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theme/theme5.xml" ContentType="application/vnd.openxmlformats-officedocument.them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Masters/slideMaster8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theme/theme8.xml" ContentType="application/vnd.openxmlformats-officedocument.theme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Default Extension="png" ContentType="image/png"/>
  <Override PartName="/ppt/theme/theme4.xml" ContentType="application/vnd.openxmlformats-officedocument.theme+xml"/>
  <Override PartName="/ppt/slideLayouts/slideLayout7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  <p:sldMasterId id="2147483701" r:id="rId2"/>
    <p:sldMasterId id="2147483692" r:id="rId3"/>
    <p:sldMasterId id="2147483691" r:id="rId4"/>
    <p:sldMasterId id="2147483690" r:id="rId5"/>
    <p:sldMasterId id="2147483648" r:id="rId6"/>
    <p:sldMasterId id="2147483693" r:id="rId7"/>
    <p:sldMasterId id="2147483689" r:id="rId8"/>
  </p:sldMasterIdLst>
  <p:sldIdLst>
    <p:sldId id="258" r:id="rId9"/>
    <p:sldId id="273" r:id="rId10"/>
    <p:sldId id="416" r:id="rId11"/>
    <p:sldId id="426" r:id="rId12"/>
    <p:sldId id="428" r:id="rId13"/>
    <p:sldId id="427" r:id="rId14"/>
    <p:sldId id="429" r:id="rId15"/>
    <p:sldId id="430" r:id="rId16"/>
    <p:sldId id="431" r:id="rId17"/>
    <p:sldId id="432" r:id="rId18"/>
    <p:sldId id="433" r:id="rId19"/>
    <p:sldId id="318" r:id="rId20"/>
    <p:sldId id="359" r:id="rId21"/>
    <p:sldId id="360" r:id="rId22"/>
    <p:sldId id="361" r:id="rId23"/>
    <p:sldId id="366" r:id="rId24"/>
    <p:sldId id="362" r:id="rId25"/>
    <p:sldId id="363" r:id="rId26"/>
    <p:sldId id="364" r:id="rId27"/>
    <p:sldId id="356" r:id="rId28"/>
    <p:sldId id="357" r:id="rId29"/>
    <p:sldId id="403" r:id="rId30"/>
    <p:sldId id="269" r:id="rId31"/>
    <p:sldId id="270" r:id="rId32"/>
    <p:sldId id="271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-19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3.xml"/><Relationship Id="rId34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slide" Target="slides/slide2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theme" Target="theme/theme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slide" Target="slides/slide23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88204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3BEC2E1-0AD8-452E-87EC-4D9066322202}"/>
              </a:ext>
            </a:extLst>
          </p:cNvPr>
          <p:cNvSpPr/>
          <p:nvPr userDrawn="1"/>
        </p:nvSpPr>
        <p:spPr>
          <a:xfrm>
            <a:off x="0" y="0"/>
            <a:ext cx="12192000" cy="1085222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22CC0ADF-8FA4-4472-9031-72E465CB4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897686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4EBE2D0A-6E5C-4A94-8EF1-D947C32EBE56}"/>
              </a:ext>
            </a:extLst>
          </p:cNvPr>
          <p:cNvSpPr/>
          <p:nvPr userDrawn="1"/>
        </p:nvSpPr>
        <p:spPr>
          <a:xfrm>
            <a:off x="0" y="80391"/>
            <a:ext cx="12192000" cy="633046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4898FCA4-6365-4601-85C8-B9BFB43B3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8457647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="" xmlns:a16="http://schemas.microsoft.com/office/drawing/2014/main" id="{6570B6C2-5A8A-40C2-AE98-493677E13A21}"/>
              </a:ext>
            </a:extLst>
          </p:cNvPr>
          <p:cNvSpPr/>
          <p:nvPr userDrawn="1"/>
        </p:nvSpPr>
        <p:spPr>
          <a:xfrm>
            <a:off x="0" y="60292"/>
            <a:ext cx="12192000" cy="45719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3" name="Title 2">
            <a:extLst>
              <a:ext uri="{FF2B5EF4-FFF2-40B4-BE49-F238E27FC236}">
                <a16:creationId xmlns="" xmlns:a16="http://schemas.microsoft.com/office/drawing/2014/main" id="{10892BB0-7181-4898-96B3-7ABD572DA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96266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pPr/>
              <a:t>11/9/2021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2862809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6C3B74E-CCD6-46A2-96AD-02888878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139638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82CF78D-0AC0-4E71-8350-3BC2A8E4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4157850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0EBA360-16FD-48D7-AA37-D01665392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258865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D6A74D-1C8D-4400-A44B-18C61420D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416136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A4314F5-9B88-4A10-889F-F5ED679835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386613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9F2F78-41F6-4DBD-A49B-20619A862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113582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="" xmlns:a16="http://schemas.microsoft.com/office/drawing/2014/main" id="{198065A5-1218-4E69-9EF0-90C3C2E671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2513465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916FA04-1396-485D-A609-CD7E92522DD1}"/>
              </a:ext>
            </a:extLst>
          </p:cNvPr>
          <p:cNvCxnSpPr>
            <a:cxnSpLocks/>
          </p:cNvCxnSpPr>
          <p:nvPr userDrawn="1"/>
        </p:nvCxnSpPr>
        <p:spPr>
          <a:xfrm>
            <a:off x="0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>
            <a:extLst>
              <a:ext uri="{FF2B5EF4-FFF2-40B4-BE49-F238E27FC236}">
                <a16:creationId xmlns="" xmlns:a16="http://schemas.microsoft.com/office/drawing/2014/main" id="{1FFC4A87-0CB1-45CE-9554-8F044AAEC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579677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F916FA04-1396-485D-A609-CD7E92522DD1}"/>
              </a:ext>
            </a:extLst>
          </p:cNvPr>
          <p:cNvCxnSpPr>
            <a:cxnSpLocks/>
          </p:cNvCxnSpPr>
          <p:nvPr userDrawn="1"/>
        </p:nvCxnSpPr>
        <p:spPr>
          <a:xfrm>
            <a:off x="6002215" y="683288"/>
            <a:ext cx="6189785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F52A5D29-0C74-4DB5-80AC-205E2980D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1347090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="" xmlns:a16="http://schemas.microsoft.com/office/drawing/2014/main" id="{2A08D90C-70B8-457C-95AE-141C49C3A3FB}"/>
              </a:ext>
            </a:extLst>
          </p:cNvPr>
          <p:cNvCxnSpPr>
            <a:cxnSpLocks/>
          </p:cNvCxnSpPr>
          <p:nvPr userDrawn="1"/>
        </p:nvCxnSpPr>
        <p:spPr>
          <a:xfrm>
            <a:off x="0" y="683288"/>
            <a:ext cx="12192000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4">
            <a:extLst>
              <a:ext uri="{FF2B5EF4-FFF2-40B4-BE49-F238E27FC236}">
                <a16:creationId xmlns="" xmlns:a16="http://schemas.microsoft.com/office/drawing/2014/main" id="{ABE849F3-B6DF-4217-B464-9130928C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7321103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image" Target="../media/image8.png"/><Relationship Id="rId5" Type="http://schemas.openxmlformats.org/officeDocument/2006/relationships/slideLayout" Target="../slideLayouts/slideLayout10.xml"/><Relationship Id="rId10" Type="http://schemas.openxmlformats.org/officeDocument/2006/relationships/image" Target="../media/image7.png"/><Relationship Id="rId4" Type="http://schemas.openxmlformats.org/officeDocument/2006/relationships/slideLayout" Target="../slideLayouts/slideLayout9.xml"/><Relationship Id="rId9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=""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813102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Placeholder 5">
            <a:extLst>
              <a:ext uri="{FF2B5EF4-FFF2-40B4-BE49-F238E27FC236}">
                <a16:creationId xmlns=""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Flowchart: Process 2">
            <a:extLst>
              <a:ext uri="{FF2B5EF4-FFF2-40B4-BE49-F238E27FC236}">
                <a16:creationId xmlns="" xmlns:a16="http://schemas.microsoft.com/office/drawing/2014/main" id="{59788E57-52DB-4E2B-A81F-D18E71DA02CB}"/>
              </a:ext>
            </a:extLst>
          </p:cNvPr>
          <p:cNvSpPr/>
          <p:nvPr userDrawn="1"/>
        </p:nvSpPr>
        <p:spPr>
          <a:xfrm>
            <a:off x="0" y="6360607"/>
            <a:ext cx="12192000" cy="497393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EE8BF5A5-79AC-4428-A4CF-F44278AA4D6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7255" y="6422940"/>
            <a:ext cx="453018" cy="4391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="" xmlns:a16="http://schemas.microsoft.com/office/drawing/2014/main" id="{0F13C787-49DC-45B2-99DA-FD9DF4541EF2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6419057"/>
            <a:ext cx="380491" cy="3804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AC0EC3BD-0F33-4AAF-A3A2-953764A0D99A}"/>
              </a:ext>
            </a:extLst>
          </p:cNvPr>
          <p:cNvSpPr txBox="1"/>
          <p:nvPr userDrawn="1"/>
        </p:nvSpPr>
        <p:spPr>
          <a:xfrm>
            <a:off x="480133" y="6412026"/>
            <a:ext cx="17936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InfoTI_unpam</a:t>
            </a:r>
            <a:endParaRPr lang="en-ID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60CFA357-EB7B-4C90-B08D-FF68109B966A}"/>
              </a:ext>
            </a:extLst>
          </p:cNvPr>
          <p:cNvSpPr txBox="1"/>
          <p:nvPr userDrawn="1"/>
        </p:nvSpPr>
        <p:spPr>
          <a:xfrm>
            <a:off x="2527388" y="6412026"/>
            <a:ext cx="2697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informatika.unpam.ac.id</a:t>
            </a:r>
            <a:endParaRPr lang="en-ID" dirty="0"/>
          </a:p>
        </p:txBody>
      </p:sp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C10FF8DC-21DB-400A-A27F-9751868D2AFC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3996" y="6412026"/>
            <a:ext cx="648362" cy="45873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="" xmlns:a16="http://schemas.microsoft.com/office/drawing/2014/main" id="{70E9772E-AF4F-4C17-B477-D78352308CB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31590" y="6366986"/>
            <a:ext cx="512406" cy="49739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39186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A7710A05-4BC0-4640-9166-A8A038BAD88C}"/>
              </a:ext>
            </a:extLst>
          </p:cNvPr>
          <p:cNvSpPr txBox="1"/>
          <p:nvPr userDrawn="1"/>
        </p:nvSpPr>
        <p:spPr>
          <a:xfrm>
            <a:off x="3898760" y="2622619"/>
            <a:ext cx="519499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TERIMA KASIH</a:t>
            </a:r>
            <a:endParaRPr lang="en-ID" sz="5400" dirty="0"/>
          </a:p>
        </p:txBody>
      </p:sp>
    </p:spTree>
    <p:extLst>
      <p:ext uri="{BB962C8B-B14F-4D97-AF65-F5344CB8AC3E}">
        <p14:creationId xmlns="" xmlns:p14="http://schemas.microsoft.com/office/powerpoint/2010/main" val="321173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="" xmlns:a16="http://schemas.microsoft.com/office/drawing/2014/main" id="{38F377F8-55ED-4437-98B9-2D2AA5DD3B4A}"/>
              </a:ext>
            </a:extLst>
          </p:cNvPr>
          <p:cNvSpPr/>
          <p:nvPr userDrawn="1"/>
        </p:nvSpPr>
        <p:spPr>
          <a:xfrm>
            <a:off x="0" y="2582426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97392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365A30DD-8BE8-42A1-85CC-D069AF516FB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2057400"/>
            <a:ext cx="4876800" cy="27432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="" xmlns:a16="http://schemas.microsoft.com/office/drawing/2014/main" id="{38F377F8-55ED-4437-98B9-2D2AA5DD3B4A}"/>
              </a:ext>
            </a:extLst>
          </p:cNvPr>
          <p:cNvSpPr/>
          <p:nvPr userDrawn="1"/>
        </p:nvSpPr>
        <p:spPr>
          <a:xfrm>
            <a:off x="0" y="0"/>
            <a:ext cx="12192000" cy="646385"/>
          </a:xfrm>
          <a:prstGeom prst="flowChartProcess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TERIMA KASIH, MAHASISWA TEKNIK INFORMATIKA UNGGUL, ANDA SUDAH BELAJAR DENGAN LUAR BIASA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404665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  <p:sp>
        <p:nvSpPr>
          <p:cNvPr id="34" name="Text Placeholder 33">
            <a:extLst>
              <a:ext uri="{FF2B5EF4-FFF2-40B4-BE49-F238E27FC236}">
                <a16:creationId xmlns="" xmlns:a16="http://schemas.microsoft.com/office/drawing/2014/main" id="{73922ECC-A830-4C03-9B45-AEB8C3D23C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sp>
        <p:nvSpPr>
          <p:cNvPr id="35" name="Title Placeholder 34">
            <a:extLst>
              <a:ext uri="{FF2B5EF4-FFF2-40B4-BE49-F238E27FC236}">
                <a16:creationId xmlns="" xmlns:a16="http://schemas.microsoft.com/office/drawing/2014/main" id="{862CBB9D-7640-4DCE-8E7A-C98B9F67D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801620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85" r:id="rId3"/>
    <p:sldLayoutId id="2147483652" r:id="rId4"/>
    <p:sldLayoutId id="2147483651" r:id="rId5"/>
    <p:sldLayoutId id="2147483686" r:id="rId6"/>
    <p:sldLayoutId id="2147483687" r:id="rId7"/>
    <p:sldLayoutId id="2147483703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1"/>
            <a:ext cx="12192000" cy="1204466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2" y="38924"/>
            <a:ext cx="1119282" cy="108649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="" xmlns:a16="http://schemas.microsoft.com/office/drawing/2014/main" id="{6456D31B-DA89-4FCC-A0CF-973CBA8BD493}"/>
              </a:ext>
            </a:extLst>
          </p:cNvPr>
          <p:cNvSpPr txBox="1"/>
          <p:nvPr userDrawn="1"/>
        </p:nvSpPr>
        <p:spPr>
          <a:xfrm>
            <a:off x="1218924" y="166670"/>
            <a:ext cx="5886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400" dirty="0"/>
              <a:t>PROGRAM STUDI S1 TEKNIK INFORMATIKA</a:t>
            </a:r>
            <a:br>
              <a:rPr lang="en-US" sz="2400" dirty="0"/>
            </a:br>
            <a:r>
              <a:rPr lang="en-US" sz="2400" dirty="0"/>
              <a:t>UNIVERSITAS PAMULANG</a:t>
            </a:r>
            <a:endParaRPr lang="en-ID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C960A43D-3921-41B8-B4DC-C239EAEA8479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8352" y="0"/>
            <a:ext cx="2143648" cy="1205802"/>
          </a:xfrm>
          <a:prstGeom prst="rect">
            <a:avLst/>
          </a:prstGeom>
        </p:spPr>
      </p:pic>
      <p:sp>
        <p:nvSpPr>
          <p:cNvPr id="6" name="Title Placeholder 5">
            <a:extLst>
              <a:ext uri="{FF2B5EF4-FFF2-40B4-BE49-F238E27FC236}">
                <a16:creationId xmlns="" xmlns:a16="http://schemas.microsoft.com/office/drawing/2014/main" id="{36AE1D4B-E2EF-47C4-A1A7-5689711E6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10" name="Text Placeholder 9">
            <a:extLst>
              <a:ext uri="{FF2B5EF4-FFF2-40B4-BE49-F238E27FC236}">
                <a16:creationId xmlns="" xmlns:a16="http://schemas.microsoft.com/office/drawing/2014/main" id="{3FA5E565-A9FD-45A9-9262-E4CE87B5C4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29881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440609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67122B0-D188-4F1B-9170-48FB515F7D1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9" name="Right Triangle 8">
            <a:extLst>
              <a:ext uri="{FF2B5EF4-FFF2-40B4-BE49-F238E27FC236}">
                <a16:creationId xmlns="" xmlns:a16="http://schemas.microsoft.com/office/drawing/2014/main" id="{0FE1B4E5-ADBE-44E9-94B8-12353259E240}"/>
              </a:ext>
            </a:extLst>
          </p:cNvPr>
          <p:cNvSpPr/>
          <p:nvPr userDrawn="1"/>
        </p:nvSpPr>
        <p:spPr>
          <a:xfrm rot="16200000">
            <a:off x="10209964" y="4875960"/>
            <a:ext cx="1884065" cy="2080010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6310508-6870-44FB-B67F-C3F1350DB66D}"/>
              </a:ext>
            </a:extLst>
          </p:cNvPr>
          <p:cNvSpPr/>
          <p:nvPr userDrawn="1"/>
        </p:nvSpPr>
        <p:spPr>
          <a:xfrm>
            <a:off x="0" y="6211614"/>
            <a:ext cx="12192000" cy="64638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Program </a:t>
            </a:r>
            <a:r>
              <a:rPr lang="en-US" sz="2000" dirty="0" err="1">
                <a:solidFill>
                  <a:schemeClr val="tx1"/>
                </a:solidFill>
              </a:rPr>
              <a:t>Studi</a:t>
            </a:r>
            <a:r>
              <a:rPr lang="en-US" sz="2000" dirty="0">
                <a:solidFill>
                  <a:schemeClr val="tx1"/>
                </a:solidFill>
              </a:rPr>
              <a:t> Teknik </a:t>
            </a:r>
            <a:r>
              <a:rPr lang="en-US" sz="2000" dirty="0" err="1">
                <a:solidFill>
                  <a:schemeClr val="tx1"/>
                </a:solidFill>
              </a:rPr>
              <a:t>Informatika</a:t>
            </a:r>
            <a:r>
              <a:rPr lang="en-US" sz="2000" dirty="0">
                <a:solidFill>
                  <a:schemeClr val="tx1"/>
                </a:solidFill>
              </a:rPr>
              <a:t>, Universitas </a:t>
            </a:r>
            <a:r>
              <a:rPr lang="en-US" sz="2000" dirty="0" err="1">
                <a:solidFill>
                  <a:schemeClr val="tx1"/>
                </a:solidFill>
              </a:rPr>
              <a:t>Pamulang</a:t>
            </a:r>
            <a:endParaRPr lang="en-US" sz="2000" dirty="0">
              <a:solidFill>
                <a:schemeClr val="tx1"/>
              </a:solidFill>
            </a:endParaRP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 </a:t>
            </a:r>
            <a:endParaRPr lang="en-ID" sz="2000" dirty="0">
              <a:solidFill>
                <a:schemeClr val="tx1"/>
              </a:solidFill>
            </a:endParaRPr>
          </a:p>
        </p:txBody>
      </p:sp>
      <p:sp>
        <p:nvSpPr>
          <p:cNvPr id="8" name="Right Triangle 7">
            <a:extLst>
              <a:ext uri="{FF2B5EF4-FFF2-40B4-BE49-F238E27FC236}">
                <a16:creationId xmlns="" xmlns:a16="http://schemas.microsoft.com/office/drawing/2014/main" id="{4354D356-3AB9-4317-AD64-9733710C017F}"/>
              </a:ext>
            </a:extLst>
          </p:cNvPr>
          <p:cNvSpPr/>
          <p:nvPr userDrawn="1"/>
        </p:nvSpPr>
        <p:spPr>
          <a:xfrm>
            <a:off x="0" y="5074416"/>
            <a:ext cx="1597688" cy="1783584"/>
          </a:xfrm>
          <a:prstGeom prst="rtTriangl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222E1FA6-9BAA-48F7-9B48-E78A7FC60C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9172" y="5725289"/>
            <a:ext cx="1042588" cy="101204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="" xmlns:a16="http://schemas.microsoft.com/office/drawing/2014/main" id="{B1A5ABCE-DB0D-44E8-AF1B-A1F9AA2448CF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581" y="5864994"/>
            <a:ext cx="1403488" cy="9930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4026085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B3090F-55CA-48B6-AE9D-1026C3C17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 err="1"/>
              <a:t>Pertemuan</a:t>
            </a:r>
            <a:r>
              <a:rPr lang="en-ID" dirty="0"/>
              <a:t> 8-9</a:t>
            </a:r>
          </a:p>
        </p:txBody>
      </p:sp>
      <p:sp>
        <p:nvSpPr>
          <p:cNvPr id="3" name="Title 1">
            <a:extLst>
              <a:ext uri="{FF2B5EF4-FFF2-40B4-BE49-F238E27FC236}">
                <a16:creationId xmlns="" xmlns:a16="http://schemas.microsoft.com/office/drawing/2014/main" id="{3A401EB2-1006-4BB3-8D9C-805EB37DFD22}"/>
              </a:ext>
            </a:extLst>
          </p:cNvPr>
          <p:cNvSpPr txBox="1">
            <a:spLocks/>
          </p:cNvSpPr>
          <p:nvPr/>
        </p:nvSpPr>
        <p:spPr>
          <a:xfrm>
            <a:off x="838200" y="27368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5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Logika</a:t>
            </a:r>
            <a:r>
              <a:rPr lang="en-US" sz="54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lang="en-US" sz="5400" dirty="0" err="1">
                <a:solidFill>
                  <a:srgbClr val="000000"/>
                </a:solidFill>
                <a:latin typeface="Times New Roman" panose="02020603050405020304" pitchFamily="18" charset="0"/>
              </a:rPr>
              <a:t>Informatika</a:t>
            </a:r>
            <a:r>
              <a:rPr lang="en-US" sz="1800" dirty="0">
                <a:solidFill>
                  <a:srgbClr val="000000"/>
                </a:solidFill>
                <a:latin typeface="Times New Roman" panose="02020603050405020304" pitchFamily="18" charset="0"/>
              </a:rPr>
              <a:t>	</a:t>
            </a:r>
            <a:endParaRPr lang="en-ID" dirty="0"/>
          </a:p>
        </p:txBody>
      </p:sp>
    </p:spTree>
    <p:extLst>
      <p:ext uri="{BB962C8B-B14F-4D97-AF65-F5344CB8AC3E}">
        <p14:creationId xmlns="" xmlns:p14="http://schemas.microsoft.com/office/powerpoint/2010/main" val="2007525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Slide Number Placeholder 5">
            <a:extLst>
              <a:ext uri="{FF2B5EF4-FFF2-40B4-BE49-F238E27FC236}">
                <a16:creationId xmlns="" xmlns:a16="http://schemas.microsoft.com/office/drawing/2014/main" id="{21E5D211-E3F3-4BCC-8EA8-30637F6D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73FD903-B140-4039-BFD4-619D5E9D8E2E}" type="slidenum">
              <a:rPr lang="en-US" altLang="en-US" sz="1600">
                <a:solidFill>
                  <a:srgbClr val="7B9899"/>
                </a:solidFill>
              </a:rPr>
              <a:pPr/>
              <a:t>10</a:t>
            </a:fld>
            <a:endParaRPr lang="en-US" altLang="en-US" sz="1600">
              <a:solidFill>
                <a:srgbClr val="7B9899"/>
              </a:solidFill>
            </a:endParaRPr>
          </a:p>
        </p:txBody>
      </p:sp>
      <p:sp>
        <p:nvSpPr>
          <p:cNvPr id="7172" name="Rectangle 6">
            <a:extLst>
              <a:ext uri="{FF2B5EF4-FFF2-40B4-BE49-F238E27FC236}">
                <a16:creationId xmlns="" xmlns:a16="http://schemas.microsoft.com/office/drawing/2014/main" id="{915A7A52-0ED5-4ADB-BE1E-CDE9CB6F77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2819400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i="1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7173" name="Rectangle 7">
            <a:extLst>
              <a:ext uri="{FF2B5EF4-FFF2-40B4-BE49-F238E27FC236}">
                <a16:creationId xmlns="" xmlns:a16="http://schemas.microsoft.com/office/drawing/2014/main" id="{1A3C775A-1D26-4719-9F07-31A4451D1D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76988" y="28495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i="1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74" name="Rectangle 8">
            <a:extLst>
              <a:ext uri="{FF2B5EF4-FFF2-40B4-BE49-F238E27FC236}">
                <a16:creationId xmlns="" xmlns:a16="http://schemas.microsoft.com/office/drawing/2014/main" id="{5590746F-32A7-4988-9322-6C4E2BD4B6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819400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i="1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7175" name="Rectangle 9">
            <a:extLst>
              <a:ext uri="{FF2B5EF4-FFF2-40B4-BE49-F238E27FC236}">
                <a16:creationId xmlns="" xmlns:a16="http://schemas.microsoft.com/office/drawing/2014/main" id="{60F49552-C63A-4EC8-A085-5E0F16C22F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8194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76" name="Rectangle 10">
            <a:extLst>
              <a:ext uri="{FF2B5EF4-FFF2-40B4-BE49-F238E27FC236}">
                <a16:creationId xmlns="" xmlns:a16="http://schemas.microsoft.com/office/drawing/2014/main" id="{0213F637-C676-4DA4-A63F-B4D37363D1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1" y="2847975"/>
            <a:ext cx="282129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   </a:t>
            </a:r>
            <a:endParaRPr lang="en-US" altLang="en-US"/>
          </a:p>
        </p:txBody>
      </p:sp>
      <p:sp>
        <p:nvSpPr>
          <p:cNvPr id="7177" name="Rectangle 11">
            <a:extLst>
              <a:ext uri="{FF2B5EF4-FFF2-40B4-BE49-F238E27FC236}">
                <a16:creationId xmlns="" xmlns:a16="http://schemas.microsoft.com/office/drawing/2014/main" id="{93DF7783-991B-4D30-9435-BA62ACB13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819400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i="1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7178" name="Rectangle 12">
            <a:extLst>
              <a:ext uri="{FF2B5EF4-FFF2-40B4-BE49-F238E27FC236}">
                <a16:creationId xmlns="" xmlns:a16="http://schemas.microsoft.com/office/drawing/2014/main" id="{9EC55C3D-C9A9-4D05-93F0-8A6CFE197F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284797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79" name="Rectangle 13">
            <a:extLst>
              <a:ext uri="{FF2B5EF4-FFF2-40B4-BE49-F238E27FC236}">
                <a16:creationId xmlns="" xmlns:a16="http://schemas.microsoft.com/office/drawing/2014/main" id="{3FEE698E-E9CC-4B4F-807F-463B8A929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1" y="2819400"/>
            <a:ext cx="27892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  <a:latin typeface="Symbol" panose="05050102010706020507" pitchFamily="18" charset="2"/>
              </a:rPr>
              <a:t>®</a:t>
            </a:r>
            <a:endParaRPr lang="en-US" altLang="en-US"/>
          </a:p>
        </p:txBody>
      </p:sp>
      <p:sp>
        <p:nvSpPr>
          <p:cNvPr id="7180" name="Rectangle 14">
            <a:extLst>
              <a:ext uri="{FF2B5EF4-FFF2-40B4-BE49-F238E27FC236}">
                <a16:creationId xmlns="" xmlns:a16="http://schemas.microsoft.com/office/drawing/2014/main" id="{DB5E2EBD-318D-4DB2-8276-2ACF142DE1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194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81" name="Rectangle 15">
            <a:extLst>
              <a:ext uri="{FF2B5EF4-FFF2-40B4-BE49-F238E27FC236}">
                <a16:creationId xmlns="" xmlns:a16="http://schemas.microsoft.com/office/drawing/2014/main" id="{1981EC0E-D1FC-418A-8FAB-3C4921BC44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63000" y="2819400"/>
            <a:ext cx="14106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i="1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7182" name="Rectangle 16">
            <a:extLst>
              <a:ext uri="{FF2B5EF4-FFF2-40B4-BE49-F238E27FC236}">
                <a16:creationId xmlns="" xmlns:a16="http://schemas.microsoft.com/office/drawing/2014/main" id="{5F34C9DC-03C6-4465-BCC0-6147DC649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7338" y="284797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83" name="Rectangle 17">
            <a:extLst>
              <a:ext uri="{FF2B5EF4-FFF2-40B4-BE49-F238E27FC236}">
                <a16:creationId xmlns="" xmlns:a16="http://schemas.microsoft.com/office/drawing/2014/main" id="{EA38FDCD-75AF-45C5-B733-0481E37E2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1670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84" name="Rectangle 18">
            <a:extLst>
              <a:ext uri="{FF2B5EF4-FFF2-40B4-BE49-F238E27FC236}">
                <a16:creationId xmlns="" xmlns:a16="http://schemas.microsoft.com/office/drawing/2014/main" id="{FEAF532E-0C36-4AC7-8488-ADE3C5C148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6900" y="31670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85" name="Rectangle 19">
            <a:extLst>
              <a:ext uri="{FF2B5EF4-FFF2-40B4-BE49-F238E27FC236}">
                <a16:creationId xmlns="" xmlns:a16="http://schemas.microsoft.com/office/drawing/2014/main" id="{F92A0021-29BE-4A60-BC61-3B59E9E00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489325"/>
            <a:ext cx="173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7186" name="Rectangle 20">
            <a:extLst>
              <a:ext uri="{FF2B5EF4-FFF2-40B4-BE49-F238E27FC236}">
                <a16:creationId xmlns="" xmlns:a16="http://schemas.microsoft.com/office/drawing/2014/main" id="{DFC55A63-6433-4EC6-AF9D-9DE4CC05A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48932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87" name="Rectangle 21">
            <a:extLst>
              <a:ext uri="{FF2B5EF4-FFF2-40B4-BE49-F238E27FC236}">
                <a16:creationId xmlns="" xmlns:a16="http://schemas.microsoft.com/office/drawing/2014/main" id="{81E4F726-1763-4BAA-BCDE-712FA8D94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489325"/>
            <a:ext cx="173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7188" name="Rectangle 22">
            <a:extLst>
              <a:ext uri="{FF2B5EF4-FFF2-40B4-BE49-F238E27FC236}">
                <a16:creationId xmlns="" xmlns:a16="http://schemas.microsoft.com/office/drawing/2014/main" id="{C1B15222-50B9-4374-B643-8B48F04629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348932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89" name="Rectangle 23">
            <a:extLst>
              <a:ext uri="{FF2B5EF4-FFF2-40B4-BE49-F238E27FC236}">
                <a16:creationId xmlns="" xmlns:a16="http://schemas.microsoft.com/office/drawing/2014/main" id="{BD4B7F0A-5D29-4B23-B693-FCAC19FBD4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48932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90" name="Rectangle 24">
            <a:extLst>
              <a:ext uri="{FF2B5EF4-FFF2-40B4-BE49-F238E27FC236}">
                <a16:creationId xmlns="" xmlns:a16="http://schemas.microsoft.com/office/drawing/2014/main" id="{85D9069A-E7D5-4A2E-A519-F46362F789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3489325"/>
            <a:ext cx="173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7191" name="Rectangle 25">
            <a:extLst>
              <a:ext uri="{FF2B5EF4-FFF2-40B4-BE49-F238E27FC236}">
                <a16:creationId xmlns="" xmlns:a16="http://schemas.microsoft.com/office/drawing/2014/main" id="{954709AE-7DFC-4B0B-A5DB-0AD79EF191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348932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92" name="Rectangle 26">
            <a:extLst>
              <a:ext uri="{FF2B5EF4-FFF2-40B4-BE49-F238E27FC236}">
                <a16:creationId xmlns="" xmlns:a16="http://schemas.microsoft.com/office/drawing/2014/main" id="{10678EC8-E5A3-4374-9819-4F9B8FE3C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489325"/>
            <a:ext cx="94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(baris 1)</a:t>
            </a:r>
            <a:endParaRPr lang="en-US" altLang="en-US"/>
          </a:p>
        </p:txBody>
      </p:sp>
      <p:sp>
        <p:nvSpPr>
          <p:cNvPr id="7193" name="Rectangle 27">
            <a:extLst>
              <a:ext uri="{FF2B5EF4-FFF2-40B4-BE49-F238E27FC236}">
                <a16:creationId xmlns="" xmlns:a16="http://schemas.microsoft.com/office/drawing/2014/main" id="{C579B68A-16C9-4299-A999-DBAC0BBD0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48932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94" name="Rectangle 28">
            <a:extLst>
              <a:ext uri="{FF2B5EF4-FFF2-40B4-BE49-F238E27FC236}">
                <a16:creationId xmlns="" xmlns:a16="http://schemas.microsoft.com/office/drawing/2014/main" id="{CA356D0C-9C17-4B75-A39C-231DC6C318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67900" y="3489325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95" name="Rectangle 29">
            <a:extLst>
              <a:ext uri="{FF2B5EF4-FFF2-40B4-BE49-F238E27FC236}">
                <a16:creationId xmlns="" xmlns:a16="http://schemas.microsoft.com/office/drawing/2014/main" id="{A3EA513D-BC80-41B0-8BA9-2E22886039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810000"/>
            <a:ext cx="173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7196" name="Rectangle 30">
            <a:extLst>
              <a:ext uri="{FF2B5EF4-FFF2-40B4-BE49-F238E27FC236}">
                <a16:creationId xmlns="" xmlns:a16="http://schemas.microsoft.com/office/drawing/2014/main" id="{4D5A52B8-1048-4FF7-9A28-CBFD50AFB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1663" y="38100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97" name="Rectangle 31">
            <a:extLst>
              <a:ext uri="{FF2B5EF4-FFF2-40B4-BE49-F238E27FC236}">
                <a16:creationId xmlns="" xmlns:a16="http://schemas.microsoft.com/office/drawing/2014/main" id="{FC56178B-DAC5-4A5D-AEC3-E596402F2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3810000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7198" name="Rectangle 32">
            <a:extLst>
              <a:ext uri="{FF2B5EF4-FFF2-40B4-BE49-F238E27FC236}">
                <a16:creationId xmlns="" xmlns:a16="http://schemas.microsoft.com/office/drawing/2014/main" id="{5B526C89-8374-4F15-B2A8-14F19328EC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38100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199" name="Rectangle 33">
            <a:extLst>
              <a:ext uri="{FF2B5EF4-FFF2-40B4-BE49-F238E27FC236}">
                <a16:creationId xmlns="" xmlns:a16="http://schemas.microsoft.com/office/drawing/2014/main" id="{95CC25AE-D684-4313-A93F-300184FF81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8100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00" name="Rectangle 34">
            <a:extLst>
              <a:ext uri="{FF2B5EF4-FFF2-40B4-BE49-F238E27FC236}">
                <a16:creationId xmlns="" xmlns:a16="http://schemas.microsoft.com/office/drawing/2014/main" id="{D40ED2F9-B06F-40EB-9545-614F4535A4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3810000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7201" name="Rectangle 35">
            <a:extLst>
              <a:ext uri="{FF2B5EF4-FFF2-40B4-BE49-F238E27FC236}">
                <a16:creationId xmlns="" xmlns:a16="http://schemas.microsoft.com/office/drawing/2014/main" id="{1438059B-E8F4-4401-AB7B-ABD49DEA5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47075" y="38100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02" name="Rectangle 36">
            <a:extLst>
              <a:ext uri="{FF2B5EF4-FFF2-40B4-BE49-F238E27FC236}">
                <a16:creationId xmlns="" xmlns:a16="http://schemas.microsoft.com/office/drawing/2014/main" id="{65DF8875-6550-4C05-ACE2-FFA0332582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810000"/>
            <a:ext cx="94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(baris 2)</a:t>
            </a:r>
            <a:endParaRPr lang="en-US" altLang="en-US"/>
          </a:p>
        </p:txBody>
      </p:sp>
      <p:sp>
        <p:nvSpPr>
          <p:cNvPr id="7203" name="Rectangle 37">
            <a:extLst>
              <a:ext uri="{FF2B5EF4-FFF2-40B4-BE49-F238E27FC236}">
                <a16:creationId xmlns="" xmlns:a16="http://schemas.microsoft.com/office/drawing/2014/main" id="{3E0515DD-DFA0-48C9-8847-C7FAF8171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3810000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04" name="Rectangle 38">
            <a:extLst>
              <a:ext uri="{FF2B5EF4-FFF2-40B4-BE49-F238E27FC236}">
                <a16:creationId xmlns="" xmlns:a16="http://schemas.microsoft.com/office/drawing/2014/main" id="{AAC6E8DB-039B-4687-95B5-B0FA34DC2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32263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FF0066"/>
                </a:solidFill>
              </a:rPr>
              <a:t>F</a:t>
            </a:r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7205" name="Rectangle 39">
            <a:extLst>
              <a:ext uri="{FF2B5EF4-FFF2-40B4-BE49-F238E27FC236}">
                <a16:creationId xmlns="" xmlns:a16="http://schemas.microsoft.com/office/drawing/2014/main" id="{5B0E4D4B-48A7-49D0-B74E-C0F3772CD5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1322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06" name="Rectangle 40">
            <a:extLst>
              <a:ext uri="{FF2B5EF4-FFF2-40B4-BE49-F238E27FC236}">
                <a16:creationId xmlns="" xmlns:a16="http://schemas.microsoft.com/office/drawing/2014/main" id="{88822853-3778-4016-9113-DBDE66B794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132263"/>
            <a:ext cx="187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7207" name="Rectangle 41">
            <a:extLst>
              <a:ext uri="{FF2B5EF4-FFF2-40B4-BE49-F238E27FC236}">
                <a16:creationId xmlns="" xmlns:a16="http://schemas.microsoft.com/office/drawing/2014/main" id="{D75F041C-F8BB-42CF-BA5F-4738693655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3163" y="41322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08" name="Rectangle 42">
            <a:extLst>
              <a:ext uri="{FF2B5EF4-FFF2-40B4-BE49-F238E27FC236}">
                <a16:creationId xmlns="" xmlns:a16="http://schemas.microsoft.com/office/drawing/2014/main" id="{389BC612-5DF8-4DDC-9BED-81111CA60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1322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09" name="Rectangle 43">
            <a:extLst>
              <a:ext uri="{FF2B5EF4-FFF2-40B4-BE49-F238E27FC236}">
                <a16:creationId xmlns="" xmlns:a16="http://schemas.microsoft.com/office/drawing/2014/main" id="{DD69748F-8A9E-4416-893D-74B35890D0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4132263"/>
            <a:ext cx="18755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7210" name="Rectangle 44">
            <a:extLst>
              <a:ext uri="{FF2B5EF4-FFF2-40B4-BE49-F238E27FC236}">
                <a16:creationId xmlns="" xmlns:a16="http://schemas.microsoft.com/office/drawing/2014/main" id="{C1BF65EC-6BA7-424A-BFCE-FAB030051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41322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11" name="Rectangle 45">
            <a:extLst>
              <a:ext uri="{FF2B5EF4-FFF2-40B4-BE49-F238E27FC236}">
                <a16:creationId xmlns="" xmlns:a16="http://schemas.microsoft.com/office/drawing/2014/main" id="{85EE8CFE-069E-4815-9F56-B8F6E747D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132263"/>
            <a:ext cx="94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(baris 3)</a:t>
            </a:r>
            <a:endParaRPr lang="en-US" altLang="en-US"/>
          </a:p>
        </p:txBody>
      </p:sp>
      <p:sp>
        <p:nvSpPr>
          <p:cNvPr id="7212" name="Rectangle 46">
            <a:extLst>
              <a:ext uri="{FF2B5EF4-FFF2-40B4-BE49-F238E27FC236}">
                <a16:creationId xmlns="" xmlns:a16="http://schemas.microsoft.com/office/drawing/2014/main" id="{CDC1D73E-6FD6-410C-9EEA-076569E29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132263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13" name="Rectangle 47">
            <a:extLst>
              <a:ext uri="{FF2B5EF4-FFF2-40B4-BE49-F238E27FC236}">
                <a16:creationId xmlns="" xmlns:a16="http://schemas.microsoft.com/office/drawing/2014/main" id="{099B82FF-56EA-40B5-8D6A-9FA28900F1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52938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7214" name="Rectangle 48">
            <a:extLst>
              <a:ext uri="{FF2B5EF4-FFF2-40B4-BE49-F238E27FC236}">
                <a16:creationId xmlns="" xmlns:a16="http://schemas.microsoft.com/office/drawing/2014/main" id="{B1F3BE67-78C3-409E-9857-8BB8936378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452938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15" name="Rectangle 49">
            <a:extLst>
              <a:ext uri="{FF2B5EF4-FFF2-40B4-BE49-F238E27FC236}">
                <a16:creationId xmlns="" xmlns:a16="http://schemas.microsoft.com/office/drawing/2014/main" id="{9BB1E427-E5F4-44D6-9FE8-294A7C9554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3300" y="4452938"/>
            <a:ext cx="15709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7216" name="Rectangle 50">
            <a:extLst>
              <a:ext uri="{FF2B5EF4-FFF2-40B4-BE49-F238E27FC236}">
                <a16:creationId xmlns="" xmlns:a16="http://schemas.microsoft.com/office/drawing/2014/main" id="{128EFE79-24BD-4CD8-8833-FC3A11037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08875" y="4452938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17" name="Rectangle 51">
            <a:extLst>
              <a:ext uri="{FF2B5EF4-FFF2-40B4-BE49-F238E27FC236}">
                <a16:creationId xmlns="" xmlns:a16="http://schemas.microsoft.com/office/drawing/2014/main" id="{B51CA64E-C14E-4C68-AC45-FC48BE937F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452938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18" name="Rectangle 52">
            <a:extLst>
              <a:ext uri="{FF2B5EF4-FFF2-40B4-BE49-F238E27FC236}">
                <a16:creationId xmlns="" xmlns:a16="http://schemas.microsoft.com/office/drawing/2014/main" id="{9EC11E0F-F029-4BF8-997A-DD57B6F0D8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4452938"/>
            <a:ext cx="17312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7219" name="Rectangle 53">
            <a:extLst>
              <a:ext uri="{FF2B5EF4-FFF2-40B4-BE49-F238E27FC236}">
                <a16:creationId xmlns="" xmlns:a16="http://schemas.microsoft.com/office/drawing/2014/main" id="{65BDE53E-62E8-49C8-8406-200BB86E6F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1363" y="4452938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20" name="Rectangle 54">
            <a:extLst>
              <a:ext uri="{FF2B5EF4-FFF2-40B4-BE49-F238E27FC236}">
                <a16:creationId xmlns="" xmlns:a16="http://schemas.microsoft.com/office/drawing/2014/main" id="{50321A18-BFE6-4D5D-AE7A-2594EA8347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4452938"/>
            <a:ext cx="94897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(baris 4)</a:t>
            </a:r>
            <a:endParaRPr lang="en-US" altLang="en-US"/>
          </a:p>
        </p:txBody>
      </p:sp>
      <p:sp>
        <p:nvSpPr>
          <p:cNvPr id="7221" name="Rectangle 55">
            <a:extLst>
              <a:ext uri="{FF2B5EF4-FFF2-40B4-BE49-F238E27FC236}">
                <a16:creationId xmlns="" xmlns:a16="http://schemas.microsoft.com/office/drawing/2014/main" id="{F7222231-6D68-480D-8879-B2ABA47099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1988" y="4452938"/>
            <a:ext cx="7053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22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7222" name="Line 56">
            <a:extLst>
              <a:ext uri="{FF2B5EF4-FFF2-40B4-BE49-F238E27FC236}">
                <a16:creationId xmlns="" xmlns:a16="http://schemas.microsoft.com/office/drawing/2014/main" id="{27E00692-43BC-4434-963E-59E03F01524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24651" y="3271839"/>
            <a:ext cx="3038475" cy="1587"/>
          </a:xfrm>
          <a:prstGeom prst="line">
            <a:avLst/>
          </a:prstGeom>
          <a:noFill/>
          <a:ln w="7938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Slide Number Placeholder 5">
            <a:extLst>
              <a:ext uri="{FF2B5EF4-FFF2-40B4-BE49-F238E27FC236}">
                <a16:creationId xmlns="" xmlns:a16="http://schemas.microsoft.com/office/drawing/2014/main" id="{6148F0EB-47F5-4E18-9D79-77FF712A9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46152AB-453E-49D0-A189-0C9BB62D003C}" type="slidenum">
              <a:rPr lang="en-US" altLang="en-US" sz="1600">
                <a:solidFill>
                  <a:srgbClr val="7B9899"/>
                </a:solidFill>
              </a:rPr>
              <a:pPr/>
              <a:t>11</a:t>
            </a:fld>
            <a:endParaRPr lang="en-US" altLang="en-US" sz="1600">
              <a:solidFill>
                <a:srgbClr val="7B9899"/>
              </a:solidFill>
            </a:endParaRPr>
          </a:p>
        </p:txBody>
      </p:sp>
      <p:sp>
        <p:nvSpPr>
          <p:cNvPr id="8196" name="Rectangle 6">
            <a:extLst>
              <a:ext uri="{FF2B5EF4-FFF2-40B4-BE49-F238E27FC236}">
                <a16:creationId xmlns="" xmlns:a16="http://schemas.microsoft.com/office/drawing/2014/main" id="{70810EAC-F549-4B34-89C8-614C35B6AC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9625" y="31146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8197" name="Rectangle 7">
            <a:extLst>
              <a:ext uri="{FF2B5EF4-FFF2-40B4-BE49-F238E27FC236}">
                <a16:creationId xmlns="" xmlns:a16="http://schemas.microsoft.com/office/drawing/2014/main" id="{2977A529-D2D9-442F-BAA5-A6A3B3F892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7300" y="314325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198" name="Rectangle 8">
            <a:extLst>
              <a:ext uri="{FF2B5EF4-FFF2-40B4-BE49-F238E27FC236}">
                <a16:creationId xmlns="" xmlns:a16="http://schemas.microsoft.com/office/drawing/2014/main" id="{AF91A4DD-B28A-43B6-828B-A41FE19347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154364"/>
            <a:ext cx="3429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0000"/>
                </a:solidFill>
              </a:rPr>
              <a:t>q    </a:t>
            </a:r>
            <a:endParaRPr lang="en-US" altLang="en-US"/>
          </a:p>
        </p:txBody>
      </p:sp>
      <p:sp>
        <p:nvSpPr>
          <p:cNvPr id="8199" name="Rectangle 9">
            <a:extLst>
              <a:ext uri="{FF2B5EF4-FFF2-40B4-BE49-F238E27FC236}">
                <a16:creationId xmlns="" xmlns:a16="http://schemas.microsoft.com/office/drawing/2014/main" id="{211EF8EC-7A59-4617-AF90-04E16844A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1" y="3114675"/>
            <a:ext cx="238125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~</a:t>
            </a:r>
            <a:endParaRPr lang="en-US" altLang="en-US"/>
          </a:p>
        </p:txBody>
      </p:sp>
      <p:sp>
        <p:nvSpPr>
          <p:cNvPr id="8200" name="Rectangle 10">
            <a:extLst>
              <a:ext uri="{FF2B5EF4-FFF2-40B4-BE49-F238E27FC236}">
                <a16:creationId xmlns="" xmlns:a16="http://schemas.microsoft.com/office/drawing/2014/main" id="{3DD3F115-20B6-4F28-9D73-1358E29FFB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114675"/>
            <a:ext cx="51435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0000"/>
                </a:solidFill>
              </a:rPr>
              <a:t>q     p</a:t>
            </a:r>
            <a:endParaRPr lang="en-US" altLang="en-US"/>
          </a:p>
        </p:txBody>
      </p:sp>
      <p:sp>
        <p:nvSpPr>
          <p:cNvPr id="8201" name="Rectangle 11">
            <a:extLst>
              <a:ext uri="{FF2B5EF4-FFF2-40B4-BE49-F238E27FC236}">
                <a16:creationId xmlns="" xmlns:a16="http://schemas.microsoft.com/office/drawing/2014/main" id="{3DB5321A-52C2-4662-95F1-63373563C1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3513" y="314325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02" name="Rectangle 12">
            <a:extLst>
              <a:ext uri="{FF2B5EF4-FFF2-40B4-BE49-F238E27FC236}">
                <a16:creationId xmlns="" xmlns:a16="http://schemas.microsoft.com/office/drawing/2014/main" id="{9F37784D-5029-4662-A55B-89613C48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1" y="3154364"/>
            <a:ext cx="22542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  <a:latin typeface="Symbol" panose="05050102010706020507" pitchFamily="18" charset="2"/>
              </a:rPr>
              <a:t>®</a:t>
            </a:r>
            <a:endParaRPr lang="en-US" altLang="en-US"/>
          </a:p>
        </p:txBody>
      </p:sp>
      <p:sp>
        <p:nvSpPr>
          <p:cNvPr id="8203" name="Rectangle 13">
            <a:extLst>
              <a:ext uri="{FF2B5EF4-FFF2-40B4-BE49-F238E27FC236}">
                <a16:creationId xmlns="" xmlns:a16="http://schemas.microsoft.com/office/drawing/2014/main" id="{94DDCBB8-C629-4867-8D24-2876E0F99F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1" y="3154364"/>
            <a:ext cx="1809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~</a:t>
            </a:r>
            <a:endParaRPr lang="en-US" altLang="en-US"/>
          </a:p>
        </p:txBody>
      </p:sp>
      <p:sp>
        <p:nvSpPr>
          <p:cNvPr id="8204" name="Rectangle 14">
            <a:extLst>
              <a:ext uri="{FF2B5EF4-FFF2-40B4-BE49-F238E27FC236}">
                <a16:creationId xmlns="" xmlns:a16="http://schemas.microsoft.com/office/drawing/2014/main" id="{0A4E7FB0-6E75-43E1-8D71-6E60ED459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600" y="3154364"/>
            <a:ext cx="1143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0000"/>
                </a:solidFill>
              </a:rPr>
              <a:t>q</a:t>
            </a:r>
            <a:endParaRPr lang="en-US" altLang="en-US"/>
          </a:p>
        </p:txBody>
      </p:sp>
      <p:sp>
        <p:nvSpPr>
          <p:cNvPr id="8205" name="Rectangle 15">
            <a:extLst>
              <a:ext uri="{FF2B5EF4-FFF2-40B4-BE49-F238E27FC236}">
                <a16:creationId xmlns="" xmlns:a16="http://schemas.microsoft.com/office/drawing/2014/main" id="{58FE5DC4-E07E-4CC6-8301-588E7DC94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1" y="3154364"/>
            <a:ext cx="638175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      ~</a:t>
            </a:r>
            <a:endParaRPr lang="en-US" altLang="en-US"/>
          </a:p>
        </p:txBody>
      </p:sp>
      <p:sp>
        <p:nvSpPr>
          <p:cNvPr id="8206" name="Rectangle 16">
            <a:extLst>
              <a:ext uri="{FF2B5EF4-FFF2-40B4-BE49-F238E27FC236}">
                <a16:creationId xmlns="" xmlns:a16="http://schemas.microsoft.com/office/drawing/2014/main" id="{FC0E2D39-47F7-4128-8A3A-AF7DECB2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7475" y="314325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07" name="Rectangle 17">
            <a:extLst>
              <a:ext uri="{FF2B5EF4-FFF2-40B4-BE49-F238E27FC236}">
                <a16:creationId xmlns="" xmlns:a16="http://schemas.microsoft.com/office/drawing/2014/main" id="{EBFF57D8-D066-424B-A134-A8500C914D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3114675"/>
            <a:ext cx="1143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i="1">
                <a:solidFill>
                  <a:srgbClr val="000000"/>
                </a:solidFill>
              </a:rPr>
              <a:t>p</a:t>
            </a:r>
            <a:endParaRPr lang="en-US" altLang="en-US"/>
          </a:p>
        </p:txBody>
      </p:sp>
      <p:sp>
        <p:nvSpPr>
          <p:cNvPr id="8208" name="Rectangle 18">
            <a:extLst>
              <a:ext uri="{FF2B5EF4-FFF2-40B4-BE49-F238E27FC236}">
                <a16:creationId xmlns="" xmlns:a16="http://schemas.microsoft.com/office/drawing/2014/main" id="{3C3BAC5B-5298-486C-B2B5-694D206030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08925" y="3143251"/>
            <a:ext cx="115416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</a:t>
            </a:r>
            <a:endParaRPr lang="en-US" altLang="en-US"/>
          </a:p>
        </p:txBody>
      </p:sp>
      <p:sp>
        <p:nvSpPr>
          <p:cNvPr id="8209" name="Rectangle 19">
            <a:extLst>
              <a:ext uri="{FF2B5EF4-FFF2-40B4-BE49-F238E27FC236}">
                <a16:creationId xmlns="" xmlns:a16="http://schemas.microsoft.com/office/drawing/2014/main" id="{D5FA72AE-D67D-48B7-A164-C05CF0F47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4813" y="314325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0" name="Rectangle 20">
            <a:extLst>
              <a:ext uri="{FF2B5EF4-FFF2-40B4-BE49-F238E27FC236}">
                <a16:creationId xmlns="" xmlns:a16="http://schemas.microsoft.com/office/drawing/2014/main" id="{C28B857C-2FFC-4D25-BDB0-45BDBBA21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4083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1" name="Rectangle 21">
            <a:extLst>
              <a:ext uri="{FF2B5EF4-FFF2-40B4-BE49-F238E27FC236}">
                <a16:creationId xmlns="" xmlns:a16="http://schemas.microsoft.com/office/drawing/2014/main" id="{A54E2B69-3E77-412C-8969-C47C5917F2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0150" y="34083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2" name="Rectangle 22">
            <a:extLst>
              <a:ext uri="{FF2B5EF4-FFF2-40B4-BE49-F238E27FC236}">
                <a16:creationId xmlns="" xmlns:a16="http://schemas.microsoft.com/office/drawing/2014/main" id="{D23B4BAE-671D-42BD-9D94-BFB37EB3D0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3" name="Rectangle 23">
            <a:extLst>
              <a:ext uri="{FF2B5EF4-FFF2-40B4-BE49-F238E27FC236}">
                <a16:creationId xmlns="" xmlns:a16="http://schemas.microsoft.com/office/drawing/2014/main" id="{C8BE2EF0-22F2-40D2-942F-4E1A24B03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4" name="Rectangle 24">
            <a:extLst>
              <a:ext uri="{FF2B5EF4-FFF2-40B4-BE49-F238E27FC236}">
                <a16:creationId xmlns="" xmlns:a16="http://schemas.microsoft.com/office/drawing/2014/main" id="{6082E848-3EFB-4D18-B193-8AA4DB792A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670301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8215" name="Rectangle 25">
            <a:extLst>
              <a:ext uri="{FF2B5EF4-FFF2-40B4-BE49-F238E27FC236}">
                <a16:creationId xmlns="" xmlns:a16="http://schemas.microsoft.com/office/drawing/2014/main" id="{6CF416C5-0FC9-4FB1-A9BA-96FFBCBE9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6" name="Rectangle 26">
            <a:extLst>
              <a:ext uri="{FF2B5EF4-FFF2-40B4-BE49-F238E27FC236}">
                <a16:creationId xmlns="" xmlns:a16="http://schemas.microsoft.com/office/drawing/2014/main" id="{0FBC3362-9FF5-4FD7-9869-7346A45D6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670301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8217" name="Rectangle 27">
            <a:extLst>
              <a:ext uri="{FF2B5EF4-FFF2-40B4-BE49-F238E27FC236}">
                <a16:creationId xmlns="" xmlns:a16="http://schemas.microsoft.com/office/drawing/2014/main" id="{D1996761-A472-485A-A11E-A2EF1FBBC3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18" name="Rectangle 28">
            <a:extLst>
              <a:ext uri="{FF2B5EF4-FFF2-40B4-BE49-F238E27FC236}">
                <a16:creationId xmlns="" xmlns:a16="http://schemas.microsoft.com/office/drawing/2014/main" id="{BAE77F14-FD44-4242-A960-1F8F6CE03F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670301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8219" name="Rectangle 29">
            <a:extLst>
              <a:ext uri="{FF2B5EF4-FFF2-40B4-BE49-F238E27FC236}">
                <a16:creationId xmlns="" xmlns:a16="http://schemas.microsoft.com/office/drawing/2014/main" id="{C9178F16-A8E2-4863-BC20-3583C845C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0" name="Rectangle 30">
            <a:extLst>
              <a:ext uri="{FF2B5EF4-FFF2-40B4-BE49-F238E27FC236}">
                <a16:creationId xmlns="" xmlns:a16="http://schemas.microsoft.com/office/drawing/2014/main" id="{5BFC6C73-42C7-4338-9C47-A0F5509C48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1" y="3670301"/>
            <a:ext cx="3013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F</a:t>
            </a:r>
            <a:endParaRPr lang="en-US" altLang="en-US"/>
          </a:p>
        </p:txBody>
      </p:sp>
      <p:sp>
        <p:nvSpPr>
          <p:cNvPr id="8221" name="Rectangle 31">
            <a:extLst>
              <a:ext uri="{FF2B5EF4-FFF2-40B4-BE49-F238E27FC236}">
                <a16:creationId xmlns="" xmlns:a16="http://schemas.microsoft.com/office/drawing/2014/main" id="{B892079C-C043-4570-BF97-EF80306F3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39038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2" name="Rectangle 32">
            <a:extLst>
              <a:ext uri="{FF2B5EF4-FFF2-40B4-BE49-F238E27FC236}">
                <a16:creationId xmlns="" xmlns:a16="http://schemas.microsoft.com/office/drawing/2014/main" id="{5EF22E65-5611-431D-8A65-B8C6338FAB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3" name="Rectangle 33">
            <a:extLst>
              <a:ext uri="{FF2B5EF4-FFF2-40B4-BE49-F238E27FC236}">
                <a16:creationId xmlns="" xmlns:a16="http://schemas.microsoft.com/office/drawing/2014/main" id="{0C19A97D-73DE-4605-BCDD-A9DA97A2F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3670301"/>
            <a:ext cx="532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    F</a:t>
            </a:r>
            <a:endParaRPr lang="en-US" altLang="en-US"/>
          </a:p>
        </p:txBody>
      </p:sp>
      <p:sp>
        <p:nvSpPr>
          <p:cNvPr id="8224" name="Rectangle 34">
            <a:extLst>
              <a:ext uri="{FF2B5EF4-FFF2-40B4-BE49-F238E27FC236}">
                <a16:creationId xmlns="" xmlns:a16="http://schemas.microsoft.com/office/drawing/2014/main" id="{E06A8DEA-5BC6-49E7-BB82-2AFAF4ABC7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3670301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5" name="Rectangle 35">
            <a:extLst>
              <a:ext uri="{FF2B5EF4-FFF2-40B4-BE49-F238E27FC236}">
                <a16:creationId xmlns="" xmlns:a16="http://schemas.microsoft.com/office/drawing/2014/main" id="{BDDBD61E-BD15-43A7-A8C1-54B0858283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6" name="Rectangle 36">
            <a:extLst>
              <a:ext uri="{FF2B5EF4-FFF2-40B4-BE49-F238E27FC236}">
                <a16:creationId xmlns="" xmlns:a16="http://schemas.microsoft.com/office/drawing/2014/main" id="{8C553763-3E72-43A9-99FB-203A67C91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7" name="Rectangle 37">
            <a:extLst>
              <a:ext uri="{FF2B5EF4-FFF2-40B4-BE49-F238E27FC236}">
                <a16:creationId xmlns="" xmlns:a16="http://schemas.microsoft.com/office/drawing/2014/main" id="{AF67F83E-C23F-4D61-B068-155CE8AD8F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933826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8228" name="Rectangle 38">
            <a:extLst>
              <a:ext uri="{FF2B5EF4-FFF2-40B4-BE49-F238E27FC236}">
                <a16:creationId xmlns="" xmlns:a16="http://schemas.microsoft.com/office/drawing/2014/main" id="{90F5A396-916B-433C-8055-9CC28120BA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100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29" name="Rectangle 39">
            <a:extLst>
              <a:ext uri="{FF2B5EF4-FFF2-40B4-BE49-F238E27FC236}">
                <a16:creationId xmlns="" xmlns:a16="http://schemas.microsoft.com/office/drawing/2014/main" id="{03DBF3BD-D794-4217-96DA-281811CAE9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3933826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8230" name="Rectangle 40">
            <a:extLst>
              <a:ext uri="{FF2B5EF4-FFF2-40B4-BE49-F238E27FC236}">
                <a16:creationId xmlns="" xmlns:a16="http://schemas.microsoft.com/office/drawing/2014/main" id="{5E528893-380E-41C5-968B-83FDA3B1E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31" name="Rectangle 41">
            <a:extLst>
              <a:ext uri="{FF2B5EF4-FFF2-40B4-BE49-F238E27FC236}">
                <a16:creationId xmlns="" xmlns:a16="http://schemas.microsoft.com/office/drawing/2014/main" id="{D99090BA-3AB2-4800-A81E-9E6ED84098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3933826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8232" name="Rectangle 42">
            <a:extLst>
              <a:ext uri="{FF2B5EF4-FFF2-40B4-BE49-F238E27FC236}">
                <a16:creationId xmlns="" xmlns:a16="http://schemas.microsoft.com/office/drawing/2014/main" id="{49BBC2C3-27FA-4B92-A5D5-A019867B47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33" name="Rectangle 43">
            <a:extLst>
              <a:ext uri="{FF2B5EF4-FFF2-40B4-BE49-F238E27FC236}">
                <a16:creationId xmlns="" xmlns:a16="http://schemas.microsoft.com/office/drawing/2014/main" id="{2B1095CB-BD15-4CE4-B9D4-D9F338B446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1" y="3933826"/>
            <a:ext cx="310021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T</a:t>
            </a:r>
            <a:endParaRPr lang="en-US" altLang="en-US"/>
          </a:p>
        </p:txBody>
      </p:sp>
      <p:sp>
        <p:nvSpPr>
          <p:cNvPr id="8234" name="Rectangle 44">
            <a:extLst>
              <a:ext uri="{FF2B5EF4-FFF2-40B4-BE49-F238E27FC236}">
                <a16:creationId xmlns="" xmlns:a16="http://schemas.microsoft.com/office/drawing/2014/main" id="{9A4AF255-23A0-4474-A565-E219B926F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35" name="Rectangle 45">
            <a:extLst>
              <a:ext uri="{FF2B5EF4-FFF2-40B4-BE49-F238E27FC236}">
                <a16:creationId xmlns="" xmlns:a16="http://schemas.microsoft.com/office/drawing/2014/main" id="{CB973E2F-D450-40C2-AB82-0A4364301F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36" name="Rectangle 46">
            <a:extLst>
              <a:ext uri="{FF2B5EF4-FFF2-40B4-BE49-F238E27FC236}">
                <a16:creationId xmlns="" xmlns:a16="http://schemas.microsoft.com/office/drawing/2014/main" id="{066DE838-AFA4-472C-A612-C86C8825D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1" y="3933826"/>
            <a:ext cx="53219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    F</a:t>
            </a:r>
            <a:endParaRPr lang="en-US" altLang="en-US"/>
          </a:p>
        </p:txBody>
      </p:sp>
      <p:sp>
        <p:nvSpPr>
          <p:cNvPr id="8237" name="Rectangle 47">
            <a:extLst>
              <a:ext uri="{FF2B5EF4-FFF2-40B4-BE49-F238E27FC236}">
                <a16:creationId xmlns="" xmlns:a16="http://schemas.microsoft.com/office/drawing/2014/main" id="{F65930D7-49A9-4B03-A5E6-923BB4EE1A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5213" y="3933826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38" name="Rectangle 48">
            <a:extLst>
              <a:ext uri="{FF2B5EF4-FFF2-40B4-BE49-F238E27FC236}">
                <a16:creationId xmlns="" xmlns:a16="http://schemas.microsoft.com/office/drawing/2014/main" id="{2F4482F9-39CC-4A14-8BB9-68060316A7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39" name="Rectangle 49">
            <a:extLst>
              <a:ext uri="{FF2B5EF4-FFF2-40B4-BE49-F238E27FC236}">
                <a16:creationId xmlns="" xmlns:a16="http://schemas.microsoft.com/office/drawing/2014/main" id="{41AA3F86-77E0-43D0-8538-11A22F4164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40" name="Rectangle 50">
            <a:extLst>
              <a:ext uri="{FF2B5EF4-FFF2-40B4-BE49-F238E27FC236}">
                <a16:creationId xmlns="" xmlns:a16="http://schemas.microsoft.com/office/drawing/2014/main" id="{F064D24A-F8FA-452E-9065-2A375718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19576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8241" name="Rectangle 51">
            <a:extLst>
              <a:ext uri="{FF2B5EF4-FFF2-40B4-BE49-F238E27FC236}">
                <a16:creationId xmlns="" xmlns:a16="http://schemas.microsoft.com/office/drawing/2014/main" id="{59985E7C-A1E4-4607-9508-F5E62748D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42" name="Rectangle 52">
            <a:extLst>
              <a:ext uri="{FF2B5EF4-FFF2-40B4-BE49-F238E27FC236}">
                <a16:creationId xmlns="" xmlns:a16="http://schemas.microsoft.com/office/drawing/2014/main" id="{61765C86-2FA0-4389-B006-F6510909F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195764"/>
            <a:ext cx="1524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8243" name="Rectangle 53">
            <a:extLst>
              <a:ext uri="{FF2B5EF4-FFF2-40B4-BE49-F238E27FC236}">
                <a16:creationId xmlns="" xmlns:a16="http://schemas.microsoft.com/office/drawing/2014/main" id="{7F3AA097-A5DD-4BC1-8919-2C47696244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43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44" name="Rectangle 54">
            <a:extLst>
              <a:ext uri="{FF2B5EF4-FFF2-40B4-BE49-F238E27FC236}">
                <a16:creationId xmlns="" xmlns:a16="http://schemas.microsoft.com/office/drawing/2014/main" id="{A74B4D8E-A9DA-41C7-97D7-2B9E2E19A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195764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8245" name="Rectangle 55">
            <a:extLst>
              <a:ext uri="{FF2B5EF4-FFF2-40B4-BE49-F238E27FC236}">
                <a16:creationId xmlns="" xmlns:a16="http://schemas.microsoft.com/office/drawing/2014/main" id="{8B3F8C2D-9CA1-4BCB-A5A5-CE8E87E6E2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8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46" name="Rectangle 56">
            <a:extLst>
              <a:ext uri="{FF2B5EF4-FFF2-40B4-BE49-F238E27FC236}">
                <a16:creationId xmlns="" xmlns:a16="http://schemas.microsoft.com/office/drawing/2014/main" id="{74BC6CAD-03DB-41E5-A8E7-FF4101FD13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195764"/>
            <a:ext cx="323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</a:t>
            </a:r>
            <a:r>
              <a:rPr lang="en-US" altLang="en-US" sz="18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8247" name="Rectangle 57">
            <a:extLst>
              <a:ext uri="{FF2B5EF4-FFF2-40B4-BE49-F238E27FC236}">
                <a16:creationId xmlns="" xmlns:a16="http://schemas.microsoft.com/office/drawing/2014/main" id="{871D1857-A5DF-4C6F-9CCF-7891DC43C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48" name="Rectangle 58">
            <a:extLst>
              <a:ext uri="{FF2B5EF4-FFF2-40B4-BE49-F238E27FC236}">
                <a16:creationId xmlns="" xmlns:a16="http://schemas.microsoft.com/office/drawing/2014/main" id="{4A7E6CB6-49FD-4B26-A39F-C50319813C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49" name="Rectangle 59">
            <a:extLst>
              <a:ext uri="{FF2B5EF4-FFF2-40B4-BE49-F238E27FC236}">
                <a16:creationId xmlns="" xmlns:a16="http://schemas.microsoft.com/office/drawing/2014/main" id="{040826FB-7FAE-4330-B5AB-93813A55F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195764"/>
            <a:ext cx="552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    </a:t>
            </a:r>
            <a:r>
              <a:rPr lang="en-US" altLang="en-US" sz="18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8250" name="Rectangle 60">
            <a:extLst>
              <a:ext uri="{FF2B5EF4-FFF2-40B4-BE49-F238E27FC236}">
                <a16:creationId xmlns="" xmlns:a16="http://schemas.microsoft.com/office/drawing/2014/main" id="{BEB731AF-C417-462C-82BD-89FF8EA91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0" y="4195764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51" name="Rectangle 61">
            <a:extLst>
              <a:ext uri="{FF2B5EF4-FFF2-40B4-BE49-F238E27FC236}">
                <a16:creationId xmlns="" xmlns:a16="http://schemas.microsoft.com/office/drawing/2014/main" id="{57F584AC-259E-49B3-BA92-70D82EB91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52" name="Rectangle 62">
            <a:extLst>
              <a:ext uri="{FF2B5EF4-FFF2-40B4-BE49-F238E27FC236}">
                <a16:creationId xmlns="" xmlns:a16="http://schemas.microsoft.com/office/drawing/2014/main" id="{9E15C900-BD13-43F5-9255-320672CA2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53" name="Rectangle 63">
            <a:extLst>
              <a:ext uri="{FF2B5EF4-FFF2-40B4-BE49-F238E27FC236}">
                <a16:creationId xmlns="" xmlns:a16="http://schemas.microsoft.com/office/drawing/2014/main" id="{796DE283-102D-4072-8280-4A3D65153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459289"/>
            <a:ext cx="12824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F</a:t>
            </a:r>
            <a:endParaRPr lang="en-US" altLang="en-US"/>
          </a:p>
        </p:txBody>
      </p:sp>
      <p:sp>
        <p:nvSpPr>
          <p:cNvPr id="8254" name="Rectangle 64">
            <a:extLst>
              <a:ext uri="{FF2B5EF4-FFF2-40B4-BE49-F238E27FC236}">
                <a16:creationId xmlns="" xmlns:a16="http://schemas.microsoft.com/office/drawing/2014/main" id="{75C72812-9A48-41F0-8742-4DA0F79F15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44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55" name="Rectangle 65">
            <a:extLst>
              <a:ext uri="{FF2B5EF4-FFF2-40B4-BE49-F238E27FC236}">
                <a16:creationId xmlns="" xmlns:a16="http://schemas.microsoft.com/office/drawing/2014/main" id="{126799FE-F4A7-42F0-A348-CB948E190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4600" y="4459289"/>
            <a:ext cx="12700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FF0066"/>
                </a:solidFill>
              </a:rPr>
              <a:t>F</a:t>
            </a:r>
            <a:endParaRPr lang="en-US" altLang="en-US">
              <a:solidFill>
                <a:srgbClr val="FF0066"/>
              </a:solidFill>
            </a:endParaRPr>
          </a:p>
        </p:txBody>
      </p:sp>
      <p:sp>
        <p:nvSpPr>
          <p:cNvPr id="8256" name="Rectangle 66">
            <a:extLst>
              <a:ext uri="{FF2B5EF4-FFF2-40B4-BE49-F238E27FC236}">
                <a16:creationId xmlns="" xmlns:a16="http://schemas.microsoft.com/office/drawing/2014/main" id="{C5F887C6-BA9F-43C2-8548-A80019D7F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16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57" name="Rectangle 67">
            <a:extLst>
              <a:ext uri="{FF2B5EF4-FFF2-40B4-BE49-F238E27FC236}">
                <a16:creationId xmlns="" xmlns:a16="http://schemas.microsoft.com/office/drawing/2014/main" id="{7B4DE0B8-42B7-4EB9-80C1-BB59D73C07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459289"/>
            <a:ext cx="141064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T</a:t>
            </a:r>
            <a:endParaRPr lang="en-US" altLang="en-US"/>
          </a:p>
        </p:txBody>
      </p:sp>
      <p:sp>
        <p:nvSpPr>
          <p:cNvPr id="8258" name="Rectangle 68">
            <a:extLst>
              <a:ext uri="{FF2B5EF4-FFF2-40B4-BE49-F238E27FC236}">
                <a16:creationId xmlns="" xmlns:a16="http://schemas.microsoft.com/office/drawing/2014/main" id="{0898A72E-F80F-44BA-9C49-D8BDDC061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15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59" name="Rectangle 69">
            <a:extLst>
              <a:ext uri="{FF2B5EF4-FFF2-40B4-BE49-F238E27FC236}">
                <a16:creationId xmlns="" xmlns:a16="http://schemas.microsoft.com/office/drawing/2014/main" id="{E001DECC-0C64-4915-94D1-3DB328090E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4459289"/>
            <a:ext cx="3238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</a:t>
            </a:r>
            <a:r>
              <a:rPr lang="en-US" altLang="en-US" sz="18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8260" name="Rectangle 70">
            <a:extLst>
              <a:ext uri="{FF2B5EF4-FFF2-40B4-BE49-F238E27FC236}">
                <a16:creationId xmlns="" xmlns:a16="http://schemas.microsoft.com/office/drawing/2014/main" id="{6E32FF93-C42E-4337-BE9B-BB2548848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5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61" name="Rectangle 71">
            <a:extLst>
              <a:ext uri="{FF2B5EF4-FFF2-40B4-BE49-F238E27FC236}">
                <a16:creationId xmlns="" xmlns:a16="http://schemas.microsoft.com/office/drawing/2014/main" id="{2230B03D-1FFF-4090-8B36-0149819CA3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62" name="Rectangle 72">
            <a:extLst>
              <a:ext uri="{FF2B5EF4-FFF2-40B4-BE49-F238E27FC236}">
                <a16:creationId xmlns="" xmlns:a16="http://schemas.microsoft.com/office/drawing/2014/main" id="{9C529E79-80D6-4971-B0BD-6BC87F5D4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4459289"/>
            <a:ext cx="552450" cy="2746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      </a:t>
            </a:r>
            <a:r>
              <a:rPr lang="en-US" altLang="en-US" sz="1800" b="1">
                <a:solidFill>
                  <a:srgbClr val="000000"/>
                </a:solidFill>
              </a:rPr>
              <a:t>T</a:t>
            </a:r>
            <a:endParaRPr lang="en-US" altLang="en-US" b="1"/>
          </a:p>
        </p:txBody>
      </p:sp>
      <p:sp>
        <p:nvSpPr>
          <p:cNvPr id="8263" name="Rectangle 73">
            <a:extLst>
              <a:ext uri="{FF2B5EF4-FFF2-40B4-BE49-F238E27FC236}">
                <a16:creationId xmlns="" xmlns:a16="http://schemas.microsoft.com/office/drawing/2014/main" id="{C8EF5493-DAE9-499C-B338-81F7D3C3B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9500" y="4459289"/>
            <a:ext cx="57708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sz="1800">
                <a:solidFill>
                  <a:srgbClr val="000000"/>
                </a:solidFill>
              </a:rPr>
              <a:t> </a:t>
            </a:r>
            <a:endParaRPr lang="en-US" altLang="en-US"/>
          </a:p>
        </p:txBody>
      </p:sp>
      <p:sp>
        <p:nvSpPr>
          <p:cNvPr id="8264" name="Line 74">
            <a:extLst>
              <a:ext uri="{FF2B5EF4-FFF2-40B4-BE49-F238E27FC236}">
                <a16:creationId xmlns="" xmlns:a16="http://schemas.microsoft.com/office/drawing/2014/main" id="{E534B231-A7D0-4C08-B2EA-122BC8531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3100" y="3452814"/>
            <a:ext cx="3314700" cy="158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Number Placeholder 5">
            <a:extLst>
              <a:ext uri="{FF2B5EF4-FFF2-40B4-BE49-F238E27FC236}">
                <a16:creationId xmlns="" xmlns:a16="http://schemas.microsoft.com/office/drawing/2014/main" id="{34C5954F-C308-4A9A-AC40-115B8CD2A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56DC4A-5E2E-4376-A219-9577FF4F9C7A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600" dirty="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3AC2274C-2ADA-42B7-B9C5-8A78B7227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26008" y="-219456"/>
            <a:ext cx="10515600" cy="13255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sahih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53440" y="849344"/>
            <a:ext cx="6790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/>
            </a:pPr>
            <a:r>
              <a:rPr lang="en-US" altLang="en-US" sz="2800" dirty="0" smtClean="0"/>
              <a:t>Modus </a:t>
            </a:r>
            <a:r>
              <a:rPr lang="en-US" altLang="en-US" sz="2800" dirty="0" err="1" smtClean="0"/>
              <a:t>Ponen</a:t>
            </a:r>
            <a:endParaRPr lang="en-US" altLang="en-US" sz="2800" dirty="0" smtClean="0"/>
          </a:p>
          <a:p>
            <a:pPr marL="609600" indent="-609600">
              <a:buNone/>
            </a:pPr>
            <a:r>
              <a:rPr lang="en-US" altLang="en-US" sz="2800" dirty="0" smtClean="0"/>
              <a:t>		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 </a:t>
            </a:r>
            <a:r>
              <a:rPr lang="en-US" altLang="en-US" sz="2800" i="1" dirty="0" smtClean="0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	</a:t>
            </a:r>
            <a:r>
              <a:rPr lang="en-US" altLang="en-US" sz="2800" i="1" dirty="0" smtClean="0">
                <a:sym typeface="Symbol" panose="05050102010706020507" pitchFamily="18" charset="2"/>
              </a:rPr>
              <a:t>p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  ---------------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 </a:t>
            </a:r>
            <a:r>
              <a:rPr lang="en-US" altLang="en-US" sz="2800" i="1" dirty="0" smtClean="0">
                <a:sym typeface="Symbol" panose="05050102010706020507" pitchFamily="18" charset="2"/>
              </a:rPr>
              <a:t>q</a:t>
            </a:r>
            <a:endParaRPr lang="en-US" altLang="en-US" sz="2800" i="1" dirty="0"/>
          </a:p>
        </p:txBody>
      </p:sp>
      <p:sp>
        <p:nvSpPr>
          <p:cNvPr id="5" name="Rectangle 4"/>
          <p:cNvSpPr/>
          <p:nvPr/>
        </p:nvSpPr>
        <p:spPr>
          <a:xfrm>
            <a:off x="804672" y="3312128"/>
            <a:ext cx="6790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 startAt="2"/>
            </a:pPr>
            <a:r>
              <a:rPr lang="en-US" altLang="en-US" sz="2800" dirty="0" smtClean="0"/>
              <a:t>Modus </a:t>
            </a:r>
            <a:r>
              <a:rPr lang="en-US" altLang="en-US" sz="2800" dirty="0" err="1" smtClean="0"/>
              <a:t>Tollen</a:t>
            </a:r>
            <a:endParaRPr lang="en-US" altLang="en-US" sz="2800" dirty="0" smtClean="0"/>
          </a:p>
          <a:p>
            <a:pPr marL="609600" indent="-609600">
              <a:buNone/>
            </a:pPr>
            <a:r>
              <a:rPr lang="en-US" altLang="en-US" sz="2800" i="1" dirty="0" smtClean="0"/>
              <a:t>		p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 </a:t>
            </a:r>
            <a:r>
              <a:rPr lang="en-US" altLang="en-US" sz="2800" i="1" dirty="0" smtClean="0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	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en-US" sz="28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en-US" sz="2800" i="1" dirty="0" smtClean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  ---------------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 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en-US" sz="2800" dirty="0" smtClean="0">
                <a:sym typeface="Symbol" panose="05050102010706020507" pitchFamily="18" charset="2"/>
              </a:rPr>
              <a:t> </a:t>
            </a:r>
            <a:r>
              <a:rPr lang="en-US" altLang="en-US" sz="2800" i="1" dirty="0" smtClean="0">
                <a:sym typeface="Symbol" panose="05050102010706020507" pitchFamily="18" charset="2"/>
              </a:rPr>
              <a:t>p</a:t>
            </a:r>
            <a:endParaRPr lang="en-US" altLang="en-US" sz="2800" i="1" dirty="0"/>
          </a:p>
        </p:txBody>
      </p:sp>
      <p:sp>
        <p:nvSpPr>
          <p:cNvPr id="8" name="Rectangle 7"/>
          <p:cNvSpPr/>
          <p:nvPr/>
        </p:nvSpPr>
        <p:spPr>
          <a:xfrm>
            <a:off x="5401056" y="849344"/>
            <a:ext cx="679094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09600" indent="-609600">
              <a:buFontTx/>
              <a:buAutoNum type="arabicPeriod" startAt="3"/>
            </a:pPr>
            <a:r>
              <a:rPr lang="en-US" altLang="en-US" sz="2800" dirty="0" err="1" smtClean="0"/>
              <a:t>Silogisme</a:t>
            </a:r>
            <a:r>
              <a:rPr lang="en-US" altLang="en-US" sz="2800" dirty="0" smtClean="0"/>
              <a:t> </a:t>
            </a:r>
            <a:r>
              <a:rPr lang="en-US" altLang="en-US" sz="2800" dirty="0" err="1" smtClean="0"/>
              <a:t>Disjungtif</a:t>
            </a:r>
            <a:endParaRPr lang="en-US" altLang="en-US" sz="2800" dirty="0" smtClean="0"/>
          </a:p>
          <a:p>
            <a:pPr marL="609600" indent="-609600">
              <a:buNone/>
            </a:pPr>
            <a:r>
              <a:rPr lang="en-US" altLang="en-US" sz="2800" dirty="0" smtClean="0"/>
              <a:t>		</a:t>
            </a:r>
            <a:r>
              <a:rPr lang="en-US" altLang="en-US" sz="2800" i="1" dirty="0" smtClean="0"/>
              <a:t>p</a:t>
            </a:r>
            <a:r>
              <a:rPr lang="en-US" altLang="en-US" sz="2800" dirty="0" smtClean="0"/>
              <a:t> </a:t>
            </a:r>
            <a:r>
              <a:rPr lang="en-US" altLang="en-US" sz="2800" dirty="0" smtClean="0">
                <a:sym typeface="Symbol" panose="05050102010706020507" pitchFamily="18" charset="2"/>
              </a:rPr>
              <a:t> </a:t>
            </a:r>
            <a:r>
              <a:rPr lang="en-US" altLang="en-US" sz="2800" i="1" dirty="0" smtClean="0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	</a:t>
            </a:r>
            <a:r>
              <a:rPr lang="en-US" altLang="en-US" sz="2800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en-US" sz="2800" i="1" dirty="0" smtClean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en-US" sz="2800" i="1" dirty="0" smtClean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  ---------------</a:t>
            </a:r>
          </a:p>
          <a:p>
            <a:pPr marL="609600" indent="-609600">
              <a:buNone/>
            </a:pPr>
            <a:r>
              <a:rPr lang="en-US" altLang="en-US" sz="2800" dirty="0" smtClean="0">
                <a:sym typeface="Symbol" panose="05050102010706020507" pitchFamily="18" charset="2"/>
              </a:rPr>
              <a:t>	 </a:t>
            </a:r>
            <a:r>
              <a:rPr lang="en-US" altLang="en-US" sz="2800" i="1" dirty="0" smtClean="0">
                <a:sym typeface="Symbol" panose="05050102010706020507" pitchFamily="18" charset="2"/>
              </a:rPr>
              <a:t>q</a:t>
            </a:r>
            <a:endParaRPr lang="en-US" altLang="en-US" sz="2800" i="1" dirty="0"/>
          </a:p>
        </p:txBody>
      </p:sp>
      <p:sp>
        <p:nvSpPr>
          <p:cNvPr id="9" name="Rectangle 8"/>
          <p:cNvSpPr/>
          <p:nvPr/>
        </p:nvSpPr>
        <p:spPr>
          <a:xfrm>
            <a:off x="5559552" y="3185820"/>
            <a:ext cx="679094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14350" indent="-514350">
              <a:buFont typeface="Wingdings 2" panose="05020102010507070707" pitchFamily="18" charset="2"/>
              <a:buAutoNum type="arabicPeriod" startAt="4"/>
              <a:defRPr/>
            </a:pPr>
            <a:r>
              <a:rPr lang="en-US" sz="2800" dirty="0" err="1" smtClean="0"/>
              <a:t>Silogisme</a:t>
            </a:r>
            <a:r>
              <a:rPr lang="en-US" sz="2800" dirty="0" smtClean="0"/>
              <a:t> </a:t>
            </a:r>
            <a:r>
              <a:rPr lang="en-US" sz="2800" dirty="0" err="1" smtClean="0"/>
              <a:t>Hipotesis</a:t>
            </a:r>
            <a:r>
              <a:rPr lang="en-US" sz="2800" dirty="0" smtClean="0"/>
              <a:t> :</a:t>
            </a:r>
          </a:p>
          <a:p>
            <a:pPr marL="514350" indent="-514350">
              <a:buFont typeface="Wingdings 2" panose="05020102010507070707" pitchFamily="18" charset="2"/>
              <a:buAutoNum type="arabicPeriod" startAt="4"/>
              <a:defRPr/>
            </a:pPr>
            <a:endParaRPr lang="en-US" sz="2800" dirty="0" smtClean="0"/>
          </a:p>
          <a:p>
            <a:pPr marL="609600" indent="-609600">
              <a:buNone/>
              <a:defRPr/>
            </a:pPr>
            <a:r>
              <a:rPr lang="en-US" sz="2800" dirty="0" smtClean="0"/>
              <a:t>		</a:t>
            </a:r>
            <a:r>
              <a:rPr lang="en-US" sz="2800" i="1" dirty="0" smtClean="0"/>
              <a:t>p</a:t>
            </a:r>
            <a:r>
              <a:rPr lang="en-US" sz="2800" dirty="0" smtClean="0"/>
              <a:t> </a:t>
            </a:r>
            <a:r>
              <a:rPr lang="en-US" sz="2800" dirty="0" smtClean="0">
                <a:sym typeface="Symbol"/>
              </a:rPr>
              <a:t> </a:t>
            </a:r>
            <a:r>
              <a:rPr lang="en-US" sz="2800" i="1" dirty="0" smtClean="0">
                <a:sym typeface="Symbol" pitchFamily="18" charset="2"/>
              </a:rPr>
              <a:t>q</a:t>
            </a:r>
          </a:p>
          <a:p>
            <a:pPr marL="609600" indent="-609600">
              <a:buNone/>
              <a:defRPr/>
            </a:pPr>
            <a:r>
              <a:rPr lang="en-US" sz="2800" dirty="0" smtClean="0">
                <a:sym typeface="Symbol" pitchFamily="18" charset="2"/>
              </a:rPr>
              <a:t>		</a:t>
            </a:r>
            <a:r>
              <a:rPr lang="en-US" sz="2800" i="1" dirty="0" smtClean="0">
                <a:cs typeface="Times New Roman" pitchFamily="18" charset="0"/>
                <a:sym typeface="Symbol" pitchFamily="18" charset="2"/>
              </a:rPr>
              <a:t>q </a:t>
            </a:r>
            <a:r>
              <a:rPr lang="en-US" sz="2800" i="1" dirty="0" smtClean="0">
                <a:cs typeface="Times New Roman" pitchFamily="18" charset="0"/>
                <a:sym typeface="Symbol"/>
              </a:rPr>
              <a:t> r</a:t>
            </a:r>
            <a:endParaRPr lang="en-US" sz="2800" i="1" dirty="0" smtClean="0"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sz="2800" dirty="0" smtClean="0">
                <a:sym typeface="Symbol" pitchFamily="18" charset="2"/>
              </a:rPr>
              <a:t>	  ---------------</a:t>
            </a:r>
          </a:p>
          <a:p>
            <a:pPr marL="609600" indent="-609600">
              <a:buNone/>
              <a:defRPr/>
            </a:pPr>
            <a:r>
              <a:rPr lang="en-US" sz="2800" dirty="0" smtClean="0">
                <a:sym typeface="Symbol" pitchFamily="18" charset="2"/>
              </a:rPr>
              <a:t>	 </a:t>
            </a:r>
            <a:r>
              <a:rPr lang="en-US" sz="2800" i="1" dirty="0" smtClean="0">
                <a:sym typeface="Symbol" pitchFamily="18" charset="2"/>
              </a:rPr>
              <a:t>p </a:t>
            </a:r>
            <a:r>
              <a:rPr lang="en-US" sz="2800" i="1" dirty="0" smtClean="0">
                <a:sym typeface="Symbol"/>
              </a:rPr>
              <a:t> r</a:t>
            </a:r>
            <a:endParaRPr lang="en-US" sz="2800" i="1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2">
            <a:extLst>
              <a:ext uri="{FF2B5EF4-FFF2-40B4-BE49-F238E27FC236}">
                <a16:creationId xmlns="" xmlns:a16="http://schemas.microsoft.com/office/drawing/2014/main" id="{3AC2274C-2ADA-42B7-B9C5-8A78B72279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argumen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terbukti</a:t>
            </a:r>
            <a:r>
              <a:rPr lang="en-US" dirty="0"/>
              <a:t> </a:t>
            </a:r>
            <a:r>
              <a:rPr lang="en-US" dirty="0" err="1"/>
              <a:t>sahih</a:t>
            </a:r>
            <a:endParaRPr lang="en-US" dirty="0"/>
          </a:p>
        </p:txBody>
      </p:sp>
      <p:sp>
        <p:nvSpPr>
          <p:cNvPr id="90116" name="Rectangle 3">
            <a:extLst>
              <a:ext uri="{FF2B5EF4-FFF2-40B4-BE49-F238E27FC236}">
                <a16:creationId xmlns="" xmlns:a16="http://schemas.microsoft.com/office/drawing/2014/main" id="{A6CEBC45-4685-4F3E-8ABD-1D6FD9AC4E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/>
            </a:pPr>
            <a:r>
              <a:rPr lang="en-US" altLang="en-US" dirty="0"/>
              <a:t>Modus </a:t>
            </a:r>
            <a:r>
              <a:rPr lang="en-US" altLang="en-US" dirty="0" err="1"/>
              <a:t>ponen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dirty="0" smtClean="0"/>
              <a:t>		</a:t>
            </a:r>
            <a:r>
              <a:rPr lang="en-US" altLang="en-US" i="1" dirty="0" smtClean="0"/>
              <a:t>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anose="05050102010706020507" pitchFamily="18" charset="2"/>
              </a:rPr>
              <a:t> </a:t>
            </a:r>
            <a:r>
              <a:rPr lang="en-US" altLang="en-US" i="1" dirty="0" smtClean="0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  ---------------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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endParaRPr lang="en-US" altLang="en-US" i="1" dirty="0"/>
          </a:p>
          <a:p>
            <a:pPr marL="609600" indent="-609600">
              <a:buFontTx/>
              <a:buAutoNum type="arabicPeriod"/>
            </a:pPr>
            <a:endParaRPr lang="en-US" altLang="en-US" dirty="0"/>
          </a:p>
        </p:txBody>
      </p:sp>
      <p:sp>
        <p:nvSpPr>
          <p:cNvPr id="90115" name="Slide Number Placeholder 5">
            <a:extLst>
              <a:ext uri="{FF2B5EF4-FFF2-40B4-BE49-F238E27FC236}">
                <a16:creationId xmlns="" xmlns:a16="http://schemas.microsoft.com/office/drawing/2014/main" id="{4E84661C-E5AD-4976-9E30-31CB59AA9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877D90-16C4-4922-BE94-A6442B00C221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600" dirty="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>
            <a:extLst>
              <a:ext uri="{FF2B5EF4-FFF2-40B4-BE49-F238E27FC236}">
                <a16:creationId xmlns="" xmlns:a16="http://schemas.microsoft.com/office/drawing/2014/main" id="{08EDC7BC-C556-49B7-B1C7-7D6BBBB6DF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>
              <a:solidFill>
                <a:srgbClr val="7B9899"/>
              </a:solidFill>
            </a:endParaRPr>
          </a:p>
        </p:txBody>
      </p:sp>
      <p:sp>
        <p:nvSpPr>
          <p:cNvPr id="91140" name="Rectangle 3">
            <a:extLst>
              <a:ext uri="{FF2B5EF4-FFF2-40B4-BE49-F238E27FC236}">
                <a16:creationId xmlns="" xmlns:a16="http://schemas.microsoft.com/office/drawing/2014/main" id="{26300A30-D9E1-4E8F-A19A-A9A650B5A89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2"/>
            </a:pPr>
            <a:r>
              <a:rPr lang="en-US" altLang="en-US" dirty="0"/>
              <a:t>Modus </a:t>
            </a:r>
            <a:r>
              <a:rPr lang="en-US" altLang="en-US" dirty="0" err="1"/>
              <a:t>tollen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		p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q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  ---------------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 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endParaRPr lang="en-US" altLang="en-US" i="1" dirty="0"/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91139" name="Slide Number Placeholder 5">
            <a:extLst>
              <a:ext uri="{FF2B5EF4-FFF2-40B4-BE49-F238E27FC236}">
                <a16:creationId xmlns="" xmlns:a16="http://schemas.microsoft.com/office/drawing/2014/main" id="{B8774B8E-2E1C-4C1E-9D8F-2FD308D86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945473A-5F91-4F81-83A0-C2CB72D4D94B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="" xmlns:a16="http://schemas.microsoft.com/office/drawing/2014/main" id="{E79B510A-2144-4463-9EA8-B0D355591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>
              <a:solidFill>
                <a:srgbClr val="7B9899"/>
              </a:solidFill>
            </a:endParaRPr>
          </a:p>
        </p:txBody>
      </p:sp>
      <p:sp>
        <p:nvSpPr>
          <p:cNvPr id="92164" name="Rectangle 3">
            <a:extLst>
              <a:ext uri="{FF2B5EF4-FFF2-40B4-BE49-F238E27FC236}">
                <a16:creationId xmlns="" xmlns:a16="http://schemas.microsoft.com/office/drawing/2014/main" id="{32067FD1-EF53-4A1B-B6FE-EFFE038185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Tx/>
              <a:buAutoNum type="arabicPeriod" startAt="3"/>
            </a:pPr>
            <a:r>
              <a:rPr lang="en-US" altLang="en-US" dirty="0" err="1"/>
              <a:t>Silogisme</a:t>
            </a:r>
            <a:r>
              <a:rPr lang="en-US" altLang="en-US" dirty="0"/>
              <a:t> </a:t>
            </a:r>
            <a:r>
              <a:rPr lang="en-US" altLang="en-US" dirty="0" err="1"/>
              <a:t>disjungtif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dirty="0"/>
              <a:t>		</a:t>
            </a:r>
            <a:r>
              <a:rPr lang="en-US" altLang="en-US" i="1" dirty="0"/>
              <a:t>p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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	</a:t>
            </a:r>
            <a:r>
              <a:rPr lang="en-US" altLang="en-US" dirty="0">
                <a:cs typeface="Times New Roman" panose="02020603050405020304" pitchFamily="18" charset="0"/>
                <a:sym typeface="Symbol" panose="05050102010706020507" pitchFamily="18" charset="2"/>
              </a:rPr>
              <a:t>~</a:t>
            </a:r>
            <a:r>
              <a:rPr lang="en-US" altLang="en-US" i="1" dirty="0"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  ---------------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 </a:t>
            </a:r>
            <a:r>
              <a:rPr lang="en-US" altLang="en-US" i="1" dirty="0">
                <a:sym typeface="Symbol" panose="05050102010706020507" pitchFamily="18" charset="2"/>
              </a:rPr>
              <a:t>q</a:t>
            </a:r>
            <a:endParaRPr lang="en-US" altLang="en-US" i="1" dirty="0"/>
          </a:p>
          <a:p>
            <a:pPr marL="609600" indent="-609600">
              <a:buNone/>
            </a:pPr>
            <a:endParaRPr lang="en-US" altLang="en-US" dirty="0"/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92163" name="Slide Number Placeholder 5">
            <a:extLst>
              <a:ext uri="{FF2B5EF4-FFF2-40B4-BE49-F238E27FC236}">
                <a16:creationId xmlns="" xmlns:a16="http://schemas.microsoft.com/office/drawing/2014/main" id="{AF0B204A-C70E-4590-B281-30F2E03B9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619D612-474E-42E3-8349-AB93B5710616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FCDC0B4-2570-4BDD-8B80-AD04ABB44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A732D2C-F30A-438E-B683-21F514D40F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Wingdings 2" panose="05020102010507070707" pitchFamily="18" charset="2"/>
              <a:buAutoNum type="arabicPeriod" startAt="4"/>
              <a:defRPr/>
            </a:pPr>
            <a:r>
              <a:rPr lang="en-US" dirty="0" err="1"/>
              <a:t>Silogisme</a:t>
            </a:r>
            <a:r>
              <a:rPr lang="en-US" dirty="0"/>
              <a:t> </a:t>
            </a:r>
            <a:r>
              <a:rPr lang="en-US" dirty="0" err="1"/>
              <a:t>Hipotesis</a:t>
            </a:r>
            <a:r>
              <a:rPr lang="en-US" dirty="0"/>
              <a:t> :</a:t>
            </a:r>
          </a:p>
          <a:p>
            <a:pPr marL="514350" indent="-514350">
              <a:buFont typeface="Wingdings 2" panose="05020102010507070707" pitchFamily="18" charset="2"/>
              <a:buAutoNum type="arabicPeriod" startAt="4"/>
              <a:defRPr/>
            </a:pPr>
            <a:endParaRPr lang="en-US" dirty="0"/>
          </a:p>
          <a:p>
            <a:pPr marL="609600" indent="-609600">
              <a:buNone/>
              <a:defRPr/>
            </a:pPr>
            <a:r>
              <a:rPr lang="en-US" dirty="0"/>
              <a:t>		</a:t>
            </a:r>
            <a:r>
              <a:rPr lang="en-US" i="1" dirty="0"/>
              <a:t>p</a:t>
            </a:r>
            <a:r>
              <a:rPr lang="en-US" dirty="0"/>
              <a:t> </a:t>
            </a:r>
            <a:r>
              <a:rPr lang="en-US" dirty="0">
                <a:sym typeface="Symbol"/>
              </a:rPr>
              <a:t> </a:t>
            </a:r>
            <a:r>
              <a:rPr lang="en-US" i="1" dirty="0">
                <a:sym typeface="Symbol" pitchFamily="18" charset="2"/>
              </a:rPr>
              <a:t>q</a:t>
            </a:r>
          </a:p>
          <a:p>
            <a:pPr marL="609600" indent="-609600">
              <a:buNone/>
              <a:defRPr/>
            </a:pPr>
            <a:r>
              <a:rPr lang="en-US" dirty="0">
                <a:sym typeface="Symbol" pitchFamily="18" charset="2"/>
              </a:rPr>
              <a:t>		</a:t>
            </a:r>
            <a:r>
              <a:rPr lang="en-US" i="1" dirty="0">
                <a:cs typeface="Times New Roman" pitchFamily="18" charset="0"/>
                <a:sym typeface="Symbol" pitchFamily="18" charset="2"/>
              </a:rPr>
              <a:t>q </a:t>
            </a:r>
            <a:r>
              <a:rPr lang="en-US" i="1" dirty="0">
                <a:cs typeface="Times New Roman" pitchFamily="18" charset="0"/>
                <a:sym typeface="Symbol"/>
              </a:rPr>
              <a:t> r</a:t>
            </a:r>
            <a:endParaRPr lang="en-US" i="1" dirty="0">
              <a:sym typeface="Symbol" pitchFamily="18" charset="2"/>
            </a:endParaRPr>
          </a:p>
          <a:p>
            <a:pPr marL="609600" indent="-609600">
              <a:buNone/>
              <a:defRPr/>
            </a:pPr>
            <a:r>
              <a:rPr lang="en-US" dirty="0">
                <a:sym typeface="Symbol" pitchFamily="18" charset="2"/>
              </a:rPr>
              <a:t>	  ---------------</a:t>
            </a:r>
          </a:p>
          <a:p>
            <a:pPr marL="609600" indent="-609600">
              <a:buNone/>
              <a:defRPr/>
            </a:pPr>
            <a:r>
              <a:rPr lang="en-US" dirty="0">
                <a:sym typeface="Symbol" pitchFamily="18" charset="2"/>
              </a:rPr>
              <a:t>	 </a:t>
            </a:r>
            <a:r>
              <a:rPr lang="en-US" i="1" dirty="0">
                <a:sym typeface="Symbol" pitchFamily="18" charset="2"/>
              </a:rPr>
              <a:t>p </a:t>
            </a:r>
            <a:r>
              <a:rPr lang="en-US" i="1" dirty="0">
                <a:sym typeface="Symbol"/>
              </a:rPr>
              <a:t> r</a:t>
            </a:r>
            <a:endParaRPr lang="en-US" i="1" dirty="0"/>
          </a:p>
          <a:p>
            <a:pPr marL="514350" indent="-514350">
              <a:buNone/>
              <a:defRPr/>
            </a:pPr>
            <a:endParaRPr lang="en-US" dirty="0"/>
          </a:p>
        </p:txBody>
      </p:sp>
      <p:sp>
        <p:nvSpPr>
          <p:cNvPr id="93188" name="Slide Number Placeholder 3">
            <a:extLst>
              <a:ext uri="{FF2B5EF4-FFF2-40B4-BE49-F238E27FC236}">
                <a16:creationId xmlns="" xmlns:a16="http://schemas.microsoft.com/office/drawing/2014/main" id="{4A5EBD80-50B5-47AC-8DDE-0CCAE5E3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47B2ED2-08E1-44AA-95A5-BDD10602DA47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="" xmlns:a16="http://schemas.microsoft.com/office/drawing/2014/main" id="{69E555A2-A65E-4B26-BB5E-5B5C75596B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>
              <a:solidFill>
                <a:srgbClr val="7B9899"/>
              </a:solidFill>
            </a:endParaRPr>
          </a:p>
        </p:txBody>
      </p:sp>
      <p:sp>
        <p:nvSpPr>
          <p:cNvPr id="94212" name="Rectangle 3">
            <a:extLst>
              <a:ext uri="{FF2B5EF4-FFF2-40B4-BE49-F238E27FC236}">
                <a16:creationId xmlns="" xmlns:a16="http://schemas.microsoft.com/office/drawing/2014/main" id="{3747D74F-A962-4E66-86E8-DE8CC17B4F1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Georgia" panose="02040502050405020303" pitchFamily="18" charset="0"/>
              <a:buAutoNum type="arabicPeriod" startAt="5"/>
            </a:pPr>
            <a:r>
              <a:rPr lang="en-US" altLang="en-US"/>
              <a:t>Simplifikasi</a:t>
            </a:r>
          </a:p>
          <a:p>
            <a:pPr marL="609600" indent="-609600">
              <a:buNone/>
            </a:pPr>
            <a:r>
              <a:rPr lang="en-US" altLang="en-US" i="1"/>
              <a:t>		p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 </a:t>
            </a:r>
            <a:r>
              <a:rPr lang="en-US" altLang="en-US" i="1">
                <a:sym typeface="Symbol" panose="05050102010706020507" pitchFamily="18" charset="2"/>
              </a:rPr>
              <a:t>q</a:t>
            </a:r>
          </a:p>
          <a:p>
            <a:pPr marL="609600" indent="-609600">
              <a:buNone/>
            </a:pPr>
            <a:r>
              <a:rPr lang="en-US" altLang="en-US">
                <a:sym typeface="Symbol" panose="05050102010706020507" pitchFamily="18" charset="2"/>
              </a:rPr>
              <a:t>		---------------</a:t>
            </a:r>
          </a:p>
          <a:p>
            <a:pPr marL="609600" indent="-609600">
              <a:buNone/>
            </a:pPr>
            <a:r>
              <a:rPr lang="en-US" altLang="en-US">
                <a:sym typeface="Symbol" panose="05050102010706020507" pitchFamily="18" charset="2"/>
              </a:rPr>
              <a:t>	 </a:t>
            </a:r>
            <a:r>
              <a:rPr lang="en-US" altLang="en-US" i="1">
                <a:sym typeface="Symbol" panose="05050102010706020507" pitchFamily="18" charset="2"/>
              </a:rPr>
              <a:t>p</a:t>
            </a:r>
            <a:endParaRPr lang="en-US" altLang="en-US" i="1"/>
          </a:p>
          <a:p>
            <a:pPr marL="609600" indent="-609600">
              <a:buNone/>
            </a:pPr>
            <a:endParaRPr lang="en-US" altLang="en-US"/>
          </a:p>
          <a:p>
            <a:pPr marL="609600" indent="-609600">
              <a:buNone/>
            </a:pPr>
            <a:endParaRPr lang="en-US" altLang="en-US"/>
          </a:p>
        </p:txBody>
      </p:sp>
      <p:sp>
        <p:nvSpPr>
          <p:cNvPr id="94211" name="Slide Number Placeholder 5">
            <a:extLst>
              <a:ext uri="{FF2B5EF4-FFF2-40B4-BE49-F238E27FC236}">
                <a16:creationId xmlns="" xmlns:a16="http://schemas.microsoft.com/office/drawing/2014/main" id="{3FC85EC0-A896-4763-A405-7BE07601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48B05B1-C64F-4BC7-9539-CCA07BDAD79E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>
            <a:extLst>
              <a:ext uri="{FF2B5EF4-FFF2-40B4-BE49-F238E27FC236}">
                <a16:creationId xmlns="" xmlns:a16="http://schemas.microsoft.com/office/drawing/2014/main" id="{ECDE4636-1E2C-4190-9040-5DE377C088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>
              <a:solidFill>
                <a:srgbClr val="7B9899"/>
              </a:solidFill>
            </a:endParaRPr>
          </a:p>
        </p:txBody>
      </p:sp>
      <p:sp>
        <p:nvSpPr>
          <p:cNvPr id="95236" name="Rectangle 3">
            <a:extLst>
              <a:ext uri="{FF2B5EF4-FFF2-40B4-BE49-F238E27FC236}">
                <a16:creationId xmlns="" xmlns:a16="http://schemas.microsoft.com/office/drawing/2014/main" id="{68957F7A-38B4-409A-86F1-708A27B03D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Georgia" panose="02040502050405020303" pitchFamily="18" charset="0"/>
              <a:buAutoNum type="arabicPeriod" startAt="6"/>
            </a:pPr>
            <a:r>
              <a:rPr lang="en-US" altLang="en-US" dirty="0" err="1"/>
              <a:t>Penjumlahan</a:t>
            </a:r>
            <a:endParaRPr lang="en-US" altLang="en-US" dirty="0"/>
          </a:p>
          <a:p>
            <a:pPr marL="609600" indent="-609600">
              <a:buNone/>
            </a:pPr>
            <a:r>
              <a:rPr lang="en-US" altLang="en-US" i="1" dirty="0"/>
              <a:t>		p</a:t>
            </a:r>
            <a:r>
              <a:rPr lang="en-US" altLang="en-US" dirty="0"/>
              <a:t> </a:t>
            </a:r>
            <a:endParaRPr lang="en-US" altLang="en-US" i="1" dirty="0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	---------------</a:t>
            </a:r>
          </a:p>
          <a:p>
            <a:pPr marL="609600" indent="-609600">
              <a:buNone/>
            </a:pPr>
            <a:r>
              <a:rPr lang="en-US" altLang="en-US" dirty="0">
                <a:sym typeface="Symbol" panose="05050102010706020507" pitchFamily="18" charset="2"/>
              </a:rPr>
              <a:t>	 </a:t>
            </a:r>
            <a:r>
              <a:rPr lang="en-US" altLang="en-US" i="1" dirty="0">
                <a:sym typeface="Symbol" panose="05050102010706020507" pitchFamily="18" charset="2"/>
              </a:rPr>
              <a:t>p </a:t>
            </a:r>
            <a:r>
              <a:rPr lang="en-US" altLang="en-US" dirty="0">
                <a:sym typeface="Symbol" panose="05050102010706020507" pitchFamily="18" charset="2"/>
              </a:rPr>
              <a:t></a:t>
            </a:r>
            <a:r>
              <a:rPr lang="en-US" altLang="en-US" i="1" dirty="0">
                <a:sym typeface="Symbol" panose="05050102010706020507" pitchFamily="18" charset="2"/>
              </a:rPr>
              <a:t> q</a:t>
            </a:r>
            <a:endParaRPr lang="en-US" altLang="en-US" i="1" dirty="0"/>
          </a:p>
          <a:p>
            <a:pPr marL="609600" indent="-609600">
              <a:buNone/>
            </a:pPr>
            <a:endParaRPr lang="en-US" altLang="en-US" dirty="0"/>
          </a:p>
        </p:txBody>
      </p:sp>
      <p:sp>
        <p:nvSpPr>
          <p:cNvPr id="95235" name="Slide Number Placeholder 5">
            <a:extLst>
              <a:ext uri="{FF2B5EF4-FFF2-40B4-BE49-F238E27FC236}">
                <a16:creationId xmlns="" xmlns:a16="http://schemas.microsoft.com/office/drawing/2014/main" id="{B2ECED73-6CA4-4B73-9BF1-BF663D0F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5D71F86-BD97-4C13-BB4C-5C77E06196D2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="" xmlns:a16="http://schemas.microsoft.com/office/drawing/2014/main" id="{A991D01A-0B96-4EF3-854E-CBC6A5CBEC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id-ID" altLang="en-US">
              <a:solidFill>
                <a:srgbClr val="7B9899"/>
              </a:solidFill>
            </a:endParaRPr>
          </a:p>
        </p:txBody>
      </p:sp>
      <p:sp>
        <p:nvSpPr>
          <p:cNvPr id="96260" name="Rectangle 3">
            <a:extLst>
              <a:ext uri="{FF2B5EF4-FFF2-40B4-BE49-F238E27FC236}">
                <a16:creationId xmlns="" xmlns:a16="http://schemas.microsoft.com/office/drawing/2014/main" id="{64172581-6880-42E1-BD83-EE89411158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Georgia" panose="02040502050405020303" pitchFamily="18" charset="0"/>
              <a:buAutoNum type="arabicPeriod" startAt="7"/>
            </a:pPr>
            <a:r>
              <a:rPr lang="en-US" altLang="en-US"/>
              <a:t>Konjungsi</a:t>
            </a:r>
          </a:p>
          <a:p>
            <a:pPr marL="609600" indent="-609600">
              <a:buNone/>
            </a:pPr>
            <a:r>
              <a:rPr lang="en-US" altLang="en-US"/>
              <a:t>		</a:t>
            </a:r>
            <a:r>
              <a:rPr lang="en-US" altLang="en-US" i="1"/>
              <a:t>p</a:t>
            </a:r>
            <a:r>
              <a:rPr lang="en-US" altLang="en-US"/>
              <a:t> </a:t>
            </a:r>
          </a:p>
          <a:p>
            <a:pPr marL="609600" indent="-609600">
              <a:buNone/>
            </a:pPr>
            <a:r>
              <a:rPr lang="en-US" altLang="en-US"/>
              <a:t>		</a:t>
            </a:r>
            <a:r>
              <a:rPr lang="en-US" altLang="en-US" i="1"/>
              <a:t>q</a:t>
            </a:r>
            <a:endParaRPr lang="en-US" altLang="en-US" i="1">
              <a:sym typeface="Symbol" panose="05050102010706020507" pitchFamily="18" charset="2"/>
            </a:endParaRPr>
          </a:p>
          <a:p>
            <a:pPr marL="609600" indent="-609600">
              <a:buNone/>
            </a:pPr>
            <a:r>
              <a:rPr lang="en-US" altLang="en-US">
                <a:sym typeface="Symbol" panose="05050102010706020507" pitchFamily="18" charset="2"/>
              </a:rPr>
              <a:t>		---------------</a:t>
            </a:r>
          </a:p>
          <a:p>
            <a:pPr marL="609600" indent="-609600">
              <a:buNone/>
            </a:pPr>
            <a:r>
              <a:rPr lang="en-US" altLang="en-US">
                <a:sym typeface="Symbol" panose="05050102010706020507" pitchFamily="18" charset="2"/>
              </a:rPr>
              <a:t>	 </a:t>
            </a:r>
            <a:r>
              <a:rPr lang="en-US" altLang="en-US" i="1">
                <a:sym typeface="Symbol" panose="05050102010706020507" pitchFamily="18" charset="2"/>
              </a:rPr>
              <a:t>p  q</a:t>
            </a:r>
            <a:endParaRPr lang="en-US" altLang="en-US" i="1"/>
          </a:p>
          <a:p>
            <a:pPr marL="609600" indent="-609600">
              <a:buNone/>
            </a:pPr>
            <a:endParaRPr lang="en-US" altLang="en-US"/>
          </a:p>
        </p:txBody>
      </p:sp>
      <p:sp>
        <p:nvSpPr>
          <p:cNvPr id="96259" name="Slide Number Placeholder 5">
            <a:extLst>
              <a:ext uri="{FF2B5EF4-FFF2-40B4-BE49-F238E27FC236}">
                <a16:creationId xmlns="" xmlns:a16="http://schemas.microsoft.com/office/drawing/2014/main" id="{29B33C4F-8554-4D4D-99EA-8CF500268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F11E2E-81DB-42A0-B009-6D45825C8816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C0503ED-9D61-454B-8EDA-5B5061533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467"/>
            <a:ext cx="10515600" cy="2950438"/>
          </a:xfrm>
        </p:spPr>
        <p:txBody>
          <a:bodyPr>
            <a:noAutofit/>
          </a:bodyPr>
          <a:lstStyle/>
          <a:p>
            <a:pPr algn="ctr"/>
            <a:r>
              <a:rPr lang="en-ID" sz="9600" b="1" dirty="0"/>
              <a:t>VALID DAN INVALID</a:t>
            </a:r>
          </a:p>
        </p:txBody>
      </p:sp>
    </p:spTree>
    <p:extLst>
      <p:ext uri="{BB962C8B-B14F-4D97-AF65-F5344CB8AC3E}">
        <p14:creationId xmlns="" xmlns:p14="http://schemas.microsoft.com/office/powerpoint/2010/main" val="25834543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="" xmlns:a16="http://schemas.microsoft.com/office/drawing/2014/main" id="{BF746917-6FAF-42DF-B30F-4748F2B695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b="1">
                <a:solidFill>
                  <a:srgbClr val="7B9899"/>
                </a:solidFill>
                <a:latin typeface="Chiltons Bold"/>
                <a:cs typeface="Times New Roman" panose="02020603050405020304" pitchFamily="18" charset="0"/>
              </a:rPr>
              <a:t>Aksioma, Teorema, </a:t>
            </a:r>
            <a:r>
              <a:rPr lang="en-US" altLang="en-US" sz="3600" b="1" i="1">
                <a:solidFill>
                  <a:srgbClr val="7B9899"/>
                </a:solidFill>
                <a:latin typeface="Chiltons Bold"/>
                <a:cs typeface="Times New Roman" panose="02020603050405020304" pitchFamily="18" charset="0"/>
              </a:rPr>
              <a:t>Lemma</a:t>
            </a:r>
            <a:r>
              <a:rPr lang="en-US" altLang="en-US" sz="3600" b="1">
                <a:solidFill>
                  <a:srgbClr val="7B9899"/>
                </a:solidFill>
                <a:latin typeface="Chiltons Bold"/>
                <a:cs typeface="Times New Roman" panose="02020603050405020304" pitchFamily="18" charset="0"/>
              </a:rPr>
              <a:t>, </a:t>
            </a:r>
            <a:r>
              <a:rPr lang="en-US" altLang="en-US" sz="3600" b="1" i="1">
                <a:solidFill>
                  <a:srgbClr val="7B9899"/>
                </a:solidFill>
                <a:latin typeface="Chiltons Bold"/>
                <a:cs typeface="Times New Roman" panose="02020603050405020304" pitchFamily="18" charset="0"/>
              </a:rPr>
              <a:t>Corollary</a:t>
            </a:r>
            <a:endParaRPr lang="en-US" altLang="en-US" sz="3600">
              <a:solidFill>
                <a:srgbClr val="7B9899"/>
              </a:solidFill>
              <a:cs typeface="Times New Roman" panose="02020603050405020304" pitchFamily="18" charset="0"/>
            </a:endParaRPr>
          </a:p>
        </p:txBody>
      </p:sp>
      <p:sp>
        <p:nvSpPr>
          <p:cNvPr id="97283" name="Slide Number Placeholder 5">
            <a:extLst>
              <a:ext uri="{FF2B5EF4-FFF2-40B4-BE49-F238E27FC236}">
                <a16:creationId xmlns="" xmlns:a16="http://schemas.microsoft.com/office/drawing/2014/main" id="{2335D017-3D9D-4A7C-848C-C7068AD57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F39F750-0B6C-4B7A-B427-A37E4469E964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>
            <a:extLst>
              <a:ext uri="{FF2B5EF4-FFF2-40B4-BE49-F238E27FC236}">
                <a16:creationId xmlns="" xmlns:a16="http://schemas.microsoft.com/office/drawing/2014/main" id="{5B559EC1-BC46-4252-8689-5E9E62944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7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"/>
              <a:defRPr sz="2200">
                <a:solidFill>
                  <a:schemeClr val="tx2"/>
                </a:solidFill>
                <a:latin typeface="Georgia" panose="02040502050405020303" pitchFamily="18" charset="0"/>
              </a:defRPr>
            </a:lvl2pPr>
            <a:lvl3pPr marL="1143000" indent="-228600">
              <a:spcBef>
                <a:spcPct val="20000"/>
              </a:spcBef>
              <a:buClr>
                <a:srgbClr val="8CADAE"/>
              </a:buClr>
              <a:buSzPct val="75000"/>
              <a:buFont typeface="Wingdings 2" panose="05020102010507070707" pitchFamily="18" charset="2"/>
              <a:buChar char="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8C7B70"/>
              </a:buClr>
              <a:buSzPct val="70000"/>
              <a:buFont typeface="Wingdings" panose="05000000000000000000" pitchFamily="2" charset="2"/>
              <a:buChar char=""/>
              <a:defRPr sz="2000">
                <a:solidFill>
                  <a:schemeClr val="tx2"/>
                </a:solidFill>
                <a:latin typeface="Georgia" panose="0204050205040502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FB08C"/>
              </a:buClr>
              <a:buChar char="•"/>
              <a:defRPr sz="2000">
                <a:solidFill>
                  <a:schemeClr val="tx1"/>
                </a:solidFill>
                <a:latin typeface="Georgia" panose="0204050205040502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E81700E-F64F-49E8-82A0-C2B8F8EBFC26}" type="slidenum">
              <a:rPr lang="en-US" altLang="en-US" sz="1600">
                <a:solidFill>
                  <a:srgbClr val="7B989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600">
              <a:solidFill>
                <a:srgbClr val="7B98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6B5F324-AE26-44F3-87D1-4E68006B7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DAFTAR PUSTAKA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6F2BD0A-2AFB-4A3D-B6B3-5D2ADEB05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Rinaldi Munir,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, </a:t>
            </a:r>
            <a:r>
              <a:rPr lang="en-US" dirty="0" err="1"/>
              <a:t>Edisi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, </a:t>
            </a:r>
            <a:r>
              <a:rPr lang="en-US" dirty="0" err="1"/>
              <a:t>Informatika</a:t>
            </a:r>
            <a:r>
              <a:rPr lang="en-US" dirty="0"/>
              <a:t>, Bandung, 2005.</a:t>
            </a:r>
          </a:p>
          <a:p>
            <a:r>
              <a:rPr lang="en-US" dirty="0"/>
              <a:t>Jong </a:t>
            </a:r>
            <a:r>
              <a:rPr lang="en-US" dirty="0" err="1"/>
              <a:t>Jeng</a:t>
            </a:r>
            <a:r>
              <a:rPr lang="en-US" dirty="0"/>
              <a:t> Siang, </a:t>
            </a:r>
            <a:r>
              <a:rPr lang="en-US" dirty="0" err="1"/>
              <a:t>Matematika</a:t>
            </a:r>
            <a:r>
              <a:rPr lang="en-US" dirty="0"/>
              <a:t> </a:t>
            </a:r>
            <a:r>
              <a:rPr lang="en-US" dirty="0" err="1"/>
              <a:t>Diskrit</a:t>
            </a:r>
            <a:r>
              <a:rPr lang="en-US" dirty="0"/>
              <a:t> dan </a:t>
            </a:r>
            <a:r>
              <a:rPr lang="en-US" dirty="0" err="1"/>
              <a:t>Aplikasinya</a:t>
            </a:r>
            <a:r>
              <a:rPr lang="en-US" dirty="0"/>
              <a:t> pada </a:t>
            </a:r>
            <a:r>
              <a:rPr lang="en-US" dirty="0" err="1"/>
              <a:t>Ilmu</a:t>
            </a:r>
            <a:r>
              <a:rPr lang="en-US" dirty="0"/>
              <a:t> </a:t>
            </a:r>
            <a:r>
              <a:rPr lang="en-US" dirty="0" err="1"/>
              <a:t>Komputer</a:t>
            </a:r>
            <a:r>
              <a:rPr lang="en-US" dirty="0"/>
              <a:t>, Andi Offset, Yogyakarta, 2004.</a:t>
            </a:r>
          </a:p>
        </p:txBody>
      </p:sp>
    </p:spTree>
    <p:extLst>
      <p:ext uri="{BB962C8B-B14F-4D97-AF65-F5344CB8AC3E}">
        <p14:creationId xmlns="" xmlns:p14="http://schemas.microsoft.com/office/powerpoint/2010/main" val="38301819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2475AD7-8A07-4659-B9DC-C6D502424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691025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807D5B0-CAF7-45A2-B0D1-E8315A4FC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516666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8BBBC7-7D6D-4A56-8061-F6B2DFE2A9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135" y="765818"/>
            <a:ext cx="10515600" cy="1325563"/>
          </a:xfrm>
        </p:spPr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="" xmlns:p14="http://schemas.microsoft.com/office/powerpoint/2010/main" val="3298398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>
            <a:extLst>
              <a:ext uri="{FF2B5EF4-FFF2-40B4-BE49-F238E27FC236}">
                <a16:creationId xmlns="" xmlns:a16="http://schemas.microsoft.com/office/drawing/2014/main" id="{091CDE61-B859-44D6-A19B-5734FEDDA05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600200"/>
            <a:ext cx="7772400" cy="4495800"/>
          </a:xfrm>
        </p:spPr>
        <p:txBody>
          <a:bodyPr/>
          <a:lstStyle/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Proposisi majemuk disebut </a:t>
            </a:r>
            <a:r>
              <a:rPr lang="en-US" altLang="en-US" b="1">
                <a:cs typeface="Times New Roman" panose="02020603050405020304" pitchFamily="18" charset="0"/>
              </a:rPr>
              <a:t>tautologi</a:t>
            </a:r>
            <a:r>
              <a:rPr lang="en-US" altLang="en-US">
                <a:cs typeface="Times New Roman" panose="02020603050405020304" pitchFamily="18" charset="0"/>
              </a:rPr>
              <a:t> jika ia benar untuk semua kasus</a:t>
            </a:r>
          </a:p>
          <a:p>
            <a:pPr algn="just" eaLnBrk="1" hangingPunct="1"/>
            <a:endParaRPr lang="en-US" altLang="en-US"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altLang="en-US">
                <a:cs typeface="Times New Roman" panose="02020603050405020304" pitchFamily="18" charset="0"/>
              </a:rPr>
              <a:t>Proposisi majemuk disebut </a:t>
            </a:r>
            <a:r>
              <a:rPr lang="en-US" altLang="en-US" b="1">
                <a:cs typeface="Times New Roman" panose="02020603050405020304" pitchFamily="18" charset="0"/>
              </a:rPr>
              <a:t>kontradiksi</a:t>
            </a:r>
            <a:r>
              <a:rPr lang="en-US" altLang="en-US">
                <a:cs typeface="Times New Roman" panose="02020603050405020304" pitchFamily="18" charset="0"/>
              </a:rPr>
              <a:t> jika ia salah untuk semua kasus. </a:t>
            </a:r>
            <a:endParaRPr lang="id-ID" altLang="en-US">
              <a:cs typeface="Times New Roman" panose="02020603050405020304" pitchFamily="18" charset="0"/>
            </a:endParaRPr>
          </a:p>
          <a:p>
            <a:pPr algn="just" eaLnBrk="1" hangingPunct="1">
              <a:buFont typeface="Wingdings 2" panose="05020102010507070707" pitchFamily="18" charset="2"/>
              <a:buNone/>
            </a:pPr>
            <a:endParaRPr lang="en-US" altLang="en-US">
              <a:cs typeface="Times New Roman" panose="02020603050405020304" pitchFamily="18" charset="0"/>
            </a:endParaRPr>
          </a:p>
          <a:p>
            <a:pPr eaLnBrk="1" hangingPunct="1"/>
            <a:r>
              <a:rPr lang="id-ID" altLang="en-US"/>
              <a:t>Proposisi majemuk disebut </a:t>
            </a:r>
            <a:r>
              <a:rPr lang="id-ID" altLang="en-US" b="1"/>
              <a:t>kontingent</a:t>
            </a:r>
            <a:r>
              <a:rPr lang="id-ID" altLang="en-US"/>
              <a:t> jika tidak semua kasus benar atau salah (campuran).</a:t>
            </a:r>
            <a:endParaRPr lang="en-US" altLang="en-US"/>
          </a:p>
        </p:txBody>
      </p:sp>
      <p:sp>
        <p:nvSpPr>
          <p:cNvPr id="18434" name="Slide Number Placeholder 5">
            <a:extLst>
              <a:ext uri="{FF2B5EF4-FFF2-40B4-BE49-F238E27FC236}">
                <a16:creationId xmlns="" xmlns:a16="http://schemas.microsoft.com/office/drawing/2014/main" id="{0ED37F2C-E271-4970-BC09-CF4B6F10D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D9A76A9-D69C-43CE-88DD-4D5BD9F96AEC}" type="slidenum">
              <a:rPr lang="en-US" altLang="en-US" sz="1600">
                <a:solidFill>
                  <a:srgbClr val="7B9899"/>
                </a:solidFill>
              </a:rPr>
              <a:pPr/>
              <a:t>3</a:t>
            </a:fld>
            <a:endParaRPr lang="en-US" altLang="en-US" sz="1600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Argumen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2051" name="Slide Number Placeholder 5">
            <a:extLst>
              <a:ext uri="{FF2B5EF4-FFF2-40B4-BE49-F238E27FC236}">
                <a16:creationId xmlns="" xmlns:a16="http://schemas.microsoft.com/office/drawing/2014/main" id="{F753C69E-0D1F-4BBA-BBF5-DD06333C99E8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11641138" y="5867400"/>
            <a:ext cx="550862" cy="365125"/>
          </a:xfr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B9E5694-2E73-4DCB-942E-7EA0BC901CE3}" type="slidenum">
              <a:rPr lang="en-US" altLang="en-US" sz="1600">
                <a:solidFill>
                  <a:srgbClr val="7B9899"/>
                </a:solidFill>
              </a:rPr>
              <a:pPr/>
              <a:t>4</a:t>
            </a:fld>
            <a:endParaRPr lang="en-US" altLang="en-US" sz="1600">
              <a:solidFill>
                <a:srgbClr val="7B9899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34593" y="1068324"/>
            <a:ext cx="7981950" cy="403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="" xmlns:a16="http://schemas.microsoft.com/office/drawing/2014/main" id="{613AC2CB-8CE9-49E3-89D2-2AE04864A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altLang="en-US" sz="2400" dirty="0">
                <a:solidFill>
                  <a:schemeClr val="tx1"/>
                </a:solidFill>
              </a:rPr>
              <a:t>Untuk mengetahui suatu argumen apakah valid atau tidak, maka dapat dilakukan langkah-langkah sebagai berikut :</a:t>
            </a:r>
            <a:endParaRPr lang="id-ID" altLang="en-US" dirty="0">
              <a:solidFill>
                <a:schemeClr val="tx1"/>
              </a:solidFill>
            </a:endParaRPr>
          </a:p>
        </p:txBody>
      </p:sp>
      <p:sp>
        <p:nvSpPr>
          <p:cNvPr id="21507" name="Content Placeholder 2">
            <a:extLst>
              <a:ext uri="{FF2B5EF4-FFF2-40B4-BE49-F238E27FC236}">
                <a16:creationId xmlns="" xmlns:a16="http://schemas.microsoft.com/office/drawing/2014/main" id="{F506A6D3-8BB9-4BCE-9EB0-0AA8145D0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561" y="1487423"/>
            <a:ext cx="8504238" cy="368515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id-ID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Tentukan </a:t>
            </a:r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premis dan konklusi </a:t>
            </a:r>
            <a:r>
              <a:rPr lang="id-ID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argumen</a:t>
            </a:r>
            <a:r>
              <a:rPr lang="en-US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Buat </a:t>
            </a:r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tabel yang menunjukkan nilai kebenaran untuk semua premis  dan </a:t>
            </a:r>
            <a:r>
              <a:rPr lang="id-ID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konklusi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Carilah baris kritis yaitu baris dimana semua premis bernilai benar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id-ID" alt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Dalam </a:t>
            </a:r>
            <a:r>
              <a:rPr lang="id-ID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baris kritis tersebut, jika nilai kesimpulan semuanya benar maka argumen tersebut valid.Jika diantara baris kritis tersebut ada baris dengan konklusi salah maka argumen tersebut tidak valid.</a:t>
            </a:r>
          </a:p>
        </p:txBody>
      </p:sp>
      <p:sp>
        <p:nvSpPr>
          <p:cNvPr id="21508" name="Slide Number Placeholder 3">
            <a:extLst>
              <a:ext uri="{FF2B5EF4-FFF2-40B4-BE49-F238E27FC236}">
                <a16:creationId xmlns="" xmlns:a16="http://schemas.microsoft.com/office/drawing/2014/main" id="{95F1D290-A033-4184-BF24-4B8CBC72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0BB9DE1-BFC8-4607-8A6D-BEE6DEE54CC8}" type="slidenum">
              <a:rPr lang="en-US" altLang="en-US" sz="1600">
                <a:solidFill>
                  <a:srgbClr val="7B9899"/>
                </a:solidFill>
              </a:rPr>
              <a:pPr/>
              <a:t>5</a:t>
            </a:fld>
            <a:endParaRPr lang="en-US" altLang="en-US" sz="1600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>
            <a:extLst>
              <a:ext uri="{FF2B5EF4-FFF2-40B4-BE49-F238E27FC236}">
                <a16:creationId xmlns="" xmlns:a16="http://schemas.microsoft.com/office/drawing/2014/main" id="{19F151D6-0DD9-4D4D-8F36-A28A01755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AC78051-B138-45B4-A79F-6459ACD90205}" type="slidenum">
              <a:rPr lang="en-US" altLang="en-US" sz="1600">
                <a:solidFill>
                  <a:srgbClr val="7B9899"/>
                </a:solidFill>
              </a:rPr>
              <a:pPr/>
              <a:t>6</a:t>
            </a:fld>
            <a:endParaRPr lang="en-US" altLang="en-US" sz="1600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Slide Number Placeholder 5">
            <a:extLst>
              <a:ext uri="{FF2B5EF4-FFF2-40B4-BE49-F238E27FC236}">
                <a16:creationId xmlns="" xmlns:a16="http://schemas.microsoft.com/office/drawing/2014/main" id="{F0DD81CF-1E6A-4DD0-886E-29A9632F2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D0F7DE6B-C9D1-409D-BF66-D2CF437AD564}" type="slidenum">
              <a:rPr lang="en-US" altLang="en-US" sz="1600">
                <a:solidFill>
                  <a:srgbClr val="7B9899"/>
                </a:solidFill>
              </a:rPr>
              <a:pPr/>
              <a:t>7</a:t>
            </a:fld>
            <a:endParaRPr lang="en-US" altLang="en-US" sz="1600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5">
            <a:extLst>
              <a:ext uri="{FF2B5EF4-FFF2-40B4-BE49-F238E27FC236}">
                <a16:creationId xmlns="" xmlns:a16="http://schemas.microsoft.com/office/drawing/2014/main" id="{6431601D-7021-48A7-ADE7-753D199FB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B6A3382C-639C-46D4-AF73-F2AD046F7267}" type="slidenum">
              <a:rPr lang="en-US" altLang="en-US" sz="1600">
                <a:solidFill>
                  <a:srgbClr val="7B9899"/>
                </a:solidFill>
              </a:rPr>
              <a:pPr/>
              <a:t>8</a:t>
            </a:fld>
            <a:endParaRPr lang="en-US" altLang="en-US" sz="1600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5">
            <a:extLst>
              <a:ext uri="{FF2B5EF4-FFF2-40B4-BE49-F238E27FC236}">
                <a16:creationId xmlns="" xmlns:a16="http://schemas.microsoft.com/office/drawing/2014/main" id="{36FD68D8-812D-45E9-9CBD-EC3AE5F9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73050" indent="-2730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3F07E46-B20E-48EF-9163-84B0D2ACC950}" type="slidenum">
              <a:rPr lang="en-US" altLang="en-US" sz="1600">
                <a:solidFill>
                  <a:srgbClr val="7B9899"/>
                </a:solidFill>
              </a:rPr>
              <a:pPr/>
              <a:t>9</a:t>
            </a:fld>
            <a:endParaRPr lang="en-US" altLang="en-US" sz="1600">
              <a:solidFill>
                <a:srgbClr val="7B9899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6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7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</TotalTime>
  <Words>352</Words>
  <Application>Microsoft Office PowerPoint</Application>
  <PresentationFormat>Custom</PresentationFormat>
  <Paragraphs>212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8</vt:i4>
      </vt:variant>
      <vt:variant>
        <vt:lpstr>Slide Titles</vt:lpstr>
      </vt:variant>
      <vt:variant>
        <vt:i4>25</vt:i4>
      </vt:variant>
    </vt:vector>
  </HeadingPairs>
  <TitlesOfParts>
    <vt:vector size="33" baseType="lpstr">
      <vt:lpstr>6_Office Theme</vt:lpstr>
      <vt:lpstr>7_Office Theme</vt:lpstr>
      <vt:lpstr>4_Office Theme</vt:lpstr>
      <vt:lpstr>3_Office Theme</vt:lpstr>
      <vt:lpstr>2_Office Theme</vt:lpstr>
      <vt:lpstr>Office Theme</vt:lpstr>
      <vt:lpstr>5_Office Theme</vt:lpstr>
      <vt:lpstr>1_Office Theme</vt:lpstr>
      <vt:lpstr>Pertemuan 8-9</vt:lpstr>
      <vt:lpstr>VALID DAN INVALID</vt:lpstr>
      <vt:lpstr>Slide 3</vt:lpstr>
      <vt:lpstr>Argumen </vt:lpstr>
      <vt:lpstr>Untuk mengetahui suatu argumen apakah valid atau tidak, maka dapat dilakukan langkah-langkah sebagai berikut :</vt:lpstr>
      <vt:lpstr>Slide 6</vt:lpstr>
      <vt:lpstr>Slide 7</vt:lpstr>
      <vt:lpstr>Slide 8</vt:lpstr>
      <vt:lpstr>Slide 9</vt:lpstr>
      <vt:lpstr>Slide 10</vt:lpstr>
      <vt:lpstr>Slide 11</vt:lpstr>
      <vt:lpstr>Beberapa argumen yang sudah terbukti sahih</vt:lpstr>
      <vt:lpstr>Beberapa argumen yang sudah terbukti sahih</vt:lpstr>
      <vt:lpstr>Slide 14</vt:lpstr>
      <vt:lpstr>Slide 15</vt:lpstr>
      <vt:lpstr>Slide 16</vt:lpstr>
      <vt:lpstr>Slide 17</vt:lpstr>
      <vt:lpstr>Slide 18</vt:lpstr>
      <vt:lpstr>Slide 19</vt:lpstr>
      <vt:lpstr>Aksioma, Teorema, Lemma, Corollary</vt:lpstr>
      <vt:lpstr>Slide 21</vt:lpstr>
      <vt:lpstr>DAFTAR PUSTAKA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lisda masitoh</dc:creator>
  <cp:lastModifiedBy>Koolkov</cp:lastModifiedBy>
  <cp:revision>18</cp:revision>
  <dcterms:created xsi:type="dcterms:W3CDTF">2021-08-16T10:58:02Z</dcterms:created>
  <dcterms:modified xsi:type="dcterms:W3CDTF">2021-11-09T05:04:13Z</dcterms:modified>
</cp:coreProperties>
</file>