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08E0-65A3-490E-8CB3-6C863A1A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3BA5-46B1-4B8E-BE72-EDE0BC8C7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2C942-D679-404F-B61A-FC8C1A62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FA183-F659-4EE3-A794-A28A8698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C56F-0014-4244-B70D-A8D029E2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9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8F01-68B1-4AB7-A2DF-D260F63E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27DBC-0FD4-4ECF-B3FD-11B17D45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6A9B-1196-441B-A86B-33DD6024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38BB-28C4-4F28-8CC9-3D251424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60FB7-6864-4E35-AA76-AC0C1F94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85FA2-8B14-4ED0-BD4D-6989ABA684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0C90F-1C7C-4F44-914D-636ECACA9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E9433-7A79-436B-8C45-2854650BC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0B37-684B-40B2-B604-F3D94F0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69B3E-778F-4B14-BCD0-C5B5F2BA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16B5-0B76-462B-A36F-FB6F4CC8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E8CD-8BA6-471D-9E61-5CBFEE17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98EB-DE82-468F-9079-83E1088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6A55D-B9AA-481B-B05E-3DFF63673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4F740-4CDC-4A79-AD58-22DFCCCC7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3260-B3C3-4CFC-B433-2BF8E7AE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A959-A2C6-4E8D-ADE9-E8E24328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B512-C7FD-4D16-A1D3-30064C276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6F7D6-2ABB-4117-9228-2C5D67F9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450C-7F66-471C-8C0F-9B461A0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4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6A14-0465-4554-A7F3-DDC785F5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770EF-0575-43FC-8C30-4E9B8B573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933F0-67E7-420D-90EB-331F60C6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DCBCB-259A-4CFD-A991-05B902E6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E80D-06B4-4DB2-B780-FFC0E8FC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88BA8-CB96-449F-B819-F7C12CBE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1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5BD9-7072-4764-A533-98C87CB48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C0643-A747-45C3-9D77-D42B4911F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576E8-6897-4026-83D7-D1BFEAB5F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3E0E9-040C-4BEE-9D64-4BEB08B7F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7385E-BF8B-4C21-82B0-E4D193EAE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989D-1418-4824-A222-94DE6EBB6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976A3-D3F3-4106-8DCF-FEC2069B9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CEDF44-119E-4DDF-BF6C-540FCA17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4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C262-3419-44B2-9479-B5A0B0BC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C76F6-D8EB-4F9F-AF7D-C4E90653A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31856-D27E-47A6-ABD0-8C619D759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F0EAC-B5BF-4F81-BD78-A302B9DA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717F8-4653-4A73-B322-865F147D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A56AC-BBF3-4079-BF8C-D171D50D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A22BD-084A-4E19-8FB0-A3B530EA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E94E-8DC7-451D-BA02-4134CE37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4427-C64C-49A5-8874-2A15DEAC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17EAD-5610-4D6F-B4A8-BF55F186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A32F2-F9BF-4E7B-B268-D4927A09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76C1E-045C-4560-BD04-F3AC9104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77A96-FF29-45D7-9BDB-C13493FE6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4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547E7-A0CE-4AA2-ACF7-E3BC82AC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BA95C-4D72-47FE-81A4-FF0FC7DE1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75D50-643A-41FF-BDD5-3EDB437AE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3CDBE-CB99-4862-9FEF-ED5CE264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7A88-1F33-4F0C-BC76-2083A12E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FE862-E4BB-4599-AA1D-644068425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7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0428F-9281-4237-A9B6-9C7D44A7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6462-E420-45B9-A3BC-10F0101B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18F62-721A-41E4-AAA7-7952EEE32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99DFE-CD5C-4854-A188-DF6D2EE49478}" type="datetimeFigureOut">
              <a:rPr lang="en-US" smtClean="0"/>
              <a:t>2/28/2021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753E-31C2-46A5-B4B9-214AD96AF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DF46C-DA59-450E-937A-96509421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0FCC-6A36-488E-8495-5230604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B2DEC-E33E-49EA-9B38-FB8FBEEF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FISIKA DASAR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A75CF-2383-44F6-AF3C-26A0CA06B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SHELVI EKA TASSIA, S.S.T., M.T.</a:t>
            </a:r>
          </a:p>
        </p:txBody>
      </p:sp>
    </p:spTree>
    <p:extLst>
      <p:ext uri="{BB962C8B-B14F-4D97-AF65-F5344CB8AC3E}">
        <p14:creationId xmlns:p14="http://schemas.microsoft.com/office/powerpoint/2010/main" val="347308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71FD-4DF4-4119-AF7B-C8651877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 Dasar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B0572-9555-4722-95E8-13552778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Getaran</a:t>
            </a:r>
            <a:endParaRPr lang="en-US" dirty="0"/>
          </a:p>
          <a:p>
            <a:r>
              <a:rPr lang="en-US" dirty="0" err="1"/>
              <a:t>Gelombang</a:t>
            </a:r>
            <a:endParaRPr lang="en-US" dirty="0"/>
          </a:p>
          <a:p>
            <a:r>
              <a:rPr lang="en-US" b="1" dirty="0" err="1">
                <a:solidFill>
                  <a:srgbClr val="C00000"/>
                </a:solidFill>
              </a:rPr>
              <a:t>Bunyi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rgbClr val="C00000"/>
                </a:solidFill>
              </a:rPr>
              <a:t>Muatan</a:t>
            </a:r>
            <a:r>
              <a:rPr lang="en-US" b="1" dirty="0">
                <a:solidFill>
                  <a:srgbClr val="C00000"/>
                </a:solidFill>
              </a:rPr>
              <a:t> Listrik dan Hukum </a:t>
            </a:r>
            <a:r>
              <a:rPr lang="en-US" b="1" dirty="0" err="1">
                <a:solidFill>
                  <a:srgbClr val="C00000"/>
                </a:solidFill>
              </a:rPr>
              <a:t>Coloumb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Medan Listrik dan </a:t>
            </a:r>
            <a:r>
              <a:rPr lang="en-US" b="1" dirty="0" err="1">
                <a:solidFill>
                  <a:srgbClr val="C00000"/>
                </a:solidFill>
              </a:rPr>
              <a:t>Potensial</a:t>
            </a:r>
            <a:r>
              <a:rPr lang="en-US" b="1" dirty="0">
                <a:solidFill>
                  <a:srgbClr val="C00000"/>
                </a:solidFill>
              </a:rPr>
              <a:t> Listrik</a:t>
            </a:r>
          </a:p>
          <a:p>
            <a:r>
              <a:rPr lang="en-US" b="1" dirty="0" err="1">
                <a:solidFill>
                  <a:srgbClr val="C00000"/>
                </a:solidFill>
              </a:rPr>
              <a:t>Kapasitor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Arus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listrik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dan Hukum Ohm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85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C11F-E8F5-4A9E-9496-684D545A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 Dasar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E3BE-4424-4127-9878-804FE52E0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15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Energi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dan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Daya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Kirchoff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1 dan 2</a:t>
            </a:r>
          </a:p>
          <a:p>
            <a:r>
              <a:rPr lang="en-US" dirty="0"/>
              <a:t>Medan Magnet</a:t>
            </a:r>
          </a:p>
          <a:p>
            <a:r>
              <a:rPr lang="en-US" dirty="0"/>
              <a:t>Gaya Lorentz</a:t>
            </a:r>
          </a:p>
          <a:p>
            <a:r>
              <a:rPr lang="en-US" dirty="0"/>
              <a:t>GGL </a:t>
            </a:r>
            <a:r>
              <a:rPr lang="en-US" dirty="0" err="1"/>
              <a:t>Induksi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Ket</a:t>
            </a:r>
            <a:r>
              <a:rPr lang="en-US" dirty="0"/>
              <a:t> :          </a:t>
            </a:r>
            <a:r>
              <a:rPr lang="en-US" dirty="0" err="1"/>
              <a:t>Materi</a:t>
            </a:r>
            <a:r>
              <a:rPr lang="en-US" dirty="0"/>
              <a:t> UTS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Materi</a:t>
            </a:r>
            <a:r>
              <a:rPr lang="en-US" dirty="0"/>
              <a:t> UAS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AA1496-049C-40F5-AD42-E90182E5BB8F}"/>
              </a:ext>
            </a:extLst>
          </p:cNvPr>
          <p:cNvSpPr/>
          <p:nvPr/>
        </p:nvSpPr>
        <p:spPr>
          <a:xfrm>
            <a:off x="1857375" y="4926805"/>
            <a:ext cx="381000" cy="3524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134836-F24D-4046-904B-CC5CB9B60C0F}"/>
              </a:ext>
            </a:extLst>
          </p:cNvPr>
          <p:cNvSpPr/>
          <p:nvPr/>
        </p:nvSpPr>
        <p:spPr>
          <a:xfrm>
            <a:off x="1857375" y="5415357"/>
            <a:ext cx="381000" cy="3524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1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FISIKA DASAR 2</vt:lpstr>
      <vt:lpstr>Materi Fisika Dasar 2</vt:lpstr>
      <vt:lpstr>Materi Fisika Dasar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DASAR 2</dc:title>
  <dc:creator>Lenovo</dc:creator>
  <cp:lastModifiedBy>Lenovo</cp:lastModifiedBy>
  <cp:revision>2</cp:revision>
  <dcterms:created xsi:type="dcterms:W3CDTF">2021-02-28T16:11:27Z</dcterms:created>
  <dcterms:modified xsi:type="dcterms:W3CDTF">2021-02-28T16:23:05Z</dcterms:modified>
</cp:coreProperties>
</file>