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3836-AD98-41CD-A1D7-A274218DA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44B95-99C7-44F7-9CF4-7C069A8F2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796EE-F767-49E4-97A8-C348E6020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EF52-4E39-4F6F-B313-AF1F056BA7B7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E5457-2FE8-4C72-81E7-91DC12C8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1FE9B-36E8-4C2F-9690-950D18B3C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6431-FCA5-4749-8658-33A2D9DB8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8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EBAEF-2FC9-4039-A8D3-235DC768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E1E01-CAFF-4458-A896-17CBD81C6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A4F63-E656-493B-A774-C361F3A1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EF52-4E39-4F6F-B313-AF1F056BA7B7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046DF-CCEB-44D0-8788-36C87E7BE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FD5FB-AA37-4878-859E-724AE7C6C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6431-FCA5-4749-8658-33A2D9DB8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2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181686-C78B-4FB4-936D-439169DF3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E2541-061A-4448-A154-0DB60F3E6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ABD20-8D5C-4DF1-BEDD-D88B13D1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EF52-4E39-4F6F-B313-AF1F056BA7B7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A304D-A566-4D21-B154-01B76BAC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27A5F-18B9-41CE-9D98-B259B982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6431-FCA5-4749-8658-33A2D9DB8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45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CF0C-B09E-4647-8E28-AE59E3261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57B2E-F3FD-42F1-9385-91427240A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4ADDF-045F-485D-8822-B89E21363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EF52-4E39-4F6F-B313-AF1F056BA7B7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ABEE5-340B-47AA-B897-AB659D14D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ABAAC-F171-41CA-A097-5EDC4B45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6431-FCA5-4749-8658-33A2D9DB8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DBA5F-1E98-4A9C-A582-BCE65456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19028-C31A-44CB-8B6E-4C013C5A9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38268-F204-4DF0-AF40-5C2F5696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EF52-4E39-4F6F-B313-AF1F056BA7B7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463EA-BBF4-4B8E-893B-677335A0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9BB-F24C-4877-8296-21436878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6431-FCA5-4749-8658-33A2D9DB8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5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25F08-8EA4-4790-A0B7-B4DB7B0C6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A0F4F-1E7D-43AA-B316-00C22BB0F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98415-32B6-4B4A-820F-EFA08CA02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69D54-8F7B-4876-9E94-DB271F4E2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EF52-4E39-4F6F-B313-AF1F056BA7B7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4C55C-1A80-4C8F-9E1A-2A048FA19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F76B9-3B38-48A3-B2D1-98CC800BA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6431-FCA5-4749-8658-33A2D9DB8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5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DE00-C455-44B3-9150-90D1BE12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3769B-3F7B-49FB-A06D-15AFBFBB2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30D1C-5313-4ED1-824B-9922DB0B4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4E1123-400F-4422-BEFD-A6A537152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064CA-9D44-4DDA-8155-6D204F0F7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951459-DAFC-43D5-8F5E-482F04516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EF52-4E39-4F6F-B313-AF1F056BA7B7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252B0-3AC9-4615-A93D-2AEB6845C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DAD404-38A6-4DA3-9628-0BBB1928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6431-FCA5-4749-8658-33A2D9DB8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6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7BD1-318D-4A13-8FFF-DCE36BDB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C19AB-69E9-4526-9AB2-87245AAB7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EF52-4E39-4F6F-B313-AF1F056BA7B7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D0443-2E9B-420C-9F63-69C1B4B3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4AFA7-70E5-41A4-B70C-C0DA8A4A6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6431-FCA5-4749-8658-33A2D9DB8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0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36E95-0EDA-42F4-9330-0CD6F8F99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EF52-4E39-4F6F-B313-AF1F056BA7B7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EEC9A3-7F2F-41EC-A330-0F038EEF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76BE6-307C-40AD-A91D-220BA9C02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6431-FCA5-4749-8658-33A2D9DB8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5DC1-0A2D-458A-B0AF-927405565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99EB2-6723-4141-AD95-F86738CF1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5A2C6-30D6-4FE0-B833-65D7BED10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C6562-710D-4BBE-A53B-40B45B019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EF52-4E39-4F6F-B313-AF1F056BA7B7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B42BD-EE86-43E5-9DC0-1BB2E5C4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5E0C3-C7D7-4236-894E-2EEFE5A1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6431-FCA5-4749-8658-33A2D9DB8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1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BBBB2-5319-4C06-9C28-2B36BC61A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378ADB-F465-4CCB-9011-999BF432F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28F6-6270-4999-9D2D-D52A32980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65462-7923-47D6-9CB8-F4A10E31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EF52-4E39-4F6F-B313-AF1F056BA7B7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2E2E3-91FD-4B33-A802-47156064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8E1C4-3939-4625-A9CC-4D18380F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6431-FCA5-4749-8658-33A2D9DB8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C8900-2EC6-461E-B6B1-E6FC9BFC8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8B513-E42C-43B6-B5A6-FEEB247DB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A7F04-2BF4-4011-8D94-3D72A8B55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CEF52-4E39-4F6F-B313-AF1F056BA7B7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2B9C2-B629-4327-8CC0-D1DEEA6B7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950C7-FB10-49C8-84DB-308B22529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96431-FCA5-4749-8658-33A2D9DB8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6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566B-796C-4C31-AC7D-118E893AA8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FISIKA DASAR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CEA7E-4619-4BE4-9D7A-5D057A2AB1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SHELVI EKA TASSIA,S.S.T., M.T.</a:t>
            </a:r>
          </a:p>
        </p:txBody>
      </p:sp>
    </p:spTree>
    <p:extLst>
      <p:ext uri="{BB962C8B-B14F-4D97-AF65-F5344CB8AC3E}">
        <p14:creationId xmlns:p14="http://schemas.microsoft.com/office/powerpoint/2010/main" val="419872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453E8-08E1-4EFE-BDC4-DC4FA644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1F62A-3BFB-4150-B5B0-339E1BFC0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E-learning </a:t>
            </a:r>
            <a:r>
              <a:rPr lang="en-US" dirty="0" err="1"/>
              <a:t>menggunakan</a:t>
            </a:r>
            <a:r>
              <a:rPr lang="en-US" dirty="0"/>
              <a:t> Vicon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Vicon </a:t>
            </a:r>
            <a:r>
              <a:rPr lang="en-US" dirty="0" err="1"/>
              <a:t>diadakan</a:t>
            </a:r>
            <a:r>
              <a:rPr lang="en-US" dirty="0"/>
              <a:t> pada </a:t>
            </a:r>
            <a:r>
              <a:rPr lang="en-US" dirty="0" err="1"/>
              <a:t>pertemuan</a:t>
            </a:r>
            <a:r>
              <a:rPr lang="en-US" dirty="0"/>
              <a:t> 1, </a:t>
            </a:r>
            <a:r>
              <a:rPr lang="en-US" dirty="0" err="1"/>
              <a:t>pertemuan</a:t>
            </a:r>
            <a:r>
              <a:rPr lang="en-US" dirty="0"/>
              <a:t> 6 dan </a:t>
            </a:r>
            <a:r>
              <a:rPr lang="en-US" dirty="0" err="1"/>
              <a:t>pertemuan</a:t>
            </a:r>
            <a:r>
              <a:rPr lang="en-US" dirty="0"/>
              <a:t> 13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vicon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offline (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masing-masing)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pergantian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vicon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 Link Google Meet yang </a:t>
            </a:r>
            <a:r>
              <a:rPr lang="en-US" dirty="0" err="1"/>
              <a:t>tertera</a:t>
            </a:r>
            <a:r>
              <a:rPr lang="en-US" dirty="0"/>
              <a:t> pada </a:t>
            </a:r>
            <a:r>
              <a:rPr lang="en-US" dirty="0" err="1"/>
              <a:t>elearning</a:t>
            </a:r>
            <a:r>
              <a:rPr lang="en-US" dirty="0"/>
              <a:t> </a:t>
            </a:r>
            <a:r>
              <a:rPr lang="en-US" dirty="0" err="1"/>
              <a:t>mhs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link </a:t>
            </a:r>
            <a:r>
              <a:rPr lang="en-US" dirty="0" err="1"/>
              <a:t>utk</a:t>
            </a:r>
            <a:r>
              <a:rPr lang="en-US" dirty="0"/>
              <a:t> masing-masing </a:t>
            </a:r>
            <a:r>
              <a:rPr lang="en-US" dirty="0" err="1"/>
              <a:t>kelasnya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vicon</a:t>
            </a:r>
            <a:r>
              <a:rPr lang="en-US" dirty="0"/>
              <a:t>,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soal-soal</a:t>
            </a:r>
            <a:r>
              <a:rPr lang="en-US" dirty="0"/>
              <a:t> pretest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. Jika </a:t>
            </a:r>
            <a:r>
              <a:rPr lang="en-US" dirty="0" err="1"/>
              <a:t>tidak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link google meet </a:t>
            </a:r>
            <a:r>
              <a:rPr lang="en-US" dirty="0" err="1"/>
              <a:t>nya</a:t>
            </a:r>
            <a:r>
              <a:rPr lang="en-US" dirty="0"/>
              <a:t> dan juga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pembelajarannya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008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B94E1-5916-4681-865F-9E86E618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4F86B-AF7F-4625-BBDF-13241F654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E-learning </a:t>
            </a:r>
            <a:r>
              <a:rPr lang="en-US" dirty="0" err="1"/>
              <a:t>menggunakan</a:t>
            </a:r>
            <a:r>
              <a:rPr lang="en-US" dirty="0"/>
              <a:t> Forum </a:t>
            </a:r>
            <a:r>
              <a:rPr lang="en-US" dirty="0" err="1"/>
              <a:t>Diskusi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elearning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forum </a:t>
            </a:r>
            <a:r>
              <a:rPr lang="en-US" dirty="0" err="1"/>
              <a:t>diskusi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FDA4E-8F2C-4E44-A60F-D8C463A41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574" y="2860310"/>
            <a:ext cx="5086920" cy="363256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1F2E656-0826-4781-805A-06626F319E6C}"/>
              </a:ext>
            </a:extLst>
          </p:cNvPr>
          <p:cNvSpPr/>
          <p:nvPr/>
        </p:nvSpPr>
        <p:spPr>
          <a:xfrm>
            <a:off x="5734050" y="3143250"/>
            <a:ext cx="542925" cy="3619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7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59064-C645-4BD2-8EEF-5721578E8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A92E1-5EEC-4E97-AA1F-C3E3E5153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hadir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forum </a:t>
            </a:r>
            <a:r>
              <a:rPr lang="en-US" dirty="0" err="1"/>
              <a:t>diskusi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:</a:t>
            </a:r>
          </a:p>
          <a:p>
            <a:pPr marL="514350" indent="-514350">
              <a:buAutoNum type="alphaLcPeriod"/>
            </a:pP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pretest (</a:t>
            </a:r>
            <a:r>
              <a:rPr lang="en-US" dirty="0" err="1"/>
              <a:t>waktunya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diskusi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)</a:t>
            </a:r>
          </a:p>
          <a:p>
            <a:pPr marL="514350" indent="-514350">
              <a:buAutoNum type="alphaLcPeriod"/>
            </a:pPr>
            <a:r>
              <a:rPr lang="en-US" dirty="0" err="1"/>
              <a:t>Menyelesaikan</a:t>
            </a:r>
            <a:r>
              <a:rPr lang="en-US" dirty="0"/>
              <a:t> dan </a:t>
            </a:r>
            <a:r>
              <a:rPr lang="en-US" dirty="0" err="1"/>
              <a:t>mengupload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pada </a:t>
            </a:r>
            <a:r>
              <a:rPr lang="en-US" dirty="0" err="1"/>
              <a:t>pertemuan</a:t>
            </a:r>
            <a:r>
              <a:rPr lang="en-US" dirty="0"/>
              <a:t> </a:t>
            </a:r>
            <a:r>
              <a:rPr lang="en-US" dirty="0" err="1"/>
              <a:t>berlangsung</a:t>
            </a:r>
            <a:endParaRPr lang="en-US" dirty="0"/>
          </a:p>
          <a:p>
            <a:pPr marL="514350" indent="-514350">
              <a:buAutoNum type="alphaLcPeriod"/>
            </a:pP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forum </a:t>
            </a:r>
            <a:r>
              <a:rPr lang="en-US" dirty="0" err="1"/>
              <a:t>diskusi</a:t>
            </a:r>
            <a:endParaRPr lang="en-US" dirty="0"/>
          </a:p>
          <a:p>
            <a:pPr marL="514350" indent="-514350">
              <a:buAutoNum type="alphaLcPeriod"/>
            </a:pP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terpenuhi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hadir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pertemuan</a:t>
            </a:r>
            <a:r>
              <a:rPr lang="en-US" dirty="0"/>
              <a:t> </a:t>
            </a:r>
            <a:r>
              <a:rPr lang="en-US" dirty="0" err="1"/>
              <a:t>berlangsung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607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153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FISIKA DASAR 2</vt:lpstr>
      <vt:lpstr>RULES </vt:lpstr>
      <vt:lpstr>RULES</vt:lpstr>
      <vt:lpstr>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DASAR 2</dc:title>
  <dc:creator>Lenovo</dc:creator>
  <cp:lastModifiedBy>Lenovo</cp:lastModifiedBy>
  <cp:revision>5</cp:revision>
  <dcterms:created xsi:type="dcterms:W3CDTF">2021-02-28T15:36:03Z</dcterms:created>
  <dcterms:modified xsi:type="dcterms:W3CDTF">2021-02-28T16:08:58Z</dcterms:modified>
</cp:coreProperties>
</file>