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55" r:id="rId3"/>
  </p:sldMasterIdLst>
  <p:notesMasterIdLst>
    <p:notesMasterId r:id="rId19"/>
  </p:notesMasterIdLst>
  <p:sldIdLst>
    <p:sldId id="261" r:id="rId4"/>
    <p:sldId id="358" r:id="rId5"/>
    <p:sldId id="328" r:id="rId6"/>
    <p:sldId id="357" r:id="rId7"/>
    <p:sldId id="360" r:id="rId8"/>
    <p:sldId id="286" r:id="rId9"/>
    <p:sldId id="274" r:id="rId10"/>
    <p:sldId id="307" r:id="rId11"/>
    <p:sldId id="361" r:id="rId12"/>
    <p:sldId id="271" r:id="rId13"/>
    <p:sldId id="362" r:id="rId14"/>
    <p:sldId id="363" r:id="rId15"/>
    <p:sldId id="364" r:id="rId16"/>
    <p:sldId id="365" r:id="rId17"/>
    <p:sldId id="348" r:id="rId18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84460" autoAdjust="0"/>
  </p:normalViewPr>
  <p:slideViewPr>
    <p:cSldViewPr snapToGrid="0">
      <p:cViewPr>
        <p:scale>
          <a:sx n="45" d="100"/>
          <a:sy n="45" d="100"/>
        </p:scale>
        <p:origin x="-1002" y="126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43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10" y="4279404"/>
            <a:ext cx="16200313" cy="331236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222326" y="4135388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407196"/>
            <a:ext cx="4462687" cy="46805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4462687" y="2407196"/>
            <a:ext cx="8568950" cy="468052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3031638" y="2407196"/>
            <a:ext cx="5254774" cy="46805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2" y="7087716"/>
            <a:ext cx="4463523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463522" y="7087716"/>
            <a:ext cx="8568007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3031637" y="7087716"/>
            <a:ext cx="5254774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6076328" y="3034060"/>
            <a:ext cx="2367069" cy="2367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0005897" y="3034059"/>
            <a:ext cx="2367069" cy="2367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13935465" y="3034058"/>
            <a:ext cx="2367069" cy="2367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143915" y="3034057"/>
            <a:ext cx="2367069" cy="2367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5923928" y="2932460"/>
            <a:ext cx="2367069" cy="236706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9853497" y="2932459"/>
            <a:ext cx="2367069" cy="23670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 userDrawn="1"/>
        </p:nvSpPr>
        <p:spPr>
          <a:xfrm>
            <a:off x="13783065" y="2932458"/>
            <a:ext cx="2367069" cy="23670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1991515" y="2932457"/>
            <a:ext cx="2367069" cy="23670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5994888" y="2983263"/>
            <a:ext cx="2367069" cy="2367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24457" y="2983262"/>
            <a:ext cx="2367069" cy="2367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3854025" y="2983261"/>
            <a:ext cx="2367069" cy="23670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062475" y="2983260"/>
            <a:ext cx="2367069" cy="23670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754393" y="3742768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683962" y="3742767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4613530" y="3742766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2821980" y="3742765"/>
            <a:ext cx="848058" cy="84805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404504" y="5501527"/>
            <a:ext cx="3683011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8817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625829" y="629361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307798" y="5499183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318687" y="6378536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556346" y="629127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243759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49204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9486863" y="629361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179720" y="5501527"/>
            <a:ext cx="371567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179720" y="6380880"/>
            <a:ext cx="371567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3417379" y="629361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7746028" y="2830860"/>
            <a:ext cx="2950599" cy="29505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>
            <a:off x="12906466" y="2830859"/>
            <a:ext cx="2950599" cy="2950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 userDrawn="1"/>
        </p:nvSpPr>
        <p:spPr>
          <a:xfrm>
            <a:off x="2585589" y="2830857"/>
            <a:ext cx="2950599" cy="29505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 userDrawn="1"/>
        </p:nvSpPr>
        <p:spPr>
          <a:xfrm>
            <a:off x="7593628" y="2729260"/>
            <a:ext cx="2950599" cy="29505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12754066" y="2729259"/>
            <a:ext cx="2950599" cy="29505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2433189" y="2729257"/>
            <a:ext cx="2950599" cy="29505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7664588" y="2780063"/>
            <a:ext cx="2950599" cy="29505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12825026" y="2780062"/>
            <a:ext cx="2950599" cy="29505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504149" y="2780060"/>
            <a:ext cx="2950599" cy="2950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644014" y="5856370"/>
            <a:ext cx="4635777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611086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2366057" y="66484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1600" y="5854026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4346" y="6733379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559317" y="664611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961877" y="5856370"/>
            <a:ext cx="4676895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59179" y="6735723"/>
            <a:ext cx="4702628" cy="2143030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12714150" y="664845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57107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7736150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901225" y="3844516"/>
            <a:ext cx="2798199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0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889851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63546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12375884" y="27948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01713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664732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12387746" y="6043545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574254" y="2479204"/>
            <a:ext cx="1183534" cy="11835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kumimoji="1" lang="en-US" altLang="ja-JP" sz="24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807154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833637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977653" y="351645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 userDrawn="1"/>
        </p:nvSpPr>
        <p:spPr>
          <a:xfrm>
            <a:off x="6319867" y="2479204"/>
            <a:ext cx="1183534" cy="11835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55276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57925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7723266" y="351645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12060287" y="2479204"/>
            <a:ext cx="1183534" cy="11835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293187" y="2724362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319670" y="3603715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13463686" y="3516450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 userDrawn="1"/>
        </p:nvSpPr>
        <p:spPr>
          <a:xfrm>
            <a:off x="586116" y="5727948"/>
            <a:ext cx="1183534" cy="11835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819016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845499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989515" y="676519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 userDrawn="1"/>
        </p:nvSpPr>
        <p:spPr>
          <a:xfrm>
            <a:off x="6331729" y="5727948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56462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59111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7735128" y="676519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2072149" y="5727948"/>
            <a:ext cx="1183534" cy="11835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6</a:t>
            </a:r>
            <a:endParaRPr kumimoji="1" lang="ja-JP" altLang="en-US" sz="36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3305049" y="5973106"/>
            <a:ext cx="4270738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13331532" y="6852459"/>
            <a:ext cx="4308618" cy="197183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13475548" y="676519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6297509" y="673148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2067923" y="3222046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465789" y="381494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904038" y="3097899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067923" y="3222046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771779" y="307803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 userDrawn="1"/>
        </p:nvSpPr>
        <p:spPr>
          <a:xfrm>
            <a:off x="2149865" y="3125836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7300185" y="634733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11062" y="4280927"/>
            <a:ext cx="8732894" cy="386702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8155077" y="409753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11061" y="3129723"/>
            <a:ext cx="8732894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1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4458345" y="3412627"/>
            <a:ext cx="4022085" cy="40220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2445722" y="6065022"/>
            <a:ext cx="2917180" cy="29171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869641" y="2792663"/>
            <a:ext cx="3079949" cy="30799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7175549" y="7260833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574220" y="6165309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68041" y="2685392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79821" y="3328309"/>
            <a:ext cx="3976216" cy="3976216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2409803" y="6018154"/>
            <a:ext cx="2843075" cy="284307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03945" y="53164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2064474" y="5656588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6367929" y="7855916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9163259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9279847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020638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706654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9163259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9279847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020638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06654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53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9664871" y="2437214"/>
            <a:ext cx="1756228" cy="175622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045031" y="5921829"/>
            <a:ext cx="1756228" cy="17562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9519784" y="3626742"/>
            <a:ext cx="8766629" cy="375377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940796" y="651338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7271656"/>
            <a:ext cx="6086591" cy="2119087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647831" y="2696964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9009" y="7467596"/>
            <a:ext cx="7762991" cy="1632861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32513"/>
            <a:ext cx="8766629" cy="37537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540658" y="7173684"/>
            <a:ext cx="1008745" cy="10087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11165457" y="1867529"/>
            <a:ext cx="878114" cy="8781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6386286"/>
            <a:ext cx="8766630" cy="94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9519784" y="3531926"/>
            <a:ext cx="8766630" cy="9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711785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7216846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7115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71178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7219190"/>
            <a:ext cx="3715678" cy="1643461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7117857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3293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197920" y="6482962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362903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527887" y="6485306"/>
            <a:ext cx="3715678" cy="573935"/>
          </a:xfrm>
        </p:spPr>
        <p:txBody>
          <a:bodyPr anchor="t">
            <a:noAutofit/>
          </a:bodyPr>
          <a:lstStyle>
            <a:lvl1pPr algn="ctr">
              <a:defRPr sz="18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382135" y="2742860"/>
            <a:ext cx="3152799" cy="31527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218250" y="2618713"/>
            <a:ext cx="3152799" cy="31527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5399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39138" y="2742860"/>
            <a:ext cx="3152799" cy="31527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375253" y="2618713"/>
            <a:ext cx="3152799" cy="31527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5511002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9696141" y="2742860"/>
            <a:ext cx="3152799" cy="31527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532256" y="2618713"/>
            <a:ext cx="3152799" cy="31527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668005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13853145" y="2742860"/>
            <a:ext cx="3152799" cy="3152799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3689260" y="2618713"/>
            <a:ext cx="3152799" cy="31527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3825009" y="2700656"/>
            <a:ext cx="3063073" cy="306307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2803" y="5988137"/>
            <a:ext cx="397763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528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72944" y="668053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020318" y="5985793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00268" y="6779524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5437927" y="6678191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190501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365251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9602910" y="6680535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360684" y="5988137"/>
            <a:ext cx="4012911" cy="720080"/>
          </a:xfrm>
        </p:spPr>
        <p:txBody>
          <a:bodyPr anchor="t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530235" y="6781868"/>
            <a:ext cx="3715678" cy="1898306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767894" y="6680535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41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5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4684657" y="5560522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706494" y="6515035"/>
            <a:ext cx="405980" cy="405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357412" y="2815601"/>
            <a:ext cx="4163054" cy="41630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96836" y="2898945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193527" y="2691454"/>
            <a:ext cx="4163054" cy="4163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29275" y="2815600"/>
            <a:ext cx="4044577" cy="404457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27840" y="2220419"/>
            <a:ext cx="565687" cy="5656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41846" y="7178630"/>
            <a:ext cx="5663368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99793" y="7802411"/>
            <a:ext cx="5147474" cy="573935"/>
          </a:xfrm>
        </p:spPr>
        <p:txBody>
          <a:bodyPr anchor="t">
            <a:noAutofit/>
          </a:bodyPr>
          <a:lstStyle>
            <a:lvl1pPr algn="ctr">
              <a:defRPr sz="20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185744" y="2506652"/>
            <a:ext cx="56279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12228" y="3386005"/>
            <a:ext cx="5586604" cy="217451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6356244" y="3298740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6356244" y="5763825"/>
            <a:ext cx="829194" cy="8291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484144" y="5891725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356243" y="6831797"/>
            <a:ext cx="829194" cy="8291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6484143" y="6959697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356244" y="7899770"/>
            <a:ext cx="829194" cy="8291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6484144" y="8027670"/>
            <a:ext cx="573395" cy="57339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185438" y="5818382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185438" y="6886354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7185438" y="7954327"/>
            <a:ext cx="4629197" cy="720080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11978303" y="2503262"/>
            <a:ext cx="5061477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2148803" y="329535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11968545" y="3606078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12099171" y="4206974"/>
            <a:ext cx="5138100" cy="430805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11968545" y="4912576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12099171" y="5513472"/>
            <a:ext cx="5138100" cy="430805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1968545" y="6219074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12099171" y="6819970"/>
            <a:ext cx="5138100" cy="430805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11968545" y="7525572"/>
            <a:ext cx="5147474" cy="573935"/>
          </a:xfrm>
        </p:spPr>
        <p:txBody>
          <a:bodyPr anchor="t">
            <a:noAutofit/>
          </a:bodyPr>
          <a:lstStyle>
            <a:lvl1pPr algn="l">
              <a:defRPr sz="2000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12099171" y="8126468"/>
            <a:ext cx="5138100" cy="430805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68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5533873"/>
            <a:ext cx="18286413" cy="136071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508" y="5533873"/>
            <a:ext cx="2871934" cy="136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438932" y="5533871"/>
            <a:ext cx="2847482" cy="13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1290994" y="5533871"/>
            <a:ext cx="4160968" cy="13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047864" y="5533871"/>
            <a:ext cx="4160968" cy="13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886896" y="5533872"/>
            <a:ext cx="4160968" cy="1360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573641" y="5297107"/>
            <a:ext cx="6096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6743064" y="5297107"/>
            <a:ext cx="609600" cy="60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928464" y="5297107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5108578" y="5297107"/>
            <a:ext cx="609600" cy="6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656175" y="4534744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4304" y="3852575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4304" y="2428968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258261" y="37888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825598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773727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5427684" y="73787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727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10998" y="4512972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59127" y="3830803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959127" y="2407196"/>
            <a:ext cx="4548274" cy="123456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9613084" y="3767111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4215755" y="5961947"/>
            <a:ext cx="2444532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63884" y="6629607"/>
            <a:ext cx="454827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3817841" y="737871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63884" y="7581347"/>
            <a:ext cx="4548274" cy="123456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0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588794" y="5409182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922288"/>
            <a:ext cx="6273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88522" y="4473913"/>
            <a:ext cx="190693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1014991" y="3416303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908574" y="5735600"/>
            <a:ext cx="419097" cy="419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1327671" y="5922288"/>
            <a:ext cx="254583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3836818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3436546" y="7365351"/>
            <a:ext cx="1906939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4263015" y="8214680"/>
            <a:ext cx="254000" cy="25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 userDrawn="1"/>
        </p:nvSpPr>
        <p:spPr>
          <a:xfrm>
            <a:off x="4161415" y="5734608"/>
            <a:ext cx="419097" cy="419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4580512" y="5921298"/>
            <a:ext cx="25458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7089659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6689387" y="4478235"/>
            <a:ext cx="190693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7515856" y="3420625"/>
            <a:ext cx="254000" cy="25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7420581" y="5735600"/>
            <a:ext cx="419097" cy="4190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7839678" y="5922288"/>
            <a:ext cx="254583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10348825" y="5396259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9948553" y="7365351"/>
            <a:ext cx="190693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10775022" y="8214680"/>
            <a:ext cx="254000" cy="2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 userDrawn="1"/>
        </p:nvSpPr>
        <p:spPr>
          <a:xfrm>
            <a:off x="10673422" y="5734608"/>
            <a:ext cx="419097" cy="419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1092519" y="5921298"/>
            <a:ext cx="254583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13601666" y="5413504"/>
            <a:ext cx="1060678" cy="1079542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13201394" y="4478235"/>
            <a:ext cx="190693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 userDrawn="1"/>
        </p:nvSpPr>
        <p:spPr>
          <a:xfrm>
            <a:off x="14027863" y="3420625"/>
            <a:ext cx="254000" cy="25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13928051" y="5735600"/>
            <a:ext cx="419097" cy="4190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27671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4401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1477604" y="39285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91646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814278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7821008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7964211" y="392858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778253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24839" y="3270347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4331569" y="4025991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4474772" y="3928583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88814" y="2688817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580512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4587242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4730445" y="729080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19087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1096241" y="6632566"/>
            <a:ext cx="3678319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1102971" y="7388210"/>
            <a:ext cx="3678319" cy="123456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11246174" y="729080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10034816" y="8462885"/>
            <a:ext cx="1746409" cy="720080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14347147" y="5922286"/>
            <a:ext cx="3939266" cy="45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2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3775955"/>
            <a:ext cx="18286412" cy="1947863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7"/>
          <p:cNvSpPr/>
          <p:nvPr userDrawn="1"/>
        </p:nvSpPr>
        <p:spPr>
          <a:xfrm>
            <a:off x="8043640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3503785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7"/>
          <p:cNvSpPr/>
          <p:nvPr userDrawn="1"/>
        </p:nvSpPr>
        <p:spPr>
          <a:xfrm>
            <a:off x="10853552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6313697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7"/>
          <p:cNvSpPr/>
          <p:nvPr userDrawn="1"/>
        </p:nvSpPr>
        <p:spPr>
          <a:xfrm>
            <a:off x="13663464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9123609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6473376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11933521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7"/>
          <p:cNvSpPr/>
          <p:nvPr userDrawn="1"/>
        </p:nvSpPr>
        <p:spPr>
          <a:xfrm>
            <a:off x="5233728" y="3307951"/>
            <a:ext cx="945094" cy="467072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693873" y="5722886"/>
            <a:ext cx="951623" cy="468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170289"/>
            <a:ext cx="16200313" cy="17559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2326" y="7026274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3617978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6427890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9237802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12047714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808066" y="4163864"/>
            <a:ext cx="5248576" cy="117017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67441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4490186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7305959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10121732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12937503" y="4278329"/>
            <a:ext cx="3572959" cy="87061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31396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259681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830737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7401812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49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14543905" y="2368873"/>
            <a:ext cx="3456285" cy="493022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260350" y="6545040"/>
            <a:ext cx="3455988" cy="754062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3831239" y="6545040"/>
            <a:ext cx="3455988" cy="754062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14543905" y="6545040"/>
            <a:ext cx="3455988" cy="754062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10973017" y="6545040"/>
            <a:ext cx="3455988" cy="754062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7401960" y="6545040"/>
            <a:ext cx="3455988" cy="754062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7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2767236"/>
            <a:ext cx="7129368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/>
          <p:cNvSpPr/>
          <p:nvPr userDrawn="1"/>
        </p:nvSpPr>
        <p:spPr>
          <a:xfrm>
            <a:off x="1800000" y="3847355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23427" y="2947255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3600000" y="5479537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/>
          <p:cNvSpPr/>
          <p:nvPr userDrawn="1"/>
        </p:nvSpPr>
        <p:spPr>
          <a:xfrm>
            <a:off x="5398214" y="7111718"/>
            <a:ext cx="5329368" cy="55206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800000" y="4399417"/>
            <a:ext cx="7129368" cy="108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600000" y="6031598"/>
            <a:ext cx="7129368" cy="108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5398214" y="7663780"/>
            <a:ext cx="7129368" cy="1080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2017" y="4579437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022217" y="6211618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24027" y="7843800"/>
            <a:ext cx="652806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7198990" y="2668427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599590" y="7570632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999190" y="4299864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845998" y="5932789"/>
            <a:ext cx="5544616" cy="128414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29722" y="8477753"/>
            <a:ext cx="6677030" cy="7204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5926875" y="6645437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926875" y="6645436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9806577" y="4813120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06575" y="4813119"/>
            <a:ext cx="4600136" cy="720434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13686278" y="2980804"/>
            <a:ext cx="720434" cy="2552751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13686277" y="2980803"/>
            <a:ext cx="4600135" cy="720434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6886463" y="7365870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12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0766800" y="5533553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12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14647139" y="3701237"/>
            <a:ext cx="1941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12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9121024" y="6645436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6"/>
          <p:cNvSpPr/>
          <p:nvPr userDrawn="1"/>
        </p:nvSpPr>
        <p:spPr>
          <a:xfrm>
            <a:off x="5224409" y="84777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26"/>
          <p:cNvSpPr/>
          <p:nvPr userDrawn="1"/>
        </p:nvSpPr>
        <p:spPr>
          <a:xfrm>
            <a:off x="13001594" y="4808553"/>
            <a:ext cx="1404929" cy="720434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73723" y="6494220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655" y="7249864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251327" y="715245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682197" y="4668503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68129" y="5424147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6159801" y="532673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564878" y="2829587"/>
            <a:ext cx="4851245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550810" y="3585231"/>
            <a:ext cx="4872043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0042482" y="3487823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6035724" y="31390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3387886" y="5081591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0509" y="5197631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577553" y="5328330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763801" y="7024106"/>
            <a:ext cx="6003425" cy="908106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4000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2239641" y="12022006"/>
            <a:ext cx="1496309" cy="2535059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3174175" y="2465056"/>
            <a:ext cx="9872900" cy="731199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6108020" y="7273006"/>
            <a:ext cx="410308" cy="4103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 userDrawn="1"/>
        </p:nvSpPr>
        <p:spPr>
          <a:xfrm>
            <a:off x="11381060" y="3387977"/>
            <a:ext cx="410308" cy="4103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36424" y="7140146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53468" y="7270845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8744540" y="5330491"/>
            <a:ext cx="410308" cy="4103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608347" y="325511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225391" y="3385817"/>
            <a:ext cx="4959523" cy="169577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11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3410902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771792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61326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7493572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3200754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4563382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926010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7288638"/>
            <a:ext cx="8503353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9873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8280234" y="265226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80234" y="401315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8280234" y="537404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280234" y="673493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8280234" y="809582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876" y="2442119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876" y="3804747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876" y="5167375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876" y="6530003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876" y="7892631"/>
            <a:ext cx="8590438" cy="1078383"/>
          </a:xfrm>
        </p:spPr>
        <p:txBody>
          <a:bodyPr anchor="ctr">
            <a:norm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83772" y="3226163"/>
            <a:ext cx="6894286" cy="4974412"/>
          </a:xfrm>
        </p:spPr>
        <p:txBody>
          <a:bodyPr anchor="ctr">
            <a:noAutofit/>
          </a:bodyPr>
          <a:lstStyle>
            <a:lvl1pPr algn="ctr">
              <a:defRPr sz="4000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2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1165671" y="294313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1282259" y="305972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1" y="3178605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884782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9415504" y="294003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9532092" y="305662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272884" y="3175508"/>
            <a:ext cx="6833566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958899" y="3881685"/>
            <a:ext cx="6147552" cy="472674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0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1246656" y="7912524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1246656" y="6547141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1246656" y="2450995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1246656" y="3816377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1246656" y="5181759"/>
            <a:ext cx="15794443" cy="109036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6057427" y="2582432"/>
            <a:ext cx="828000" cy="82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6057427" y="3947305"/>
            <a:ext cx="828000" cy="828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6057427" y="5312687"/>
            <a:ext cx="828000" cy="82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6057427" y="6678578"/>
            <a:ext cx="828000" cy="82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6057427" y="8043961"/>
            <a:ext cx="828000" cy="828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922703" y="2456986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922703" y="3822368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922703" y="5187750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22703" y="6553132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922703" y="7918515"/>
            <a:ext cx="8996169" cy="1078383"/>
          </a:xfrm>
        </p:spPr>
        <p:txBody>
          <a:bodyPr anchor="ctr">
            <a:norm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1385199" y="2581923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1385199" y="3947305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1385199" y="8043452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1385199" y="5312687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1385199" y="6678069"/>
            <a:ext cx="5112067" cy="8285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680652" y="2723411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680652" y="8184940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680652" y="4088792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680652" y="5454174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680652" y="6819556"/>
            <a:ext cx="4521160" cy="545533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8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4364182"/>
            <a:ext cx="18288000" cy="2604654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2492804" y="6636573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4958781" y="5060322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7424758" y="6111156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9890735" y="4534905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2356712" y="5585739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4822689" y="4009488"/>
            <a:ext cx="711250" cy="7112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9774395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2619829" y="6763598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5085806" y="5187347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551783" y="6238181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017760" y="4661930"/>
            <a:ext cx="457200" cy="45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483737" y="5712764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4949714" y="4136513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28986" y="749918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20329" y="825482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1228249" y="815741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9317" y="416695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260660" y="285777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3668580" y="413651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80871" y="6987783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72214" y="7743427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6180134" y="7646019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213061" y="3710116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204404" y="2400931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8612324" y="3679673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698970" y="6448511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690313" y="7204155"/>
            <a:ext cx="4056201" cy="122332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11098233" y="7106747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3145015" y="3169429"/>
            <a:ext cx="4038886" cy="720080"/>
          </a:xfrm>
        </p:spPr>
        <p:txBody>
          <a:bodyPr anchor="b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3136358" y="1860244"/>
            <a:ext cx="4056201" cy="1223322"/>
          </a:xfrm>
        </p:spPr>
        <p:txBody>
          <a:bodyPr anchor="b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3544278" y="3138986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8911773" y="4274459"/>
            <a:ext cx="1748970" cy="174897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8911771" y="4274458"/>
            <a:ext cx="1748970" cy="17489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/>
          <p:cNvSpPr/>
          <p:nvPr userDrawn="1"/>
        </p:nvSpPr>
        <p:spPr>
          <a:xfrm>
            <a:off x="8911773" y="2525488"/>
            <a:ext cx="1748970" cy="1748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8911773" y="6023429"/>
            <a:ext cx="1748970" cy="1748970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8911774" y="6023428"/>
            <a:ext cx="1748970" cy="17489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10660744" y="6023429"/>
            <a:ext cx="1748970" cy="1748970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7162800" y="6023430"/>
            <a:ext cx="1748970" cy="174897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/>
          <p:cNvSpPr/>
          <p:nvPr userDrawn="1"/>
        </p:nvSpPr>
        <p:spPr>
          <a:xfrm>
            <a:off x="7162802" y="6023431"/>
            <a:ext cx="1748970" cy="17489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7162800" y="7772401"/>
            <a:ext cx="1748970" cy="174897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7162798" y="4274460"/>
            <a:ext cx="1748970" cy="174897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7162797" y="4274462"/>
            <a:ext cx="1748970" cy="174897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5413827" y="4274460"/>
            <a:ext cx="1748970" cy="174897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9251837" y="5325560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9251837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8140363" y="6370589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8118169" y="5347754"/>
            <a:ext cx="360040" cy="404428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897908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897908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285334" y="701351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7285334" y="441545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711541" y="4310738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0711541" y="4898573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982905" y="7837714"/>
            <a:ext cx="582832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982905" y="8425549"/>
            <a:ext cx="6561895" cy="950680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83667" y="6163369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69257" y="6751204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010870" y="2599783"/>
            <a:ext cx="5828323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2496460" y="3187618"/>
            <a:ext cx="6333787" cy="950680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6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0798684" y="3330403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10798684" y="4707315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10798684" y="6071701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798684" y="7436088"/>
            <a:ext cx="629562" cy="629562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1572026" y="3048998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1572026" y="444316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572026" y="581860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572026" y="71945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42306" y="3021842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42306" y="6316961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8924620" y="4038600"/>
            <a:ext cx="137886" cy="624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223905" y="3285719"/>
            <a:ext cx="137886" cy="7001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523189" y="4989169"/>
            <a:ext cx="137889" cy="5297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625334" y="7342910"/>
            <a:ext cx="137888" cy="2944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326050" y="5686379"/>
            <a:ext cx="136227" cy="46006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822476" y="6692619"/>
            <a:ext cx="137886" cy="35943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5841639" y="1306532"/>
            <a:ext cx="136802" cy="7502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121100" y="4475678"/>
            <a:ext cx="1163782" cy="11637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3694948" y="2772229"/>
            <a:ext cx="1163782" cy="1163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2656659" y="6179128"/>
            <a:ext cx="1163782" cy="11637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5846539" y="5172888"/>
            <a:ext cx="1163782" cy="11637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3434874" y="3525108"/>
            <a:ext cx="1163782" cy="11637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14016765" y="6820669"/>
            <a:ext cx="1163782" cy="11637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6759255" y="3628311"/>
            <a:ext cx="136801" cy="6265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6957844" y="1018572"/>
            <a:ext cx="136800" cy="46710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11175710" y="1787510"/>
            <a:ext cx="136800" cy="4638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12127376" y="1885054"/>
            <a:ext cx="136800" cy="7739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11349918" y="4609576"/>
            <a:ext cx="136800" cy="5585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9224992" y="3285719"/>
            <a:ext cx="136800" cy="136800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9524279" y="4989172"/>
            <a:ext cx="136800" cy="13680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9823564" y="6692618"/>
            <a:ext cx="136800" cy="136800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8325477" y="5686380"/>
            <a:ext cx="136800" cy="13680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8924620" y="4038599"/>
            <a:ext cx="136800" cy="136800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8626554" y="7334159"/>
            <a:ext cx="136800" cy="136800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3999721" y="3077002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739647" y="382988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425873" y="478045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2961432" y="648390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151312" y="547766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321538" y="7125441"/>
            <a:ext cx="554236" cy="554236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58730" y="2647019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4856423" y="3460670"/>
            <a:ext cx="3770131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2294338" y="4352219"/>
            <a:ext cx="5602753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292031" y="5165871"/>
            <a:ext cx="5618914" cy="916274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822748" y="6055668"/>
            <a:ext cx="4202689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20441" y="6869319"/>
            <a:ext cx="4173632" cy="101500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832866" y="3407702"/>
            <a:ext cx="3602008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822476" y="4175400"/>
            <a:ext cx="3612398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252364" y="5008647"/>
            <a:ext cx="5555810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0236338" y="5776345"/>
            <a:ext cx="5571836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0249294" y="6703262"/>
            <a:ext cx="3739229" cy="720080"/>
          </a:xfrm>
        </p:spPr>
        <p:txBody>
          <a:bodyPr anchor="t">
            <a:noAutofit/>
          </a:bodyPr>
          <a:lstStyle>
            <a:lvl1pPr algn="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0238508" y="7470960"/>
            <a:ext cx="3750015" cy="916274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3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6250770" y="6029234"/>
            <a:ext cx="1669777" cy="1669777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0365866" y="3696516"/>
            <a:ext cx="1669777" cy="1669777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65866" y="6029234"/>
            <a:ext cx="1669777" cy="1669777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250770" y="3696516"/>
            <a:ext cx="1669777" cy="1669777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8308318" y="7275425"/>
            <a:ext cx="1669777" cy="1669777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8308318" y="2478453"/>
            <a:ext cx="1669777" cy="1669777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390210" y="3959056"/>
            <a:ext cx="3505993" cy="3505993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3106455" y="2570241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106455" y="3325885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13251595" y="3228477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3106455" y="4845306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106455" y="5600950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3251595" y="550354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3106455" y="7120372"/>
            <a:ext cx="4782428" cy="720080"/>
          </a:xfrm>
        </p:spPr>
        <p:txBody>
          <a:bodyPr anchor="b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3106455" y="7876016"/>
            <a:ext cx="4802931" cy="122332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3251595" y="7778608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37849" y="2573429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17346" y="3329073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49291" y="3231665"/>
            <a:ext cx="3240360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37849" y="4848494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17346" y="5604138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149291" y="5506730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37849" y="7123560"/>
            <a:ext cx="4782428" cy="720080"/>
          </a:xfrm>
        </p:spPr>
        <p:txBody>
          <a:bodyPr anchor="b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17346" y="7879204"/>
            <a:ext cx="4802931" cy="1223322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149291" y="7781796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10116457" y="2590193"/>
            <a:ext cx="2832008" cy="588436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12317423" y="5048183"/>
            <a:ext cx="638443" cy="584694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5646057" y="7823200"/>
            <a:ext cx="2670629" cy="905959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5544457" y="5529943"/>
            <a:ext cx="1103086" cy="435428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5580743" y="3211286"/>
            <a:ext cx="1161143" cy="420914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11990522" y="7765143"/>
            <a:ext cx="957943" cy="190941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8823370" y="2961522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10896203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10896203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8823370" y="7787538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6772410" y="6530597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772410" y="4197879"/>
            <a:ext cx="667049" cy="6670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714991" y="4659086"/>
            <a:ext cx="2851409" cy="2162627"/>
          </a:xfrm>
        </p:spPr>
        <p:txBody>
          <a:bodyPr anchor="ctr">
            <a:noAutofit/>
          </a:bodyPr>
          <a:lstStyle>
            <a:lvl1pPr algn="ctr">
              <a:defRPr sz="36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5160785"/>
            <a:ext cx="7773622" cy="2739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2421624"/>
            <a:ext cx="7773622" cy="27391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0512792" y="5160783"/>
            <a:ext cx="7773621" cy="273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9713304" y="5561922"/>
            <a:ext cx="1936884" cy="193688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0512791" y="2421618"/>
            <a:ext cx="7773621" cy="2739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9713304" y="2822754"/>
            <a:ext cx="1936884" cy="1936884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6638095" y="5561922"/>
            <a:ext cx="1936884" cy="1936884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6638095" y="2822754"/>
            <a:ext cx="1936884" cy="193688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6805180" y="2822762"/>
            <a:ext cx="1936884" cy="1936884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6805180" y="2822762"/>
            <a:ext cx="1936884" cy="1936884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9544349" y="2822760"/>
            <a:ext cx="1936884" cy="1936884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9544349" y="2822760"/>
            <a:ext cx="1936884" cy="1936884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6805179" y="5561931"/>
            <a:ext cx="1936884" cy="1936884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6805179" y="5561931"/>
            <a:ext cx="1936884" cy="1936884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9544348" y="5561929"/>
            <a:ext cx="1936884" cy="1936884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9544348" y="5561929"/>
            <a:ext cx="1936884" cy="1936884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7233871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9973040" y="2981577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7233872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9973041" y="5720746"/>
            <a:ext cx="1079500" cy="16192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626300" y="2538669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5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625965" y="5277830"/>
            <a:ext cx="5361141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12114295" y="2538668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12113960" y="5277829"/>
            <a:ext cx="5435004" cy="250507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l"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2421624"/>
            <a:ext cx="526093" cy="2739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-1" y="5160792"/>
            <a:ext cx="526093" cy="2739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7760321" y="2421612"/>
            <a:ext cx="526093" cy="2739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7760320" y="5160780"/>
            <a:ext cx="526093" cy="2739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310" y="8292507"/>
            <a:ext cx="16200313" cy="100389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222326" y="8148492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5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ドーナツ 8"/>
          <p:cNvSpPr/>
          <p:nvPr userDrawn="1"/>
        </p:nvSpPr>
        <p:spPr>
          <a:xfrm>
            <a:off x="6262886" y="2738663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9178776" y="2738663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9021655" y="5506074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6254245" y="5348952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6411365" y="258074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702537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776995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987902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6062360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716588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791046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7001953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6076411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168139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10444030" y="3322934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10448351" y="6688383"/>
            <a:ext cx="1350150" cy="135015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6543924" y="6688383"/>
            <a:ext cx="1350150" cy="135015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7004055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6543924" y="3322934"/>
            <a:ext cx="1350150" cy="135015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638606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2264623" y="362036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2264623" y="688809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2773406" y="6909096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2773406" y="361338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ドーナツ 7"/>
          <p:cNvSpPr/>
          <p:nvPr userDrawn="1"/>
        </p:nvSpPr>
        <p:spPr>
          <a:xfrm>
            <a:off x="3792577" y="2171314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7104309" y="3234519"/>
            <a:ext cx="4076208" cy="4184089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11180517" y="4465797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13204533" y="1975752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846870" y="2388725"/>
            <a:ext cx="2876677" cy="2952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14684992" y="4850808"/>
            <a:ext cx="3220870" cy="330611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812621" y="4863286"/>
            <a:ext cx="3264415" cy="335081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1701" y="7997587"/>
            <a:ext cx="8291216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9496" y="4912665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307106" y="3460117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358926" y="6152089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71559" y="3460117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635359" y="5538752"/>
            <a:ext cx="1966991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750838" y="3278442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223173" y="6117263"/>
            <a:ext cx="2144508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10813369" y="4561118"/>
            <a:ext cx="3291116" cy="3291116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2525080" y="2886529"/>
            <a:ext cx="831448" cy="83144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142825" y="2768886"/>
            <a:ext cx="1190374" cy="11903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79570" y="3093357"/>
            <a:ext cx="4125685" cy="4125685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4124098" y="2616195"/>
            <a:ext cx="3291116" cy="3291116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2815772" y="5090417"/>
            <a:ext cx="2616652" cy="2623462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38012" y="3283849"/>
            <a:ext cx="2616652" cy="2623462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5162214" y="4520290"/>
            <a:ext cx="2774041" cy="277404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12811809" y="2448869"/>
            <a:ext cx="3020781" cy="3020781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427655" y="5257626"/>
            <a:ext cx="1299369" cy="12993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6122252" y="5907310"/>
            <a:ext cx="1014526" cy="10145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1749073" y="2894039"/>
            <a:ext cx="1190374" cy="119037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6623653" y="3543536"/>
            <a:ext cx="415724" cy="4157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009954" y="2308815"/>
            <a:ext cx="824698" cy="8246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14322199" y="6669311"/>
            <a:ext cx="1044568" cy="10445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5574563" y="2608030"/>
            <a:ext cx="944436" cy="944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205254" y="3841537"/>
            <a:ext cx="678753" cy="67875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3562526" y="3468811"/>
            <a:ext cx="415724" cy="4157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13832175" y="5972995"/>
            <a:ext cx="794593" cy="7945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2418475" y="6477963"/>
            <a:ext cx="794593" cy="79459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858716" y="408288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415214" y="4727551"/>
            <a:ext cx="3398155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4421752" y="3093357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238171" y="3738021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133022" y="5044936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949441" y="5689600"/>
            <a:ext cx="3018972" cy="16511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2815771" y="5994292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738012" y="4177230"/>
            <a:ext cx="2567393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2938327" y="3542461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5170125" y="5506194"/>
            <a:ext cx="2766130" cy="77320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99594" y="7997587"/>
            <a:ext cx="14674119" cy="1446663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522233" y="7892109"/>
            <a:ext cx="3240360" cy="72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7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2814604"/>
            <a:ext cx="9664975" cy="3312368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8621438" y="3303070"/>
            <a:ext cx="9664975" cy="3312368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834889" y="3103641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0065028" y="3605358"/>
            <a:ext cx="7401338" cy="282390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6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6111441"/>
            <a:ext cx="9701241" cy="11903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8581997" y="3199915"/>
            <a:ext cx="9704415" cy="11903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9466" y="6348582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0054379" y="6729738"/>
            <a:ext cx="7412834" cy="1893718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35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7798236" y="3354576"/>
            <a:ext cx="2688353" cy="455463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61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1165671" y="6841128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1282259" y="6957716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7076598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7782775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72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3362068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4630775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4747363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4866245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5" y="5572422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1164538" y="6846952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1281126" y="6963540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021917" y="7082422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707932" y="7788599"/>
            <a:ext cx="13938025" cy="1275244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227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4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48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2407196"/>
            <a:ext cx="18286412" cy="537246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078310" y="8157264"/>
            <a:ext cx="16200313" cy="118993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22326" y="801324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6647543"/>
            <a:ext cx="18286413" cy="114662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5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982966" y="2407196"/>
            <a:ext cx="11303446" cy="46805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78310" y="7663779"/>
            <a:ext cx="16200313" cy="1530553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222326" y="751976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2407196"/>
            <a:ext cx="6982966" cy="4680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78310" y="2767236"/>
            <a:ext cx="5400599" cy="4032448"/>
          </a:xfrm>
        </p:spPr>
        <p:txBody>
          <a:bodyPr anchor="b"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4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1165671" y="351033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1282259" y="362691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3745801"/>
            <a:ext cx="74268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5" y="4451978"/>
            <a:ext cx="13938025" cy="322782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974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053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48" r:id="rId2"/>
    <p:sldLayoutId id="2147483675" r:id="rId3"/>
    <p:sldLayoutId id="2147483751" r:id="rId4"/>
    <p:sldLayoutId id="2147483676" r:id="rId5"/>
    <p:sldLayoutId id="2147483773" r:id="rId6"/>
    <p:sldLayoutId id="2147483752" r:id="rId7"/>
    <p:sldLayoutId id="2147483706" r:id="rId8"/>
    <p:sldLayoutId id="2147483660" r:id="rId9"/>
    <p:sldLayoutId id="2147483704" r:id="rId10"/>
    <p:sldLayoutId id="2147483671" r:id="rId11"/>
    <p:sldLayoutId id="2147483718" r:id="rId12"/>
    <p:sldLayoutId id="2147483680" r:id="rId13"/>
    <p:sldLayoutId id="2147483757" r:id="rId14"/>
    <p:sldLayoutId id="2147483691" r:id="rId15"/>
    <p:sldLayoutId id="2147483702" r:id="rId16"/>
    <p:sldLayoutId id="2147483750" r:id="rId17"/>
    <p:sldLayoutId id="2147483684" r:id="rId18"/>
    <p:sldLayoutId id="2147483749" r:id="rId19"/>
    <p:sldLayoutId id="2147483686" r:id="rId20"/>
    <p:sldLayoutId id="2147483689" r:id="rId21"/>
    <p:sldLayoutId id="2147483690" r:id="rId22"/>
    <p:sldLayoutId id="2147483682" r:id="rId23"/>
    <p:sldLayoutId id="2147483705" r:id="rId24"/>
    <p:sldLayoutId id="2147483710" r:id="rId25"/>
    <p:sldLayoutId id="2147483712" r:id="rId26"/>
    <p:sldLayoutId id="2147483713" r:id="rId27"/>
    <p:sldLayoutId id="2147483716" r:id="rId28"/>
    <p:sldLayoutId id="2147483715" r:id="rId29"/>
    <p:sldLayoutId id="2147483735" r:id="rId30"/>
    <p:sldLayoutId id="2147483719" r:id="rId31"/>
    <p:sldLayoutId id="2147483725" r:id="rId32"/>
    <p:sldLayoutId id="2147483726" r:id="rId33"/>
    <p:sldLayoutId id="2147483727" r:id="rId34"/>
    <p:sldLayoutId id="2147483728" r:id="rId35"/>
    <p:sldLayoutId id="2147483734" r:id="rId36"/>
    <p:sldLayoutId id="2147483753" r:id="rId37"/>
    <p:sldLayoutId id="2147483756" r:id="rId38"/>
    <p:sldLayoutId id="2147483758" r:id="rId39"/>
    <p:sldLayoutId id="2147483693" r:id="rId40"/>
    <p:sldLayoutId id="2147483714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76" r:id="rId28"/>
    <p:sldLayoutId id="2147483777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  <p:sldLayoutId id="2147483775" r:id="rId2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id.wikipedia.org/wiki/Aksioma" TargetMode="External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VEGA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Jun </a:t>
            </a:r>
            <a:r>
              <a:rPr kumimoji="1" lang="en-US" altLang="ja-JP" dirty="0" err="1" smtClean="0"/>
              <a:t>Akizaki</a:t>
            </a:r>
            <a:r>
              <a:rPr kumimoji="1" lang="en-US" altLang="ja-JP" dirty="0" smtClean="0"/>
              <a:t> &amp; </a:t>
            </a:r>
            <a:r>
              <a:rPr kumimoji="1" lang="en-US" altLang="ja-JP" dirty="0" err="1" smtClean="0"/>
              <a:t>Aa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Kurniawan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01" y="5718680"/>
            <a:ext cx="4944138" cy="4336035"/>
          </a:xfrm>
          <a:prstGeom prst="rect">
            <a:avLst/>
          </a:prstGeom>
        </p:spPr>
      </p:pic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contoh</a:t>
            </a:r>
            <a:endParaRPr kumimoji="1" lang="ja-JP" altLang="en-US" dirty="0">
              <a:latin typeface="Route 159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プレースホルダー 1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9709224" y="1167226"/>
                <a:ext cx="7763739" cy="38726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000" dirty="0" err="1"/>
                  <a:t>Diketahui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sebuah</a:t>
                </a:r>
                <a:r>
                  <a:rPr lang="en-US" sz="3000" dirty="0"/>
                  <a:t> </a:t>
                </a:r>
                <a:r>
                  <a:rPr lang="en-US" sz="3000" dirty="0" err="1"/>
                  <a:t>vektor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3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berada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pada</a:t>
                </a:r>
                <a:r>
                  <a:rPr lang="en-US" sz="3000" dirty="0"/>
                  <a:t> </a:t>
                </a:r>
                <a:r>
                  <a:rPr lang="en-US" sz="3000" dirty="0" err="1"/>
                  <a:t>dimensi</a:t>
                </a:r>
                <a:r>
                  <a:rPr lang="en-US" sz="3000" dirty="0"/>
                  <a:t> </a:t>
                </a:r>
                <a:r>
                  <a:rPr lang="en-US" sz="3000" dirty="0" err="1"/>
                  <a:t>ruang</a:t>
                </a:r>
                <a:r>
                  <a:rPr lang="en-US" sz="3000" dirty="0"/>
                  <a:t> 2 </a:t>
                </a:r>
                <a:r>
                  <a:rPr lang="en-US" sz="3000" dirty="0" err="1"/>
                  <a:t>dimensi</a:t>
                </a:r>
                <a:r>
                  <a:rPr lang="en-US" sz="3000" dirty="0"/>
                  <a:t>. </a:t>
                </a:r>
                <a:r>
                  <a:rPr lang="en-US" sz="3000" dirty="0" err="1"/>
                  <a:t>Tentukanlah</a:t>
                </a:r>
                <a:endParaRPr lang="en-US" sz="3000" dirty="0"/>
              </a:p>
              <a:p>
                <a:pPr lvl="0"/>
                <a:r>
                  <a:rPr lang="en-US" sz="3000" dirty="0" smtClean="0"/>
                  <a:t>a. </a:t>
                </a:r>
                <a:r>
                  <a:rPr lang="en-US" sz="3000" dirty="0" err="1" smtClean="0"/>
                  <a:t>Panjang</a:t>
                </a:r>
                <a:r>
                  <a:rPr lang="en-US" sz="3000" dirty="0" smtClean="0"/>
                  <a:t> </a:t>
                </a:r>
                <a:r>
                  <a:rPr lang="en-US" sz="3000" dirty="0" err="1"/>
                  <a:t>vektor</a:t>
                </a:r>
                <a:r>
                  <a:rPr lang="en-US" sz="3000" dirty="0"/>
                  <a:t> </a:t>
                </a:r>
                <a:r>
                  <a:rPr lang="en-US" sz="3000" dirty="0" err="1"/>
                  <a:t>tersebut</a:t>
                </a:r>
                <a:endParaRPr lang="en-US" sz="3000" dirty="0"/>
              </a:p>
              <a:p>
                <a:pPr lvl="0"/>
                <a:r>
                  <a:rPr lang="en-US" sz="3000" dirty="0" smtClean="0"/>
                  <a:t>b. </a:t>
                </a:r>
                <a:r>
                  <a:rPr lang="en-US" sz="3000" dirty="0" err="1" smtClean="0"/>
                  <a:t>Vektor</a:t>
                </a:r>
                <a:r>
                  <a:rPr lang="en-US" sz="3000" dirty="0" smtClean="0"/>
                  <a:t> </a:t>
                </a:r>
                <a:r>
                  <a:rPr lang="en-US" sz="3000" dirty="0" err="1"/>
                  <a:t>satuan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en-US" sz="3000" dirty="0"/>
              </a:p>
              <a:p>
                <a:r>
                  <a:rPr lang="en-US" dirty="0"/>
                  <a:t> 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プレースホルダー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9709224" y="1167226"/>
                <a:ext cx="7763739" cy="3872607"/>
              </a:xfrm>
              <a:blipFill rotWithShape="1">
                <a:blip r:embed="rId3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739" y="3721394"/>
            <a:ext cx="2289746" cy="67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12529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quiz</a:t>
            </a:r>
            <a:endParaRPr kumimoji="1" lang="ja-JP" altLang="en-US" dirty="0">
              <a:latin typeface="Route 159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プレースホルダー 1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9548037" y="-148857"/>
                <a:ext cx="9796257" cy="444440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Diketahui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sebuah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vektor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berada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pada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dimensi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ruang</a:t>
                </a:r>
                <a:r>
                  <a:rPr lang="en-US" sz="3200" dirty="0"/>
                  <a:t> 2 </a:t>
                </a:r>
                <a:r>
                  <a:rPr lang="en-US" sz="3200" dirty="0" err="1"/>
                  <a:t>dimensi</a:t>
                </a:r>
                <a:r>
                  <a:rPr lang="en-US" sz="3200" dirty="0"/>
                  <a:t>. </a:t>
                </a:r>
                <a:r>
                  <a:rPr lang="en-US" sz="3200" dirty="0" err="1"/>
                  <a:t>Tentukanlah</a:t>
                </a:r>
                <a:endParaRPr lang="en-US" sz="3200" dirty="0"/>
              </a:p>
              <a:p>
                <a:pPr lvl="0"/>
                <a:r>
                  <a:rPr lang="en-US" sz="3200" dirty="0" smtClean="0"/>
                  <a:t>a. </a:t>
                </a:r>
                <a:r>
                  <a:rPr lang="en-US" sz="3200" dirty="0" err="1" smtClean="0"/>
                  <a:t>Panjang</a:t>
                </a:r>
                <a:r>
                  <a:rPr lang="en-US" sz="3200" dirty="0" smtClean="0"/>
                  <a:t> </a:t>
                </a:r>
                <a:r>
                  <a:rPr lang="en-US" sz="3200" dirty="0" err="1"/>
                  <a:t>vektor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tersebut</a:t>
                </a:r>
                <a:endParaRPr lang="en-US" sz="3200" dirty="0"/>
              </a:p>
              <a:p>
                <a:pPr lvl="0"/>
                <a:r>
                  <a:rPr lang="en-US" sz="3200" dirty="0" smtClean="0"/>
                  <a:t>b. </a:t>
                </a:r>
                <a:r>
                  <a:rPr lang="en-US" sz="3200" dirty="0" err="1" smtClean="0"/>
                  <a:t>Vektor</a:t>
                </a:r>
                <a:r>
                  <a:rPr lang="en-US" sz="3200" dirty="0" smtClean="0"/>
                  <a:t> </a:t>
                </a:r>
                <a:r>
                  <a:rPr lang="en-US" sz="3200" dirty="0" err="1"/>
                  <a:t>satuan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en-US" sz="3200" dirty="0"/>
              </a:p>
              <a:p>
                <a:r>
                  <a:rPr lang="en-US" dirty="0"/>
                  <a:t> </a:t>
                </a: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プレースホルダー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9548037" y="-148857"/>
                <a:ext cx="9796257" cy="4444409"/>
              </a:xfrm>
              <a:blipFill rotWithShape="1">
                <a:blip r:embed="rId2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プレースホルダー 12"/>
              <p:cNvSpPr txBox="1">
                <a:spLocks/>
              </p:cNvSpPr>
              <p:nvPr/>
            </p:nvSpPr>
            <p:spPr>
              <a:xfrm>
                <a:off x="8995144" y="4913430"/>
                <a:ext cx="8630219" cy="4166775"/>
              </a:xfrm>
              <a:prstGeom prst="rect">
                <a:avLst/>
              </a:prstGeom>
            </p:spPr>
            <p:txBody>
              <a:bodyPr vert="horz" lIns="163275" tIns="81638" rIns="163275" bIns="81638" rtlCol="0" anchor="t">
                <a:normAutofit lnSpcReduction="10000"/>
              </a:bodyPr>
              <a:lstStyle>
                <a:lvl1pPr marL="0" indent="0" algn="l" defTabSz="1632753" rtl="0" eaLnBrk="1" latinLnBrk="0" hangingPunct="1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  <a:defRPr kumimoji="1"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1326612" indent="-510235" algn="l" defTabSz="163275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040941" indent="-408188" algn="l" defTabSz="163275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4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857317" indent="-408188" algn="l" defTabSz="163275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673693" indent="-408188" algn="l" defTabSz="163275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490070" indent="-408188" algn="l" defTabSz="163275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306446" indent="-408188" algn="l" defTabSz="163275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122822" indent="-408188" algn="l" defTabSz="163275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939199" indent="-408188" algn="l" defTabSz="1632753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 err="1"/>
                  <a:t>Jika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i="1">
                        <a:latin typeface="Cambria Math"/>
                      </a:rPr>
                      <m:t>;</m:t>
                    </m:r>
                    <m:r>
                      <a:rPr lang="en-US" sz="3200" i="1"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𝑑𝑎𝑛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maka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tentukanlah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vektor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satuan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dari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en-US" sz="32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𝐵𝐶</m:t>
                        </m:r>
                      </m:e>
                    </m:acc>
                    <m:r>
                      <a:rPr lang="en-US" sz="3200" i="1">
                        <a:latin typeface="Cambria Math"/>
                      </a:rPr>
                      <m:t>=…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dirty="0"/>
                  <a:t> </a:t>
                </a:r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6" name="テキスト プレースホルダー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144" y="4913430"/>
                <a:ext cx="8630219" cy="4166775"/>
              </a:xfrm>
              <a:prstGeom prst="rect">
                <a:avLst/>
              </a:prstGeom>
              <a:blipFill rotWithShape="1">
                <a:blip r:embed="rId3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119866"/>
      </p:ext>
    </p:extLst>
  </p:cSld>
  <p:clrMapOvr>
    <a:masterClrMapping/>
  </p:clrMapOvr>
  <p:transition spd="slow" advTm="3806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Aksioma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ruang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Vektor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023050" y="1768156"/>
            <a:ext cx="7426863" cy="790352"/>
          </a:xfrm>
        </p:spPr>
        <p:txBody>
          <a:bodyPr/>
          <a:lstStyle/>
          <a:p>
            <a:r>
              <a:rPr lang="en-US" altLang="ja-JP" dirty="0" err="1" smtClean="0"/>
              <a:t>Aksioma</a:t>
            </a:r>
            <a:r>
              <a:rPr lang="en-US" altLang="ja-JP" dirty="0" smtClean="0"/>
              <a:t>/ </a:t>
            </a:r>
            <a:r>
              <a:rPr lang="en-US" altLang="ja-JP" dirty="0" err="1" smtClean="0"/>
              <a:t>sifat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2496414" y="1644993"/>
            <a:ext cx="13938025" cy="3227826"/>
          </a:xfrm>
        </p:spPr>
        <p:txBody>
          <a:bodyPr>
            <a:normAutofit/>
          </a:bodyPr>
          <a:lstStyle/>
          <a:p>
            <a:endParaRPr kumimoji="1" lang="en-US" altLang="ja-JP" sz="3600" dirty="0" smtClean="0"/>
          </a:p>
          <a:p>
            <a:r>
              <a:rPr lang="en-US" sz="2800" dirty="0"/>
              <a:t> 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penjumlahan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perkalian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</a:t>
            </a:r>
            <a:r>
              <a:rPr lang="en-US" sz="2800" dirty="0" err="1"/>
              <a:t>mesti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persyaratan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yang </a:t>
            </a:r>
            <a:r>
              <a:rPr lang="en-US" sz="2800" dirty="0" err="1"/>
              <a:t>dinamakan</a:t>
            </a:r>
            <a:r>
              <a:rPr lang="en-US" sz="2800" dirty="0"/>
              <a:t> </a:t>
            </a:r>
            <a:r>
              <a:rPr lang="en-US" sz="2800" i="1" dirty="0" err="1">
                <a:hlinkClick r:id="rId2" tooltip="Aksioma"/>
              </a:rPr>
              <a:t>aksioma</a:t>
            </a:r>
            <a:endParaRPr kumimoji="1" lang="ja-JP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58" y="3551274"/>
            <a:ext cx="10329363" cy="65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5" b="19455"/>
          <a:stretch>
            <a:fillRect/>
          </a:stretch>
        </p:blipFill>
        <p:spPr>
          <a:xfrm>
            <a:off x="10994066" y="914400"/>
            <a:ext cx="2244022" cy="1382232"/>
          </a:xfr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err="1" smtClean="0"/>
              <a:t>Susunan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ruang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pada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vektor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91" y="659220"/>
            <a:ext cx="8433324" cy="4061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92" y="5144318"/>
            <a:ext cx="8433323" cy="54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5" b="19455"/>
          <a:stretch>
            <a:fillRect/>
          </a:stretch>
        </p:blipFill>
        <p:spPr>
          <a:xfrm>
            <a:off x="10994066" y="914400"/>
            <a:ext cx="2244022" cy="1382232"/>
          </a:xfr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 err="1" smtClean="0"/>
              <a:t>Susunan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ruang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pada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vektor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818" y="579416"/>
            <a:ext cx="6933351" cy="5693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23" y="6570925"/>
            <a:ext cx="8356758" cy="167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Ketika</a:t>
            </a:r>
            <a:r>
              <a:rPr lang="en-US" altLang="ja-JP" dirty="0" smtClean="0"/>
              <a:t> yang lain </a:t>
            </a:r>
            <a:r>
              <a:rPr lang="en-US" altLang="ja-JP" dirty="0" err="1" smtClean="0"/>
              <a:t>bisa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berlari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janganlah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iri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karena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dirimu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hanya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bisa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berjalan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Bersyukurlah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sebab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ada</a:t>
            </a:r>
            <a:r>
              <a:rPr lang="en-US" altLang="ja-JP" dirty="0" smtClean="0"/>
              <a:t> yang </a:t>
            </a:r>
            <a:r>
              <a:rPr lang="en-US" altLang="ja-JP" dirty="0" err="1" smtClean="0"/>
              <a:t>hanya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bisa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merangkak</a:t>
            </a:r>
            <a:r>
              <a:rPr lang="en-US" altLang="ja-JP" dirty="0" smtClean="0"/>
              <a:t> demi </a:t>
            </a:r>
            <a:r>
              <a:rPr lang="en-US" altLang="ja-JP" dirty="0" err="1" smtClean="0"/>
              <a:t>sampai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garis</a:t>
            </a:r>
            <a:r>
              <a:rPr lang="en-US" altLang="ja-JP" dirty="0" smtClean="0"/>
              <a:t> finish.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4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55">
        <p:fade/>
      </p:transition>
    </mc:Choice>
    <mc:Fallback xmlns="">
      <p:transition spd="med" advTm="545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34" y="3710432"/>
            <a:ext cx="2816096" cy="281609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66342" y="6885822"/>
            <a:ext cx="15553728" cy="864046"/>
          </a:xfrm>
        </p:spPr>
        <p:txBody>
          <a:bodyPr/>
          <a:lstStyle/>
          <a:p>
            <a:r>
              <a:rPr lang="en-US" dirty="0" err="1" smtClean="0"/>
              <a:t>Aljabar</a:t>
            </a:r>
            <a:r>
              <a:rPr lang="en-US" dirty="0" smtClean="0"/>
              <a:t> Linier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Pertemuan</a:t>
            </a:r>
            <a:r>
              <a:rPr lang="en-US" altLang="ja-JP" dirty="0" smtClean="0"/>
              <a:t> 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Tujuan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Pembelajaran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kumimoji="1" lang="en-US" altLang="ja-JP" sz="3600" dirty="0" smtClean="0"/>
          </a:p>
          <a:p>
            <a:r>
              <a:rPr kumimoji="1" lang="en-US" altLang="ja-JP" sz="3600" dirty="0" err="1" smtClean="0"/>
              <a:t>Setelah</a:t>
            </a:r>
            <a:r>
              <a:rPr kumimoji="1" lang="en-US" altLang="ja-JP" sz="3600" dirty="0" smtClean="0"/>
              <a:t>   </a:t>
            </a:r>
            <a:r>
              <a:rPr kumimoji="1" lang="en-US" altLang="ja-JP" sz="3600" dirty="0" err="1" smtClean="0"/>
              <a:t>menyelesaikan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materi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pada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pertemuan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ini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mahasiswa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mampu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memahami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pengertian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vektor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dan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operasi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didalamnya</a:t>
            </a:r>
            <a:r>
              <a:rPr kumimoji="1" lang="en-US" altLang="ja-JP" sz="3600" dirty="0" smtClean="0"/>
              <a:t>.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12" name="図プレースホルダー 11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テキスト プレースホルダー 10"/>
          <p:cNvSpPr txBox="1">
            <a:spLocks/>
          </p:cNvSpPr>
          <p:nvPr/>
        </p:nvSpPr>
        <p:spPr>
          <a:xfrm>
            <a:off x="3575404" y="1427904"/>
            <a:ext cx="7426863" cy="790352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5400" kern="1200" baseline="0">
                <a:solidFill>
                  <a:schemeClr val="bg1"/>
                </a:solidFill>
                <a:latin typeface="Open Sans Semibold" panose="020B0706030804020204" pitchFamily="34" charset="0"/>
                <a:ea typeface="+mn-ea"/>
                <a:cs typeface="Open Sans Semibold" panose="020B0706030804020204" pitchFamily="34" charset="0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solidFill>
                  <a:schemeClr val="tx1"/>
                </a:solidFill>
              </a:rPr>
              <a:t>Apa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definisi</a:t>
            </a:r>
            <a:r>
              <a:rPr lang="en-US" altLang="ja-JP" dirty="0" smtClean="0">
                <a:solidFill>
                  <a:schemeClr val="tx1"/>
                </a:solidFill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</a:rPr>
              <a:t>Vektor</a:t>
            </a:r>
            <a:r>
              <a:rPr lang="en-US" altLang="ja-JP" dirty="0" smtClean="0">
                <a:solidFill>
                  <a:schemeClr val="tx1"/>
                </a:solidFill>
              </a:rPr>
              <a:t>?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9"/>
          <p:cNvSpPr txBox="1">
            <a:spLocks/>
          </p:cNvSpPr>
          <p:nvPr/>
        </p:nvSpPr>
        <p:spPr>
          <a:xfrm>
            <a:off x="8059479" y="3551273"/>
            <a:ext cx="9292856" cy="474212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 vert="horz" lIns="163275" tIns="81638" rIns="163275" bIns="81638" rtlCol="0">
            <a:normAutofit fontScale="55000" lnSpcReduction="20000"/>
          </a:bodyPr>
          <a:lstStyle>
            <a:lvl1pPr marL="0" indent="0" algn="l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36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altLang="ja-JP" sz="4600" dirty="0" err="1" smtClean="0"/>
              <a:t>Besaran</a:t>
            </a:r>
            <a:r>
              <a:rPr lang="en-US" altLang="ja-JP" sz="4600" dirty="0" smtClean="0"/>
              <a:t> (</a:t>
            </a:r>
            <a:r>
              <a:rPr lang="en-US" altLang="ja-JP" sz="4600" dirty="0" err="1" smtClean="0"/>
              <a:t>kuantitas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fisik</a:t>
            </a:r>
            <a:r>
              <a:rPr lang="en-US" altLang="ja-JP" sz="4600" dirty="0" smtClean="0"/>
              <a:t>) yang </a:t>
            </a:r>
            <a:r>
              <a:rPr lang="en-US" altLang="ja-JP" sz="4600" dirty="0" err="1" smtClean="0"/>
              <a:t>memiliki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nilai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dan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arah</a:t>
            </a:r>
            <a:r>
              <a:rPr lang="en-US" altLang="ja-JP" sz="4600" dirty="0" smtClean="0"/>
              <a:t>. 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altLang="ja-JP" sz="4600" dirty="0" err="1" smtClean="0"/>
              <a:t>Sebuah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vektor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dapat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dinyatakan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dengan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matriks</a:t>
            </a:r>
            <a:r>
              <a:rPr lang="en-US" altLang="ja-JP" sz="4600" dirty="0"/>
              <a:t> </a:t>
            </a:r>
            <a:r>
              <a:rPr lang="en-US" altLang="ja-JP" sz="4600" dirty="0" err="1" smtClean="0"/>
              <a:t>baik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itu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matriks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baris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maupun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matriks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kolom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dari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suatu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komponen</a:t>
            </a:r>
            <a:r>
              <a:rPr lang="en-US" altLang="ja-JP" sz="4600" dirty="0" smtClean="0"/>
              <a:t> </a:t>
            </a:r>
            <a:r>
              <a:rPr lang="en-US" altLang="ja-JP" sz="4600" dirty="0" err="1" smtClean="0"/>
              <a:t>vektor</a:t>
            </a:r>
            <a:r>
              <a:rPr lang="en-US" altLang="ja-JP" sz="4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Pertemuan</a:t>
            </a:r>
            <a:r>
              <a:rPr lang="en-US" altLang="ja-JP" dirty="0" smtClean="0"/>
              <a:t> 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smtClean="0"/>
              <a:t>Misalnya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190847" y="4451977"/>
            <a:ext cx="15456243" cy="5627687"/>
          </a:xfrm>
        </p:spPr>
        <p:txBody>
          <a:bodyPr>
            <a:normAutofit/>
          </a:bodyPr>
          <a:lstStyle/>
          <a:p>
            <a:endParaRPr kumimoji="1" lang="ja-JP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42" y="5274006"/>
            <a:ext cx="15179292" cy="29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059" y="5190590"/>
            <a:ext cx="8749107" cy="5002249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5" b="19455"/>
          <a:stretch>
            <a:fillRect/>
          </a:stretch>
        </p:blipFill>
        <p:spPr>
          <a:xfrm>
            <a:off x="10994066" y="914400"/>
            <a:ext cx="2244022" cy="1382232"/>
          </a:xfrm>
        </p:spPr>
      </p:pic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pic>
        <p:nvPicPr>
          <p:cNvPr id="33" name="図プレースホルダー 32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6220"/>
          <a:stretch>
            <a:fillRect/>
          </a:stretch>
        </p:blipFill>
        <p:spPr/>
      </p:pic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 smtClean="0"/>
              <a:t>Notasi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vektor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156" y="-1"/>
            <a:ext cx="5933080" cy="50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Norm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Vektor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19" y="4352320"/>
            <a:ext cx="10353226" cy="42537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30" y="8470085"/>
            <a:ext cx="5420416" cy="143319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804"/>
      </p:ext>
    </p:extLst>
  </p:cSld>
  <p:clrMapOvr>
    <a:masterClrMapping/>
  </p:clrMapOvr>
  <p:transition spd="slow" advTm="4073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90" y="6570922"/>
            <a:ext cx="10702751" cy="3402418"/>
          </a:xfrm>
          <a:prstGeom prst="rect">
            <a:avLst/>
          </a:prstGeom>
        </p:spPr>
      </p:pic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Istilah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dalam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Vektor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Vektor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nol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>
          <a:xfrm>
            <a:off x="2666536" y="4458940"/>
            <a:ext cx="6147552" cy="472674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/>
              <a:t>Vektor</a:t>
            </a:r>
            <a:r>
              <a:rPr lang="en-US" sz="2800" b="1" dirty="0"/>
              <a:t> </a:t>
            </a:r>
            <a:r>
              <a:rPr lang="en-US" sz="2800" b="1" dirty="0" err="1"/>
              <a:t>Nol</a:t>
            </a:r>
            <a:r>
              <a:rPr lang="en-US" sz="2800" b="1" dirty="0"/>
              <a:t> </a:t>
            </a:r>
            <a:r>
              <a:rPr lang="en-US" sz="2800" b="1" dirty="0" err="1"/>
              <a:t>adalah</a:t>
            </a:r>
            <a:r>
              <a:rPr lang="en-US" sz="2800" dirty="0"/>
              <a:t> </a:t>
            </a:r>
            <a:r>
              <a:rPr lang="en-US" sz="2800" dirty="0" err="1"/>
              <a:t>vektor</a:t>
            </a:r>
            <a:r>
              <a:rPr lang="en-US" sz="2800" dirty="0"/>
              <a:t> yang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/>
              <a:t>nol</a:t>
            </a:r>
            <a:r>
              <a:rPr lang="en-US" sz="2800" dirty="0"/>
              <a:t> </a:t>
            </a:r>
            <a:r>
              <a:rPr lang="en-US" sz="2800" dirty="0" err="1"/>
              <a:t>satuan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arahnya</a:t>
            </a:r>
            <a:r>
              <a:rPr lang="en-US" sz="2800" dirty="0"/>
              <a:t> </a:t>
            </a:r>
            <a:r>
              <a:rPr lang="en-US" sz="2800" dirty="0" err="1"/>
              <a:t>tak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</a:t>
            </a:r>
          </a:p>
          <a:p>
            <a:pPr algn="just"/>
            <a:endParaRPr kumimoji="1" lang="ja-JP" altLang="en-US" sz="28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/>
              <a:t>Vektor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posisi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/>
              <a:t>Vektor</a:t>
            </a:r>
            <a:r>
              <a:rPr lang="en-US" sz="2800" b="1" dirty="0"/>
              <a:t> </a:t>
            </a:r>
            <a:r>
              <a:rPr lang="en-US" sz="2800" b="1" dirty="0" err="1"/>
              <a:t>Posisi</a:t>
            </a:r>
            <a:r>
              <a:rPr lang="en-US" sz="2800" b="1" dirty="0"/>
              <a:t> </a:t>
            </a:r>
            <a:r>
              <a:rPr lang="en-US" sz="2800" b="1" dirty="0" err="1"/>
              <a:t>adalah</a:t>
            </a:r>
            <a:r>
              <a:rPr lang="en-US" sz="2800" dirty="0"/>
              <a:t> </a:t>
            </a:r>
            <a:r>
              <a:rPr lang="en-US" sz="2800" dirty="0" err="1"/>
              <a:t>Posisi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titik</a:t>
            </a:r>
            <a:r>
              <a:rPr lang="en-US" sz="2800" dirty="0"/>
              <a:t> </a:t>
            </a:r>
            <a:r>
              <a:rPr lang="en-US" sz="2800" dirty="0" err="1"/>
              <a:t>partikel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titik</a:t>
            </a:r>
            <a:r>
              <a:rPr lang="en-US" sz="2800" dirty="0"/>
              <a:t> </a:t>
            </a:r>
            <a:r>
              <a:rPr lang="en-US" sz="2800" dirty="0" err="1"/>
              <a:t>acuan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dinyatakan</a:t>
            </a:r>
            <a:r>
              <a:rPr lang="en-US" sz="2800" dirty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</a:t>
            </a:r>
            <a:r>
              <a:rPr lang="en-US" sz="2800" dirty="0" err="1"/>
              <a:t>posisi</a:t>
            </a:r>
            <a:r>
              <a:rPr lang="en-US" sz="2800" b="1" dirty="0" smtClean="0"/>
              <a:t>.</a:t>
            </a:r>
          </a:p>
          <a:p>
            <a:pPr algn="just"/>
            <a:endParaRPr lang="ja-JP" alt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4242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Istilah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dalam</a:t>
            </a:r>
            <a:r>
              <a:rPr kumimoji="1" lang="en-US" altLang="ja-JP" dirty="0" smtClean="0"/>
              <a:t> </a:t>
            </a:r>
            <a:r>
              <a:rPr lang="en-US" altLang="ja-JP" dirty="0" err="1" smtClean="0">
                <a:solidFill>
                  <a:schemeClr val="accent1"/>
                </a:solidFill>
                <a:latin typeface="Route 159 Bold" pitchFamily="50" charset="0"/>
              </a:rPr>
              <a:t>Vektor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 smtClean="0"/>
              <a:t>Vektor</a:t>
            </a:r>
            <a:r>
              <a:rPr lang="en-US" altLang="ja-JP" dirty="0" smtClean="0"/>
              <a:t> basis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>
          <a:xfrm>
            <a:off x="2326296" y="4458940"/>
            <a:ext cx="6147552" cy="4726742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/>
              <a:t>Vektor</a:t>
            </a:r>
            <a:r>
              <a:rPr lang="en-US" sz="2800" b="1" dirty="0"/>
              <a:t> Basis </a:t>
            </a:r>
            <a:r>
              <a:rPr lang="en-US" sz="2800" b="1" dirty="0" err="1"/>
              <a:t>adalah</a:t>
            </a:r>
            <a:r>
              <a:rPr lang="en-US" sz="2800" dirty="0"/>
              <a:t> </a:t>
            </a:r>
            <a:r>
              <a:rPr lang="en-US" sz="2800" dirty="0" err="1"/>
              <a:t>vektor</a:t>
            </a:r>
            <a:r>
              <a:rPr lang="en-US" sz="2800" dirty="0"/>
              <a:t> yang </a:t>
            </a:r>
            <a:r>
              <a:rPr lang="en-US" sz="2800" dirty="0" err="1"/>
              <a:t>panjangnya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satuan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arahnya</a:t>
            </a:r>
            <a:r>
              <a:rPr lang="en-US" sz="2800" dirty="0"/>
              <a:t> </a:t>
            </a:r>
            <a:r>
              <a:rPr lang="en-US" sz="2800" dirty="0" err="1"/>
              <a:t>searah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sumbu</a:t>
            </a:r>
            <a:r>
              <a:rPr lang="en-US" sz="2800" dirty="0"/>
              <a:t> </a:t>
            </a:r>
            <a:r>
              <a:rPr lang="en-US" sz="2800" dirty="0" err="1"/>
              <a:t>koordinat</a:t>
            </a:r>
            <a:r>
              <a:rPr lang="en-US" sz="2800" dirty="0"/>
              <a:t>.</a:t>
            </a:r>
          </a:p>
          <a:p>
            <a:pPr algn="just"/>
            <a:endParaRPr kumimoji="1" lang="ja-JP" altLang="en-US" sz="2800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 smtClean="0"/>
              <a:t>Vektor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satuan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err="1"/>
              <a:t>Vektor</a:t>
            </a:r>
            <a:r>
              <a:rPr lang="en-US" sz="2800" b="1" dirty="0"/>
              <a:t> </a:t>
            </a:r>
            <a:r>
              <a:rPr lang="en-US" sz="2800" b="1" dirty="0" err="1"/>
              <a:t>satuan</a:t>
            </a:r>
            <a:r>
              <a:rPr lang="en-US" sz="2800" dirty="0"/>
              <a:t> 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yang </a:t>
            </a:r>
            <a:r>
              <a:rPr lang="en-US" sz="2800" dirty="0" err="1"/>
              <a:t>panjangnya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satuan</a:t>
            </a:r>
            <a:r>
              <a:rPr lang="en-US" sz="2800" dirty="0"/>
              <a:t>.</a:t>
            </a:r>
            <a:endParaRPr lang="ja-JP" alt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2240"/>
            <a:ext cx="9699727" cy="2475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28" y="6018028"/>
            <a:ext cx="9090285" cy="133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96849"/>
      </p:ext>
    </p:extLst>
  </p:cSld>
  <p:clrMapOvr>
    <a:masterClrMapping/>
  </p:clrMapOvr>
  <p:transition spd="slow" advTm="7188">
    <p:cove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heme/theme1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16198</TotalTime>
  <Words>250</Words>
  <Application>Microsoft Office PowerPoint</Application>
  <PresentationFormat>Custom</PresentationFormat>
  <Paragraphs>59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Vega - Header</vt:lpstr>
      <vt:lpstr>Vega - Footer Only</vt:lpstr>
      <vt:lpstr>Vega - Free</vt:lpstr>
      <vt:lpstr>VEGA</vt:lpstr>
      <vt:lpstr>PowerPoint Presentation</vt:lpstr>
      <vt:lpstr>Pertemuan 1</vt:lpstr>
      <vt:lpstr>PowerPoint Presentation</vt:lpstr>
      <vt:lpstr>Pertemuan 1</vt:lpstr>
      <vt:lpstr>PowerPoint Presentation</vt:lpstr>
      <vt:lpstr>Norm Vektor</vt:lpstr>
      <vt:lpstr>Istilah dalam Vektor</vt:lpstr>
      <vt:lpstr>Istilah dalam Vektor</vt:lpstr>
      <vt:lpstr>contoh</vt:lpstr>
      <vt:lpstr>quiz</vt:lpstr>
      <vt:lpstr>Aksioma ruang Vektor</vt:lpstr>
      <vt:lpstr>PowerPoint Presentation</vt:lpstr>
      <vt:lpstr>PowerPoint Presentation</vt:lpstr>
      <vt:lpstr>Ketika yang lain bisa berlari, janganlah iri karena dirimu hanya bisa berjalan. Bersyukurlah sebab ada yang hanya bisa merangkak demi sampai ke garis finish.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Hp</cp:lastModifiedBy>
  <cp:revision>375</cp:revision>
  <dcterms:created xsi:type="dcterms:W3CDTF">2015-09-05T11:42:45Z</dcterms:created>
  <dcterms:modified xsi:type="dcterms:W3CDTF">2021-09-16T18:07:55Z</dcterms:modified>
</cp:coreProperties>
</file>