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50" d="100"/>
          <a:sy n="150" d="100"/>
        </p:scale>
        <p:origin x="-3726" y="-292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5DB1A6-5EE9-4535-BDD3-2A7597AA0413}" type="datetimeFigureOut">
              <a:rPr lang="en-ID" smtClean="0"/>
              <a:t>13/12/2021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2955842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DB1A6-5EE9-4535-BDD3-2A7597AA0413}" type="datetimeFigureOut">
              <a:rPr lang="en-ID" smtClean="0"/>
              <a:t>13/12/2021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2301053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DB1A6-5EE9-4535-BDD3-2A7597AA0413}" type="datetimeFigureOut">
              <a:rPr lang="en-ID" smtClean="0"/>
              <a:t>13/12/2021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118EB-96A5-4080-B024-448D207F42EC}" type="slidenum">
              <a:rPr lang="en-ID" smtClean="0"/>
              <a:t>‹#›</a:t>
            </a:fld>
            <a:endParaRPr lang="en-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4818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DB1A6-5EE9-4535-BDD3-2A7597AA0413}" type="datetimeFigureOut">
              <a:rPr lang="en-ID" smtClean="0"/>
              <a:t>13/12/2021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1207977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DB1A6-5EE9-4535-BDD3-2A7597AA0413}" type="datetimeFigureOut">
              <a:rPr lang="en-ID" smtClean="0"/>
              <a:t>13/12/2021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118EB-96A5-4080-B024-448D207F42EC}" type="slidenum">
              <a:rPr lang="en-ID" smtClean="0"/>
              <a:t>‹#›</a:t>
            </a:fld>
            <a:endParaRPr lang="en-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40823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DB1A6-5EE9-4535-BDD3-2A7597AA0413}" type="datetimeFigureOut">
              <a:rPr lang="en-ID" smtClean="0"/>
              <a:t>13/12/2021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567353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DB1A6-5EE9-4535-BDD3-2A7597AA0413}" type="datetimeFigureOut">
              <a:rPr lang="en-ID" smtClean="0"/>
              <a:t>13/12/2021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3159461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DB1A6-5EE9-4535-BDD3-2A7597AA0413}" type="datetimeFigureOut">
              <a:rPr lang="en-ID" smtClean="0"/>
              <a:t>13/12/2021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196799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5DB1A6-5EE9-4535-BDD3-2A7597AA0413}" type="datetimeFigureOut">
              <a:rPr lang="en-ID" smtClean="0"/>
              <a:t>13/12/2021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1873305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5DB1A6-5EE9-4535-BDD3-2A7597AA0413}" type="datetimeFigureOut">
              <a:rPr lang="en-ID" smtClean="0"/>
              <a:t>13/12/2021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1203240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5DB1A6-5EE9-4535-BDD3-2A7597AA0413}" type="datetimeFigureOut">
              <a:rPr lang="en-ID" smtClean="0"/>
              <a:t>13/12/2021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2107755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5DB1A6-5EE9-4535-BDD3-2A7597AA0413}" type="datetimeFigureOut">
              <a:rPr lang="en-ID" smtClean="0"/>
              <a:t>13/12/2021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3165180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5DB1A6-5EE9-4535-BDD3-2A7597AA0413}" type="datetimeFigureOut">
              <a:rPr lang="en-ID" smtClean="0"/>
              <a:t>13/12/2021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248310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DB1A6-5EE9-4535-BDD3-2A7597AA0413}" type="datetimeFigureOut">
              <a:rPr lang="en-ID" smtClean="0"/>
              <a:t>13/12/2021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1954396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5DB1A6-5EE9-4535-BDD3-2A7597AA0413}" type="datetimeFigureOut">
              <a:rPr lang="en-ID" smtClean="0"/>
              <a:t>13/12/2021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3430101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5DB1A6-5EE9-4535-BDD3-2A7597AA0413}" type="datetimeFigureOut">
              <a:rPr lang="en-ID" smtClean="0"/>
              <a:t>13/12/2021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45118EB-96A5-4080-B024-448D207F42EC}" type="slidenum">
              <a:rPr lang="en-ID" smtClean="0"/>
              <a:t>‹#›</a:t>
            </a:fld>
            <a:endParaRPr lang="en-ID"/>
          </a:p>
        </p:txBody>
      </p:sp>
    </p:spTree>
    <p:extLst>
      <p:ext uri="{BB962C8B-B14F-4D97-AF65-F5344CB8AC3E}">
        <p14:creationId xmlns:p14="http://schemas.microsoft.com/office/powerpoint/2010/main" val="3825867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5DB1A6-5EE9-4535-BDD3-2A7597AA0413}" type="datetimeFigureOut">
              <a:rPr lang="en-ID" smtClean="0"/>
              <a:t>13/12/2021</a:t>
            </a:fld>
            <a:endParaRPr lang="en-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5118EB-96A5-4080-B024-448D207F42EC}" type="slidenum">
              <a:rPr lang="en-ID" smtClean="0"/>
              <a:t>‹#›</a:t>
            </a:fld>
            <a:endParaRPr lang="en-ID"/>
          </a:p>
        </p:txBody>
      </p:sp>
    </p:spTree>
    <p:extLst>
      <p:ext uri="{BB962C8B-B14F-4D97-AF65-F5344CB8AC3E}">
        <p14:creationId xmlns:p14="http://schemas.microsoft.com/office/powerpoint/2010/main" val="16889051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4964-6F39-4393-94C1-8FE32FE34943}"/>
              </a:ext>
            </a:extLst>
          </p:cNvPr>
          <p:cNvSpPr>
            <a:spLocks noGrp="1"/>
          </p:cNvSpPr>
          <p:nvPr>
            <p:ph type="ctrTitle"/>
          </p:nvPr>
        </p:nvSpPr>
        <p:spPr>
          <a:xfrm>
            <a:off x="2262808" y="351182"/>
            <a:ext cx="7666383" cy="2020957"/>
          </a:xfrm>
        </p:spPr>
        <p:txBody>
          <a:bodyPr>
            <a:normAutofit fontScale="90000"/>
          </a:bodyPr>
          <a:lstStyle/>
          <a:p>
            <a:pPr algn="ctr"/>
            <a:r>
              <a:rPr lang="en-ID" sz="2800" b="1" dirty="0">
                <a:solidFill>
                  <a:schemeClr val="tx1"/>
                </a:solidFill>
              </a:rPr>
              <a:t>PERTEMUAN 13</a:t>
            </a:r>
            <a:br>
              <a:rPr lang="en-ID" sz="2800" b="1" dirty="0">
                <a:solidFill>
                  <a:schemeClr val="tx1"/>
                </a:solidFill>
              </a:rPr>
            </a:br>
            <a:r>
              <a:rPr lang="en-ID" sz="2400" b="1" dirty="0">
                <a:solidFill>
                  <a:schemeClr val="tx1"/>
                </a:solidFill>
              </a:rPr>
              <a:t>HIPOTESIS, ARAH PENGUJIAN HIPOTESIS DAN INTERPOLASI DALAM MENENTUKAN NILAI TABEL STATISTIK</a:t>
            </a:r>
            <a:br>
              <a:rPr lang="en-ID" sz="3200" dirty="0"/>
            </a:br>
            <a:endParaRPr lang="en-ID" sz="3200" dirty="0"/>
          </a:p>
        </p:txBody>
      </p:sp>
      <p:sp>
        <p:nvSpPr>
          <p:cNvPr id="3" name="Subtitle 2">
            <a:extLst>
              <a:ext uri="{FF2B5EF4-FFF2-40B4-BE49-F238E27FC236}">
                <a16:creationId xmlns:a16="http://schemas.microsoft.com/office/drawing/2014/main" id="{E0C5D579-032A-484C-B60A-D233B3C18872}"/>
              </a:ext>
            </a:extLst>
          </p:cNvPr>
          <p:cNvSpPr>
            <a:spLocks noGrp="1"/>
          </p:cNvSpPr>
          <p:nvPr>
            <p:ph type="subTitle" idx="1"/>
          </p:nvPr>
        </p:nvSpPr>
        <p:spPr>
          <a:xfrm>
            <a:off x="2262808" y="2058850"/>
            <a:ext cx="7666383" cy="4336774"/>
          </a:xfrm>
        </p:spPr>
        <p:txBody>
          <a:bodyPr>
            <a:normAutofit fontScale="92500" lnSpcReduction="10000"/>
          </a:bodyPr>
          <a:lstStyle/>
          <a:p>
            <a:pPr algn="ctr"/>
            <a:r>
              <a:rPr lang="en-US" b="1" dirty="0">
                <a:solidFill>
                  <a:schemeClr val="tx1"/>
                </a:solidFill>
              </a:rPr>
              <a:t>KELOMPOK 2:</a:t>
            </a:r>
          </a:p>
          <a:p>
            <a:pPr marL="342900" indent="-342900" algn="l">
              <a:buFontTx/>
              <a:buChar char="-"/>
            </a:pPr>
            <a:r>
              <a:rPr lang="en-US" sz="1800" dirty="0">
                <a:solidFill>
                  <a:schemeClr val="tx1"/>
                </a:solidFill>
              </a:rPr>
              <a:t>Muhammad Lutfi </a:t>
            </a:r>
            <a:r>
              <a:rPr lang="en-US" sz="1800" dirty="0" err="1">
                <a:solidFill>
                  <a:schemeClr val="tx1"/>
                </a:solidFill>
              </a:rPr>
              <a:t>Ariski</a:t>
            </a:r>
            <a:r>
              <a:rPr lang="en-US" sz="1800" dirty="0">
                <a:solidFill>
                  <a:schemeClr val="tx1"/>
                </a:solidFill>
              </a:rPr>
              <a:t> ( 201011401871 )</a:t>
            </a:r>
          </a:p>
          <a:p>
            <a:pPr marL="342900" indent="-342900" algn="l">
              <a:buFontTx/>
              <a:buChar char="-"/>
            </a:pPr>
            <a:r>
              <a:rPr lang="en-US" sz="1800" dirty="0" err="1">
                <a:solidFill>
                  <a:schemeClr val="tx1"/>
                </a:solidFill>
              </a:rPr>
              <a:t>Fariz</a:t>
            </a:r>
            <a:r>
              <a:rPr lang="en-US" sz="1800" dirty="0">
                <a:solidFill>
                  <a:schemeClr val="tx1"/>
                </a:solidFill>
              </a:rPr>
              <a:t> </a:t>
            </a:r>
            <a:r>
              <a:rPr lang="en-US" sz="1800" dirty="0" err="1">
                <a:solidFill>
                  <a:schemeClr val="tx1"/>
                </a:solidFill>
              </a:rPr>
              <a:t>Septiawan</a:t>
            </a:r>
            <a:r>
              <a:rPr lang="en-US" sz="1800" dirty="0">
                <a:solidFill>
                  <a:schemeClr val="tx1"/>
                </a:solidFill>
              </a:rPr>
              <a:t> ( 201011401491 )</a:t>
            </a:r>
          </a:p>
          <a:p>
            <a:pPr marL="342900" indent="-342900" algn="l">
              <a:buFontTx/>
              <a:buChar char="-"/>
            </a:pPr>
            <a:r>
              <a:rPr lang="en-US" sz="1800" dirty="0" err="1">
                <a:solidFill>
                  <a:schemeClr val="tx1"/>
                </a:solidFill>
              </a:rPr>
              <a:t>Ashil</a:t>
            </a:r>
            <a:r>
              <a:rPr lang="en-US" sz="1800" dirty="0">
                <a:solidFill>
                  <a:schemeClr val="tx1"/>
                </a:solidFill>
              </a:rPr>
              <a:t> Ramadhan ( 201011400699 )</a:t>
            </a:r>
          </a:p>
          <a:p>
            <a:pPr marL="342900" indent="-342900" algn="l">
              <a:buFontTx/>
              <a:buChar char="-"/>
            </a:pPr>
            <a:r>
              <a:rPr lang="en-ID" sz="1800" dirty="0" err="1">
                <a:solidFill>
                  <a:schemeClr val="tx1"/>
                </a:solidFill>
              </a:rPr>
              <a:t>Manisya</a:t>
            </a:r>
            <a:r>
              <a:rPr lang="en-ID" sz="1800" dirty="0">
                <a:solidFill>
                  <a:schemeClr val="tx1"/>
                </a:solidFill>
              </a:rPr>
              <a:t> Agustin </a:t>
            </a:r>
            <a:r>
              <a:rPr lang="en-ID" sz="1800" dirty="0" err="1">
                <a:solidFill>
                  <a:schemeClr val="tx1"/>
                </a:solidFill>
              </a:rPr>
              <a:t>Zulharifah</a:t>
            </a:r>
            <a:r>
              <a:rPr lang="en-ID" sz="1800" dirty="0">
                <a:solidFill>
                  <a:schemeClr val="tx1"/>
                </a:solidFill>
              </a:rPr>
              <a:t> ( 201011402155 )</a:t>
            </a:r>
          </a:p>
          <a:p>
            <a:pPr marL="342900" indent="-342900" algn="l">
              <a:buFontTx/>
              <a:buChar char="-"/>
            </a:pPr>
            <a:r>
              <a:rPr lang="en-ID" sz="1800" dirty="0" err="1">
                <a:solidFill>
                  <a:schemeClr val="tx1"/>
                </a:solidFill>
              </a:rPr>
              <a:t>Dhiwa</a:t>
            </a:r>
            <a:r>
              <a:rPr lang="en-ID" sz="1800" dirty="0">
                <a:solidFill>
                  <a:schemeClr val="tx1"/>
                </a:solidFill>
              </a:rPr>
              <a:t> </a:t>
            </a:r>
            <a:r>
              <a:rPr lang="en-ID" sz="1800" dirty="0" err="1">
                <a:solidFill>
                  <a:schemeClr val="tx1"/>
                </a:solidFill>
              </a:rPr>
              <a:t>Gemilang</a:t>
            </a:r>
            <a:r>
              <a:rPr lang="en-ID" sz="1800" dirty="0">
                <a:solidFill>
                  <a:schemeClr val="tx1"/>
                </a:solidFill>
              </a:rPr>
              <a:t> </a:t>
            </a:r>
            <a:r>
              <a:rPr lang="en-ID" sz="1800" dirty="0" err="1">
                <a:solidFill>
                  <a:schemeClr val="tx1"/>
                </a:solidFill>
              </a:rPr>
              <a:t>Pramdhani</a:t>
            </a:r>
            <a:r>
              <a:rPr lang="en-ID" sz="1800" dirty="0">
                <a:solidFill>
                  <a:schemeClr val="tx1"/>
                </a:solidFill>
              </a:rPr>
              <a:t>  ( 201011402321 )</a:t>
            </a:r>
          </a:p>
          <a:p>
            <a:pPr marL="342900" indent="-342900" algn="l">
              <a:buFontTx/>
              <a:buChar char="-"/>
            </a:pPr>
            <a:r>
              <a:rPr lang="en-ID" sz="1800" dirty="0">
                <a:solidFill>
                  <a:schemeClr val="tx1"/>
                </a:solidFill>
              </a:rPr>
              <a:t>Yogi </a:t>
            </a:r>
            <a:r>
              <a:rPr lang="en-ID" sz="1800" dirty="0" err="1">
                <a:solidFill>
                  <a:schemeClr val="tx1"/>
                </a:solidFill>
              </a:rPr>
              <a:t>Rizky</a:t>
            </a:r>
            <a:r>
              <a:rPr lang="en-ID" sz="1800" dirty="0">
                <a:solidFill>
                  <a:schemeClr val="tx1"/>
                </a:solidFill>
              </a:rPr>
              <a:t> </a:t>
            </a:r>
            <a:r>
              <a:rPr lang="en-ID" sz="1800" dirty="0" err="1">
                <a:solidFill>
                  <a:schemeClr val="tx1"/>
                </a:solidFill>
              </a:rPr>
              <a:t>Pangestu</a:t>
            </a:r>
            <a:r>
              <a:rPr lang="en-ID" sz="1800" dirty="0">
                <a:solidFill>
                  <a:schemeClr val="tx1"/>
                </a:solidFill>
              </a:rPr>
              <a:t> ( 201011400705 )</a:t>
            </a:r>
          </a:p>
          <a:p>
            <a:pPr marL="342900" indent="-342900" algn="l">
              <a:buFontTx/>
              <a:buChar char="-"/>
            </a:pPr>
            <a:r>
              <a:rPr lang="en-ID" sz="1800" dirty="0" err="1">
                <a:solidFill>
                  <a:schemeClr val="tx1"/>
                </a:solidFill>
              </a:rPr>
              <a:t>Dzaki</a:t>
            </a:r>
            <a:r>
              <a:rPr lang="en-ID" sz="1800" dirty="0">
                <a:solidFill>
                  <a:schemeClr val="tx1"/>
                </a:solidFill>
              </a:rPr>
              <a:t> </a:t>
            </a:r>
            <a:r>
              <a:rPr lang="en-ID" sz="1800" dirty="0" err="1">
                <a:solidFill>
                  <a:schemeClr val="tx1"/>
                </a:solidFill>
              </a:rPr>
              <a:t>Rozaan</a:t>
            </a:r>
            <a:r>
              <a:rPr lang="en-ID" sz="1800" dirty="0">
                <a:solidFill>
                  <a:schemeClr val="tx1"/>
                </a:solidFill>
              </a:rPr>
              <a:t> ( 201011402179 )</a:t>
            </a:r>
          </a:p>
          <a:p>
            <a:pPr marL="342900" indent="-342900" algn="l">
              <a:buFontTx/>
              <a:buChar char="-"/>
            </a:pPr>
            <a:r>
              <a:rPr lang="en-ID" sz="1800" dirty="0">
                <a:solidFill>
                  <a:schemeClr val="tx1"/>
                </a:solidFill>
              </a:rPr>
              <a:t>Muhammad </a:t>
            </a:r>
            <a:r>
              <a:rPr lang="en-ID" sz="1800" dirty="0" err="1">
                <a:solidFill>
                  <a:schemeClr val="tx1"/>
                </a:solidFill>
              </a:rPr>
              <a:t>Irfannurroja</a:t>
            </a:r>
            <a:r>
              <a:rPr lang="en-ID" sz="1800" dirty="0">
                <a:solidFill>
                  <a:schemeClr val="tx1"/>
                </a:solidFill>
              </a:rPr>
              <a:t> ( 201011401461 )</a:t>
            </a:r>
          </a:p>
          <a:p>
            <a:pPr marL="342900" indent="-342900" algn="l">
              <a:buFontTx/>
              <a:buChar char="-"/>
            </a:pPr>
            <a:r>
              <a:rPr lang="en-ID" sz="1800" dirty="0">
                <a:solidFill>
                  <a:schemeClr val="tx1"/>
                </a:solidFill>
              </a:rPr>
              <a:t>Hanif </a:t>
            </a:r>
            <a:r>
              <a:rPr lang="en-ID" sz="1800" dirty="0" err="1">
                <a:solidFill>
                  <a:schemeClr val="tx1"/>
                </a:solidFill>
              </a:rPr>
              <a:t>Fauzi</a:t>
            </a:r>
            <a:r>
              <a:rPr lang="en-ID" sz="1800" dirty="0">
                <a:solidFill>
                  <a:schemeClr val="tx1"/>
                </a:solidFill>
              </a:rPr>
              <a:t> ( 201011400690 )</a:t>
            </a:r>
          </a:p>
          <a:p>
            <a:pPr marL="342900" indent="-342900" algn="l">
              <a:buFontTx/>
              <a:buChar char="-"/>
            </a:pPr>
            <a:r>
              <a:rPr lang="en-ID" sz="1800" dirty="0">
                <a:solidFill>
                  <a:schemeClr val="tx1"/>
                </a:solidFill>
              </a:rPr>
              <a:t>Andri </a:t>
            </a:r>
            <a:r>
              <a:rPr lang="en-ID" sz="1800" dirty="0" err="1">
                <a:solidFill>
                  <a:schemeClr val="tx1"/>
                </a:solidFill>
              </a:rPr>
              <a:t>Firman</a:t>
            </a:r>
            <a:r>
              <a:rPr lang="en-ID" sz="1800" dirty="0">
                <a:solidFill>
                  <a:schemeClr val="tx1"/>
                </a:solidFill>
              </a:rPr>
              <a:t> </a:t>
            </a:r>
            <a:r>
              <a:rPr lang="en-ID" sz="1800" dirty="0" err="1">
                <a:solidFill>
                  <a:schemeClr val="tx1"/>
                </a:solidFill>
              </a:rPr>
              <a:t>Saputra</a:t>
            </a:r>
            <a:r>
              <a:rPr lang="en-ID" sz="1800" dirty="0">
                <a:solidFill>
                  <a:schemeClr val="tx1"/>
                </a:solidFill>
              </a:rPr>
              <a:t> ( 201011402125 )</a:t>
            </a:r>
          </a:p>
          <a:p>
            <a:pPr marL="342900" indent="-342900" algn="l">
              <a:buFontTx/>
              <a:buChar char="-"/>
            </a:pPr>
            <a:r>
              <a:rPr lang="en-ID" sz="1800" dirty="0" err="1">
                <a:solidFill>
                  <a:schemeClr val="tx1"/>
                </a:solidFill>
              </a:rPr>
              <a:t>Fiki</a:t>
            </a:r>
            <a:r>
              <a:rPr lang="en-ID" sz="1800" dirty="0">
                <a:solidFill>
                  <a:schemeClr val="tx1"/>
                </a:solidFill>
              </a:rPr>
              <a:t> Aji </a:t>
            </a:r>
            <a:r>
              <a:rPr lang="en-ID" sz="1800" dirty="0" err="1">
                <a:solidFill>
                  <a:schemeClr val="tx1"/>
                </a:solidFill>
              </a:rPr>
              <a:t>Panuntun</a:t>
            </a:r>
            <a:r>
              <a:rPr lang="en-ID" sz="1800" dirty="0">
                <a:solidFill>
                  <a:schemeClr val="tx1"/>
                </a:solidFill>
              </a:rPr>
              <a:t>  ( 201011400707 )</a:t>
            </a:r>
          </a:p>
          <a:p>
            <a:pPr marL="342900" indent="-342900" algn="l">
              <a:buFontTx/>
              <a:buChar char="-"/>
            </a:pPr>
            <a:endParaRPr lang="en-ID" sz="2000" dirty="0"/>
          </a:p>
        </p:txBody>
      </p:sp>
    </p:spTree>
    <p:extLst>
      <p:ext uri="{BB962C8B-B14F-4D97-AF65-F5344CB8AC3E}">
        <p14:creationId xmlns:p14="http://schemas.microsoft.com/office/powerpoint/2010/main" val="3735883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FA7849D-0B35-416B-85B5-6C02AAA4E8A6}"/>
              </a:ext>
            </a:extLst>
          </p:cNvPr>
          <p:cNvSpPr>
            <a:spLocks noGrp="1"/>
          </p:cNvSpPr>
          <p:nvPr>
            <p:ph type="subTitle" idx="1"/>
          </p:nvPr>
        </p:nvSpPr>
        <p:spPr>
          <a:xfrm>
            <a:off x="1294797" y="842659"/>
            <a:ext cx="7766936" cy="5172681"/>
          </a:xfrm>
        </p:spPr>
        <p:txBody>
          <a:bodyPr>
            <a:normAutofit/>
          </a:bodyPr>
          <a:lstStyle/>
          <a:p>
            <a:pPr algn="l" fontAlgn="base"/>
            <a:r>
              <a:rPr lang="pt-BR" sz="1600" b="0" i="0" dirty="0">
                <a:solidFill>
                  <a:schemeClr val="tx1"/>
                </a:solidFill>
                <a:effectLst/>
                <a:latin typeface="Trebuchet MS (Body)"/>
              </a:rPr>
              <a:t>Diketahui :</a:t>
            </a:r>
          </a:p>
          <a:p>
            <a:pPr lvl="1" algn="l" fontAlgn="base"/>
            <a:r>
              <a:rPr lang="pt-BR" b="0" i="0" dirty="0">
                <a:solidFill>
                  <a:schemeClr val="tx1"/>
                </a:solidFill>
                <a:effectLst/>
                <a:latin typeface="Trebuchet MS (Body)"/>
              </a:rPr>
              <a:t>n</a:t>
            </a:r>
            <a:r>
              <a:rPr lang="pt-BR" b="0" i="0" baseline="-25000" dirty="0">
                <a:solidFill>
                  <a:schemeClr val="tx1"/>
                </a:solidFill>
                <a:effectLst/>
                <a:latin typeface="Trebuchet MS (Body)"/>
              </a:rPr>
              <a:t>1</a:t>
            </a:r>
            <a:r>
              <a:rPr lang="pt-BR" b="0" i="0" dirty="0">
                <a:solidFill>
                  <a:schemeClr val="tx1"/>
                </a:solidFill>
                <a:effectLst/>
                <a:latin typeface="Trebuchet MS (Body)"/>
              </a:rPr>
              <a:t> =  12            X1 = 80                        s₁ = 4</a:t>
            </a:r>
          </a:p>
          <a:p>
            <a:pPr lvl="1" algn="l" fontAlgn="base"/>
            <a:r>
              <a:rPr lang="pt-BR" b="0" i="0" dirty="0">
                <a:solidFill>
                  <a:schemeClr val="tx1"/>
                </a:solidFill>
                <a:effectLst/>
                <a:latin typeface="Trebuchet MS (Body)"/>
              </a:rPr>
              <a:t>n</a:t>
            </a:r>
            <a:r>
              <a:rPr lang="pt-BR" b="0" i="0" baseline="-25000" dirty="0">
                <a:solidFill>
                  <a:schemeClr val="tx1"/>
                </a:solidFill>
                <a:effectLst/>
                <a:latin typeface="Trebuchet MS (Body)"/>
              </a:rPr>
              <a:t>2</a:t>
            </a:r>
            <a:r>
              <a:rPr lang="pt-BR" b="0" i="0" dirty="0">
                <a:solidFill>
                  <a:schemeClr val="tx1"/>
                </a:solidFill>
                <a:effectLst/>
                <a:latin typeface="Trebuchet MS (Body)"/>
              </a:rPr>
              <a:t> = 10             X2 = 75                        s₂ = 4,5</a:t>
            </a:r>
          </a:p>
          <a:p>
            <a:pPr lvl="1" algn="l" fontAlgn="base"/>
            <a:r>
              <a:rPr lang="en-ID" b="0" i="0" dirty="0">
                <a:solidFill>
                  <a:schemeClr val="tx1"/>
                </a:solidFill>
                <a:effectLst/>
                <a:latin typeface="Trebuchet MS (Body)"/>
              </a:rPr>
              <a:t>Jawab:</a:t>
            </a:r>
          </a:p>
          <a:p>
            <a:pPr lvl="1" algn="l" fontAlgn="base"/>
            <a:r>
              <a:rPr lang="en-ID" b="0" i="0" dirty="0" err="1">
                <a:solidFill>
                  <a:schemeClr val="tx1"/>
                </a:solidFill>
                <a:effectLst/>
                <a:latin typeface="Trebuchet MS (Body)"/>
              </a:rPr>
              <a:t>Formulasi</a:t>
            </a:r>
            <a:r>
              <a:rPr lang="en-ID" b="0" i="0" dirty="0">
                <a:solidFill>
                  <a:schemeClr val="tx1"/>
                </a:solidFill>
                <a:effectLst/>
                <a:latin typeface="Trebuchet MS (Body)"/>
              </a:rPr>
              <a:t> </a:t>
            </a:r>
            <a:r>
              <a:rPr lang="en-ID" b="0" i="0" dirty="0" err="1">
                <a:solidFill>
                  <a:schemeClr val="tx1"/>
                </a:solidFill>
                <a:effectLst/>
                <a:latin typeface="Trebuchet MS (Body)"/>
              </a:rPr>
              <a:t>hipotesisnya</a:t>
            </a:r>
            <a:r>
              <a:rPr lang="en-ID" b="0" i="0" dirty="0">
                <a:solidFill>
                  <a:schemeClr val="tx1"/>
                </a:solidFill>
                <a:effectLst/>
                <a:latin typeface="Trebuchet MS (Body)"/>
              </a:rPr>
              <a:t> :</a:t>
            </a:r>
          </a:p>
          <a:p>
            <a:pPr lvl="1" algn="l" fontAlgn="base"/>
            <a:r>
              <a:rPr lang="en-ID" b="0" i="0" dirty="0">
                <a:solidFill>
                  <a:schemeClr val="tx1"/>
                </a:solidFill>
                <a:effectLst/>
                <a:latin typeface="Trebuchet MS (Body)"/>
              </a:rPr>
              <a:t>H</a:t>
            </a:r>
            <a:r>
              <a:rPr lang="en-ID" b="0" i="0" baseline="-25000" dirty="0">
                <a:solidFill>
                  <a:schemeClr val="tx1"/>
                </a:solidFill>
                <a:effectLst/>
                <a:latin typeface="Trebuchet MS (Body)"/>
              </a:rPr>
              <a:t>o</a:t>
            </a:r>
            <a:r>
              <a:rPr lang="en-ID" b="0" i="0" dirty="0">
                <a:solidFill>
                  <a:schemeClr val="tx1"/>
                </a:solidFill>
                <a:effectLst/>
                <a:latin typeface="Trebuchet MS (Body)"/>
              </a:rPr>
              <a:t> : µ₁ = µ₂</a:t>
            </a:r>
          </a:p>
          <a:p>
            <a:pPr lvl="1" algn="l" fontAlgn="base"/>
            <a:r>
              <a:rPr lang="en-ID" b="0" i="0" dirty="0">
                <a:solidFill>
                  <a:schemeClr val="tx1"/>
                </a:solidFill>
                <a:effectLst/>
                <a:latin typeface="Trebuchet MS (Body)"/>
              </a:rPr>
              <a:t>H</a:t>
            </a:r>
            <a:r>
              <a:rPr lang="en-ID" b="0" i="0" baseline="-25000" dirty="0">
                <a:solidFill>
                  <a:schemeClr val="tx1"/>
                </a:solidFill>
                <a:effectLst/>
                <a:latin typeface="Trebuchet MS (Body)"/>
              </a:rPr>
              <a:t>1</a:t>
            </a:r>
            <a:r>
              <a:rPr lang="en-ID" b="0" i="0" dirty="0">
                <a:solidFill>
                  <a:schemeClr val="tx1"/>
                </a:solidFill>
                <a:effectLst/>
                <a:latin typeface="Trebuchet MS (Body)"/>
              </a:rPr>
              <a:t> : µ₁ ≠ µ₂</a:t>
            </a:r>
          </a:p>
          <a:p>
            <a:pPr lvl="1" algn="l" fontAlgn="base"/>
            <a:r>
              <a:rPr lang="en-ID" b="0" i="0" dirty="0" err="1">
                <a:solidFill>
                  <a:schemeClr val="tx1"/>
                </a:solidFill>
                <a:effectLst/>
                <a:latin typeface="Trebuchet MS (Body)"/>
              </a:rPr>
              <a:t>Taraf</a:t>
            </a:r>
            <a:r>
              <a:rPr lang="en-ID" b="0" i="0" dirty="0">
                <a:solidFill>
                  <a:schemeClr val="tx1"/>
                </a:solidFill>
                <a:effectLst/>
                <a:latin typeface="Trebuchet MS (Body)"/>
              </a:rPr>
              <a:t> </a:t>
            </a:r>
            <a:r>
              <a:rPr lang="en-ID" b="0" i="0" dirty="0" err="1">
                <a:solidFill>
                  <a:schemeClr val="tx1"/>
                </a:solidFill>
                <a:effectLst/>
                <a:latin typeface="Trebuchet MS (Body)"/>
              </a:rPr>
              <a:t>nyata</a:t>
            </a:r>
            <a:r>
              <a:rPr lang="en-ID" b="0" i="0" dirty="0">
                <a:solidFill>
                  <a:schemeClr val="tx1"/>
                </a:solidFill>
                <a:effectLst/>
                <a:latin typeface="Trebuchet MS (Body)"/>
              </a:rPr>
              <a:t> dan nilai  </a:t>
            </a:r>
            <a:r>
              <a:rPr lang="en-ID" b="0" i="0" dirty="0" err="1">
                <a:solidFill>
                  <a:schemeClr val="tx1"/>
                </a:solidFill>
                <a:effectLst/>
                <a:latin typeface="Trebuchet MS (Body)"/>
              </a:rPr>
              <a:t>tabelnya</a:t>
            </a:r>
            <a:r>
              <a:rPr lang="en-ID" b="0" i="0" dirty="0">
                <a:solidFill>
                  <a:schemeClr val="tx1"/>
                </a:solidFill>
                <a:effectLst/>
                <a:latin typeface="Trebuchet MS (Body)"/>
              </a:rPr>
              <a:t> :</a:t>
            </a:r>
          </a:p>
          <a:p>
            <a:pPr lvl="1" algn="l" fontAlgn="base"/>
            <a:r>
              <a:rPr lang="el-GR" b="0" i="0" dirty="0">
                <a:solidFill>
                  <a:schemeClr val="tx1"/>
                </a:solidFill>
                <a:effectLst/>
                <a:latin typeface="Trebuchet MS (Body)"/>
              </a:rPr>
              <a:t>α        = 10% = 0,10</a:t>
            </a:r>
            <a:endParaRPr lang="pt-BR" b="0" i="0" dirty="0">
              <a:solidFill>
                <a:schemeClr val="tx1"/>
              </a:solidFill>
              <a:effectLst/>
              <a:latin typeface="Trebuchet MS (Body)"/>
            </a:endParaRPr>
          </a:p>
          <a:p>
            <a:pPr lvl="1" algn="l"/>
            <a:r>
              <a:rPr lang="en-ID" dirty="0">
                <a:solidFill>
                  <a:schemeClr val="tx1"/>
                </a:solidFill>
                <a:latin typeface="Trebuchet MS (Body)"/>
              </a:rPr>
              <a:t>          </a:t>
            </a:r>
            <a:r>
              <a:rPr lang="en-ID" b="0" i="0" dirty="0">
                <a:solidFill>
                  <a:schemeClr val="tx1"/>
                </a:solidFill>
                <a:effectLst/>
                <a:latin typeface="Trebuchet MS (Body)"/>
              </a:rPr>
              <a:t>= 0,05</a:t>
            </a:r>
          </a:p>
          <a:p>
            <a:pPr lvl="1" algn="l" fontAlgn="base"/>
            <a:r>
              <a:rPr lang="en-ID" b="0" i="0" dirty="0" err="1">
                <a:solidFill>
                  <a:schemeClr val="tx1"/>
                </a:solidFill>
                <a:effectLst/>
                <a:latin typeface="Trebuchet MS (Body)"/>
              </a:rPr>
              <a:t>db</a:t>
            </a:r>
            <a:r>
              <a:rPr lang="en-ID" b="0" i="0" dirty="0">
                <a:solidFill>
                  <a:schemeClr val="tx1"/>
                </a:solidFill>
                <a:effectLst/>
                <a:latin typeface="Trebuchet MS (Body)"/>
              </a:rPr>
              <a:t>       = 12 + 10 – 2 = 20</a:t>
            </a:r>
          </a:p>
          <a:p>
            <a:pPr lvl="1" algn="l" fontAlgn="base"/>
            <a:r>
              <a:rPr lang="en-ID" b="0" i="0" dirty="0">
                <a:solidFill>
                  <a:schemeClr val="tx1"/>
                </a:solidFill>
                <a:effectLst/>
                <a:latin typeface="Trebuchet MS (Body)"/>
              </a:rPr>
              <a:t>t</a:t>
            </a:r>
            <a:r>
              <a:rPr lang="en-ID" b="0" i="0" baseline="-25000" dirty="0">
                <a:solidFill>
                  <a:schemeClr val="tx1"/>
                </a:solidFill>
                <a:effectLst/>
                <a:latin typeface="Trebuchet MS (Body)"/>
              </a:rPr>
              <a:t>0,05;20</a:t>
            </a:r>
            <a:r>
              <a:rPr lang="en-ID" b="0" i="0" dirty="0">
                <a:solidFill>
                  <a:schemeClr val="tx1"/>
                </a:solidFill>
                <a:effectLst/>
                <a:latin typeface="Trebuchet MS (Body)"/>
              </a:rPr>
              <a:t> = 1,725</a:t>
            </a:r>
          </a:p>
          <a:p>
            <a:pPr lvl="1" algn="l"/>
            <a:endParaRPr lang="en-ID" dirty="0">
              <a:solidFill>
                <a:schemeClr val="tx1"/>
              </a:solidFill>
              <a:latin typeface="Trebuchet MS (Body)"/>
            </a:endParaRPr>
          </a:p>
        </p:txBody>
      </p:sp>
      <p:pic>
        <p:nvPicPr>
          <p:cNvPr id="8" name="Picture 7">
            <a:extLst>
              <a:ext uri="{FF2B5EF4-FFF2-40B4-BE49-F238E27FC236}">
                <a16:creationId xmlns:a16="http://schemas.microsoft.com/office/drawing/2014/main" id="{59A1990D-1192-43E0-A0B9-BC2A6D9FB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7568" y="4094714"/>
            <a:ext cx="473356" cy="444156"/>
          </a:xfrm>
          <a:prstGeom prst="rect">
            <a:avLst/>
          </a:prstGeom>
        </p:spPr>
      </p:pic>
      <p:sp>
        <p:nvSpPr>
          <p:cNvPr id="5" name="Title 1">
            <a:extLst>
              <a:ext uri="{FF2B5EF4-FFF2-40B4-BE49-F238E27FC236}">
                <a16:creationId xmlns:a16="http://schemas.microsoft.com/office/drawing/2014/main" id="{85CF7328-6A15-4C92-922F-F05E10010859}"/>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r>
              <a:rPr lang="en-US" sz="2200" b="1" kern="1200" spc="-45" dirty="0" err="1">
                <a:solidFill>
                  <a:srgbClr val="000000"/>
                </a:solidFill>
                <a:effectLst/>
                <a:latin typeface="Trebuchet MS (Headings)"/>
                <a:ea typeface="Arial" panose="020B0604020202020204" pitchFamily="34" charset="0"/>
                <a:cs typeface="+mn-cs"/>
              </a:rPr>
              <a:t>Penyelesaian</a:t>
            </a:r>
            <a:endParaRPr lang="en-ID" sz="2200" dirty="0">
              <a:effectLst/>
              <a:latin typeface="Trebuchet MS (Headings)"/>
            </a:endParaRPr>
          </a:p>
        </p:txBody>
      </p:sp>
    </p:spTree>
    <p:extLst>
      <p:ext uri="{BB962C8B-B14F-4D97-AF65-F5344CB8AC3E}">
        <p14:creationId xmlns:p14="http://schemas.microsoft.com/office/powerpoint/2010/main" val="3896524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49D08AB-4326-4667-895E-AC3F2DA0AAC1}"/>
              </a:ext>
            </a:extLst>
          </p:cNvPr>
          <p:cNvSpPr>
            <a:spLocks noGrp="1"/>
          </p:cNvSpPr>
          <p:nvPr>
            <p:ph type="subTitle" idx="1"/>
          </p:nvPr>
        </p:nvSpPr>
        <p:spPr>
          <a:xfrm>
            <a:off x="964074" y="800100"/>
            <a:ext cx="8428382" cy="6057899"/>
          </a:xfrm>
        </p:spPr>
        <p:txBody>
          <a:bodyPr>
            <a:noAutofit/>
          </a:bodyPr>
          <a:lstStyle/>
          <a:p>
            <a:pPr algn="just" fontAlgn="base">
              <a:lnSpc>
                <a:spcPct val="150000"/>
              </a:lnSpc>
            </a:pPr>
            <a:r>
              <a:rPr lang="it-IT" sz="1600" b="0" i="0" dirty="0">
                <a:solidFill>
                  <a:schemeClr val="tx1"/>
                </a:solidFill>
                <a:effectLst/>
                <a:latin typeface="Trebuchet MS (Body)"/>
              </a:rPr>
              <a:t>o  H</a:t>
            </a:r>
            <a:r>
              <a:rPr lang="it-IT" sz="1600" b="0" i="0" baseline="-25000" dirty="0">
                <a:solidFill>
                  <a:schemeClr val="tx1"/>
                </a:solidFill>
                <a:effectLst/>
                <a:latin typeface="Trebuchet MS (Body)"/>
              </a:rPr>
              <a:t>o</a:t>
            </a:r>
            <a:r>
              <a:rPr lang="it-IT" sz="1600" b="0" i="0" dirty="0">
                <a:solidFill>
                  <a:schemeClr val="tx1"/>
                </a:solidFill>
                <a:effectLst/>
                <a:latin typeface="Trebuchet MS (Body)"/>
              </a:rPr>
              <a:t> di terima apabila -1,725 ≤ t</a:t>
            </a:r>
            <a:r>
              <a:rPr lang="it-IT" sz="1600" b="0" i="0" baseline="-25000" dirty="0">
                <a:solidFill>
                  <a:schemeClr val="tx1"/>
                </a:solidFill>
                <a:effectLst/>
                <a:latin typeface="Trebuchet MS (Body)"/>
              </a:rPr>
              <a:t>0</a:t>
            </a:r>
            <a:r>
              <a:rPr lang="it-IT" sz="1600" b="0" i="0" dirty="0">
                <a:solidFill>
                  <a:schemeClr val="tx1"/>
                </a:solidFill>
                <a:effectLst/>
                <a:latin typeface="Trebuchet MS (Body)"/>
              </a:rPr>
              <a:t>  ≤  1,725</a:t>
            </a:r>
          </a:p>
          <a:p>
            <a:pPr algn="just" fontAlgn="base">
              <a:lnSpc>
                <a:spcPct val="150000"/>
              </a:lnSpc>
            </a:pPr>
            <a:r>
              <a:rPr lang="it-IT" sz="1600" b="0" i="0" dirty="0">
                <a:solidFill>
                  <a:schemeClr val="tx1"/>
                </a:solidFill>
                <a:effectLst/>
                <a:latin typeface="Trebuchet MS (Body)"/>
              </a:rPr>
              <a:t>o  H</a:t>
            </a:r>
            <a:r>
              <a:rPr lang="it-IT" sz="1600" b="0" i="0" baseline="-25000" dirty="0">
                <a:solidFill>
                  <a:schemeClr val="tx1"/>
                </a:solidFill>
                <a:effectLst/>
                <a:latin typeface="Trebuchet MS (Body)"/>
              </a:rPr>
              <a:t>o</a:t>
            </a:r>
            <a:r>
              <a:rPr lang="it-IT" sz="1600" b="0" i="0" dirty="0">
                <a:solidFill>
                  <a:schemeClr val="tx1"/>
                </a:solidFill>
                <a:effectLst/>
                <a:latin typeface="Trebuchet MS (Body)"/>
              </a:rPr>
              <a:t> di tolak apabila t</a:t>
            </a:r>
            <a:r>
              <a:rPr lang="it-IT" sz="1600" b="0" i="0" baseline="-25000" dirty="0">
                <a:solidFill>
                  <a:schemeClr val="tx1"/>
                </a:solidFill>
                <a:effectLst/>
                <a:latin typeface="Trebuchet MS (Body)"/>
              </a:rPr>
              <a:t>0</a:t>
            </a:r>
            <a:r>
              <a:rPr lang="it-IT" sz="1600" b="0" i="0" dirty="0">
                <a:solidFill>
                  <a:schemeClr val="tx1"/>
                </a:solidFill>
                <a:effectLst/>
                <a:latin typeface="Trebuchet MS (Body)"/>
              </a:rPr>
              <a:t> &gt; 1,725 atau t</a:t>
            </a:r>
            <a:r>
              <a:rPr lang="it-IT" sz="1600" b="0" i="0" baseline="-25000" dirty="0">
                <a:solidFill>
                  <a:schemeClr val="tx1"/>
                </a:solidFill>
                <a:effectLst/>
                <a:latin typeface="Trebuchet MS (Body)"/>
              </a:rPr>
              <a:t>0 </a:t>
            </a:r>
            <a:r>
              <a:rPr lang="it-IT" sz="1600" b="0" i="0" dirty="0">
                <a:solidFill>
                  <a:schemeClr val="tx1"/>
                </a:solidFill>
                <a:effectLst/>
                <a:latin typeface="Trebuchet MS (Body)"/>
              </a:rPr>
              <a:t>&lt; -1,725</a:t>
            </a:r>
          </a:p>
          <a:p>
            <a:pPr algn="just">
              <a:lnSpc>
                <a:spcPct val="150000"/>
              </a:lnSpc>
            </a:pPr>
            <a:endParaRPr lang="en-ID" sz="1600" dirty="0">
              <a:solidFill>
                <a:schemeClr val="tx1"/>
              </a:solidFill>
              <a:latin typeface="Trebuchet MS (Body)"/>
            </a:endParaRPr>
          </a:p>
          <a:p>
            <a:pPr algn="just">
              <a:lnSpc>
                <a:spcPct val="150000"/>
              </a:lnSpc>
            </a:pPr>
            <a:endParaRPr lang="en-ID" sz="1600" dirty="0">
              <a:solidFill>
                <a:schemeClr val="tx1"/>
              </a:solidFill>
              <a:latin typeface="Trebuchet MS (Body)"/>
            </a:endParaRPr>
          </a:p>
          <a:p>
            <a:pPr algn="just">
              <a:lnSpc>
                <a:spcPct val="150000"/>
              </a:lnSpc>
            </a:pPr>
            <a:endParaRPr lang="en-ID" sz="1600" b="0" i="0" dirty="0">
              <a:solidFill>
                <a:schemeClr val="tx1"/>
              </a:solidFill>
              <a:effectLst/>
              <a:latin typeface="Trebuchet MS (Body)"/>
            </a:endParaRPr>
          </a:p>
          <a:p>
            <a:pPr algn="just">
              <a:lnSpc>
                <a:spcPct val="150000"/>
              </a:lnSpc>
            </a:pPr>
            <a:r>
              <a:rPr lang="en-ID" sz="1600" b="0" i="0" dirty="0">
                <a:solidFill>
                  <a:schemeClr val="tx1"/>
                </a:solidFill>
                <a:effectLst/>
                <a:latin typeface="Trebuchet MS (Body)"/>
              </a:rPr>
              <a:t>Uji </a:t>
            </a:r>
            <a:r>
              <a:rPr lang="en-ID" sz="1600" b="0" i="0" dirty="0" err="1">
                <a:solidFill>
                  <a:schemeClr val="tx1"/>
                </a:solidFill>
                <a:effectLst/>
                <a:latin typeface="Trebuchet MS (Body)"/>
              </a:rPr>
              <a:t>Statistik</a:t>
            </a:r>
            <a:r>
              <a:rPr lang="en-ID" sz="1600" b="0" i="0" dirty="0">
                <a:solidFill>
                  <a:schemeClr val="tx1"/>
                </a:solidFill>
                <a:effectLst/>
                <a:latin typeface="Trebuchet MS (Body)"/>
              </a:rPr>
              <a:t> :</a:t>
            </a:r>
          </a:p>
          <a:p>
            <a:pPr algn="just">
              <a:lnSpc>
                <a:spcPct val="150000"/>
              </a:lnSpc>
            </a:pPr>
            <a:endParaRPr lang="en-ID" sz="1600" dirty="0">
              <a:solidFill>
                <a:schemeClr val="tx1"/>
              </a:solidFill>
              <a:latin typeface="Trebuchet MS (Body)"/>
            </a:endParaRPr>
          </a:p>
          <a:p>
            <a:pPr algn="just">
              <a:lnSpc>
                <a:spcPct val="150000"/>
              </a:lnSpc>
            </a:pPr>
            <a:endParaRPr lang="en-ID" sz="1600" dirty="0">
              <a:solidFill>
                <a:schemeClr val="tx1"/>
              </a:solidFill>
              <a:latin typeface="Trebuchet MS (Body)"/>
            </a:endParaRPr>
          </a:p>
          <a:p>
            <a:pPr algn="just">
              <a:lnSpc>
                <a:spcPct val="150000"/>
              </a:lnSpc>
            </a:pPr>
            <a:endParaRPr lang="en-ID" sz="1600" dirty="0">
              <a:solidFill>
                <a:schemeClr val="tx1"/>
              </a:solidFill>
              <a:latin typeface="Trebuchet MS (Body)"/>
            </a:endParaRPr>
          </a:p>
          <a:p>
            <a:pPr algn="just" fontAlgn="base">
              <a:lnSpc>
                <a:spcPct val="150000"/>
              </a:lnSpc>
            </a:pPr>
            <a:r>
              <a:rPr lang="sv-SE" sz="1600" b="0" i="0" dirty="0">
                <a:solidFill>
                  <a:schemeClr val="tx1"/>
                </a:solidFill>
                <a:effectLst/>
                <a:latin typeface="Trebuchet MS (Body)"/>
              </a:rPr>
              <a:t>Kesimpulan:</a:t>
            </a:r>
          </a:p>
          <a:p>
            <a:pPr algn="just" fontAlgn="base">
              <a:lnSpc>
                <a:spcPct val="150000"/>
              </a:lnSpc>
            </a:pPr>
            <a:r>
              <a:rPr lang="sv-SE" sz="1600" b="0" i="0" dirty="0">
                <a:solidFill>
                  <a:schemeClr val="tx1"/>
                </a:solidFill>
                <a:effectLst/>
                <a:latin typeface="Trebuchet MS (Body)"/>
              </a:rPr>
              <a:t>Karena t</a:t>
            </a:r>
            <a:r>
              <a:rPr lang="sv-SE" sz="1600" b="0" i="0" baseline="-25000" dirty="0">
                <a:solidFill>
                  <a:schemeClr val="tx1"/>
                </a:solidFill>
                <a:effectLst/>
                <a:latin typeface="Trebuchet MS (Body)"/>
              </a:rPr>
              <a:t>0</a:t>
            </a:r>
            <a:r>
              <a:rPr lang="sv-SE" sz="1600" b="0" i="0" dirty="0">
                <a:solidFill>
                  <a:schemeClr val="tx1"/>
                </a:solidFill>
                <a:effectLst/>
                <a:latin typeface="Trebuchet MS (Body)"/>
              </a:rPr>
              <a:t> = 2,76 &gt;  t</a:t>
            </a:r>
            <a:r>
              <a:rPr lang="sv-SE" sz="1600" b="0" i="0" baseline="-25000" dirty="0">
                <a:solidFill>
                  <a:schemeClr val="tx1"/>
                </a:solidFill>
                <a:effectLst/>
                <a:latin typeface="Trebuchet MS (Body)"/>
              </a:rPr>
              <a:t>0,05;20</a:t>
            </a:r>
            <a:r>
              <a:rPr lang="sv-SE" sz="1600" b="0" i="0" dirty="0">
                <a:solidFill>
                  <a:schemeClr val="tx1"/>
                </a:solidFill>
                <a:effectLst/>
                <a:latin typeface="Trebuchet MS (Body)"/>
              </a:rPr>
              <a:t> =  1,725 maka H</a:t>
            </a:r>
            <a:r>
              <a:rPr lang="sv-SE" sz="1600" b="0" i="0" baseline="-25000" dirty="0">
                <a:solidFill>
                  <a:schemeClr val="tx1"/>
                </a:solidFill>
                <a:effectLst/>
                <a:latin typeface="Trebuchet MS (Body)"/>
              </a:rPr>
              <a:t>o </a:t>
            </a:r>
            <a:r>
              <a:rPr lang="sv-SE" sz="1600" b="0" i="0" dirty="0">
                <a:solidFill>
                  <a:schemeClr val="tx1"/>
                </a:solidFill>
                <a:effectLst/>
                <a:latin typeface="Trebuchet MS (Body)"/>
              </a:rPr>
              <a:t>di tolak. Jadi, kedua metode yang digunakan dalam pelatihan tidak sama hasilnya.</a:t>
            </a:r>
          </a:p>
          <a:p>
            <a:pPr algn="just">
              <a:lnSpc>
                <a:spcPct val="150000"/>
              </a:lnSpc>
            </a:pPr>
            <a:endParaRPr lang="en-ID" sz="1600" b="0" i="0" dirty="0">
              <a:solidFill>
                <a:schemeClr val="tx1"/>
              </a:solidFill>
              <a:effectLst/>
              <a:latin typeface="Trebuchet MS (Body)"/>
            </a:endParaRPr>
          </a:p>
          <a:p>
            <a:pPr algn="just">
              <a:lnSpc>
                <a:spcPct val="150000"/>
              </a:lnSpc>
            </a:pPr>
            <a:endParaRPr lang="en-ID" sz="1600" dirty="0">
              <a:solidFill>
                <a:schemeClr val="tx1"/>
              </a:solidFill>
              <a:latin typeface="Trebuchet MS (Body)"/>
            </a:endParaRPr>
          </a:p>
        </p:txBody>
      </p:sp>
      <p:pic>
        <p:nvPicPr>
          <p:cNvPr id="5" name="Picture 4">
            <a:extLst>
              <a:ext uri="{FF2B5EF4-FFF2-40B4-BE49-F238E27FC236}">
                <a16:creationId xmlns:a16="http://schemas.microsoft.com/office/drawing/2014/main" id="{57CBD5DB-844A-43B2-ADB0-99B00E2F4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4690" y="1805710"/>
            <a:ext cx="3867150" cy="1362075"/>
          </a:xfrm>
          <a:prstGeom prst="rect">
            <a:avLst/>
          </a:prstGeom>
        </p:spPr>
      </p:pic>
      <p:pic>
        <p:nvPicPr>
          <p:cNvPr id="7" name="Picture 6">
            <a:extLst>
              <a:ext uri="{FF2B5EF4-FFF2-40B4-BE49-F238E27FC236}">
                <a16:creationId xmlns:a16="http://schemas.microsoft.com/office/drawing/2014/main" id="{45BA12E0-E3A9-4A33-838F-03A80A540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9544" y="3569896"/>
            <a:ext cx="3735256" cy="1960806"/>
          </a:xfrm>
          <a:prstGeom prst="rect">
            <a:avLst/>
          </a:prstGeom>
        </p:spPr>
      </p:pic>
      <p:sp>
        <p:nvSpPr>
          <p:cNvPr id="6" name="Title 1">
            <a:extLst>
              <a:ext uri="{FF2B5EF4-FFF2-40B4-BE49-F238E27FC236}">
                <a16:creationId xmlns:a16="http://schemas.microsoft.com/office/drawing/2014/main" id="{FF6360D6-65FB-4F16-A72C-45EF7E292A52}"/>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r>
              <a:rPr lang="en-US" sz="2200" b="1" kern="1200" spc="-45" dirty="0" err="1">
                <a:solidFill>
                  <a:srgbClr val="000000"/>
                </a:solidFill>
                <a:effectLst/>
                <a:latin typeface="Trebuchet MS (Headings)"/>
                <a:ea typeface="Arial" panose="020B0604020202020204" pitchFamily="34" charset="0"/>
                <a:cs typeface="+mn-cs"/>
              </a:rPr>
              <a:t>Kriteria</a:t>
            </a:r>
            <a:r>
              <a:rPr lang="en-US" sz="2200" b="1" kern="1200" spc="-45" dirty="0">
                <a:solidFill>
                  <a:srgbClr val="000000"/>
                </a:solidFill>
                <a:effectLst/>
                <a:latin typeface="Trebuchet MS (Headings)"/>
                <a:ea typeface="Arial" panose="020B0604020202020204" pitchFamily="34" charset="0"/>
                <a:cs typeface="+mn-cs"/>
              </a:rPr>
              <a:t> </a:t>
            </a:r>
            <a:r>
              <a:rPr lang="en-US" sz="2200" b="1" kern="1200" spc="-45" dirty="0" err="1">
                <a:solidFill>
                  <a:srgbClr val="000000"/>
                </a:solidFill>
                <a:effectLst/>
                <a:latin typeface="Trebuchet MS (Headings)"/>
                <a:ea typeface="Arial" panose="020B0604020202020204" pitchFamily="34" charset="0"/>
                <a:cs typeface="+mn-cs"/>
              </a:rPr>
              <a:t>Pengujian</a:t>
            </a:r>
            <a:endParaRPr lang="en-ID" sz="2200" dirty="0">
              <a:effectLst/>
              <a:latin typeface="Trebuchet MS (Headings)"/>
            </a:endParaRPr>
          </a:p>
        </p:txBody>
      </p:sp>
    </p:spTree>
    <p:extLst>
      <p:ext uri="{BB962C8B-B14F-4D97-AF65-F5344CB8AC3E}">
        <p14:creationId xmlns:p14="http://schemas.microsoft.com/office/powerpoint/2010/main" val="3495576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49C644-485D-4EC5-9F0E-BC825CB22046}"/>
              </a:ext>
            </a:extLst>
          </p:cNvPr>
          <p:cNvSpPr>
            <a:spLocks noGrp="1"/>
          </p:cNvSpPr>
          <p:nvPr>
            <p:ph type="subTitle" idx="1"/>
          </p:nvPr>
        </p:nvSpPr>
        <p:spPr>
          <a:xfrm>
            <a:off x="964074" y="864401"/>
            <a:ext cx="8428382" cy="6100332"/>
          </a:xfrm>
        </p:spPr>
        <p:txBody>
          <a:bodyPr>
            <a:noAutofit/>
          </a:bodyPr>
          <a:lstStyle/>
          <a:p>
            <a:pPr algn="just">
              <a:lnSpc>
                <a:spcPct val="150000"/>
              </a:lnSpc>
            </a:pPr>
            <a:r>
              <a:rPr lang="en-US" sz="160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Interpolasi merupakan suatu proses perhitungan maupun pencarian terhadap suatu nilai fungsi dimana grafiknya akan melewati titik yang akan diberikan. </a:t>
            </a:r>
            <a:r>
              <a:rPr lang="id-ID" sz="1600" dirty="0" err="1">
                <a:solidFill>
                  <a:schemeClr val="tx1"/>
                </a:solidFill>
                <a:effectLst/>
                <a:latin typeface="Trebuchet MS (Body)"/>
                <a:ea typeface="Arial" panose="020B0604020202020204" pitchFamily="34" charset="0"/>
              </a:rPr>
              <a:t>Dimana</a:t>
            </a:r>
            <a:r>
              <a:rPr lang="id-ID" sz="1600" dirty="0">
                <a:solidFill>
                  <a:schemeClr val="tx1"/>
                </a:solidFill>
                <a:effectLst/>
                <a:latin typeface="Trebuchet MS (Body)"/>
                <a:ea typeface="Arial" panose="020B0604020202020204" pitchFamily="34" charset="0"/>
              </a:rPr>
              <a:t> titik – titik itu merupakan suatu hasil dari bahan</a:t>
            </a:r>
            <a:r>
              <a:rPr lang="id-ID" sz="1600" spc="-5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percobaan</a:t>
            </a:r>
            <a:r>
              <a:rPr lang="id-ID" sz="1600" spc="-5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maupun</a:t>
            </a:r>
            <a:r>
              <a:rPr lang="id-ID" sz="1600" spc="-3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diperoleh</a:t>
            </a:r>
            <a:r>
              <a:rPr lang="id-ID" sz="1600" spc="-5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dari</a:t>
            </a:r>
            <a:r>
              <a:rPr lang="id-ID" sz="1600" spc="-6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nilai</a:t>
            </a:r>
            <a:r>
              <a:rPr lang="id-ID" sz="1600" spc="-4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fungsi</a:t>
            </a:r>
            <a:r>
              <a:rPr lang="id-ID" sz="1600" spc="-4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yang</a:t>
            </a:r>
            <a:r>
              <a:rPr lang="id-ID" sz="1600" spc="-5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sudah</a:t>
            </a:r>
            <a:r>
              <a:rPr lang="id-ID" sz="1600" spc="-3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diketahui.</a:t>
            </a:r>
            <a:endParaRPr lang="en-ID" sz="1600" dirty="0">
              <a:solidFill>
                <a:schemeClr val="tx1"/>
              </a:solidFill>
              <a:effectLst/>
              <a:latin typeface="Trebuchet MS (Body)"/>
              <a:ea typeface="Arial" panose="020B0604020202020204" pitchFamily="34" charset="0"/>
            </a:endParaRPr>
          </a:p>
          <a:p>
            <a:pPr algn="just">
              <a:lnSpc>
                <a:spcPct val="150000"/>
              </a:lnSpc>
            </a:pPr>
            <a:r>
              <a:rPr lang="id-ID" sz="1600" b="1" dirty="0">
                <a:solidFill>
                  <a:schemeClr val="tx1"/>
                </a:solidFill>
                <a:effectLst/>
                <a:latin typeface="Trebuchet MS (Body)"/>
                <a:ea typeface="Arial" panose="020B0604020202020204" pitchFamily="34" charset="0"/>
              </a:rPr>
              <a:t>Langkah – langkah penyelesaian interpolasi yaitu:</a:t>
            </a:r>
            <a:endParaRPr lang="en-US" sz="1600" b="1" dirty="0">
              <a:solidFill>
                <a:schemeClr val="tx1"/>
              </a:solidFill>
              <a:effectLst/>
              <a:latin typeface="Trebuchet MS (Body)"/>
              <a:ea typeface="Arial" panose="020B0604020202020204" pitchFamily="34" charset="0"/>
            </a:endParaRPr>
          </a:p>
          <a:p>
            <a:pPr algn="just">
              <a:lnSpc>
                <a:spcPct val="150000"/>
              </a:lnSpc>
            </a:pPr>
            <a:r>
              <a:rPr lang="en-US" sz="1600" b="1" dirty="0">
                <a:solidFill>
                  <a:schemeClr val="tx1"/>
                </a:solidFill>
                <a:effectLst/>
                <a:latin typeface="Trebuchet MS (Body)"/>
                <a:ea typeface="Arial" panose="020B0604020202020204" pitchFamily="34" charset="0"/>
              </a:rPr>
              <a:t>a. </a:t>
            </a:r>
            <a:r>
              <a:rPr lang="id-ID" sz="1600" b="1" dirty="0">
                <a:solidFill>
                  <a:schemeClr val="tx1"/>
                </a:solidFill>
                <a:effectLst/>
                <a:latin typeface="Trebuchet MS (Body)"/>
                <a:ea typeface="Arial" panose="020B0604020202020204" pitchFamily="34" charset="0"/>
              </a:rPr>
              <a:t>Interpolasi dengan perbandingan</a:t>
            </a:r>
            <a:r>
              <a:rPr lang="id-ID" sz="1600" b="1" spc="-40" dirty="0">
                <a:solidFill>
                  <a:schemeClr val="tx1"/>
                </a:solidFill>
                <a:effectLst/>
                <a:latin typeface="Trebuchet MS (Body)"/>
                <a:ea typeface="Arial" panose="020B0604020202020204" pitchFamily="34" charset="0"/>
              </a:rPr>
              <a:t> </a:t>
            </a:r>
            <a:r>
              <a:rPr lang="id-ID" sz="1600" b="1" dirty="0">
                <a:solidFill>
                  <a:schemeClr val="tx1"/>
                </a:solidFill>
                <a:effectLst/>
                <a:latin typeface="Trebuchet MS (Body)"/>
                <a:ea typeface="Arial" panose="020B0604020202020204" pitchFamily="34" charset="0"/>
              </a:rPr>
              <a:t>segitiga</a:t>
            </a:r>
            <a:endParaRPr lang="en-US" sz="1600" dirty="0">
              <a:solidFill>
                <a:schemeClr val="tx1"/>
              </a:solidFill>
              <a:effectLst/>
              <a:latin typeface="Trebuchet MS (Body)"/>
              <a:ea typeface="Arial" panose="020B0604020202020204" pitchFamily="34" charset="0"/>
            </a:endParaRPr>
          </a:p>
          <a:p>
            <a:pPr lvl="8" algn="just">
              <a:lnSpc>
                <a:spcPct val="150000"/>
              </a:lnSpc>
            </a:pPr>
            <a:endParaRPr lang="en-US" sz="1600" dirty="0">
              <a:solidFill>
                <a:schemeClr val="tx1"/>
              </a:solidFill>
              <a:effectLst/>
              <a:latin typeface="Trebuchet MS (Body)"/>
              <a:ea typeface="Arial" panose="020B0604020202020204" pitchFamily="34" charset="0"/>
            </a:endParaRPr>
          </a:p>
          <a:p>
            <a:pPr marL="1522095" algn="just">
              <a:lnSpc>
                <a:spcPct val="150000"/>
              </a:lnSpc>
              <a:spcBef>
                <a:spcPts val="465"/>
              </a:spcBef>
              <a:spcAft>
                <a:spcPts val="0"/>
              </a:spcAft>
            </a:pPr>
            <a:endParaRPr lang="en-US" sz="1600" dirty="0">
              <a:solidFill>
                <a:schemeClr val="tx1"/>
              </a:solidFill>
              <a:effectLst/>
              <a:latin typeface="Trebuchet MS (Body)"/>
              <a:ea typeface="Arial" panose="020B0604020202020204" pitchFamily="34" charset="0"/>
            </a:endParaRPr>
          </a:p>
          <a:p>
            <a:pPr marL="1522095" algn="just">
              <a:lnSpc>
                <a:spcPct val="150000"/>
              </a:lnSpc>
              <a:spcBef>
                <a:spcPts val="465"/>
              </a:spcBef>
              <a:spcAft>
                <a:spcPts val="0"/>
              </a:spcAft>
            </a:pPr>
            <a:r>
              <a:rPr lang="en-ID" sz="1600" dirty="0">
                <a:solidFill>
                  <a:schemeClr val="tx1"/>
                </a:solidFill>
                <a:effectLst/>
                <a:latin typeface="Trebuchet MS (Body)"/>
                <a:ea typeface="Arial" panose="020B0604020202020204" pitchFamily="34" charset="0"/>
              </a:rPr>
              <a:t>	</a:t>
            </a:r>
          </a:p>
          <a:p>
            <a:pPr algn="just">
              <a:lnSpc>
                <a:spcPct val="150000"/>
              </a:lnSpc>
            </a:pPr>
            <a:endParaRPr lang="en-US" sz="1600" dirty="0">
              <a:solidFill>
                <a:schemeClr val="tx1"/>
              </a:solidFill>
              <a:effectLst/>
              <a:latin typeface="Trebuchet MS (Body)"/>
              <a:ea typeface="Arial" panose="020B0604020202020204" pitchFamily="34" charset="0"/>
            </a:endParaRPr>
          </a:p>
          <a:p>
            <a:pPr marL="342900" indent="-342900" algn="just">
              <a:lnSpc>
                <a:spcPct val="150000"/>
              </a:lnSpc>
              <a:buAutoNum type="alphaLcPeriod"/>
            </a:pPr>
            <a:endParaRPr lang="en-ID" sz="1600" b="1" dirty="0">
              <a:solidFill>
                <a:schemeClr val="tx1"/>
              </a:solidFill>
              <a:effectLst/>
              <a:latin typeface="Trebuchet MS (Body)"/>
              <a:ea typeface="Arial" panose="020B0604020202020204" pitchFamily="34" charset="0"/>
            </a:endParaRPr>
          </a:p>
          <a:p>
            <a:pPr algn="just">
              <a:lnSpc>
                <a:spcPct val="150000"/>
              </a:lnSpc>
            </a:pPr>
            <a:endParaRPr lang="en-ID" sz="1600" dirty="0">
              <a:latin typeface="Trebuchet MS (Body)"/>
            </a:endParaRPr>
          </a:p>
        </p:txBody>
      </p:sp>
      <p:sp>
        <p:nvSpPr>
          <p:cNvPr id="5" name="Title 1">
            <a:extLst>
              <a:ext uri="{FF2B5EF4-FFF2-40B4-BE49-F238E27FC236}">
                <a16:creationId xmlns:a16="http://schemas.microsoft.com/office/drawing/2014/main" id="{E22B0FB9-1B21-49FD-AD14-297FB6DA4EB2}"/>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r>
              <a:rPr lang="en-US" sz="2200" b="1" kern="1200" spc="-45" dirty="0">
                <a:solidFill>
                  <a:srgbClr val="000000"/>
                </a:solidFill>
                <a:effectLst/>
                <a:latin typeface="Trebuchet MS (Headings)"/>
                <a:ea typeface="Arial" panose="020B0604020202020204" pitchFamily="34" charset="0"/>
                <a:cs typeface="+mn-cs"/>
              </a:rPr>
              <a:t>A. </a:t>
            </a:r>
            <a:r>
              <a:rPr lang="en-US" sz="2200" b="1" kern="1200" spc="-45" dirty="0" err="1">
                <a:solidFill>
                  <a:srgbClr val="000000"/>
                </a:solidFill>
                <a:effectLst/>
                <a:latin typeface="Trebuchet MS (Headings)"/>
                <a:ea typeface="Arial" panose="020B0604020202020204" pitchFamily="34" charset="0"/>
                <a:cs typeface="+mn-cs"/>
              </a:rPr>
              <a:t>Interpolasi</a:t>
            </a:r>
            <a:endParaRPr lang="en-ID" sz="2200" dirty="0">
              <a:effectLst/>
              <a:latin typeface="Trebuchet MS (Headings)"/>
            </a:endParaRPr>
          </a:p>
        </p:txBody>
      </p:sp>
      <p:pic>
        <p:nvPicPr>
          <p:cNvPr id="6" name="Picture 5">
            <a:extLst>
              <a:ext uri="{FF2B5EF4-FFF2-40B4-BE49-F238E27FC236}">
                <a16:creationId xmlns:a16="http://schemas.microsoft.com/office/drawing/2014/main" id="{DD2FD20C-5654-49E5-999F-3D115748CA55}"/>
              </a:ext>
            </a:extLst>
          </p:cNvPr>
          <p:cNvPicPr>
            <a:picLocks noChangeAspect="1"/>
          </p:cNvPicPr>
          <p:nvPr/>
        </p:nvPicPr>
        <p:blipFill>
          <a:blip r:embed="rId2"/>
          <a:stretch>
            <a:fillRect/>
          </a:stretch>
        </p:blipFill>
        <p:spPr>
          <a:xfrm>
            <a:off x="4776685" y="3525078"/>
            <a:ext cx="2538515" cy="887475"/>
          </a:xfrm>
          <a:prstGeom prst="rect">
            <a:avLst/>
          </a:prstGeom>
        </p:spPr>
      </p:pic>
      <p:pic>
        <p:nvPicPr>
          <p:cNvPr id="9" name="Picture 8">
            <a:extLst>
              <a:ext uri="{FF2B5EF4-FFF2-40B4-BE49-F238E27FC236}">
                <a16:creationId xmlns:a16="http://schemas.microsoft.com/office/drawing/2014/main" id="{20D68E73-C1F7-4653-B323-1AD123240183}"/>
              </a:ext>
            </a:extLst>
          </p:cNvPr>
          <p:cNvPicPr>
            <a:picLocks noChangeAspect="1"/>
          </p:cNvPicPr>
          <p:nvPr/>
        </p:nvPicPr>
        <p:blipFill>
          <a:blip r:embed="rId3"/>
          <a:stretch>
            <a:fillRect/>
          </a:stretch>
        </p:blipFill>
        <p:spPr>
          <a:xfrm>
            <a:off x="964074" y="3525078"/>
            <a:ext cx="3642311" cy="3072162"/>
          </a:xfrm>
          <a:prstGeom prst="rect">
            <a:avLst/>
          </a:prstGeom>
        </p:spPr>
      </p:pic>
    </p:spTree>
    <p:extLst>
      <p:ext uri="{BB962C8B-B14F-4D97-AF65-F5344CB8AC3E}">
        <p14:creationId xmlns:p14="http://schemas.microsoft.com/office/powerpoint/2010/main" val="1423055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546B81DE-DC72-4A76-839E-FA89B75C45F1}"/>
              </a:ext>
            </a:extLst>
          </p:cNvPr>
          <p:cNvSpPr>
            <a:spLocks noGrp="1"/>
          </p:cNvSpPr>
          <p:nvPr>
            <p:ph type="subTitle" idx="1"/>
          </p:nvPr>
        </p:nvSpPr>
        <p:spPr>
          <a:xfrm>
            <a:off x="1161103" y="2859802"/>
            <a:ext cx="4934898" cy="3998197"/>
          </a:xfrm>
        </p:spPr>
        <p:txBody>
          <a:bodyPr>
            <a:noAutofit/>
          </a:bodyPr>
          <a:lstStyle/>
          <a:p>
            <a:pPr algn="just">
              <a:lnSpc>
                <a:spcPct val="150000"/>
              </a:lnSpc>
            </a:pPr>
            <a:r>
              <a:rPr lang="id-ID" sz="1600" dirty="0">
                <a:solidFill>
                  <a:schemeClr val="tx1"/>
                </a:solidFill>
                <a:effectLst/>
                <a:latin typeface="Trebuchet MS (Body)"/>
                <a:ea typeface="Arial" panose="020B0604020202020204" pitchFamily="34" charset="0"/>
              </a:rPr>
              <a:t>Jika Y = 15 maka hitunglah nilai Z?</a:t>
            </a:r>
            <a:endParaRPr lang="en-US" sz="1600" dirty="0">
              <a:solidFill>
                <a:schemeClr val="tx1"/>
              </a:solidFill>
              <a:latin typeface="Trebuchet MS (Body)"/>
              <a:ea typeface="Arial" panose="020B0604020202020204" pitchFamily="34" charset="0"/>
            </a:endParaRPr>
          </a:p>
          <a:p>
            <a:pPr algn="just">
              <a:lnSpc>
                <a:spcPct val="150000"/>
              </a:lnSpc>
            </a:pPr>
            <a:r>
              <a:rPr lang="id-ID" sz="1600" b="1" dirty="0">
                <a:solidFill>
                  <a:schemeClr val="tx1"/>
                </a:solidFill>
                <a:effectLst/>
                <a:latin typeface="Trebuchet MS (Body)"/>
                <a:ea typeface="Arial" panose="020B0604020202020204" pitchFamily="34" charset="0"/>
              </a:rPr>
              <a:t>Jawab:</a:t>
            </a:r>
            <a:endParaRPr lang="en-ID" sz="1600" b="1" dirty="0">
              <a:solidFill>
                <a:schemeClr val="tx1"/>
              </a:solidFill>
              <a:effectLst/>
              <a:latin typeface="Trebuchet MS (Body)"/>
              <a:ea typeface="Arial" panose="020B0604020202020204" pitchFamily="34" charset="0"/>
            </a:endParaRPr>
          </a:p>
          <a:p>
            <a:pPr algn="just">
              <a:lnSpc>
                <a:spcPct val="150000"/>
              </a:lnSpc>
            </a:pPr>
            <a:r>
              <a:rPr lang="id-ID" sz="1600" dirty="0">
                <a:solidFill>
                  <a:schemeClr val="tx1"/>
                </a:solidFill>
                <a:effectLst/>
                <a:latin typeface="Trebuchet MS (Body)"/>
                <a:ea typeface="Arial" panose="020B0604020202020204" pitchFamily="34" charset="0"/>
              </a:rPr>
              <a:t>Nilai y = 15 sehingga </a:t>
            </a:r>
            <a:r>
              <a:rPr lang="id-ID" sz="1600" dirty="0" err="1">
                <a:solidFill>
                  <a:schemeClr val="tx1"/>
                </a:solidFill>
                <a:effectLst/>
                <a:latin typeface="Trebuchet MS (Body)"/>
                <a:ea typeface="Arial" panose="020B0604020202020204" pitchFamily="34" charset="0"/>
              </a:rPr>
              <a:t>rangenya</a:t>
            </a:r>
            <a:r>
              <a:rPr lang="id-ID" sz="1600" dirty="0">
                <a:solidFill>
                  <a:schemeClr val="tx1"/>
                </a:solidFill>
                <a:effectLst/>
                <a:latin typeface="Trebuchet MS (Body)"/>
                <a:ea typeface="Arial" panose="020B0604020202020204" pitchFamily="34" charset="0"/>
              </a:rPr>
              <a:t> adalah 12 - 19 Sehingga dari tabel akan diperoleh</a:t>
            </a:r>
            <a:r>
              <a:rPr lang="en-US" sz="1600" dirty="0">
                <a:solidFill>
                  <a:schemeClr val="tx1"/>
                </a:solidFill>
                <a:effectLst/>
                <a:latin typeface="Trebuchet MS (Body)"/>
                <a:ea typeface="Arial" panose="020B0604020202020204" pitchFamily="34" charset="0"/>
              </a:rPr>
              <a:t> :</a:t>
            </a:r>
          </a:p>
          <a:p>
            <a:pPr algn="just">
              <a:lnSpc>
                <a:spcPct val="150000"/>
              </a:lnSpc>
            </a:pPr>
            <a:r>
              <a:rPr lang="id-ID" sz="1600" dirty="0">
                <a:solidFill>
                  <a:schemeClr val="tx1"/>
                </a:solidFill>
                <a:effectLst/>
                <a:latin typeface="Trebuchet MS (Body)"/>
                <a:ea typeface="Arial" panose="020B0604020202020204" pitchFamily="34" charset="0"/>
              </a:rPr>
              <a:t>H1 =</a:t>
            </a:r>
            <a:r>
              <a:rPr lang="id-ID" sz="1600" spc="29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49</a:t>
            </a:r>
            <a:endParaRPr lang="en-ID" sz="1600" dirty="0">
              <a:solidFill>
                <a:schemeClr val="tx1"/>
              </a:solidFill>
              <a:latin typeface="Trebuchet MS (Body)"/>
              <a:ea typeface="Arial" panose="020B0604020202020204" pitchFamily="34" charset="0"/>
            </a:endParaRPr>
          </a:p>
          <a:p>
            <a:pPr algn="just">
              <a:lnSpc>
                <a:spcPct val="150000"/>
              </a:lnSpc>
            </a:pPr>
            <a:r>
              <a:rPr lang="id-ID" sz="1600" dirty="0">
                <a:solidFill>
                  <a:schemeClr val="tx1"/>
                </a:solidFill>
                <a:effectLst/>
                <a:latin typeface="Trebuchet MS (Body)"/>
                <a:ea typeface="Arial" panose="020B0604020202020204" pitchFamily="34" charset="0"/>
              </a:rPr>
              <a:t>H2 = 62</a:t>
            </a:r>
            <a:endParaRPr lang="en-ID" sz="1600" dirty="0">
              <a:solidFill>
                <a:schemeClr val="tx1"/>
              </a:solidFill>
              <a:latin typeface="Trebuchet MS (Body)"/>
              <a:ea typeface="Arial" panose="020B0604020202020204" pitchFamily="34" charset="0"/>
            </a:endParaRPr>
          </a:p>
          <a:p>
            <a:pPr algn="just">
              <a:lnSpc>
                <a:spcPct val="150000"/>
              </a:lnSpc>
            </a:pPr>
            <a:r>
              <a:rPr lang="id-ID" sz="1600" dirty="0">
                <a:solidFill>
                  <a:schemeClr val="tx1"/>
                </a:solidFill>
                <a:effectLst/>
                <a:latin typeface="Trebuchet MS (Body)"/>
                <a:ea typeface="Arial" panose="020B0604020202020204" pitchFamily="34" charset="0"/>
              </a:rPr>
              <a:t>B1 = 19 – 15 =</a:t>
            </a:r>
            <a:r>
              <a:rPr lang="id-ID" sz="1600" spc="-3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4</a:t>
            </a:r>
            <a:endParaRPr lang="en-ID" sz="1600" dirty="0">
              <a:solidFill>
                <a:schemeClr val="tx1"/>
              </a:solidFill>
              <a:latin typeface="Trebuchet MS (Body)"/>
              <a:ea typeface="Arial" panose="020B0604020202020204" pitchFamily="34" charset="0"/>
            </a:endParaRPr>
          </a:p>
          <a:p>
            <a:pPr algn="just">
              <a:lnSpc>
                <a:spcPct val="150000"/>
              </a:lnSpc>
            </a:pPr>
            <a:r>
              <a:rPr lang="id-ID" sz="1600" dirty="0">
                <a:solidFill>
                  <a:schemeClr val="tx1"/>
                </a:solidFill>
                <a:effectLst/>
                <a:latin typeface="Trebuchet MS (Body)"/>
                <a:ea typeface="Arial" panose="020B0604020202020204" pitchFamily="34" charset="0"/>
              </a:rPr>
              <a:t>B2 = 19 – 12 =</a:t>
            </a:r>
            <a:r>
              <a:rPr lang="id-ID" sz="1600" spc="-3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7</a:t>
            </a:r>
            <a:endParaRPr lang="en-ID" sz="1600" dirty="0">
              <a:solidFill>
                <a:schemeClr val="tx1"/>
              </a:solidFill>
              <a:effectLst/>
              <a:latin typeface="Trebuchet MS (Body)"/>
              <a:ea typeface="Arial" panose="020B0604020202020204" pitchFamily="34" charset="0"/>
            </a:endParaRPr>
          </a:p>
        </p:txBody>
      </p:sp>
      <p:sp>
        <p:nvSpPr>
          <p:cNvPr id="7" name="Title 1">
            <a:extLst>
              <a:ext uri="{FF2B5EF4-FFF2-40B4-BE49-F238E27FC236}">
                <a16:creationId xmlns:a16="http://schemas.microsoft.com/office/drawing/2014/main" id="{7F8E60DB-8EB7-4CD1-A50B-5E9203AA1D20}"/>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r>
              <a:rPr lang="en-US" sz="2200" b="1" kern="1200" spc="-45" dirty="0" err="1">
                <a:solidFill>
                  <a:srgbClr val="000000"/>
                </a:solidFill>
                <a:effectLst/>
                <a:latin typeface="Trebuchet MS (Headings)"/>
                <a:ea typeface="Arial" panose="020B0604020202020204" pitchFamily="34" charset="0"/>
                <a:cs typeface="+mn-cs"/>
              </a:rPr>
              <a:t>Contoh</a:t>
            </a:r>
            <a:r>
              <a:rPr lang="en-US" sz="2200" b="1" kern="1200" spc="-45" dirty="0">
                <a:solidFill>
                  <a:srgbClr val="000000"/>
                </a:solidFill>
                <a:effectLst/>
                <a:latin typeface="Trebuchet MS (Headings)"/>
                <a:ea typeface="Arial" panose="020B0604020202020204" pitchFamily="34" charset="0"/>
                <a:cs typeface="+mn-cs"/>
              </a:rPr>
              <a:t>:</a:t>
            </a:r>
            <a:endParaRPr lang="en-ID" sz="2200" dirty="0">
              <a:effectLst/>
              <a:latin typeface="Trebuchet MS (Headings)"/>
            </a:endParaRPr>
          </a:p>
        </p:txBody>
      </p:sp>
      <p:sp>
        <p:nvSpPr>
          <p:cNvPr id="8" name="Subtitle 4">
            <a:extLst>
              <a:ext uri="{FF2B5EF4-FFF2-40B4-BE49-F238E27FC236}">
                <a16:creationId xmlns:a16="http://schemas.microsoft.com/office/drawing/2014/main" id="{5181300C-4FB3-4B7F-8803-A56B97476FBB}"/>
              </a:ext>
            </a:extLst>
          </p:cNvPr>
          <p:cNvSpPr txBox="1">
            <a:spLocks/>
          </p:cNvSpPr>
          <p:nvPr/>
        </p:nvSpPr>
        <p:spPr>
          <a:xfrm>
            <a:off x="964074" y="725040"/>
            <a:ext cx="8526237" cy="468279"/>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it-IT" sz="1600" dirty="0">
                <a:solidFill>
                  <a:schemeClr val="tx1"/>
                </a:solidFill>
                <a:latin typeface="Trebuchet MS (Body)"/>
              </a:rPr>
              <a:t>1.Diketahui tabel sebagai berikut:</a:t>
            </a:r>
            <a:endParaRPr lang="en-ID" sz="1600" dirty="0">
              <a:solidFill>
                <a:schemeClr val="tx1"/>
              </a:solidFill>
              <a:latin typeface="Trebuchet MS (Body)"/>
            </a:endParaRPr>
          </a:p>
        </p:txBody>
      </p:sp>
      <p:cxnSp>
        <p:nvCxnSpPr>
          <p:cNvPr id="13" name="Connector: Elbow 12">
            <a:extLst>
              <a:ext uri="{FF2B5EF4-FFF2-40B4-BE49-F238E27FC236}">
                <a16:creationId xmlns:a16="http://schemas.microsoft.com/office/drawing/2014/main" id="{B3782AFF-84F8-40BE-A9C0-CE3091C26CEB}"/>
              </a:ext>
            </a:extLst>
          </p:cNvPr>
          <p:cNvCxnSpPr>
            <a:cxnSpLocks/>
          </p:cNvCxnSpPr>
          <p:nvPr/>
        </p:nvCxnSpPr>
        <p:spPr>
          <a:xfrm flipV="1">
            <a:off x="2862470" y="3617843"/>
            <a:ext cx="4108172" cy="2955236"/>
          </a:xfrm>
          <a:prstGeom prst="bentConnector3">
            <a:avLst>
              <a:gd name="adj1" fmla="val 8516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1C75CF1-90BA-4F7C-A919-70372ABA45F7}"/>
              </a:ext>
            </a:extLst>
          </p:cNvPr>
          <p:cNvPicPr>
            <a:picLocks noChangeAspect="1"/>
          </p:cNvPicPr>
          <p:nvPr/>
        </p:nvPicPr>
        <p:blipFill>
          <a:blip r:embed="rId2"/>
          <a:stretch>
            <a:fillRect/>
          </a:stretch>
        </p:blipFill>
        <p:spPr>
          <a:xfrm>
            <a:off x="1161103" y="1116113"/>
            <a:ext cx="2204949" cy="1850760"/>
          </a:xfrm>
          <a:prstGeom prst="rect">
            <a:avLst/>
          </a:prstGeom>
        </p:spPr>
      </p:pic>
      <p:pic>
        <p:nvPicPr>
          <p:cNvPr id="28" name="Picture 27">
            <a:extLst>
              <a:ext uri="{FF2B5EF4-FFF2-40B4-BE49-F238E27FC236}">
                <a16:creationId xmlns:a16="http://schemas.microsoft.com/office/drawing/2014/main" id="{A84F9986-986E-46AC-8F24-96F7EDE4D1C3}"/>
              </a:ext>
            </a:extLst>
          </p:cNvPr>
          <p:cNvPicPr>
            <a:picLocks noChangeAspect="1"/>
          </p:cNvPicPr>
          <p:nvPr/>
        </p:nvPicPr>
        <p:blipFill>
          <a:blip r:embed="rId3"/>
          <a:stretch>
            <a:fillRect/>
          </a:stretch>
        </p:blipFill>
        <p:spPr>
          <a:xfrm>
            <a:off x="7007686" y="3429000"/>
            <a:ext cx="2482625" cy="1975610"/>
          </a:xfrm>
          <a:prstGeom prst="rect">
            <a:avLst/>
          </a:prstGeom>
        </p:spPr>
      </p:pic>
      <p:sp>
        <p:nvSpPr>
          <p:cNvPr id="10" name="Subtitle 4">
            <a:extLst>
              <a:ext uri="{FF2B5EF4-FFF2-40B4-BE49-F238E27FC236}">
                <a16:creationId xmlns:a16="http://schemas.microsoft.com/office/drawing/2014/main" id="{D202F2EA-50BF-480D-9988-A50C79BA77FA}"/>
              </a:ext>
            </a:extLst>
          </p:cNvPr>
          <p:cNvSpPr txBox="1">
            <a:spLocks/>
          </p:cNvSpPr>
          <p:nvPr/>
        </p:nvSpPr>
        <p:spPr>
          <a:xfrm>
            <a:off x="8158689" y="4627778"/>
            <a:ext cx="225068" cy="18234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US" sz="1600" dirty="0">
                <a:solidFill>
                  <a:schemeClr val="tx1"/>
                </a:solidFill>
                <a:latin typeface="Trebuchet MS (Body)"/>
                <a:ea typeface="Arial" panose="020B0604020202020204" pitchFamily="34" charset="0"/>
              </a:rPr>
              <a:t>,</a:t>
            </a:r>
            <a:endParaRPr lang="en-ID" sz="1600" dirty="0">
              <a:solidFill>
                <a:schemeClr val="tx1"/>
              </a:solidFill>
              <a:latin typeface="Trebuchet MS (Body)"/>
              <a:ea typeface="Arial" panose="020B0604020202020204" pitchFamily="34" charset="0"/>
            </a:endParaRPr>
          </a:p>
        </p:txBody>
      </p:sp>
      <p:sp>
        <p:nvSpPr>
          <p:cNvPr id="11" name="Subtitle 4">
            <a:extLst>
              <a:ext uri="{FF2B5EF4-FFF2-40B4-BE49-F238E27FC236}">
                <a16:creationId xmlns:a16="http://schemas.microsoft.com/office/drawing/2014/main" id="{2C89F175-761B-41F3-94BF-8B8DEBA557EA}"/>
              </a:ext>
            </a:extLst>
          </p:cNvPr>
          <p:cNvSpPr txBox="1">
            <a:spLocks/>
          </p:cNvSpPr>
          <p:nvPr/>
        </p:nvSpPr>
        <p:spPr>
          <a:xfrm>
            <a:off x="7739589" y="4957978"/>
            <a:ext cx="225068" cy="182347"/>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US" sz="1600" dirty="0">
                <a:solidFill>
                  <a:schemeClr val="tx1"/>
                </a:solidFill>
                <a:latin typeface="Trebuchet MS (Body)"/>
                <a:ea typeface="Arial" panose="020B0604020202020204" pitchFamily="34" charset="0"/>
              </a:rPr>
              <a:t>,</a:t>
            </a:r>
            <a:endParaRPr lang="en-ID" sz="1600" dirty="0">
              <a:solidFill>
                <a:schemeClr val="tx1"/>
              </a:solidFill>
              <a:latin typeface="Trebuchet MS (Body)"/>
              <a:ea typeface="Arial" panose="020B0604020202020204" pitchFamily="34" charset="0"/>
            </a:endParaRPr>
          </a:p>
        </p:txBody>
      </p:sp>
    </p:spTree>
    <p:extLst>
      <p:ext uri="{BB962C8B-B14F-4D97-AF65-F5344CB8AC3E}">
        <p14:creationId xmlns:p14="http://schemas.microsoft.com/office/powerpoint/2010/main" val="1621477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C03C30-9E7E-4F89-82EF-150FB5052122}"/>
              </a:ext>
            </a:extLst>
          </p:cNvPr>
          <p:cNvSpPr>
            <a:spLocks noGrp="1"/>
          </p:cNvSpPr>
          <p:nvPr>
            <p:ph type="subTitle" idx="1"/>
          </p:nvPr>
        </p:nvSpPr>
        <p:spPr>
          <a:xfrm>
            <a:off x="964074" y="728870"/>
            <a:ext cx="8428382" cy="5857460"/>
          </a:xfrm>
        </p:spPr>
        <p:txBody>
          <a:bodyPr>
            <a:normAutofit/>
          </a:bodyPr>
          <a:lstStyle/>
          <a:p>
            <a:pPr algn="just">
              <a:lnSpc>
                <a:spcPct val="150000"/>
              </a:lnSpc>
            </a:pPr>
            <a:r>
              <a:rPr lang="en-US" sz="1600" dirty="0">
                <a:solidFill>
                  <a:schemeClr val="tx1"/>
                </a:solidFill>
              </a:rPr>
              <a:t>	</a:t>
            </a:r>
            <a:r>
              <a:rPr lang="id-ID" sz="1600" dirty="0">
                <a:solidFill>
                  <a:schemeClr val="tx1"/>
                </a:solidFill>
              </a:rPr>
              <a:t>Interpolasi linier yaitu cara memperoleh suatu nilai yang berada di antara dua data berdasarkan persamaan yang linier. Dimana interpolasi linier adalah metode yang digunakan untuk menentukan nilai suatu fungsi persamaan berdasarkan hokum kesebandingan</a:t>
            </a:r>
            <a:r>
              <a:rPr lang="en-US" sz="1600" dirty="0">
                <a:solidFill>
                  <a:schemeClr val="tx1"/>
                </a:solidFill>
              </a:rPr>
              <a:t>.</a:t>
            </a:r>
          </a:p>
          <a:p>
            <a:pPr algn="just">
              <a:lnSpc>
                <a:spcPct val="150000"/>
              </a:lnSpc>
            </a:pPr>
            <a:r>
              <a:rPr lang="en-ID" sz="1600" dirty="0" err="1">
                <a:solidFill>
                  <a:schemeClr val="tx1"/>
                </a:solidFill>
              </a:rPr>
              <a:t>Rumus</a:t>
            </a:r>
            <a:r>
              <a:rPr lang="en-ID" sz="1600" dirty="0">
                <a:solidFill>
                  <a:schemeClr val="tx1"/>
                </a:solidFill>
              </a:rPr>
              <a:t> </a:t>
            </a:r>
            <a:r>
              <a:rPr lang="en-ID" sz="1600" dirty="0" err="1">
                <a:solidFill>
                  <a:schemeClr val="tx1"/>
                </a:solidFill>
              </a:rPr>
              <a:t>Interpolasi</a:t>
            </a:r>
            <a:r>
              <a:rPr lang="en-ID" sz="1600" dirty="0">
                <a:solidFill>
                  <a:schemeClr val="tx1"/>
                </a:solidFill>
              </a:rPr>
              <a:t> </a:t>
            </a:r>
            <a:r>
              <a:rPr lang="en-ID" sz="1600" dirty="0" err="1">
                <a:solidFill>
                  <a:schemeClr val="tx1"/>
                </a:solidFill>
              </a:rPr>
              <a:t>Liniear</a:t>
            </a:r>
            <a:r>
              <a:rPr lang="en-ID" sz="1600" dirty="0">
                <a:solidFill>
                  <a:schemeClr val="tx1"/>
                </a:solidFill>
              </a:rPr>
              <a:t>:</a:t>
            </a:r>
          </a:p>
          <a:p>
            <a:pPr algn="just">
              <a:lnSpc>
                <a:spcPct val="150000"/>
              </a:lnSpc>
            </a:pPr>
            <a:endParaRPr lang="en-ID" sz="1600" dirty="0">
              <a:solidFill>
                <a:schemeClr val="tx1"/>
              </a:solidFill>
            </a:endParaRPr>
          </a:p>
          <a:p>
            <a:pPr algn="just">
              <a:lnSpc>
                <a:spcPct val="150000"/>
              </a:lnSpc>
            </a:pPr>
            <a:endParaRPr lang="en-US" sz="1600" dirty="0">
              <a:solidFill>
                <a:schemeClr val="tx1"/>
              </a:solidFill>
            </a:endParaRPr>
          </a:p>
          <a:p>
            <a:pPr algn="just">
              <a:lnSpc>
                <a:spcPct val="150000"/>
              </a:lnSpc>
            </a:pPr>
            <a:endParaRPr lang="en-US" sz="1600" dirty="0">
              <a:solidFill>
                <a:schemeClr val="tx1"/>
              </a:solidFill>
            </a:endParaRPr>
          </a:p>
          <a:p>
            <a:pPr algn="just">
              <a:lnSpc>
                <a:spcPct val="150000"/>
              </a:lnSpc>
            </a:pPr>
            <a:endParaRPr lang="en-US" sz="1600" dirty="0">
              <a:solidFill>
                <a:schemeClr val="tx1"/>
              </a:solidFill>
            </a:endParaRPr>
          </a:p>
          <a:p>
            <a:pPr algn="just">
              <a:lnSpc>
                <a:spcPct val="150000"/>
              </a:lnSpc>
            </a:pPr>
            <a:endParaRPr lang="en-US" sz="1600" dirty="0">
              <a:solidFill>
                <a:schemeClr val="tx1"/>
              </a:solidFill>
            </a:endParaRPr>
          </a:p>
          <a:p>
            <a:pPr algn="just">
              <a:lnSpc>
                <a:spcPct val="150000"/>
              </a:lnSpc>
            </a:pPr>
            <a:endParaRPr lang="en-US" sz="1600" dirty="0">
              <a:solidFill>
                <a:schemeClr val="tx1"/>
              </a:solidFill>
            </a:endParaRPr>
          </a:p>
          <a:p>
            <a:pPr algn="just">
              <a:lnSpc>
                <a:spcPct val="150000"/>
              </a:lnSpc>
            </a:pPr>
            <a:endParaRPr lang="en-US" sz="1600" dirty="0">
              <a:solidFill>
                <a:schemeClr val="tx1"/>
              </a:solidFill>
            </a:endParaRPr>
          </a:p>
          <a:p>
            <a:pPr algn="just">
              <a:lnSpc>
                <a:spcPct val="150000"/>
              </a:lnSpc>
            </a:pPr>
            <a:endParaRPr lang="en-US" sz="1600" dirty="0">
              <a:solidFill>
                <a:schemeClr val="tx1"/>
              </a:solidFill>
            </a:endParaRPr>
          </a:p>
          <a:p>
            <a:pPr algn="just">
              <a:lnSpc>
                <a:spcPct val="150000"/>
              </a:lnSpc>
            </a:pPr>
            <a:endParaRPr lang="en-US" sz="1600" dirty="0">
              <a:solidFill>
                <a:schemeClr val="tx1"/>
              </a:solidFill>
            </a:endParaRPr>
          </a:p>
          <a:p>
            <a:pPr algn="just">
              <a:lnSpc>
                <a:spcPct val="150000"/>
              </a:lnSpc>
            </a:pPr>
            <a:endParaRPr lang="en-ID" sz="1600" dirty="0">
              <a:solidFill>
                <a:schemeClr val="tx1"/>
              </a:solidFill>
            </a:endParaRPr>
          </a:p>
        </p:txBody>
      </p:sp>
      <p:pic>
        <p:nvPicPr>
          <p:cNvPr id="15" name="Picture 14">
            <a:extLst>
              <a:ext uri="{FF2B5EF4-FFF2-40B4-BE49-F238E27FC236}">
                <a16:creationId xmlns:a16="http://schemas.microsoft.com/office/drawing/2014/main" id="{CF220A5E-E7B7-4E94-9F5D-BC6FC9082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452" y="2774880"/>
            <a:ext cx="5381625" cy="3057525"/>
          </a:xfrm>
          <a:prstGeom prst="rect">
            <a:avLst/>
          </a:prstGeom>
        </p:spPr>
      </p:pic>
      <p:sp>
        <p:nvSpPr>
          <p:cNvPr id="5" name="Title 1">
            <a:extLst>
              <a:ext uri="{FF2B5EF4-FFF2-40B4-BE49-F238E27FC236}">
                <a16:creationId xmlns:a16="http://schemas.microsoft.com/office/drawing/2014/main" id="{9830D493-480D-49E0-BAEE-F76DD34D49DE}"/>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r>
              <a:rPr lang="en-US" sz="2200" b="1" kern="1200" spc="-45" dirty="0">
                <a:solidFill>
                  <a:srgbClr val="000000"/>
                </a:solidFill>
                <a:effectLst/>
                <a:latin typeface="Trebuchet MS (Headings)"/>
                <a:ea typeface="Arial" panose="020B0604020202020204" pitchFamily="34" charset="0"/>
                <a:cs typeface="+mn-cs"/>
              </a:rPr>
              <a:t>B. </a:t>
            </a:r>
            <a:r>
              <a:rPr lang="en-US" sz="2200" b="1" kern="1200" spc="-45" dirty="0" err="1">
                <a:solidFill>
                  <a:srgbClr val="000000"/>
                </a:solidFill>
                <a:effectLst/>
                <a:latin typeface="Trebuchet MS (Headings)"/>
                <a:ea typeface="Arial" panose="020B0604020202020204" pitchFamily="34" charset="0"/>
                <a:cs typeface="+mn-cs"/>
              </a:rPr>
              <a:t>Interpolasi</a:t>
            </a:r>
            <a:r>
              <a:rPr lang="en-US" sz="2200" b="1" kern="1200" spc="-45" dirty="0">
                <a:solidFill>
                  <a:srgbClr val="000000"/>
                </a:solidFill>
                <a:effectLst/>
                <a:latin typeface="Trebuchet MS (Headings)"/>
                <a:ea typeface="Arial" panose="020B0604020202020204" pitchFamily="34" charset="0"/>
                <a:cs typeface="+mn-cs"/>
              </a:rPr>
              <a:t> Linier</a:t>
            </a:r>
            <a:endParaRPr lang="en-ID" sz="2200" dirty="0">
              <a:effectLst/>
              <a:latin typeface="Trebuchet MS (Headings)"/>
            </a:endParaRPr>
          </a:p>
        </p:txBody>
      </p:sp>
    </p:spTree>
    <p:extLst>
      <p:ext uri="{BB962C8B-B14F-4D97-AF65-F5344CB8AC3E}">
        <p14:creationId xmlns:p14="http://schemas.microsoft.com/office/powerpoint/2010/main" val="139356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2E9E7E-35E6-44DA-8539-D772D4B2DF2A}"/>
              </a:ext>
            </a:extLst>
          </p:cNvPr>
          <p:cNvSpPr>
            <a:spLocks noGrp="1"/>
          </p:cNvSpPr>
          <p:nvPr>
            <p:ph type="subTitle" idx="1"/>
          </p:nvPr>
        </p:nvSpPr>
        <p:spPr>
          <a:xfrm>
            <a:off x="964074" y="724280"/>
            <a:ext cx="8428382" cy="6133720"/>
          </a:xfrm>
        </p:spPr>
        <p:txBody>
          <a:bodyPr>
            <a:normAutofit/>
          </a:bodyPr>
          <a:lstStyle/>
          <a:p>
            <a:pPr marR="70485" algn="just">
              <a:lnSpc>
                <a:spcPct val="150000"/>
              </a:lnSpc>
              <a:spcBef>
                <a:spcPts val="195"/>
              </a:spcBef>
              <a:buSzPts val="1100"/>
              <a:tabLst>
                <a:tab pos="1751330" algn="l"/>
              </a:tabLst>
            </a:pPr>
            <a:r>
              <a:rPr lang="id-ID" sz="1600" spc="-45" dirty="0">
                <a:solidFill>
                  <a:schemeClr val="tx1"/>
                </a:solidFill>
                <a:effectLst/>
                <a:latin typeface="Trebuchet MS (Body)"/>
                <a:ea typeface="Arial" panose="020B0604020202020204" pitchFamily="34" charset="0"/>
              </a:rPr>
              <a:t>Diketahui sebuah</a:t>
            </a:r>
            <a:r>
              <a:rPr lang="id-ID" sz="1600" spc="-35"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garis</a:t>
            </a:r>
            <a:r>
              <a:rPr lang="id-ID" sz="1600" spc="-40"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lurus</a:t>
            </a:r>
            <a:r>
              <a:rPr lang="id-ID" sz="1600" spc="-35"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yang</a:t>
            </a:r>
            <a:r>
              <a:rPr lang="id-ID" sz="1600" spc="-35"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melewati koordinat titik</a:t>
            </a:r>
            <a:r>
              <a:rPr lang="id-ID" sz="1600" spc="-35"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A (6, 4) dan koordinat titik B (16, 12) pada koordinat sumbu X dan</a:t>
            </a:r>
            <a:r>
              <a:rPr lang="id-ID" sz="1600" spc="-30"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Y.</a:t>
            </a:r>
            <a:r>
              <a:rPr lang="id-ID" sz="1600" spc="-40"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garis</a:t>
            </a:r>
            <a:r>
              <a:rPr lang="id-ID" sz="1600" spc="-25"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AB</a:t>
            </a:r>
            <a:r>
              <a:rPr lang="id-ID" sz="1600" spc="-30"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berpotongan</a:t>
            </a:r>
            <a:r>
              <a:rPr lang="id-ID" sz="1600" spc="-10"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dengan</a:t>
            </a:r>
            <a:r>
              <a:rPr lang="id-ID" sz="1600" spc="-25"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garis</a:t>
            </a:r>
            <a:r>
              <a:rPr lang="id-ID" sz="1600" spc="-30" dirty="0">
                <a:solidFill>
                  <a:schemeClr val="tx1"/>
                </a:solidFill>
                <a:effectLst/>
                <a:latin typeface="Trebuchet MS (Body)"/>
                <a:ea typeface="Arial" panose="020B0604020202020204" pitchFamily="34" charset="0"/>
              </a:rPr>
              <a:t> </a:t>
            </a:r>
            <a:r>
              <a:rPr lang="id-ID" sz="1600" spc="-45" dirty="0" err="1">
                <a:solidFill>
                  <a:schemeClr val="tx1"/>
                </a:solidFill>
                <a:effectLst/>
                <a:latin typeface="Trebuchet MS (Body)"/>
                <a:ea typeface="Arial" panose="020B0604020202020204" pitchFamily="34" charset="0"/>
              </a:rPr>
              <a:t>vertical</a:t>
            </a:r>
            <a:r>
              <a:rPr lang="id-ID" sz="1600" spc="-45" dirty="0">
                <a:solidFill>
                  <a:schemeClr val="tx1"/>
                </a:solidFill>
                <a:effectLst/>
                <a:latin typeface="Trebuchet MS (Body)"/>
                <a:ea typeface="Arial" panose="020B0604020202020204" pitchFamily="34" charset="0"/>
              </a:rPr>
              <a:t>.</a:t>
            </a:r>
            <a:r>
              <a:rPr lang="id-ID" sz="1600" spc="-40" dirty="0">
                <a:solidFill>
                  <a:schemeClr val="tx1"/>
                </a:solidFill>
                <a:effectLst/>
                <a:latin typeface="Trebuchet MS (Body)"/>
                <a:ea typeface="Arial" panose="020B0604020202020204" pitchFamily="34" charset="0"/>
              </a:rPr>
              <a:t> </a:t>
            </a:r>
            <a:r>
              <a:rPr lang="id-ID" sz="1600" spc="-45" dirty="0">
                <a:solidFill>
                  <a:schemeClr val="tx1"/>
                </a:solidFill>
                <a:effectLst/>
                <a:latin typeface="Trebuchet MS (Body)"/>
                <a:ea typeface="Arial" panose="020B0604020202020204" pitchFamily="34" charset="0"/>
              </a:rPr>
              <a:t>Dimana persamaan X = 8 di titik maka tentukanlah koordinat titik C?</a:t>
            </a:r>
            <a:endParaRPr lang="en-ID" sz="1600" spc="-45" dirty="0">
              <a:solidFill>
                <a:schemeClr val="tx1"/>
              </a:solidFill>
              <a:latin typeface="Trebuchet MS (Body)"/>
              <a:ea typeface="Arial" panose="020B0604020202020204" pitchFamily="34" charset="0"/>
            </a:endParaRPr>
          </a:p>
          <a:p>
            <a:pPr marR="70485" algn="just">
              <a:lnSpc>
                <a:spcPct val="150000"/>
              </a:lnSpc>
              <a:spcBef>
                <a:spcPts val="195"/>
              </a:spcBef>
              <a:buSzPts val="1100"/>
              <a:tabLst>
                <a:tab pos="1751330" algn="l"/>
              </a:tabLst>
            </a:pPr>
            <a:r>
              <a:rPr lang="id-ID" sz="1600" b="1" dirty="0">
                <a:solidFill>
                  <a:schemeClr val="tx1"/>
                </a:solidFill>
                <a:effectLst/>
                <a:latin typeface="Trebuchet MS (Body)"/>
                <a:ea typeface="Arial" panose="020B0604020202020204" pitchFamily="34" charset="0"/>
              </a:rPr>
              <a:t>Jawab:</a:t>
            </a:r>
            <a:endParaRPr lang="en-ID" sz="1600" b="1" dirty="0">
              <a:solidFill>
                <a:schemeClr val="tx1"/>
              </a:solidFill>
              <a:latin typeface="Trebuchet MS (Body)"/>
              <a:ea typeface="Arial" panose="020B0604020202020204" pitchFamily="34" charset="0"/>
            </a:endParaRPr>
          </a:p>
          <a:p>
            <a:pPr marR="70485" algn="just">
              <a:lnSpc>
                <a:spcPct val="150000"/>
              </a:lnSpc>
              <a:spcBef>
                <a:spcPts val="195"/>
              </a:spcBef>
              <a:buSzPts val="1100"/>
              <a:tabLst>
                <a:tab pos="1751330" algn="l"/>
              </a:tabLst>
            </a:pPr>
            <a:r>
              <a:rPr lang="id-ID" sz="1600" dirty="0">
                <a:solidFill>
                  <a:schemeClr val="tx1"/>
                </a:solidFill>
                <a:effectLst/>
                <a:latin typeface="Trebuchet MS (Body)"/>
                <a:ea typeface="Arial" panose="020B0604020202020204" pitchFamily="34" charset="0"/>
              </a:rPr>
              <a:t>X1 = 6</a:t>
            </a:r>
            <a:endParaRPr lang="en-ID" sz="1600" dirty="0">
              <a:solidFill>
                <a:schemeClr val="tx1"/>
              </a:solidFill>
              <a:latin typeface="Trebuchet MS (Body)"/>
              <a:ea typeface="Arial" panose="020B0604020202020204" pitchFamily="34" charset="0"/>
            </a:endParaRPr>
          </a:p>
          <a:p>
            <a:pPr marR="70485" algn="just">
              <a:lnSpc>
                <a:spcPct val="150000"/>
              </a:lnSpc>
              <a:spcBef>
                <a:spcPts val="195"/>
              </a:spcBef>
              <a:buSzPts val="1100"/>
              <a:tabLst>
                <a:tab pos="1751330" algn="l"/>
              </a:tabLst>
            </a:pPr>
            <a:r>
              <a:rPr lang="id-ID" sz="1600" dirty="0">
                <a:solidFill>
                  <a:schemeClr val="tx1"/>
                </a:solidFill>
                <a:effectLst/>
                <a:latin typeface="Trebuchet MS (Body)"/>
                <a:ea typeface="Arial" panose="020B0604020202020204" pitchFamily="34" charset="0"/>
              </a:rPr>
              <a:t>X2 = 16</a:t>
            </a:r>
            <a:endParaRPr lang="en-ID" sz="1600" dirty="0">
              <a:solidFill>
                <a:schemeClr val="tx1"/>
              </a:solidFill>
              <a:latin typeface="Trebuchet MS (Body)"/>
              <a:ea typeface="Arial" panose="020B0604020202020204" pitchFamily="34" charset="0"/>
            </a:endParaRPr>
          </a:p>
          <a:p>
            <a:pPr marR="70485" algn="just">
              <a:lnSpc>
                <a:spcPct val="150000"/>
              </a:lnSpc>
              <a:spcBef>
                <a:spcPts val="195"/>
              </a:spcBef>
              <a:buSzPts val="1100"/>
              <a:tabLst>
                <a:tab pos="1751330" algn="l"/>
              </a:tabLst>
            </a:pPr>
            <a:r>
              <a:rPr lang="id-ID" sz="1600" dirty="0">
                <a:solidFill>
                  <a:schemeClr val="tx1"/>
                </a:solidFill>
                <a:effectLst/>
                <a:latin typeface="Trebuchet MS (Body)"/>
                <a:ea typeface="Arial" panose="020B0604020202020204" pitchFamily="34" charset="0"/>
              </a:rPr>
              <a:t>Y1 = 4</a:t>
            </a:r>
            <a:endParaRPr lang="en-ID" sz="1600" dirty="0">
              <a:solidFill>
                <a:schemeClr val="tx1"/>
              </a:solidFill>
              <a:latin typeface="Trebuchet MS (Body)"/>
              <a:ea typeface="Arial" panose="020B0604020202020204" pitchFamily="34" charset="0"/>
            </a:endParaRPr>
          </a:p>
          <a:p>
            <a:pPr marR="70485" algn="just">
              <a:lnSpc>
                <a:spcPct val="150000"/>
              </a:lnSpc>
              <a:spcBef>
                <a:spcPts val="195"/>
              </a:spcBef>
              <a:buSzPts val="1100"/>
              <a:tabLst>
                <a:tab pos="1751330" algn="l"/>
              </a:tabLst>
            </a:pPr>
            <a:r>
              <a:rPr lang="id-ID" sz="1600" dirty="0">
                <a:solidFill>
                  <a:schemeClr val="tx1"/>
                </a:solidFill>
                <a:effectLst/>
                <a:latin typeface="Trebuchet MS (Body)"/>
                <a:ea typeface="Arial" panose="020B0604020202020204" pitchFamily="34" charset="0"/>
              </a:rPr>
              <a:t>Y2 = 12</a:t>
            </a:r>
            <a:endParaRPr lang="en-ID" sz="1600" dirty="0">
              <a:solidFill>
                <a:schemeClr val="tx1"/>
              </a:solidFill>
              <a:latin typeface="Trebuchet MS (Body)"/>
              <a:ea typeface="Arial" panose="020B0604020202020204" pitchFamily="34" charset="0"/>
            </a:endParaRPr>
          </a:p>
          <a:p>
            <a:pPr marR="70485" algn="just">
              <a:lnSpc>
                <a:spcPct val="150000"/>
              </a:lnSpc>
              <a:spcBef>
                <a:spcPts val="195"/>
              </a:spcBef>
              <a:buSzPts val="1100"/>
              <a:tabLst>
                <a:tab pos="1751330" algn="l"/>
              </a:tabLst>
            </a:pPr>
            <a:r>
              <a:rPr lang="id-ID" sz="1600" dirty="0">
                <a:solidFill>
                  <a:schemeClr val="tx1"/>
                </a:solidFill>
                <a:effectLst/>
                <a:latin typeface="Trebuchet MS (Body)"/>
                <a:ea typeface="Arial" panose="020B0604020202020204" pitchFamily="34" charset="0"/>
              </a:rPr>
              <a:t>X = 8</a:t>
            </a:r>
            <a:endParaRPr lang="en-ID" sz="1600" dirty="0">
              <a:solidFill>
                <a:schemeClr val="tx1"/>
              </a:solidFill>
              <a:effectLst/>
              <a:latin typeface="Trebuchet MS (Body)"/>
              <a:ea typeface="Arial" panose="020B0604020202020204" pitchFamily="34" charset="0"/>
            </a:endParaRPr>
          </a:p>
        </p:txBody>
      </p:sp>
      <p:sp>
        <p:nvSpPr>
          <p:cNvPr id="7" name="Rectangle 4">
            <a:extLst>
              <a:ext uri="{FF2B5EF4-FFF2-40B4-BE49-F238E27FC236}">
                <a16:creationId xmlns:a16="http://schemas.microsoft.com/office/drawing/2014/main" id="{B26CD917-D44B-418A-9482-247423CE7935}"/>
              </a:ext>
            </a:extLst>
          </p:cNvPr>
          <p:cNvSpPr>
            <a:spLocks noChangeArrowheads="1"/>
          </p:cNvSpPr>
          <p:nvPr/>
        </p:nvSpPr>
        <p:spPr bwMode="auto">
          <a:xfrm>
            <a:off x="0" y="3426772"/>
            <a:ext cx="5648325" cy="209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66464" tIns="1053768" rIns="1002984" bIns="74906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E1256A1B-DBEF-4ADD-BDF2-17278B681799}"/>
              </a:ext>
            </a:extLst>
          </p:cNvPr>
          <p:cNvSpPr>
            <a:spLocks noChangeArrowheads="1"/>
          </p:cNvSpPr>
          <p:nvPr/>
        </p:nvSpPr>
        <p:spPr bwMode="auto">
          <a:xfrm>
            <a:off x="2955234" y="1810033"/>
            <a:ext cx="6437222" cy="4848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err="1">
                <a:ln>
                  <a:noFill/>
                </a:ln>
                <a:solidFill>
                  <a:schemeClr val="tx1"/>
                </a:solidFill>
                <a:effectLst/>
                <a:latin typeface="Trebuchet MS (Body)"/>
                <a:ea typeface="Arial" panose="020B0604020202020204" pitchFamily="34" charset="0"/>
              </a:rPr>
              <a:t>Maka</a:t>
            </a:r>
            <a:r>
              <a:rPr kumimoji="0" lang="en-US" altLang="en-US" sz="1600" b="1" i="0" u="none" strike="noStrike" cap="none" normalizeH="0" baseline="0" dirty="0">
                <a:ln>
                  <a:noFill/>
                </a:ln>
                <a:solidFill>
                  <a:schemeClr val="tx1"/>
                </a:solidFill>
                <a:effectLst/>
                <a:latin typeface="Trebuchet MS (Body)"/>
                <a:ea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rPr>
              <a:t>Y = Y1 + </a:t>
            </a:r>
            <a:r>
              <a:rPr kumimoji="0" lang="en-US" altLang="en-US" sz="1600" b="0" i="0" u="none" strike="noStrike" cap="none" normalizeH="0" baseline="0" dirty="0">
                <a:ln>
                  <a:noFill/>
                </a:ln>
                <a:solidFill>
                  <a:schemeClr val="tx1"/>
                </a:solidFill>
                <a:effectLst/>
                <a:latin typeface="Trebuchet MS (Body)"/>
                <a:ea typeface="Times New Roman" panose="02020603050405020304" pitchFamily="18" charset="0"/>
                <a:cs typeface="Arial" panose="020B0604020202020204" pitchFamily="34" charset="0"/>
              </a:rPr>
              <a:t>(𝑋−𝑋1)</a:t>
            </a:r>
            <a:endParaRPr kumimoji="0" lang="en-US" altLang="en-US" sz="1600" b="0" i="0" u="none" strike="noStrike" cap="none" normalizeH="0" baseline="0" dirty="0">
              <a:ln>
                <a:noFill/>
              </a:ln>
              <a:solidFill>
                <a:schemeClr val="tx1"/>
              </a:solidFill>
              <a:effectLst/>
              <a:latin typeface="Trebuchet MS (Body)"/>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rebuchet MS (Body)"/>
                <a:ea typeface="Times New Roman" panose="02020603050405020304" pitchFamily="18" charset="0"/>
                <a:cs typeface="Arial" panose="020B0604020202020204" pitchFamily="34" charset="0"/>
              </a:rPr>
              <a:t>(𝑋2−𝑋1)</a:t>
            </a:r>
            <a:endParaRPr kumimoji="0" lang="en-US" altLang="en-US" sz="1600" b="0" i="0" u="none" strike="noStrike" cap="none" normalizeH="0" baseline="0" dirty="0">
              <a:ln>
                <a:noFill/>
              </a:ln>
              <a:solidFill>
                <a:schemeClr val="tx1"/>
              </a:solidFill>
              <a:effectLst/>
              <a:latin typeface="Trebuchet MS (Body)"/>
              <a:ea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rPr>
              <a:t>x ( Y2 – Y1)</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rebuchet MS (Body)"/>
              <a:ea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rPr>
              <a:t>Y = 4 + </a:t>
            </a: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cs typeface="Times New Roman" panose="02020603050405020304" pitchFamily="18" charset="0"/>
              </a:rPr>
              <a:t>(8−6)</a:t>
            </a:r>
            <a:endParaRPr kumimoji="0" lang="en-US" altLang="en-US" sz="1600" b="0" i="0" u="none" strike="noStrike" cap="none" normalizeH="0" baseline="0" dirty="0">
              <a:ln>
                <a:noFill/>
              </a:ln>
              <a:solidFill>
                <a:schemeClr val="tx1"/>
              </a:solidFill>
              <a:effectLst/>
              <a:latin typeface="Trebuchet MS (Body)"/>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cs typeface="Times New Roman" panose="02020603050405020304" pitchFamily="18" charset="0"/>
              </a:rPr>
              <a:t>(16−6)</a:t>
            </a:r>
            <a:endParaRPr kumimoji="0" lang="en-US" altLang="en-US" sz="1600" b="0" i="0" u="none" strike="noStrike" cap="none" normalizeH="0" baseline="0" dirty="0">
              <a:ln>
                <a:noFill/>
              </a:ln>
              <a:solidFill>
                <a:schemeClr val="tx1"/>
              </a:solidFill>
              <a:effectLst/>
              <a:latin typeface="Trebuchet MS (Body)"/>
              <a:ea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rPr>
              <a:t>x (12 – 4)</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rPr>
              <a:t>Y = 4 + 0.2 X 8</a:t>
            </a:r>
            <a:endParaRPr kumimoji="0" lang="en-US" altLang="en-US" sz="1600" b="0" i="0" u="none" strike="noStrike" cap="none" normalizeH="0" baseline="0" dirty="0">
              <a:ln>
                <a:noFill/>
              </a:ln>
              <a:solidFill>
                <a:schemeClr val="tx1"/>
              </a:solidFill>
              <a:effectLst/>
              <a:latin typeface="Trebuchet MS (Body)"/>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rPr>
              <a:t>Y = 4 + 1.6</a:t>
            </a:r>
            <a:endParaRPr kumimoji="0" lang="en-US" altLang="en-US" sz="1600" b="0" i="0" u="none" strike="noStrike" cap="none" normalizeH="0" baseline="0" dirty="0">
              <a:ln>
                <a:noFill/>
              </a:ln>
              <a:solidFill>
                <a:schemeClr val="tx1"/>
              </a:solidFill>
              <a:effectLst/>
              <a:latin typeface="Trebuchet MS (Body)"/>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rPr>
              <a:t>Y = 5.6</a:t>
            </a:r>
            <a:endParaRPr kumimoji="0" lang="en-US" altLang="en-US" sz="1600" b="0" i="0" u="none" strike="noStrike" cap="none" normalizeH="0" baseline="0" dirty="0">
              <a:ln>
                <a:noFill/>
              </a:ln>
              <a:solidFill>
                <a:schemeClr val="tx1"/>
              </a:solidFill>
              <a:effectLst/>
              <a:latin typeface="Trebuchet MS (Body)"/>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rPr>
              <a:t>Jadi, </a:t>
            </a:r>
            <a:r>
              <a:rPr kumimoji="0" lang="en-US" altLang="en-US" sz="1600" b="0" i="0" u="none" strike="noStrike" cap="none" normalizeH="0" baseline="0" dirty="0" err="1">
                <a:ln>
                  <a:noFill/>
                </a:ln>
                <a:solidFill>
                  <a:schemeClr val="tx1"/>
                </a:solidFill>
                <a:effectLst/>
                <a:latin typeface="Trebuchet MS (Body)"/>
                <a:ea typeface="Arial" panose="020B0604020202020204" pitchFamily="34" charset="0"/>
              </a:rPr>
              <a:t>koordinat</a:t>
            </a: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rPr>
              <a:t> </a:t>
            </a:r>
            <a:r>
              <a:rPr kumimoji="0" lang="en-US" altLang="en-US" sz="1600" b="0" i="0" u="none" strike="noStrike" cap="none" normalizeH="0" baseline="0" dirty="0" err="1">
                <a:ln>
                  <a:noFill/>
                </a:ln>
                <a:solidFill>
                  <a:schemeClr val="tx1"/>
                </a:solidFill>
                <a:effectLst/>
                <a:latin typeface="Trebuchet MS (Body)"/>
                <a:ea typeface="Arial" panose="020B0604020202020204" pitchFamily="34" charset="0"/>
              </a:rPr>
              <a:t>titik</a:t>
            </a: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rPr>
              <a:t> C </a:t>
            </a:r>
            <a:r>
              <a:rPr kumimoji="0" lang="en-US" altLang="en-US" sz="1600" b="0" i="0" u="none" strike="noStrike" cap="none" normalizeH="0" baseline="0" dirty="0" err="1">
                <a:ln>
                  <a:noFill/>
                </a:ln>
                <a:solidFill>
                  <a:schemeClr val="tx1"/>
                </a:solidFill>
                <a:effectLst/>
                <a:latin typeface="Trebuchet MS (Body)"/>
                <a:ea typeface="Arial" panose="020B0604020202020204" pitchFamily="34" charset="0"/>
              </a:rPr>
              <a:t>adalah</a:t>
            </a:r>
            <a:r>
              <a:rPr kumimoji="0" lang="en-US" altLang="en-US" sz="1600" b="0" i="0" u="none" strike="noStrike" cap="none" normalizeH="0" baseline="0" dirty="0">
                <a:ln>
                  <a:noFill/>
                </a:ln>
                <a:solidFill>
                  <a:schemeClr val="tx1"/>
                </a:solidFill>
                <a:effectLst/>
                <a:latin typeface="Trebuchet MS (Body)"/>
                <a:ea typeface="Arial" panose="020B0604020202020204" pitchFamily="34" charset="0"/>
              </a:rPr>
              <a:t> (8, 5.6)</a:t>
            </a:r>
            <a:endParaRPr kumimoji="0" lang="en-US" altLang="en-US" sz="1600" b="0" i="0" u="none" strike="noStrike" cap="none" normalizeH="0" baseline="0" dirty="0">
              <a:ln>
                <a:noFill/>
              </a:ln>
              <a:solidFill>
                <a:schemeClr val="tx1"/>
              </a:solidFill>
              <a:effectLst/>
              <a:latin typeface="Trebuchet MS (Body)"/>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rebuchet MS (Body)"/>
            </a:endParaRPr>
          </a:p>
        </p:txBody>
      </p:sp>
      <p:sp>
        <p:nvSpPr>
          <p:cNvPr id="12" name="Title 1">
            <a:extLst>
              <a:ext uri="{FF2B5EF4-FFF2-40B4-BE49-F238E27FC236}">
                <a16:creationId xmlns:a16="http://schemas.microsoft.com/office/drawing/2014/main" id="{6ED85A71-99E0-45AC-9E69-74DA748BB486}"/>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r>
              <a:rPr lang="en-US" sz="2200" b="1" kern="1200" spc="-45" dirty="0" err="1">
                <a:solidFill>
                  <a:srgbClr val="000000"/>
                </a:solidFill>
                <a:effectLst/>
                <a:latin typeface="Trebuchet MS (Headings)"/>
                <a:ea typeface="Arial" panose="020B0604020202020204" pitchFamily="34" charset="0"/>
                <a:cs typeface="+mn-cs"/>
              </a:rPr>
              <a:t>Contoh</a:t>
            </a:r>
            <a:r>
              <a:rPr lang="en-US" sz="2200" b="1" kern="1200" spc="-45" dirty="0">
                <a:solidFill>
                  <a:srgbClr val="000000"/>
                </a:solidFill>
                <a:effectLst/>
                <a:latin typeface="Trebuchet MS (Headings)"/>
                <a:ea typeface="Arial" panose="020B0604020202020204" pitchFamily="34" charset="0"/>
                <a:cs typeface="+mn-cs"/>
              </a:rPr>
              <a:t>:</a:t>
            </a:r>
            <a:endParaRPr lang="en-ID" sz="2200" dirty="0">
              <a:effectLst/>
              <a:latin typeface="Trebuchet MS (Headings)"/>
            </a:endParaRPr>
          </a:p>
        </p:txBody>
      </p:sp>
      <p:sp>
        <p:nvSpPr>
          <p:cNvPr id="6" name="Subtitle 4">
            <a:extLst>
              <a:ext uri="{FF2B5EF4-FFF2-40B4-BE49-F238E27FC236}">
                <a16:creationId xmlns:a16="http://schemas.microsoft.com/office/drawing/2014/main" id="{C27AE86D-E460-439E-B769-31DBA48257AA}"/>
              </a:ext>
            </a:extLst>
          </p:cNvPr>
          <p:cNvSpPr txBox="1">
            <a:spLocks/>
          </p:cNvSpPr>
          <p:nvPr/>
        </p:nvSpPr>
        <p:spPr>
          <a:xfrm>
            <a:off x="3739089" y="5120349"/>
            <a:ext cx="225068" cy="472440"/>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US" sz="1600" dirty="0">
                <a:solidFill>
                  <a:schemeClr val="tx1"/>
                </a:solidFill>
                <a:latin typeface="Trebuchet MS (Body)"/>
                <a:ea typeface="Arial" panose="020B0604020202020204" pitchFamily="34" charset="0"/>
              </a:rPr>
              <a:t>,</a:t>
            </a:r>
            <a:endParaRPr lang="en-ID" sz="1600" dirty="0">
              <a:solidFill>
                <a:schemeClr val="tx1"/>
              </a:solidFill>
              <a:latin typeface="Trebuchet MS (Body)"/>
              <a:ea typeface="Arial" panose="020B0604020202020204" pitchFamily="34" charset="0"/>
            </a:endParaRPr>
          </a:p>
        </p:txBody>
      </p:sp>
      <p:sp>
        <p:nvSpPr>
          <p:cNvPr id="9" name="Subtitle 4">
            <a:extLst>
              <a:ext uri="{FF2B5EF4-FFF2-40B4-BE49-F238E27FC236}">
                <a16:creationId xmlns:a16="http://schemas.microsoft.com/office/drawing/2014/main" id="{D37A0EBC-3FDF-4C4C-9A47-BE9C41FC1992}"/>
              </a:ext>
            </a:extLst>
          </p:cNvPr>
          <p:cNvSpPr txBox="1">
            <a:spLocks/>
          </p:cNvSpPr>
          <p:nvPr/>
        </p:nvSpPr>
        <p:spPr>
          <a:xfrm>
            <a:off x="3403809" y="5482444"/>
            <a:ext cx="225068" cy="472440"/>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US" sz="1600" dirty="0">
                <a:solidFill>
                  <a:schemeClr val="tx1"/>
                </a:solidFill>
                <a:latin typeface="Trebuchet MS (Body)"/>
                <a:ea typeface="Arial" panose="020B0604020202020204" pitchFamily="34" charset="0"/>
              </a:rPr>
              <a:t>,</a:t>
            </a:r>
            <a:endParaRPr lang="en-ID" sz="1600" dirty="0">
              <a:solidFill>
                <a:schemeClr val="tx1"/>
              </a:solidFill>
              <a:latin typeface="Trebuchet MS (Body)"/>
              <a:ea typeface="Arial" panose="020B0604020202020204" pitchFamily="34" charset="0"/>
            </a:endParaRPr>
          </a:p>
        </p:txBody>
      </p:sp>
      <p:sp>
        <p:nvSpPr>
          <p:cNvPr id="10" name="Subtitle 4">
            <a:extLst>
              <a:ext uri="{FF2B5EF4-FFF2-40B4-BE49-F238E27FC236}">
                <a16:creationId xmlns:a16="http://schemas.microsoft.com/office/drawing/2014/main" id="{1F746226-77E8-4580-8086-75A67EA4387D}"/>
              </a:ext>
            </a:extLst>
          </p:cNvPr>
          <p:cNvSpPr txBox="1">
            <a:spLocks/>
          </p:cNvSpPr>
          <p:nvPr/>
        </p:nvSpPr>
        <p:spPr>
          <a:xfrm>
            <a:off x="6111240" y="5863444"/>
            <a:ext cx="225068" cy="472440"/>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US" sz="1600" dirty="0">
                <a:solidFill>
                  <a:schemeClr val="tx1"/>
                </a:solidFill>
                <a:latin typeface="Trebuchet MS (Body)"/>
                <a:ea typeface="Arial" panose="020B0604020202020204" pitchFamily="34" charset="0"/>
              </a:rPr>
              <a:t>,</a:t>
            </a:r>
            <a:endParaRPr lang="en-ID" sz="1600" dirty="0">
              <a:solidFill>
                <a:schemeClr val="tx1"/>
              </a:solidFill>
              <a:latin typeface="Trebuchet MS (Body)"/>
              <a:ea typeface="Arial" panose="020B0604020202020204" pitchFamily="34" charset="0"/>
            </a:endParaRPr>
          </a:p>
        </p:txBody>
      </p:sp>
    </p:spTree>
    <p:extLst>
      <p:ext uri="{BB962C8B-B14F-4D97-AF65-F5344CB8AC3E}">
        <p14:creationId xmlns:p14="http://schemas.microsoft.com/office/powerpoint/2010/main" val="2975100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B1366F-9850-4E74-A6C7-904F69FCD8AE}"/>
              </a:ext>
            </a:extLst>
          </p:cNvPr>
          <p:cNvSpPr>
            <a:spLocks noGrp="1"/>
          </p:cNvSpPr>
          <p:nvPr>
            <p:ph type="subTitle" idx="1"/>
          </p:nvPr>
        </p:nvSpPr>
        <p:spPr>
          <a:xfrm>
            <a:off x="964074" y="820066"/>
            <a:ext cx="8429198" cy="2608934"/>
          </a:xfrm>
        </p:spPr>
        <p:txBody>
          <a:bodyPr>
            <a:noAutofit/>
          </a:bodyPr>
          <a:lstStyle/>
          <a:p>
            <a:pPr algn="just">
              <a:lnSpc>
                <a:spcPct val="150000"/>
              </a:lnSpc>
            </a:pPr>
            <a:r>
              <a:rPr lang="en-ID" sz="1600" dirty="0" err="1">
                <a:solidFill>
                  <a:schemeClr val="tx1"/>
                </a:solidFill>
                <a:latin typeface="Trebuchet MS (Body)"/>
                <a:cs typeface="Arial" panose="020B0604020202020204" pitchFamily="34" charset="0"/>
              </a:rPr>
              <a:t>Contoh</a:t>
            </a:r>
            <a:r>
              <a:rPr lang="en-ID" sz="1600" dirty="0">
                <a:solidFill>
                  <a:schemeClr val="tx1"/>
                </a:solidFill>
                <a:latin typeface="Trebuchet MS (Body)"/>
                <a:cs typeface="Arial" panose="020B0604020202020204" pitchFamily="34" charset="0"/>
              </a:rPr>
              <a:t>:</a:t>
            </a:r>
          </a:p>
          <a:p>
            <a:pPr algn="just">
              <a:lnSpc>
                <a:spcPct val="150000"/>
              </a:lnSpc>
            </a:pPr>
            <a:r>
              <a:rPr lang="en-ID" sz="1600" dirty="0">
                <a:solidFill>
                  <a:schemeClr val="tx1"/>
                </a:solidFill>
                <a:latin typeface="Trebuchet MS (Body)"/>
                <a:cs typeface="Arial" panose="020B0604020202020204" pitchFamily="34" charset="0"/>
              </a:rPr>
              <a:t>Jika </a:t>
            </a:r>
            <a:r>
              <a:rPr lang="en-ID" sz="1600" dirty="0" err="1">
                <a:solidFill>
                  <a:schemeClr val="tx1"/>
                </a:solidFill>
                <a:latin typeface="Trebuchet MS (Body)"/>
                <a:cs typeface="Arial" panose="020B0604020202020204" pitchFamily="34" charset="0"/>
              </a:rPr>
              <a:t>sebuah</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penelitian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mempunyai</a:t>
            </a:r>
            <a:r>
              <a:rPr lang="en-ID" sz="1600" dirty="0">
                <a:solidFill>
                  <a:schemeClr val="tx1"/>
                </a:solidFill>
                <a:latin typeface="Trebuchet MS (Body)"/>
                <a:cs typeface="Arial" panose="020B0604020202020204" pitchFamily="34" charset="0"/>
              </a:rPr>
              <a:t> jumlah </a:t>
            </a:r>
            <a:r>
              <a:rPr lang="en-ID" sz="1600" dirty="0" err="1">
                <a:solidFill>
                  <a:schemeClr val="tx1"/>
                </a:solidFill>
                <a:latin typeface="Trebuchet MS (Body)"/>
                <a:cs typeface="Arial" panose="020B0604020202020204" pitchFamily="34" charset="0"/>
              </a:rPr>
              <a:t>sampel</a:t>
            </a:r>
            <a:r>
              <a:rPr lang="en-ID" sz="1600" dirty="0">
                <a:solidFill>
                  <a:schemeClr val="tx1"/>
                </a:solidFill>
                <a:latin typeface="Trebuchet MS (Body)"/>
                <a:cs typeface="Arial" panose="020B0604020202020204" pitchFamily="34" charset="0"/>
              </a:rPr>
              <a:t> 60 </a:t>
            </a:r>
            <a:r>
              <a:rPr lang="en-ID" sz="1600" dirty="0" err="1">
                <a:solidFill>
                  <a:schemeClr val="tx1"/>
                </a:solidFill>
                <a:latin typeface="Trebuchet MS (Body)"/>
                <a:cs typeface="Arial" panose="020B0604020202020204" pitchFamily="34" charset="0"/>
              </a:rPr>
              <a:t>responden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dengan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derajat</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kebebasan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yaitu</a:t>
            </a:r>
            <a:r>
              <a:rPr lang="en-ID" sz="1600" dirty="0">
                <a:solidFill>
                  <a:schemeClr val="tx1"/>
                </a:solidFill>
                <a:latin typeface="Trebuchet MS (Body)"/>
                <a:cs typeface="Arial" panose="020B0604020202020204" pitchFamily="34" charset="0"/>
              </a:rPr>
              <a:t> n-2=58.</a:t>
            </a:r>
          </a:p>
          <a:p>
            <a:pPr algn="just">
              <a:lnSpc>
                <a:spcPct val="150000"/>
              </a:lnSpc>
            </a:pPr>
            <a:r>
              <a:rPr lang="en-ID" sz="1600" dirty="0" err="1">
                <a:solidFill>
                  <a:schemeClr val="tx1"/>
                </a:solidFill>
                <a:latin typeface="Trebuchet MS (Body)"/>
                <a:cs typeface="Arial" panose="020B0604020202020204" pitchFamily="34" charset="0"/>
              </a:rPr>
              <a:t>Dalam</a:t>
            </a:r>
            <a:r>
              <a:rPr lang="en-ID" sz="1600" dirty="0">
                <a:solidFill>
                  <a:schemeClr val="tx1"/>
                </a:solidFill>
                <a:latin typeface="Trebuchet MS (Body)"/>
                <a:cs typeface="Arial" panose="020B0604020202020204" pitchFamily="34" charset="0"/>
              </a:rPr>
              <a:t> tabel t, </a:t>
            </a:r>
            <a:r>
              <a:rPr lang="en-ID" sz="1600" dirty="0" err="1">
                <a:solidFill>
                  <a:schemeClr val="tx1"/>
                </a:solidFill>
                <a:latin typeface="Trebuchet MS (Body)"/>
                <a:cs typeface="Arial" panose="020B0604020202020204" pitchFamily="34" charset="0"/>
              </a:rPr>
              <a:t>begitu</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sulit</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untuk</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mengkonsultasi</a:t>
            </a:r>
            <a:r>
              <a:rPr lang="en-ID" sz="1600" dirty="0">
                <a:solidFill>
                  <a:schemeClr val="tx1"/>
                </a:solidFill>
                <a:latin typeface="Trebuchet MS (Body)"/>
                <a:cs typeface="Arial" panose="020B0604020202020204" pitchFamily="34" charset="0"/>
              </a:rPr>
              <a:t> nilai </a:t>
            </a:r>
            <a:r>
              <a:rPr lang="en-ID" sz="1600" dirty="0" err="1">
                <a:solidFill>
                  <a:schemeClr val="tx1"/>
                </a:solidFill>
                <a:latin typeface="Trebuchet MS (Body)"/>
                <a:cs typeface="Arial" panose="020B0604020202020204" pitchFamily="34" charset="0"/>
              </a:rPr>
              <a:t>d.k</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sebesar</a:t>
            </a:r>
            <a:r>
              <a:rPr lang="en-ID" sz="1600" dirty="0">
                <a:solidFill>
                  <a:schemeClr val="tx1"/>
                </a:solidFill>
                <a:latin typeface="Trebuchet MS (Body)"/>
                <a:cs typeface="Arial" panose="020B0604020202020204" pitchFamily="34" charset="0"/>
              </a:rPr>
              <a:t> 58 </a:t>
            </a:r>
            <a:r>
              <a:rPr lang="en-ID" sz="1600" dirty="0" err="1">
                <a:solidFill>
                  <a:schemeClr val="tx1"/>
                </a:solidFill>
                <a:latin typeface="Trebuchet MS (Body)"/>
                <a:cs typeface="Arial" panose="020B0604020202020204" pitchFamily="34" charset="0"/>
              </a:rPr>
              <a:t>tersebut</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karena</a:t>
            </a:r>
            <a:r>
              <a:rPr lang="en-ID" sz="1600" dirty="0">
                <a:solidFill>
                  <a:schemeClr val="tx1"/>
                </a:solidFill>
                <a:latin typeface="Trebuchet MS (Body)"/>
                <a:cs typeface="Arial" panose="020B0604020202020204" pitchFamily="34" charset="0"/>
              </a:rPr>
              <a:t> nilai 58 </a:t>
            </a:r>
            <a:r>
              <a:rPr lang="en-ID" sz="1600" dirty="0" err="1">
                <a:solidFill>
                  <a:schemeClr val="tx1"/>
                </a:solidFill>
                <a:latin typeface="Trebuchet MS (Body)"/>
                <a:cs typeface="Arial" panose="020B0604020202020204" pitchFamily="34" charset="0"/>
              </a:rPr>
              <a:t>tidak</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dituliskan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secara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nyata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akan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tetapi</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berada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diantara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d.k.</a:t>
            </a:r>
            <a:r>
              <a:rPr lang="en-ID" sz="1600" dirty="0">
                <a:solidFill>
                  <a:schemeClr val="tx1"/>
                </a:solidFill>
                <a:latin typeface="Trebuchet MS (Body)"/>
                <a:cs typeface="Arial" panose="020B0604020202020204" pitchFamily="34" charset="0"/>
              </a:rPr>
              <a:t> 40 dan </a:t>
            </a:r>
            <a:r>
              <a:rPr lang="en-ID" sz="1600" dirty="0" err="1">
                <a:solidFill>
                  <a:schemeClr val="tx1"/>
                </a:solidFill>
                <a:latin typeface="Trebuchet MS (Body)"/>
                <a:cs typeface="Arial" panose="020B0604020202020204" pitchFamily="34" charset="0"/>
              </a:rPr>
              <a:t>d.k.</a:t>
            </a:r>
            <a:r>
              <a:rPr lang="en-ID" sz="1600" dirty="0">
                <a:solidFill>
                  <a:schemeClr val="tx1"/>
                </a:solidFill>
                <a:latin typeface="Trebuchet MS (Body)"/>
                <a:cs typeface="Arial" panose="020B0604020202020204" pitchFamily="34" charset="0"/>
              </a:rPr>
              <a:t> 60 </a:t>
            </a:r>
            <a:r>
              <a:rPr lang="en-ID" sz="1600" dirty="0" err="1">
                <a:solidFill>
                  <a:schemeClr val="tx1"/>
                </a:solidFill>
                <a:latin typeface="Trebuchet MS (Body)"/>
                <a:cs typeface="Arial" panose="020B0604020202020204" pitchFamily="34" charset="0"/>
              </a:rPr>
              <a:t>hingga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perlu</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dilakukan</a:t>
            </a:r>
            <a:r>
              <a:rPr lang="en-ID" sz="1600" dirty="0">
                <a:solidFill>
                  <a:schemeClr val="tx1"/>
                </a:solidFill>
                <a:latin typeface="Trebuchet MS (Body)"/>
                <a:cs typeface="Arial" panose="020B0604020202020204" pitchFamily="34" charset="0"/>
              </a:rPr>
              <a:t> nilai 58 </a:t>
            </a:r>
            <a:r>
              <a:rPr lang="en-ID" sz="1600" dirty="0" err="1">
                <a:solidFill>
                  <a:schemeClr val="tx1"/>
                </a:solidFill>
                <a:latin typeface="Trebuchet MS (Body)"/>
                <a:cs typeface="Arial" panose="020B0604020202020204" pitchFamily="34" charset="0"/>
              </a:rPr>
              <a:t>dalam</a:t>
            </a:r>
            <a:r>
              <a:rPr lang="en-ID" sz="1600" dirty="0">
                <a:solidFill>
                  <a:schemeClr val="tx1"/>
                </a:solidFill>
                <a:latin typeface="Trebuchet MS (Body)"/>
                <a:cs typeface="Arial" panose="020B0604020202020204" pitchFamily="34" charset="0"/>
              </a:rPr>
              <a:t> tabel </a:t>
            </a:r>
            <a:r>
              <a:rPr lang="en-ID" sz="1600" dirty="0" err="1">
                <a:solidFill>
                  <a:schemeClr val="tx1"/>
                </a:solidFill>
                <a:latin typeface="Trebuchet MS (Body)"/>
                <a:cs typeface="Arial" panose="020B0604020202020204" pitchFamily="34" charset="0"/>
              </a:rPr>
              <a:t>tersebut</a:t>
            </a:r>
            <a:r>
              <a:rPr lang="en-ID" sz="1600" dirty="0">
                <a:solidFill>
                  <a:schemeClr val="tx1"/>
                </a:solidFill>
                <a:latin typeface="Trebuchet MS (Body)"/>
                <a:cs typeface="Arial" panose="020B0604020202020204" pitchFamily="34" charset="0"/>
              </a:rPr>
              <a:t>.</a:t>
            </a:r>
          </a:p>
          <a:p>
            <a:pPr algn="just">
              <a:lnSpc>
                <a:spcPct val="150000"/>
              </a:lnSpc>
            </a:pPr>
            <a:r>
              <a:rPr lang="en-ID" sz="1600" dirty="0" err="1">
                <a:solidFill>
                  <a:schemeClr val="tx1"/>
                </a:solidFill>
                <a:latin typeface="Trebuchet MS (Body)"/>
                <a:cs typeface="Arial" panose="020B0604020202020204" pitchFamily="34" charset="0"/>
              </a:rPr>
              <a:t>Perhitungan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interpolasi</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tersebut</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dilakukan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dengan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memakai</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rumus</a:t>
            </a:r>
            <a:r>
              <a:rPr lang="en-ID" sz="1600" dirty="0">
                <a:solidFill>
                  <a:schemeClr val="tx1"/>
                </a:solidFill>
                <a:latin typeface="Trebuchet MS (Body)"/>
                <a:cs typeface="Arial" panose="020B0604020202020204" pitchFamily="34" charset="0"/>
              </a:rPr>
              <a:t> :</a:t>
            </a:r>
          </a:p>
          <a:p>
            <a:pPr algn="just">
              <a:lnSpc>
                <a:spcPct val="150000"/>
              </a:lnSpc>
            </a:pPr>
            <a:r>
              <a:rPr lang="en-ID" sz="1600" dirty="0" err="1">
                <a:solidFill>
                  <a:schemeClr val="tx1"/>
                </a:solidFill>
                <a:latin typeface="Trebuchet MS (Body)"/>
                <a:cs typeface="Arial" panose="020B0604020202020204" pitchFamily="34" charset="0"/>
              </a:rPr>
              <a:t>Rumus</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Interpolasi</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Dalam</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Statistika</a:t>
            </a:r>
            <a:r>
              <a:rPr lang="en-ID" sz="1600" dirty="0">
                <a:solidFill>
                  <a:schemeClr val="tx1"/>
                </a:solidFill>
                <a:latin typeface="Trebuchet MS (Body)"/>
                <a:cs typeface="Arial" panose="020B0604020202020204" pitchFamily="34" charset="0"/>
              </a:rPr>
              <a:t>:</a:t>
            </a:r>
          </a:p>
        </p:txBody>
      </p:sp>
      <p:sp>
        <p:nvSpPr>
          <p:cNvPr id="5" name="Title 1">
            <a:extLst>
              <a:ext uri="{FF2B5EF4-FFF2-40B4-BE49-F238E27FC236}">
                <a16:creationId xmlns:a16="http://schemas.microsoft.com/office/drawing/2014/main" id="{1D367DAC-C225-4EAB-9626-2B6E3BD25899}"/>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r>
              <a:rPr lang="en-ID" sz="2200" b="1" i="0" dirty="0">
                <a:solidFill>
                  <a:schemeClr val="tx1"/>
                </a:solidFill>
                <a:effectLst/>
                <a:latin typeface="Trebuchet MS (Headings)"/>
              </a:rPr>
              <a:t>C. </a:t>
            </a:r>
            <a:r>
              <a:rPr lang="en-ID" sz="2200" b="1" i="0" dirty="0" err="1">
                <a:solidFill>
                  <a:schemeClr val="tx1"/>
                </a:solidFill>
                <a:effectLst/>
                <a:latin typeface="Trebuchet MS (Headings)"/>
              </a:rPr>
              <a:t>Interpolasi</a:t>
            </a:r>
            <a:r>
              <a:rPr lang="en-ID" sz="2200" b="1" i="0" dirty="0">
                <a:solidFill>
                  <a:schemeClr val="tx1"/>
                </a:solidFill>
                <a:effectLst/>
                <a:latin typeface="Trebuchet MS (Headings)"/>
              </a:rPr>
              <a:t> </a:t>
            </a:r>
            <a:r>
              <a:rPr lang="en-ID" sz="2200" b="1" i="0" dirty="0" err="1">
                <a:solidFill>
                  <a:schemeClr val="tx1"/>
                </a:solidFill>
                <a:effectLst/>
                <a:latin typeface="Trebuchet MS (Headings)"/>
              </a:rPr>
              <a:t>Dalam</a:t>
            </a:r>
            <a:r>
              <a:rPr lang="en-ID" sz="2200" b="1" i="0" dirty="0">
                <a:solidFill>
                  <a:schemeClr val="tx1"/>
                </a:solidFill>
                <a:effectLst/>
                <a:latin typeface="Trebuchet MS (Headings)"/>
              </a:rPr>
              <a:t> </a:t>
            </a:r>
            <a:r>
              <a:rPr lang="en-ID" sz="2200" b="1" i="0" dirty="0" err="1">
                <a:solidFill>
                  <a:schemeClr val="tx1"/>
                </a:solidFill>
                <a:effectLst/>
                <a:latin typeface="Trebuchet MS (Headings)"/>
              </a:rPr>
              <a:t>Statistika</a:t>
            </a:r>
            <a:endParaRPr lang="en-ID" sz="2200" dirty="0">
              <a:effectLst/>
              <a:latin typeface="Trebuchet MS (Headings)"/>
            </a:endParaRPr>
          </a:p>
        </p:txBody>
      </p:sp>
      <p:sp>
        <p:nvSpPr>
          <p:cNvPr id="6" name="Subtitle 2">
            <a:extLst>
              <a:ext uri="{FF2B5EF4-FFF2-40B4-BE49-F238E27FC236}">
                <a16:creationId xmlns:a16="http://schemas.microsoft.com/office/drawing/2014/main" id="{E49BC3DC-09CB-4C64-8D6C-86E3310838B2}"/>
              </a:ext>
            </a:extLst>
          </p:cNvPr>
          <p:cNvSpPr txBox="1">
            <a:spLocks/>
          </p:cNvSpPr>
          <p:nvPr/>
        </p:nvSpPr>
        <p:spPr>
          <a:xfrm>
            <a:off x="963666" y="5043773"/>
            <a:ext cx="8429198" cy="1814228"/>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ID" sz="1600" b="1" dirty="0" err="1">
                <a:solidFill>
                  <a:schemeClr val="tx1"/>
                </a:solidFill>
                <a:latin typeface="Trebuchet MS (Body)"/>
                <a:cs typeface="Arial" panose="020B0604020202020204" pitchFamily="34" charset="0"/>
              </a:rPr>
              <a:t>Keterangan</a:t>
            </a:r>
            <a:r>
              <a:rPr lang="en-ID" sz="1600" b="1" dirty="0">
                <a:solidFill>
                  <a:schemeClr val="tx1"/>
                </a:solidFill>
                <a:latin typeface="Trebuchet MS (Body)"/>
                <a:cs typeface="Arial" panose="020B0604020202020204" pitchFamily="34" charset="0"/>
              </a:rPr>
              <a:t> </a:t>
            </a:r>
            <a:r>
              <a:rPr lang="en-ID" sz="1600" b="1" dirty="0" err="1">
                <a:solidFill>
                  <a:schemeClr val="tx1"/>
                </a:solidFill>
                <a:latin typeface="Trebuchet MS (Body)"/>
                <a:cs typeface="Arial" panose="020B0604020202020204" pitchFamily="34" charset="0"/>
              </a:rPr>
              <a:t>Rumus</a:t>
            </a:r>
            <a:r>
              <a:rPr lang="en-ID" sz="1600" b="1" dirty="0">
                <a:solidFill>
                  <a:schemeClr val="tx1"/>
                </a:solidFill>
                <a:latin typeface="Trebuchet MS (Body)"/>
                <a:cs typeface="Arial" panose="020B0604020202020204" pitchFamily="34" charset="0"/>
              </a:rPr>
              <a:t> :</a:t>
            </a:r>
          </a:p>
          <a:p>
            <a:pPr algn="just">
              <a:lnSpc>
                <a:spcPct val="150000"/>
              </a:lnSpc>
            </a:pPr>
            <a:r>
              <a:rPr lang="en-ID" sz="1600" b="1" dirty="0">
                <a:solidFill>
                  <a:schemeClr val="tx1"/>
                </a:solidFill>
                <a:latin typeface="Trebuchet MS (Body)"/>
                <a:cs typeface="Arial" panose="020B0604020202020204" pitchFamily="34" charset="0"/>
              </a:rPr>
              <a:t>I </a:t>
            </a:r>
            <a:r>
              <a:rPr lang="en-ID" sz="1600" dirty="0">
                <a:solidFill>
                  <a:schemeClr val="tx1"/>
                </a:solidFill>
                <a:latin typeface="Trebuchet MS (Body)"/>
                <a:cs typeface="Arial" panose="020B0604020202020204" pitchFamily="34" charset="0"/>
              </a:rPr>
              <a:t>= nilai </a:t>
            </a:r>
            <a:r>
              <a:rPr lang="en-ID" sz="1600" dirty="0" err="1">
                <a:solidFill>
                  <a:schemeClr val="tx1"/>
                </a:solidFill>
                <a:latin typeface="Trebuchet MS (Body)"/>
                <a:cs typeface="Arial" panose="020B0604020202020204" pitchFamily="34" charset="0"/>
              </a:rPr>
              <a:t>interpolasi</a:t>
            </a:r>
            <a:r>
              <a:rPr lang="en-ID" sz="1600" dirty="0">
                <a:solidFill>
                  <a:schemeClr val="tx1"/>
                </a:solidFill>
                <a:latin typeface="Trebuchet MS (Body)"/>
                <a:cs typeface="Arial" panose="020B0604020202020204" pitchFamily="34" charset="0"/>
              </a:rPr>
              <a:t>.</a:t>
            </a:r>
          </a:p>
          <a:p>
            <a:pPr algn="just">
              <a:lnSpc>
                <a:spcPct val="150000"/>
              </a:lnSpc>
            </a:pPr>
            <a:r>
              <a:rPr lang="en-ID" sz="1600" b="1" dirty="0">
                <a:solidFill>
                  <a:schemeClr val="tx1"/>
                </a:solidFill>
                <a:latin typeface="Trebuchet MS (Body)"/>
                <a:cs typeface="Arial" panose="020B0604020202020204" pitchFamily="34" charset="0"/>
              </a:rPr>
              <a:t>r-</a:t>
            </a:r>
            <a:r>
              <a:rPr lang="en-ID" sz="1600" b="1" dirty="0" err="1">
                <a:solidFill>
                  <a:schemeClr val="tx1"/>
                </a:solidFill>
                <a:latin typeface="Trebuchet MS (Body)"/>
                <a:cs typeface="Arial" panose="020B0604020202020204" pitchFamily="34" charset="0"/>
              </a:rPr>
              <a:t>t</a:t>
            </a:r>
            <a:r>
              <a:rPr lang="en-ID" sz="1200" b="1" dirty="0" err="1">
                <a:solidFill>
                  <a:schemeClr val="tx1"/>
                </a:solidFill>
                <a:latin typeface="Trebuchet MS (Body)"/>
                <a:cs typeface="Arial" panose="020B0604020202020204" pitchFamily="34" charset="0"/>
              </a:rPr>
              <a:t>value</a:t>
            </a:r>
            <a:r>
              <a:rPr lang="en-ID" sz="1600" b="1" dirty="0">
                <a:solidFill>
                  <a:schemeClr val="tx1"/>
                </a:solidFill>
                <a:latin typeface="Trebuchet MS (Body)"/>
                <a:cs typeface="Arial" panose="020B0604020202020204" pitchFamily="34" charset="0"/>
              </a:rPr>
              <a:t> = range</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selisih</a:t>
            </a:r>
            <a:r>
              <a:rPr lang="en-ID" sz="1600" dirty="0">
                <a:solidFill>
                  <a:schemeClr val="tx1"/>
                </a:solidFill>
                <a:latin typeface="Trebuchet MS (Body)"/>
                <a:cs typeface="Arial" panose="020B0604020202020204" pitchFamily="34" charset="0"/>
              </a:rPr>
              <a:t>) nilai t pada tabel </a:t>
            </a:r>
            <a:r>
              <a:rPr lang="en-ID" sz="1600" dirty="0" err="1">
                <a:solidFill>
                  <a:schemeClr val="tx1"/>
                </a:solidFill>
                <a:latin typeface="Trebuchet MS (Body)"/>
                <a:cs typeface="Arial" panose="020B0604020202020204" pitchFamily="34" charset="0"/>
              </a:rPr>
              <a:t>dari</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dua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rPr>
              <a:t>derajat</a:t>
            </a:r>
            <a:r>
              <a:rPr lang="en-ID" sz="1600" dirty="0">
                <a:solidFill>
                  <a:schemeClr val="tx1"/>
                </a:solidFill>
                <a:latin typeface="Trebuchet MS (Body)"/>
              </a:rPr>
              <a:t> </a:t>
            </a:r>
            <a:r>
              <a:rPr lang="en-ID" sz="1600" dirty="0" err="1">
                <a:solidFill>
                  <a:schemeClr val="tx1"/>
                </a:solidFill>
                <a:latin typeface="Trebuchet MS (Body)"/>
              </a:rPr>
              <a:t>kebebasan</a:t>
            </a:r>
            <a:r>
              <a:rPr lang="en-ID" sz="1600" dirty="0">
                <a:solidFill>
                  <a:schemeClr val="tx1"/>
                </a:solidFill>
                <a:latin typeface="Trebuchet MS (Body)"/>
              </a:rPr>
              <a:t> (</a:t>
            </a:r>
            <a:r>
              <a:rPr lang="en-ID" sz="1600" dirty="0" err="1">
                <a:solidFill>
                  <a:schemeClr val="tx1"/>
                </a:solidFill>
                <a:latin typeface="Trebuchet MS (Body)"/>
              </a:rPr>
              <a:t>d.k</a:t>
            </a:r>
            <a:r>
              <a:rPr lang="en-ID" sz="1600" dirty="0">
                <a:solidFill>
                  <a:schemeClr val="tx1"/>
                </a:solidFill>
                <a:latin typeface="Trebuchet MS (Body)"/>
              </a:rPr>
              <a:t>) yang </a:t>
            </a:r>
            <a:r>
              <a:rPr lang="en-ID" sz="1600" dirty="0" err="1">
                <a:solidFill>
                  <a:schemeClr val="tx1"/>
                </a:solidFill>
                <a:latin typeface="Trebuchet MS (Body)"/>
              </a:rPr>
              <a:t>terdekat</a:t>
            </a:r>
            <a:r>
              <a:rPr lang="en-ID" sz="1600" dirty="0">
                <a:solidFill>
                  <a:schemeClr val="tx1"/>
                </a:solidFill>
                <a:latin typeface="Trebuchet MS (Body)"/>
              </a:rPr>
              <a:t>.</a:t>
            </a:r>
            <a:endParaRPr lang="en-ID" sz="1600" dirty="0">
              <a:solidFill>
                <a:schemeClr val="tx1"/>
              </a:solidFill>
              <a:latin typeface="Trebuchet MS (Body)"/>
              <a:cs typeface="Arial" panose="020B0604020202020204" pitchFamily="34" charset="0"/>
            </a:endParaRPr>
          </a:p>
        </p:txBody>
      </p:sp>
      <p:pic>
        <p:nvPicPr>
          <p:cNvPr id="23" name="Picture 22">
            <a:extLst>
              <a:ext uri="{FF2B5EF4-FFF2-40B4-BE49-F238E27FC236}">
                <a16:creationId xmlns:a16="http://schemas.microsoft.com/office/drawing/2014/main" id="{2249174D-3EED-4D9B-9457-3A60BC2AF56B}"/>
              </a:ext>
            </a:extLst>
          </p:cNvPr>
          <p:cNvPicPr>
            <a:picLocks noChangeAspect="1"/>
          </p:cNvPicPr>
          <p:nvPr/>
        </p:nvPicPr>
        <p:blipFill>
          <a:blip r:embed="rId2"/>
          <a:stretch>
            <a:fillRect/>
          </a:stretch>
        </p:blipFill>
        <p:spPr>
          <a:xfrm>
            <a:off x="963666" y="4446962"/>
            <a:ext cx="4308406" cy="583559"/>
          </a:xfrm>
          <a:prstGeom prst="rect">
            <a:avLst/>
          </a:prstGeom>
        </p:spPr>
      </p:pic>
    </p:spTree>
    <p:extLst>
      <p:ext uri="{BB962C8B-B14F-4D97-AF65-F5344CB8AC3E}">
        <p14:creationId xmlns:p14="http://schemas.microsoft.com/office/powerpoint/2010/main" val="2237741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E3FD2B15-A90E-478C-BF82-00755008816A}"/>
              </a:ext>
            </a:extLst>
          </p:cNvPr>
          <p:cNvSpPr txBox="1">
            <a:spLocks/>
          </p:cNvSpPr>
          <p:nvPr/>
        </p:nvSpPr>
        <p:spPr>
          <a:xfrm>
            <a:off x="964074" y="397989"/>
            <a:ext cx="8429198" cy="646001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just">
              <a:lnSpc>
                <a:spcPct val="150000"/>
              </a:lnSpc>
              <a:buNone/>
            </a:pPr>
            <a:r>
              <a:rPr lang="en-ID" sz="1600" dirty="0" err="1">
                <a:solidFill>
                  <a:schemeClr val="tx1"/>
                </a:solidFill>
                <a:latin typeface="Trebuchet MS (Body)"/>
                <a:cs typeface="Arial" panose="020B0604020202020204" pitchFamily="34" charset="0"/>
              </a:rPr>
              <a:t>Berdasarkan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contoh</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diatas</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maka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diketahui</a:t>
            </a:r>
            <a:r>
              <a:rPr lang="en-ID" sz="1600" dirty="0">
                <a:solidFill>
                  <a:schemeClr val="tx1"/>
                </a:solidFill>
                <a:latin typeface="Trebuchet MS (Body)"/>
                <a:cs typeface="Arial" panose="020B0604020202020204" pitchFamily="34" charset="0"/>
              </a:rPr>
              <a:t> nilai </a:t>
            </a:r>
            <a:r>
              <a:rPr lang="en-ID" sz="1600" dirty="0" err="1">
                <a:solidFill>
                  <a:schemeClr val="tx1"/>
                </a:solidFill>
                <a:latin typeface="Trebuchet MS (Body)"/>
                <a:cs typeface="Arial" panose="020B0604020202020204" pitchFamily="34" charset="0"/>
              </a:rPr>
              <a:t>d.k</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adalah</a:t>
            </a:r>
            <a:r>
              <a:rPr lang="en-ID" sz="1600" dirty="0">
                <a:solidFill>
                  <a:schemeClr val="tx1"/>
                </a:solidFill>
                <a:latin typeface="Trebuchet MS (Body)"/>
                <a:cs typeface="Arial" panose="020B0604020202020204" pitchFamily="34" charset="0"/>
              </a:rPr>
              <a:t> 58 yang </a:t>
            </a:r>
            <a:r>
              <a:rPr lang="en-ID" sz="1600" dirty="0" err="1">
                <a:solidFill>
                  <a:schemeClr val="tx1"/>
                </a:solidFill>
                <a:latin typeface="Trebuchet MS (Body)"/>
                <a:cs typeface="Arial" panose="020B0604020202020204" pitchFamily="34" charset="0"/>
              </a:rPr>
              <a:t>berada</a:t>
            </a:r>
            <a:r>
              <a:rPr lang="en-ID" sz="1600" dirty="0">
                <a:solidFill>
                  <a:schemeClr val="tx1"/>
                </a:solidFill>
                <a:latin typeface="Trebuchet MS (Body)"/>
                <a:cs typeface="Arial" panose="020B0604020202020204" pitchFamily="34" charset="0"/>
              </a:rPr>
              <a:t> pada </a:t>
            </a:r>
            <a:r>
              <a:rPr lang="en-ID" sz="1600" dirty="0" err="1">
                <a:solidFill>
                  <a:schemeClr val="tx1"/>
                </a:solidFill>
                <a:latin typeface="Trebuchet MS (Body)"/>
                <a:cs typeface="Arial" panose="020B0604020202020204" pitchFamily="34" charset="0"/>
              </a:rPr>
              <a:t>d.k</a:t>
            </a:r>
            <a:r>
              <a:rPr lang="en-ID" sz="1600" dirty="0">
                <a:solidFill>
                  <a:schemeClr val="tx1"/>
                </a:solidFill>
                <a:latin typeface="Trebuchet MS (Body)"/>
                <a:cs typeface="Arial" panose="020B0604020202020204" pitchFamily="34" charset="0"/>
              </a:rPr>
              <a:t> = 40 dan </a:t>
            </a:r>
            <a:r>
              <a:rPr lang="en-ID" sz="1600" dirty="0" err="1">
                <a:solidFill>
                  <a:schemeClr val="tx1"/>
                </a:solidFill>
                <a:latin typeface="Trebuchet MS (Body)"/>
                <a:cs typeface="Arial" panose="020B0604020202020204" pitchFamily="34" charset="0"/>
              </a:rPr>
              <a:t>berada</a:t>
            </a:r>
            <a:r>
              <a:rPr lang="en-ID" sz="1600" dirty="0">
                <a:solidFill>
                  <a:schemeClr val="tx1"/>
                </a:solidFill>
                <a:latin typeface="Trebuchet MS (Body)"/>
                <a:cs typeface="Arial" panose="020B0604020202020204" pitchFamily="34" charset="0"/>
              </a:rPr>
              <a:t> pada </a:t>
            </a:r>
            <a:r>
              <a:rPr lang="en-ID" sz="1600" dirty="0" err="1">
                <a:solidFill>
                  <a:schemeClr val="tx1"/>
                </a:solidFill>
                <a:latin typeface="Trebuchet MS (Body)"/>
                <a:cs typeface="Arial" panose="020B0604020202020204" pitchFamily="34" charset="0"/>
              </a:rPr>
              <a:t>d.k</a:t>
            </a:r>
            <a:r>
              <a:rPr lang="en-ID" sz="1600" dirty="0">
                <a:solidFill>
                  <a:schemeClr val="tx1"/>
                </a:solidFill>
                <a:latin typeface="Trebuchet MS (Body)"/>
                <a:cs typeface="Arial" panose="020B0604020202020204" pitchFamily="34" charset="0"/>
              </a:rPr>
              <a:t> = 60. Dimana </a:t>
            </a:r>
            <a:r>
              <a:rPr lang="en-ID" sz="1600" dirty="0" err="1">
                <a:solidFill>
                  <a:schemeClr val="tx1"/>
                </a:solidFill>
                <a:latin typeface="Trebuchet MS (Body)"/>
                <a:cs typeface="Arial" panose="020B0604020202020204" pitchFamily="34" charset="0"/>
              </a:rPr>
              <a:t>berdasarkan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Ttabel</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maka</a:t>
            </a:r>
            <a:r>
              <a:rPr lang="en-ID" sz="1600" dirty="0">
                <a:solidFill>
                  <a:schemeClr val="tx1"/>
                </a:solidFill>
                <a:latin typeface="Trebuchet MS (Body)"/>
                <a:cs typeface="Arial" panose="020B0604020202020204" pitchFamily="34" charset="0"/>
              </a:rPr>
              <a:t> nilai t pada </a:t>
            </a:r>
            <a:r>
              <a:rPr lang="en-ID" sz="1600" dirty="0" err="1">
                <a:solidFill>
                  <a:schemeClr val="tx1"/>
                </a:solidFill>
                <a:latin typeface="Trebuchet MS (Body)"/>
                <a:cs typeface="Arial" panose="020B0604020202020204" pitchFamily="34" charset="0"/>
              </a:rPr>
              <a:t>d.k</a:t>
            </a:r>
            <a:r>
              <a:rPr lang="en-ID" sz="1600" dirty="0">
                <a:solidFill>
                  <a:schemeClr val="tx1"/>
                </a:solidFill>
                <a:latin typeface="Trebuchet MS (Body)"/>
                <a:cs typeface="Arial" panose="020B0604020202020204" pitchFamily="34" charset="0"/>
              </a:rPr>
              <a:t> = 40 </a:t>
            </a:r>
            <a:r>
              <a:rPr lang="en-ID" sz="1600" dirty="0" err="1">
                <a:solidFill>
                  <a:schemeClr val="tx1"/>
                </a:solidFill>
                <a:latin typeface="Trebuchet MS (Body)"/>
                <a:cs typeface="Arial" panose="020B0604020202020204" pitchFamily="34" charset="0"/>
              </a:rPr>
              <a:t>yaitu</a:t>
            </a:r>
            <a:r>
              <a:rPr lang="en-ID" sz="1600" dirty="0">
                <a:solidFill>
                  <a:schemeClr val="tx1"/>
                </a:solidFill>
                <a:latin typeface="Trebuchet MS (Body)"/>
                <a:cs typeface="Arial" panose="020B0604020202020204" pitchFamily="34" charset="0"/>
              </a:rPr>
              <a:t> 1,684 </a:t>
            </a:r>
            <a:r>
              <a:rPr lang="en-ID" sz="1600" dirty="0" err="1">
                <a:solidFill>
                  <a:schemeClr val="tx1"/>
                </a:solidFill>
                <a:latin typeface="Trebuchet MS (Body)"/>
                <a:cs typeface="Arial" panose="020B0604020202020204" pitchFamily="34" charset="0"/>
              </a:rPr>
              <a:t>sedangkan</a:t>
            </a:r>
            <a:r>
              <a:rPr lang="en-ID" sz="1600" dirty="0">
                <a:solidFill>
                  <a:schemeClr val="tx1"/>
                </a:solidFill>
                <a:latin typeface="Trebuchet MS (Body)"/>
                <a:cs typeface="Arial" panose="020B0604020202020204" pitchFamily="34" charset="0"/>
              </a:rPr>
              <a:t> nilai t </a:t>
            </a:r>
            <a:r>
              <a:rPr lang="en-ID" sz="1600" dirty="0" err="1">
                <a:solidFill>
                  <a:schemeClr val="tx1"/>
                </a:solidFill>
                <a:latin typeface="Trebuchet MS (Body)"/>
                <a:cs typeface="Arial" panose="020B0604020202020204" pitchFamily="34" charset="0"/>
              </a:rPr>
              <a:t>untuk</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d.k</a:t>
            </a:r>
            <a:r>
              <a:rPr lang="en-ID" sz="1600" dirty="0">
                <a:solidFill>
                  <a:schemeClr val="tx1"/>
                </a:solidFill>
                <a:latin typeface="Trebuchet MS (Body)"/>
                <a:cs typeface="Arial" panose="020B0604020202020204" pitchFamily="34" charset="0"/>
              </a:rPr>
              <a:t> = 60 </a:t>
            </a:r>
            <a:r>
              <a:rPr lang="en-ID" sz="1600" dirty="0" err="1">
                <a:solidFill>
                  <a:schemeClr val="tx1"/>
                </a:solidFill>
                <a:latin typeface="Trebuchet MS (Body)"/>
                <a:cs typeface="Arial" panose="020B0604020202020204" pitchFamily="34" charset="0"/>
              </a:rPr>
              <a:t>yaitu</a:t>
            </a:r>
            <a:r>
              <a:rPr lang="en-ID" sz="1600" dirty="0">
                <a:solidFill>
                  <a:schemeClr val="tx1"/>
                </a:solidFill>
                <a:latin typeface="Trebuchet MS (Body)"/>
                <a:cs typeface="Arial" panose="020B0604020202020204" pitchFamily="34" charset="0"/>
              </a:rPr>
              <a:t> 1,671. </a:t>
            </a:r>
          </a:p>
          <a:p>
            <a:pPr marL="0" indent="0" algn="just">
              <a:lnSpc>
                <a:spcPct val="150000"/>
              </a:lnSpc>
              <a:buNone/>
            </a:pPr>
            <a:r>
              <a:rPr lang="en-ID" sz="1600" dirty="0" err="1">
                <a:solidFill>
                  <a:schemeClr val="tx1"/>
                </a:solidFill>
                <a:latin typeface="Trebuchet MS (Body)"/>
                <a:cs typeface="Arial" panose="020B0604020202020204" pitchFamily="34" charset="0"/>
              </a:rPr>
              <a:t>Sehingga</a:t>
            </a:r>
            <a:r>
              <a:rPr lang="en-ID" sz="1600" dirty="0">
                <a:solidFill>
                  <a:schemeClr val="tx1"/>
                </a:solidFill>
                <a:latin typeface="Trebuchet MS (Body)"/>
                <a:cs typeface="Arial" panose="020B0604020202020204" pitchFamily="34" charset="0"/>
              </a:rPr>
              <a:t>: Range </a:t>
            </a:r>
            <a:r>
              <a:rPr lang="en-ID" sz="1600" dirty="0" err="1">
                <a:solidFill>
                  <a:schemeClr val="tx1"/>
                </a:solidFill>
                <a:latin typeface="Trebuchet MS (Body)"/>
                <a:cs typeface="Arial" panose="020B0604020202020204" pitchFamily="34" charset="0"/>
              </a:rPr>
              <a:t>atau</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selisih</a:t>
            </a:r>
            <a:r>
              <a:rPr lang="en-ID" sz="1600" dirty="0">
                <a:solidFill>
                  <a:schemeClr val="tx1"/>
                </a:solidFill>
                <a:latin typeface="Trebuchet MS (Body)"/>
                <a:cs typeface="Arial" panose="020B0604020202020204" pitchFamily="34" charset="0"/>
              </a:rPr>
              <a:t> = 1,684 – 1,671 = 0,013. r – </a:t>
            </a:r>
            <a:r>
              <a:rPr lang="en-ID" sz="1600" dirty="0" err="1">
                <a:solidFill>
                  <a:schemeClr val="tx1"/>
                </a:solidFill>
                <a:latin typeface="Trebuchet MS (Body)"/>
                <a:cs typeface="Arial" panose="020B0604020202020204" pitchFamily="34" charset="0"/>
              </a:rPr>
              <a:t>d.f</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adalah</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selisih</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antara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dua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d.k</a:t>
            </a:r>
            <a:r>
              <a:rPr lang="en-ID" sz="1600" dirty="0">
                <a:solidFill>
                  <a:schemeClr val="tx1"/>
                </a:solidFill>
                <a:latin typeface="Trebuchet MS (Body)"/>
                <a:cs typeface="Arial" panose="020B0604020202020204" pitchFamily="34" charset="0"/>
              </a:rPr>
              <a:t> yang </a:t>
            </a:r>
            <a:r>
              <a:rPr lang="en-ID" sz="1600" dirty="0" err="1">
                <a:solidFill>
                  <a:schemeClr val="tx1"/>
                </a:solidFill>
                <a:latin typeface="Trebuchet MS (Body)"/>
                <a:cs typeface="Arial" panose="020B0604020202020204" pitchFamily="34" charset="0"/>
              </a:rPr>
              <a:t>terdekat</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yaitu</a:t>
            </a:r>
            <a:r>
              <a:rPr lang="en-ID" sz="1600" dirty="0">
                <a:solidFill>
                  <a:schemeClr val="tx1"/>
                </a:solidFill>
                <a:latin typeface="Trebuchet MS (Body)"/>
                <a:cs typeface="Arial" panose="020B0604020202020204" pitchFamily="34" charset="0"/>
              </a:rPr>
              <a:t> 60 – 40 = 20. </a:t>
            </a:r>
          </a:p>
          <a:p>
            <a:pPr marL="0" indent="0" algn="just">
              <a:lnSpc>
                <a:spcPct val="150000"/>
              </a:lnSpc>
              <a:buNone/>
            </a:pPr>
            <a:r>
              <a:rPr lang="en-ID" sz="1600" dirty="0" err="1">
                <a:solidFill>
                  <a:schemeClr val="tx1"/>
                </a:solidFill>
                <a:latin typeface="Trebuchet MS (Body)"/>
                <a:cs typeface="Arial" panose="020B0604020202020204" pitchFamily="34" charset="0"/>
              </a:rPr>
              <a:t>Maka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sebuah</a:t>
            </a:r>
            <a:r>
              <a:rPr lang="en-ID" sz="1600" dirty="0">
                <a:solidFill>
                  <a:schemeClr val="tx1"/>
                </a:solidFill>
                <a:latin typeface="Trebuchet MS (Body)"/>
                <a:cs typeface="Arial" panose="020B0604020202020204" pitchFamily="34" charset="0"/>
              </a:rPr>
              <a:t> nilai interpolar </a:t>
            </a:r>
            <a:r>
              <a:rPr lang="en-ID" sz="1600" dirty="0" err="1">
                <a:solidFill>
                  <a:schemeClr val="tx1"/>
                </a:solidFill>
                <a:latin typeface="Trebuchet MS (Body)"/>
                <a:cs typeface="Arial" panose="020B0604020202020204" pitchFamily="34" charset="0"/>
              </a:rPr>
              <a:t>itu</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akan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dimasukkan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sebagai</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suatu</a:t>
            </a:r>
            <a:r>
              <a:rPr lang="en-ID" sz="1600" dirty="0">
                <a:solidFill>
                  <a:schemeClr val="tx1"/>
                </a:solidFill>
                <a:latin typeface="Trebuchet MS (Body)"/>
                <a:cs typeface="Arial" panose="020B0604020202020204" pitchFamily="34" charset="0"/>
              </a:rPr>
              <a:t> nilai </a:t>
            </a:r>
            <a:r>
              <a:rPr lang="en-ID" sz="1600" dirty="0" err="1">
                <a:solidFill>
                  <a:schemeClr val="tx1"/>
                </a:solidFill>
                <a:latin typeface="Trebuchet MS (Body)"/>
                <a:cs typeface="Arial" panose="020B0604020202020204" pitchFamily="34" charset="0"/>
              </a:rPr>
              <a:t>pengurang</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dari</a:t>
            </a:r>
            <a:r>
              <a:rPr lang="en-ID" sz="1600" dirty="0">
                <a:solidFill>
                  <a:schemeClr val="tx1"/>
                </a:solidFill>
                <a:latin typeface="Trebuchet MS (Body)"/>
                <a:cs typeface="Arial" panose="020B0604020202020204" pitchFamily="34" charset="0"/>
              </a:rPr>
              <a:t> nilai t </a:t>
            </a:r>
            <a:r>
              <a:rPr lang="en-ID" sz="1600" dirty="0" err="1">
                <a:solidFill>
                  <a:schemeClr val="tx1"/>
                </a:solidFill>
                <a:latin typeface="Trebuchet MS (Body)"/>
                <a:cs typeface="Arial" panose="020B0604020202020204" pitchFamily="34" charset="0"/>
              </a:rPr>
              <a:t>kepada</a:t>
            </a:r>
            <a:r>
              <a:rPr lang="en-ID" sz="1600" dirty="0">
                <a:solidFill>
                  <a:schemeClr val="tx1"/>
                </a:solidFill>
                <a:latin typeface="Trebuchet MS (Body)"/>
                <a:cs typeface="Arial" panose="020B0604020202020204" pitchFamily="34" charset="0"/>
              </a:rPr>
              <a:t> nilai </a:t>
            </a:r>
            <a:r>
              <a:rPr lang="en-ID" sz="1600" dirty="0" err="1">
                <a:solidFill>
                  <a:schemeClr val="tx1"/>
                </a:solidFill>
                <a:latin typeface="Trebuchet MS (Body)"/>
                <a:cs typeface="Arial" panose="020B0604020202020204" pitchFamily="34" charset="0"/>
              </a:rPr>
              <a:t>d.k</a:t>
            </a:r>
            <a:r>
              <a:rPr lang="en-ID" sz="1600" dirty="0">
                <a:solidFill>
                  <a:schemeClr val="tx1"/>
                </a:solidFill>
                <a:latin typeface="Trebuchet MS (Body)"/>
                <a:cs typeface="Arial" panose="020B0604020202020204" pitchFamily="34" charset="0"/>
              </a:rPr>
              <a:t> yang </a:t>
            </a:r>
            <a:r>
              <a:rPr lang="en-ID" sz="1600" dirty="0" err="1">
                <a:solidFill>
                  <a:schemeClr val="tx1"/>
                </a:solidFill>
                <a:latin typeface="Trebuchet MS (Body)"/>
                <a:cs typeface="Arial" panose="020B0604020202020204" pitchFamily="34" charset="0"/>
              </a:rPr>
              <a:t>terdekat</a:t>
            </a:r>
            <a:r>
              <a:rPr lang="en-ID" sz="1600" dirty="0">
                <a:solidFill>
                  <a:schemeClr val="tx1"/>
                </a:solidFill>
                <a:latin typeface="Trebuchet MS (Body)"/>
                <a:cs typeface="Arial" panose="020B0604020202020204" pitchFamily="34" charset="0"/>
              </a:rPr>
              <a:t> dan </a:t>
            </a:r>
            <a:r>
              <a:rPr lang="en-ID" sz="1600" dirty="0" err="1">
                <a:solidFill>
                  <a:schemeClr val="tx1"/>
                </a:solidFill>
                <a:latin typeface="Trebuchet MS (Body)"/>
                <a:cs typeface="Arial" panose="020B0604020202020204" pitchFamily="34" charset="0"/>
              </a:rPr>
              <a:t>bernilai</a:t>
            </a:r>
            <a:r>
              <a:rPr lang="en-ID" sz="1600" dirty="0">
                <a:solidFill>
                  <a:schemeClr val="tx1"/>
                </a:solidFill>
                <a:latin typeface="Trebuchet MS (Body)"/>
                <a:cs typeface="Arial" panose="020B0604020202020204" pitchFamily="34" charset="0"/>
              </a:rPr>
              <a:t> paling </a:t>
            </a:r>
            <a:r>
              <a:rPr lang="en-ID" sz="1600" dirty="0" err="1">
                <a:solidFill>
                  <a:schemeClr val="tx1"/>
                </a:solidFill>
                <a:latin typeface="Trebuchet MS (Body)"/>
                <a:cs typeface="Arial" panose="020B0604020202020204" pitchFamily="34" charset="0"/>
              </a:rPr>
              <a:t>rendah</a:t>
            </a:r>
            <a:r>
              <a:rPr lang="en-ID" sz="1600" dirty="0">
                <a:solidFill>
                  <a:schemeClr val="tx1"/>
                </a:solidFill>
                <a:latin typeface="Trebuchet MS (Body)"/>
                <a:cs typeface="Arial" panose="020B0604020202020204" pitchFamily="34" charset="0"/>
              </a:rPr>
              <a:t>. Dimana </a:t>
            </a:r>
            <a:r>
              <a:rPr lang="en-ID" sz="1600" dirty="0" err="1">
                <a:solidFill>
                  <a:schemeClr val="tx1"/>
                </a:solidFill>
                <a:latin typeface="Trebuchet MS (Body)"/>
                <a:cs typeface="Arial" panose="020B0604020202020204" pitchFamily="34" charset="0"/>
              </a:rPr>
              <a:t>hasil</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inilah</a:t>
            </a:r>
            <a:r>
              <a:rPr lang="en-ID" sz="1600" dirty="0">
                <a:solidFill>
                  <a:schemeClr val="tx1"/>
                </a:solidFill>
                <a:latin typeface="Trebuchet MS (Body)"/>
                <a:cs typeface="Arial" panose="020B0604020202020204" pitchFamily="34" charset="0"/>
              </a:rPr>
              <a:t> yang </a:t>
            </a:r>
            <a:r>
              <a:rPr lang="en-ID" sz="1600" dirty="0" err="1">
                <a:solidFill>
                  <a:schemeClr val="tx1"/>
                </a:solidFill>
                <a:latin typeface="Trebuchet MS (Body)"/>
                <a:cs typeface="Arial" panose="020B0604020202020204" pitchFamily="34" charset="0"/>
              </a:rPr>
              <a:t>nantinya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akan</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dipakai</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sebagai</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acuan</a:t>
            </a:r>
            <a:r>
              <a:rPr lang="en-ID" sz="1600" dirty="0">
                <a:solidFill>
                  <a:schemeClr val="tx1"/>
                </a:solidFill>
                <a:latin typeface="Trebuchet MS (Body)"/>
                <a:cs typeface="Arial" panose="020B0604020202020204" pitchFamily="34" charset="0"/>
              </a:rPr>
              <a:t> nilai t </a:t>
            </a:r>
            <a:r>
              <a:rPr lang="en-ID" sz="1600" dirty="0" err="1">
                <a:solidFill>
                  <a:schemeClr val="tx1"/>
                </a:solidFill>
                <a:latin typeface="Trebuchet MS (Body)"/>
                <a:cs typeface="Arial" panose="020B0604020202020204" pitchFamily="34" charset="0"/>
              </a:rPr>
              <a:t>untuk</a:t>
            </a:r>
            <a:r>
              <a:rPr lang="en-ID" sz="1600" dirty="0">
                <a:solidFill>
                  <a:schemeClr val="tx1"/>
                </a:solidFill>
                <a:latin typeface="Trebuchet MS (Body)"/>
                <a:cs typeface="Arial" panose="020B0604020202020204" pitchFamily="34" charset="0"/>
              </a:rPr>
              <a:t> nilai </a:t>
            </a:r>
            <a:r>
              <a:rPr lang="en-ID" sz="1600" dirty="0" err="1">
                <a:solidFill>
                  <a:schemeClr val="tx1"/>
                </a:solidFill>
                <a:latin typeface="Trebuchet MS (Body)"/>
                <a:cs typeface="Arial" panose="020B0604020202020204" pitchFamily="34" charset="0"/>
              </a:rPr>
              <a:t>d.k</a:t>
            </a:r>
            <a:r>
              <a:rPr lang="en-ID" sz="1600" dirty="0">
                <a:solidFill>
                  <a:schemeClr val="tx1"/>
                </a:solidFill>
                <a:latin typeface="Trebuchet MS (Body)"/>
                <a:cs typeface="Arial" panose="020B0604020202020204" pitchFamily="34" charset="0"/>
              </a:rPr>
              <a:t> yang </a:t>
            </a:r>
            <a:r>
              <a:rPr lang="en-ID" sz="1600" dirty="0" err="1">
                <a:solidFill>
                  <a:schemeClr val="tx1"/>
                </a:solidFill>
                <a:latin typeface="Trebuchet MS (Body)"/>
                <a:cs typeface="Arial" panose="020B0604020202020204" pitchFamily="34" charset="0"/>
              </a:rPr>
              <a:t>tidak</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dicantumkan</a:t>
            </a:r>
            <a:r>
              <a:rPr lang="en-ID" sz="1600" dirty="0">
                <a:solidFill>
                  <a:schemeClr val="tx1"/>
                </a:solidFill>
                <a:latin typeface="Trebuchet MS (Body)"/>
                <a:cs typeface="Arial" panose="020B0604020202020204" pitchFamily="34" charset="0"/>
              </a:rPr>
              <a:t> di </a:t>
            </a:r>
            <a:r>
              <a:rPr lang="en-ID" sz="1600" dirty="0" err="1">
                <a:solidFill>
                  <a:schemeClr val="tx1"/>
                </a:solidFill>
                <a:latin typeface="Trebuchet MS (Body)"/>
                <a:cs typeface="Arial" panose="020B0604020202020204" pitchFamily="34" charset="0"/>
              </a:rPr>
              <a:t>dalam</a:t>
            </a:r>
            <a:r>
              <a:rPr lang="en-ID" sz="1600" dirty="0">
                <a:solidFill>
                  <a:schemeClr val="tx1"/>
                </a:solidFill>
                <a:latin typeface="Trebuchet MS (Body)"/>
                <a:cs typeface="Arial" panose="020B0604020202020204" pitchFamily="34" charset="0"/>
              </a:rPr>
              <a:t> tabel. </a:t>
            </a:r>
          </a:p>
          <a:p>
            <a:pPr marL="0" indent="0" algn="just">
              <a:lnSpc>
                <a:spcPct val="150000"/>
              </a:lnSpc>
              <a:buNone/>
            </a:pPr>
            <a:r>
              <a:rPr lang="en-ID" sz="1600" dirty="0" err="1">
                <a:solidFill>
                  <a:schemeClr val="tx1"/>
                </a:solidFill>
                <a:latin typeface="Trebuchet MS (Body)"/>
                <a:cs typeface="Arial" panose="020B0604020202020204" pitchFamily="34" charset="0"/>
              </a:rPr>
              <a:t>Maka</a:t>
            </a:r>
            <a:r>
              <a:rPr lang="en-ID" sz="1600" dirty="0">
                <a:solidFill>
                  <a:schemeClr val="tx1"/>
                </a:solidFill>
                <a:latin typeface="Trebuchet MS (Body)"/>
                <a:cs typeface="Arial" panose="020B0604020202020204" pitchFamily="34" charset="0"/>
              </a:rPr>
              <a:t> </a:t>
            </a:r>
            <a:r>
              <a:rPr lang="en-ID" sz="1600" dirty="0" err="1">
                <a:solidFill>
                  <a:schemeClr val="tx1"/>
                </a:solidFill>
                <a:latin typeface="Trebuchet MS (Body)"/>
                <a:cs typeface="Arial" panose="020B0604020202020204" pitchFamily="34" charset="0"/>
              </a:rPr>
              <a:t>diperoleh</a:t>
            </a:r>
            <a:r>
              <a:rPr lang="en-ID" sz="1600" dirty="0">
                <a:solidFill>
                  <a:schemeClr val="tx1"/>
                </a:solidFill>
                <a:latin typeface="Trebuchet MS (Body)"/>
                <a:cs typeface="Arial" panose="020B0604020202020204" pitchFamily="34" charset="0"/>
              </a:rPr>
              <a:t>:</a:t>
            </a:r>
          </a:p>
        </p:txBody>
      </p:sp>
      <p:pic>
        <p:nvPicPr>
          <p:cNvPr id="10" name="Picture 9">
            <a:extLst>
              <a:ext uri="{FF2B5EF4-FFF2-40B4-BE49-F238E27FC236}">
                <a16:creationId xmlns:a16="http://schemas.microsoft.com/office/drawing/2014/main" id="{D12E5561-4FB0-4B29-969C-7E4EEB132E6E}"/>
              </a:ext>
            </a:extLst>
          </p:cNvPr>
          <p:cNvPicPr>
            <a:picLocks noChangeAspect="1"/>
          </p:cNvPicPr>
          <p:nvPr/>
        </p:nvPicPr>
        <p:blipFill>
          <a:blip r:embed="rId2"/>
          <a:stretch>
            <a:fillRect/>
          </a:stretch>
        </p:blipFill>
        <p:spPr>
          <a:xfrm>
            <a:off x="964074" y="4497733"/>
            <a:ext cx="5343525" cy="2266950"/>
          </a:xfrm>
          <a:prstGeom prst="rect">
            <a:avLst/>
          </a:prstGeom>
        </p:spPr>
      </p:pic>
      <p:sp>
        <p:nvSpPr>
          <p:cNvPr id="5" name="Subtitle 4">
            <a:extLst>
              <a:ext uri="{FF2B5EF4-FFF2-40B4-BE49-F238E27FC236}">
                <a16:creationId xmlns:a16="http://schemas.microsoft.com/office/drawing/2014/main" id="{0346DA28-20D7-4DD3-A7B4-F426C3A6A985}"/>
              </a:ext>
            </a:extLst>
          </p:cNvPr>
          <p:cNvSpPr txBox="1">
            <a:spLocks/>
          </p:cNvSpPr>
          <p:nvPr/>
        </p:nvSpPr>
        <p:spPr>
          <a:xfrm>
            <a:off x="1293544" y="4823040"/>
            <a:ext cx="230455" cy="23711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US" sz="1100" dirty="0">
                <a:solidFill>
                  <a:schemeClr val="tx1"/>
                </a:solidFill>
                <a:latin typeface="Trebuchet MS (Body)"/>
                <a:ea typeface="Arial" panose="020B0604020202020204" pitchFamily="34" charset="0"/>
              </a:rPr>
              <a:t>,</a:t>
            </a:r>
            <a:endParaRPr lang="en-ID" sz="1100" dirty="0">
              <a:solidFill>
                <a:schemeClr val="tx1"/>
              </a:solidFill>
              <a:latin typeface="Trebuchet MS (Body)"/>
              <a:ea typeface="Arial" panose="020B0604020202020204" pitchFamily="34" charset="0"/>
            </a:endParaRPr>
          </a:p>
        </p:txBody>
      </p:sp>
      <p:sp>
        <p:nvSpPr>
          <p:cNvPr id="6" name="Subtitle 4">
            <a:extLst>
              <a:ext uri="{FF2B5EF4-FFF2-40B4-BE49-F238E27FC236}">
                <a16:creationId xmlns:a16="http://schemas.microsoft.com/office/drawing/2014/main" id="{8D78857B-F08B-4106-8F37-79370BBDD95B}"/>
              </a:ext>
            </a:extLst>
          </p:cNvPr>
          <p:cNvSpPr txBox="1">
            <a:spLocks/>
          </p:cNvSpPr>
          <p:nvPr/>
        </p:nvSpPr>
        <p:spPr>
          <a:xfrm>
            <a:off x="1293543" y="5203246"/>
            <a:ext cx="230455" cy="23711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US" sz="1100" dirty="0">
                <a:solidFill>
                  <a:schemeClr val="tx1"/>
                </a:solidFill>
                <a:latin typeface="Trebuchet MS (Body)"/>
                <a:ea typeface="Arial" panose="020B0604020202020204" pitchFamily="34" charset="0"/>
              </a:rPr>
              <a:t>,</a:t>
            </a:r>
            <a:endParaRPr lang="en-ID" sz="1100" dirty="0">
              <a:solidFill>
                <a:schemeClr val="tx1"/>
              </a:solidFill>
              <a:latin typeface="Trebuchet MS (Body)"/>
              <a:ea typeface="Arial" panose="020B0604020202020204" pitchFamily="34" charset="0"/>
            </a:endParaRPr>
          </a:p>
        </p:txBody>
      </p:sp>
      <p:sp>
        <p:nvSpPr>
          <p:cNvPr id="7" name="Subtitle 4">
            <a:extLst>
              <a:ext uri="{FF2B5EF4-FFF2-40B4-BE49-F238E27FC236}">
                <a16:creationId xmlns:a16="http://schemas.microsoft.com/office/drawing/2014/main" id="{3CBE064C-FC77-4DB5-A72D-DB7C83C7A311}"/>
              </a:ext>
            </a:extLst>
          </p:cNvPr>
          <p:cNvSpPr txBox="1">
            <a:spLocks/>
          </p:cNvSpPr>
          <p:nvPr/>
        </p:nvSpPr>
        <p:spPr>
          <a:xfrm>
            <a:off x="1328469" y="5675303"/>
            <a:ext cx="230455" cy="23711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US" sz="1100" dirty="0">
                <a:solidFill>
                  <a:schemeClr val="tx1"/>
                </a:solidFill>
                <a:latin typeface="Trebuchet MS (Body)"/>
                <a:ea typeface="Arial" panose="020B0604020202020204" pitchFamily="34" charset="0"/>
              </a:rPr>
              <a:t>,</a:t>
            </a:r>
            <a:endParaRPr lang="en-ID" sz="1100" dirty="0">
              <a:solidFill>
                <a:schemeClr val="tx1"/>
              </a:solidFill>
              <a:latin typeface="Trebuchet MS (Body)"/>
              <a:ea typeface="Arial" panose="020B0604020202020204" pitchFamily="34" charset="0"/>
            </a:endParaRPr>
          </a:p>
        </p:txBody>
      </p:sp>
      <p:sp>
        <p:nvSpPr>
          <p:cNvPr id="8" name="Subtitle 4">
            <a:extLst>
              <a:ext uri="{FF2B5EF4-FFF2-40B4-BE49-F238E27FC236}">
                <a16:creationId xmlns:a16="http://schemas.microsoft.com/office/drawing/2014/main" id="{F58B3A6E-E59E-424D-BFC9-89EE66CC1AAC}"/>
              </a:ext>
            </a:extLst>
          </p:cNvPr>
          <p:cNvSpPr txBox="1">
            <a:spLocks/>
          </p:cNvSpPr>
          <p:nvPr/>
        </p:nvSpPr>
        <p:spPr>
          <a:xfrm>
            <a:off x="1213241" y="6219993"/>
            <a:ext cx="230455" cy="23711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US" sz="1100" dirty="0">
                <a:solidFill>
                  <a:schemeClr val="tx1"/>
                </a:solidFill>
                <a:latin typeface="Trebuchet MS (Body)"/>
                <a:ea typeface="Arial" panose="020B0604020202020204" pitchFamily="34" charset="0"/>
              </a:rPr>
              <a:t>,</a:t>
            </a:r>
            <a:endParaRPr lang="en-ID" sz="1100" dirty="0">
              <a:solidFill>
                <a:schemeClr val="tx1"/>
              </a:solidFill>
              <a:latin typeface="Trebuchet MS (Body)"/>
              <a:ea typeface="Arial" panose="020B0604020202020204" pitchFamily="34" charset="0"/>
            </a:endParaRPr>
          </a:p>
        </p:txBody>
      </p:sp>
      <p:sp>
        <p:nvSpPr>
          <p:cNvPr id="9" name="Subtitle 4">
            <a:extLst>
              <a:ext uri="{FF2B5EF4-FFF2-40B4-BE49-F238E27FC236}">
                <a16:creationId xmlns:a16="http://schemas.microsoft.com/office/drawing/2014/main" id="{424398DD-0F91-4AAA-938D-5ECBC2D31F87}"/>
              </a:ext>
            </a:extLst>
          </p:cNvPr>
          <p:cNvSpPr txBox="1">
            <a:spLocks/>
          </p:cNvSpPr>
          <p:nvPr/>
        </p:nvSpPr>
        <p:spPr>
          <a:xfrm>
            <a:off x="1972994" y="6219993"/>
            <a:ext cx="230455" cy="23711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US" sz="1100" dirty="0">
                <a:solidFill>
                  <a:schemeClr val="tx1"/>
                </a:solidFill>
                <a:latin typeface="Trebuchet MS (Body)"/>
                <a:ea typeface="Arial" panose="020B0604020202020204" pitchFamily="34" charset="0"/>
              </a:rPr>
              <a:t>,</a:t>
            </a:r>
            <a:endParaRPr lang="en-ID" sz="1100" dirty="0">
              <a:solidFill>
                <a:schemeClr val="tx1"/>
              </a:solidFill>
              <a:latin typeface="Trebuchet MS (Body)"/>
              <a:ea typeface="Arial" panose="020B0604020202020204" pitchFamily="34" charset="0"/>
            </a:endParaRPr>
          </a:p>
        </p:txBody>
      </p:sp>
    </p:spTree>
    <p:extLst>
      <p:ext uri="{BB962C8B-B14F-4D97-AF65-F5344CB8AC3E}">
        <p14:creationId xmlns:p14="http://schemas.microsoft.com/office/powerpoint/2010/main" val="1804937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402CEF-FDC2-4059-9F57-BBA58661490E}"/>
              </a:ext>
            </a:extLst>
          </p:cNvPr>
          <p:cNvSpPr txBox="1">
            <a:spLocks/>
          </p:cNvSpPr>
          <p:nvPr/>
        </p:nvSpPr>
        <p:spPr>
          <a:xfrm>
            <a:off x="1106557" y="715618"/>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endParaRPr lang="en-ID" sz="2200" dirty="0">
              <a:effectLst/>
              <a:latin typeface="Trebuchet MS (Headings)"/>
            </a:endParaRPr>
          </a:p>
        </p:txBody>
      </p:sp>
      <p:sp>
        <p:nvSpPr>
          <p:cNvPr id="5" name="Title 1">
            <a:extLst>
              <a:ext uri="{FF2B5EF4-FFF2-40B4-BE49-F238E27FC236}">
                <a16:creationId xmlns:a16="http://schemas.microsoft.com/office/drawing/2014/main" id="{92BAF51C-3344-4109-9FFE-43B298C07AC5}"/>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r>
              <a:rPr lang="it-IT" sz="2200" b="1" kern="1200" spc="-45" dirty="0">
                <a:solidFill>
                  <a:srgbClr val="000000"/>
                </a:solidFill>
                <a:effectLst/>
                <a:latin typeface="Trebuchet MS (Headings)"/>
                <a:ea typeface="Arial" panose="020B0604020202020204" pitchFamily="34" charset="0"/>
                <a:cs typeface="+mn-cs"/>
              </a:rPr>
              <a:t>2. Mencari Nilai Tabel Dengan Interpolasi</a:t>
            </a:r>
            <a:endParaRPr lang="en-ID" sz="2200" dirty="0">
              <a:effectLst/>
              <a:latin typeface="Trebuchet MS (Headings)"/>
            </a:endParaRPr>
          </a:p>
        </p:txBody>
      </p:sp>
      <p:sp>
        <p:nvSpPr>
          <p:cNvPr id="8" name="Subtitle 2">
            <a:extLst>
              <a:ext uri="{FF2B5EF4-FFF2-40B4-BE49-F238E27FC236}">
                <a16:creationId xmlns:a16="http://schemas.microsoft.com/office/drawing/2014/main" id="{81A17B6A-2DA0-4F0F-9A24-552E431BA914}"/>
              </a:ext>
            </a:extLst>
          </p:cNvPr>
          <p:cNvSpPr>
            <a:spLocks noGrp="1"/>
          </p:cNvSpPr>
          <p:nvPr>
            <p:ph type="subTitle" idx="1"/>
          </p:nvPr>
        </p:nvSpPr>
        <p:spPr>
          <a:xfrm>
            <a:off x="964074" y="770537"/>
            <a:ext cx="8399429" cy="6087463"/>
          </a:xfrm>
        </p:spPr>
        <p:txBody>
          <a:bodyPr>
            <a:noAutofit/>
          </a:bodyPr>
          <a:lstStyle/>
          <a:p>
            <a:pPr algn="just">
              <a:lnSpc>
                <a:spcPct val="150000"/>
              </a:lnSpc>
              <a:spcBef>
                <a:spcPts val="465"/>
              </a:spcBef>
              <a:buSzPts val="1100"/>
              <a:tabLst>
                <a:tab pos="1064895" algn="l"/>
              </a:tabLst>
            </a:pPr>
            <a:r>
              <a:rPr lang="en-ID" sz="1600" dirty="0" err="1">
                <a:solidFill>
                  <a:schemeClr val="tx1"/>
                </a:solidFill>
                <a:latin typeface="Trebuchet MS (Body)"/>
                <a:ea typeface="Arial" panose="020B0604020202020204" pitchFamily="34" charset="0"/>
                <a:cs typeface="Arial" panose="020B0604020202020204" pitchFamily="34" charset="0"/>
              </a:rPr>
              <a:t>Rumus</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interpolasi</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yaitu</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sebagai</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berikut</a:t>
            </a:r>
            <a:r>
              <a:rPr lang="en-ID" sz="1600" dirty="0">
                <a:solidFill>
                  <a:schemeClr val="tx1"/>
                </a:solidFill>
                <a:latin typeface="Trebuchet MS (Body)"/>
                <a:ea typeface="Arial" panose="020B0604020202020204" pitchFamily="34" charset="0"/>
                <a:cs typeface="Arial" panose="020B0604020202020204" pitchFamily="34" charset="0"/>
              </a:rPr>
              <a:t>:</a:t>
            </a:r>
          </a:p>
          <a:p>
            <a:pPr algn="just">
              <a:lnSpc>
                <a:spcPct val="150000"/>
              </a:lnSpc>
              <a:spcBef>
                <a:spcPts val="465"/>
              </a:spcBef>
              <a:buSzPts val="1100"/>
              <a:tabLst>
                <a:tab pos="1064895" algn="l"/>
              </a:tabLst>
            </a:pPr>
            <a:endParaRPr lang="en-ID" sz="1600" dirty="0">
              <a:solidFill>
                <a:schemeClr val="tx1"/>
              </a:solidFill>
              <a:latin typeface="Trebuchet MS (Body)"/>
            </a:endParaRPr>
          </a:p>
          <a:p>
            <a:pPr algn="just">
              <a:lnSpc>
                <a:spcPct val="150000"/>
              </a:lnSpc>
              <a:spcBef>
                <a:spcPts val="465"/>
              </a:spcBef>
              <a:buSzPts val="1100"/>
              <a:tabLst>
                <a:tab pos="1064895" algn="l"/>
              </a:tabLst>
            </a:pPr>
            <a:endParaRPr lang="en-ID" sz="1600" b="1" dirty="0">
              <a:solidFill>
                <a:schemeClr val="tx1"/>
              </a:solidFill>
              <a:latin typeface="Trebuchet MS (Body)"/>
              <a:ea typeface="Arial" panose="020B0604020202020204" pitchFamily="34" charset="0"/>
              <a:cs typeface="Arial" panose="020B0604020202020204" pitchFamily="34" charset="0"/>
            </a:endParaRPr>
          </a:p>
          <a:p>
            <a:pPr algn="just">
              <a:lnSpc>
                <a:spcPct val="150000"/>
              </a:lnSpc>
              <a:spcBef>
                <a:spcPts val="465"/>
              </a:spcBef>
              <a:buSzPts val="1100"/>
              <a:tabLst>
                <a:tab pos="1064895" algn="l"/>
              </a:tabLst>
            </a:pPr>
            <a:endParaRPr lang="en-ID" sz="1600" b="1" dirty="0">
              <a:solidFill>
                <a:schemeClr val="tx1"/>
              </a:solidFill>
              <a:latin typeface="Trebuchet MS (Body)"/>
              <a:ea typeface="Arial" panose="020B0604020202020204" pitchFamily="34" charset="0"/>
              <a:cs typeface="Arial" panose="020B0604020202020204" pitchFamily="34" charset="0"/>
            </a:endParaRPr>
          </a:p>
          <a:p>
            <a:pPr algn="just">
              <a:lnSpc>
                <a:spcPct val="150000"/>
              </a:lnSpc>
              <a:spcBef>
                <a:spcPts val="465"/>
              </a:spcBef>
              <a:buSzPts val="1100"/>
              <a:tabLst>
                <a:tab pos="1064895" algn="l"/>
              </a:tabLst>
            </a:pPr>
            <a:endParaRPr lang="en-ID" sz="1600" b="1" dirty="0">
              <a:solidFill>
                <a:schemeClr val="tx1"/>
              </a:solidFill>
              <a:latin typeface="Trebuchet MS (Body)"/>
              <a:ea typeface="Arial" panose="020B0604020202020204" pitchFamily="34" charset="0"/>
              <a:cs typeface="Arial" panose="020B0604020202020204" pitchFamily="34" charset="0"/>
            </a:endParaRPr>
          </a:p>
          <a:p>
            <a:pPr algn="just">
              <a:lnSpc>
                <a:spcPct val="150000"/>
              </a:lnSpc>
              <a:spcBef>
                <a:spcPts val="465"/>
              </a:spcBef>
              <a:buSzPts val="1100"/>
              <a:tabLst>
                <a:tab pos="1064895" algn="l"/>
              </a:tabLst>
            </a:pPr>
            <a:r>
              <a:rPr lang="en-ID" sz="1600" b="1" dirty="0" err="1">
                <a:solidFill>
                  <a:schemeClr val="tx1"/>
                </a:solidFill>
                <a:latin typeface="Trebuchet MS (Body)"/>
                <a:ea typeface="Arial" panose="020B0604020202020204" pitchFamily="34" charset="0"/>
                <a:cs typeface="Arial" panose="020B0604020202020204" pitchFamily="34" charset="0"/>
              </a:rPr>
              <a:t>Contoh</a:t>
            </a:r>
            <a:r>
              <a:rPr lang="en-ID" sz="1600" b="1" dirty="0">
                <a:solidFill>
                  <a:schemeClr val="tx1"/>
                </a:solidFill>
                <a:latin typeface="Trebuchet MS (Body)"/>
                <a:ea typeface="Arial" panose="020B0604020202020204" pitchFamily="34" charset="0"/>
                <a:cs typeface="Arial" panose="020B0604020202020204" pitchFamily="34" charset="0"/>
              </a:rPr>
              <a:t>:</a:t>
            </a:r>
          </a:p>
          <a:p>
            <a:pPr algn="just">
              <a:lnSpc>
                <a:spcPct val="150000"/>
              </a:lnSpc>
              <a:spcBef>
                <a:spcPts val="465"/>
              </a:spcBef>
              <a:buSzPts val="1100"/>
              <a:tabLst>
                <a:tab pos="1064895" algn="l"/>
              </a:tabLst>
            </a:pPr>
            <a:r>
              <a:rPr lang="en-ID" sz="1600" dirty="0" err="1">
                <a:solidFill>
                  <a:schemeClr val="tx1"/>
                </a:solidFill>
                <a:latin typeface="Trebuchet MS (Body)"/>
                <a:ea typeface="Arial" panose="020B0604020202020204" pitchFamily="34" charset="0"/>
                <a:cs typeface="Arial" panose="020B0604020202020204" pitchFamily="34" charset="0"/>
              </a:rPr>
              <a:t>Diketahui</a:t>
            </a:r>
            <a:r>
              <a:rPr lang="en-ID" sz="1600" dirty="0">
                <a:solidFill>
                  <a:schemeClr val="tx1"/>
                </a:solidFill>
                <a:latin typeface="Trebuchet MS (Body)"/>
                <a:ea typeface="Arial" panose="020B0604020202020204" pitchFamily="34" charset="0"/>
                <a:cs typeface="Arial" panose="020B0604020202020204" pitchFamily="34" charset="0"/>
              </a:rPr>
              <a:t> nilai </a:t>
            </a:r>
            <a:r>
              <a:rPr lang="el-GR" sz="1600" dirty="0">
                <a:solidFill>
                  <a:schemeClr val="tx1"/>
                </a:solidFill>
                <a:latin typeface="Trebuchet MS (Body)"/>
                <a:ea typeface="Arial" panose="020B0604020202020204" pitchFamily="34" charset="0"/>
                <a:cs typeface="Arial" panose="020B0604020202020204" pitchFamily="34" charset="0"/>
              </a:rPr>
              <a:t>α = 0.05 = 5%</a:t>
            </a:r>
          </a:p>
          <a:p>
            <a:pPr algn="just">
              <a:lnSpc>
                <a:spcPct val="150000"/>
              </a:lnSpc>
              <a:spcBef>
                <a:spcPts val="465"/>
              </a:spcBef>
              <a:buSzPts val="1100"/>
              <a:tabLst>
                <a:tab pos="1064895" algn="l"/>
              </a:tabLst>
            </a:pPr>
            <a:r>
              <a:rPr lang="en-ID" sz="1600" dirty="0">
                <a:solidFill>
                  <a:schemeClr val="tx1"/>
                </a:solidFill>
                <a:latin typeface="Trebuchet MS (Body)"/>
                <a:ea typeface="Arial" panose="020B0604020202020204" pitchFamily="34" charset="0"/>
                <a:cs typeface="Arial" panose="020B0604020202020204" pitchFamily="34" charset="0"/>
              </a:rPr>
              <a:t>n = 50. </a:t>
            </a:r>
            <a:r>
              <a:rPr lang="en-ID" sz="1600" dirty="0" err="1">
                <a:solidFill>
                  <a:schemeClr val="tx1"/>
                </a:solidFill>
                <a:latin typeface="Trebuchet MS (Body)"/>
                <a:ea typeface="Arial" panose="020B0604020202020204" pitchFamily="34" charset="0"/>
                <a:cs typeface="Arial" panose="020B0604020202020204" pitchFamily="34" charset="0"/>
              </a:rPr>
              <a:t>Merupakan</a:t>
            </a:r>
            <a:r>
              <a:rPr lang="en-ID" sz="1600" dirty="0">
                <a:solidFill>
                  <a:schemeClr val="tx1"/>
                </a:solidFill>
                <a:latin typeface="Trebuchet MS (Body)"/>
                <a:ea typeface="Arial" panose="020B0604020202020204" pitchFamily="34" charset="0"/>
                <a:cs typeface="Arial" panose="020B0604020202020204" pitchFamily="34" charset="0"/>
              </a:rPr>
              <a:t> uji data </a:t>
            </a:r>
            <a:r>
              <a:rPr lang="en-ID" sz="1600" dirty="0" err="1">
                <a:solidFill>
                  <a:schemeClr val="tx1"/>
                </a:solidFill>
                <a:latin typeface="Trebuchet MS (Body)"/>
                <a:ea typeface="Arial" panose="020B0604020202020204" pitchFamily="34" charset="0"/>
                <a:cs typeface="Arial" panose="020B0604020202020204" pitchFamily="34" charset="0"/>
              </a:rPr>
              <a:t>dua</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pihak</a:t>
            </a:r>
            <a:r>
              <a:rPr lang="en-ID" sz="1600" dirty="0">
                <a:solidFill>
                  <a:schemeClr val="tx1"/>
                </a:solidFill>
                <a:latin typeface="Trebuchet MS (Body)"/>
                <a:ea typeface="Arial" panose="020B0604020202020204" pitchFamily="34" charset="0"/>
                <a:cs typeface="Arial" panose="020B0604020202020204" pitchFamily="34" charset="0"/>
              </a:rPr>
              <a:t>.</a:t>
            </a:r>
          </a:p>
          <a:p>
            <a:pPr algn="just">
              <a:lnSpc>
                <a:spcPct val="150000"/>
              </a:lnSpc>
              <a:spcBef>
                <a:spcPts val="465"/>
              </a:spcBef>
              <a:buSzPts val="1100"/>
              <a:tabLst>
                <a:tab pos="1064895" algn="l"/>
              </a:tabLst>
            </a:pPr>
            <a:endParaRPr lang="en-ID" sz="1600" dirty="0">
              <a:solidFill>
                <a:schemeClr val="tx1"/>
              </a:solidFill>
              <a:latin typeface="Trebuchet MS (Body)"/>
              <a:ea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FDC3727-F8AC-441D-8133-30C9E2B8A3D3}"/>
              </a:ext>
            </a:extLst>
          </p:cNvPr>
          <p:cNvPicPr>
            <a:picLocks noChangeAspect="1"/>
          </p:cNvPicPr>
          <p:nvPr/>
        </p:nvPicPr>
        <p:blipFill>
          <a:blip r:embed="rId2"/>
          <a:stretch>
            <a:fillRect/>
          </a:stretch>
        </p:blipFill>
        <p:spPr>
          <a:xfrm>
            <a:off x="5565399" y="2881591"/>
            <a:ext cx="3635942" cy="2782609"/>
          </a:xfrm>
          <a:prstGeom prst="rect">
            <a:avLst/>
          </a:prstGeom>
        </p:spPr>
      </p:pic>
      <p:pic>
        <p:nvPicPr>
          <p:cNvPr id="10" name="Picture 9">
            <a:extLst>
              <a:ext uri="{FF2B5EF4-FFF2-40B4-BE49-F238E27FC236}">
                <a16:creationId xmlns:a16="http://schemas.microsoft.com/office/drawing/2014/main" id="{DD422FBA-1208-42CF-B859-9A98AED7EF08}"/>
              </a:ext>
            </a:extLst>
          </p:cNvPr>
          <p:cNvPicPr>
            <a:picLocks noChangeAspect="1"/>
          </p:cNvPicPr>
          <p:nvPr/>
        </p:nvPicPr>
        <p:blipFill>
          <a:blip r:embed="rId3"/>
          <a:stretch>
            <a:fillRect/>
          </a:stretch>
        </p:blipFill>
        <p:spPr>
          <a:xfrm>
            <a:off x="969686" y="4103409"/>
            <a:ext cx="3717622" cy="2754591"/>
          </a:xfrm>
          <a:prstGeom prst="rect">
            <a:avLst/>
          </a:prstGeom>
        </p:spPr>
      </p:pic>
      <p:cxnSp>
        <p:nvCxnSpPr>
          <p:cNvPr id="22" name="Connector: Elbow 21">
            <a:extLst>
              <a:ext uri="{FF2B5EF4-FFF2-40B4-BE49-F238E27FC236}">
                <a16:creationId xmlns:a16="http://schemas.microsoft.com/office/drawing/2014/main" id="{92F571D9-02E6-4277-866D-45B2926DC2D4}"/>
              </a:ext>
            </a:extLst>
          </p:cNvPr>
          <p:cNvCxnSpPr>
            <a:cxnSpLocks/>
          </p:cNvCxnSpPr>
          <p:nvPr/>
        </p:nvCxnSpPr>
        <p:spPr>
          <a:xfrm flipV="1">
            <a:off x="2286000" y="3412011"/>
            <a:ext cx="3279399" cy="3221511"/>
          </a:xfrm>
          <a:prstGeom prst="bentConnector3">
            <a:avLst>
              <a:gd name="adj1" fmla="val 83305"/>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1F8D3F-2C8A-4E7A-9A05-AC781FD1A7F2}"/>
              </a:ext>
            </a:extLst>
          </p:cNvPr>
          <p:cNvPicPr>
            <a:picLocks noChangeAspect="1"/>
          </p:cNvPicPr>
          <p:nvPr/>
        </p:nvPicPr>
        <p:blipFill>
          <a:blip r:embed="rId4"/>
          <a:stretch>
            <a:fillRect/>
          </a:stretch>
        </p:blipFill>
        <p:spPr>
          <a:xfrm>
            <a:off x="1043586" y="1248597"/>
            <a:ext cx="3844279" cy="1845785"/>
          </a:xfrm>
          <a:prstGeom prst="rect">
            <a:avLst/>
          </a:prstGeom>
        </p:spPr>
      </p:pic>
      <p:sp>
        <p:nvSpPr>
          <p:cNvPr id="11" name="Subtitle 4">
            <a:extLst>
              <a:ext uri="{FF2B5EF4-FFF2-40B4-BE49-F238E27FC236}">
                <a16:creationId xmlns:a16="http://schemas.microsoft.com/office/drawing/2014/main" id="{5D913441-D40A-487D-A865-EE0DDE09594A}"/>
              </a:ext>
            </a:extLst>
          </p:cNvPr>
          <p:cNvSpPr txBox="1">
            <a:spLocks/>
          </p:cNvSpPr>
          <p:nvPr/>
        </p:nvSpPr>
        <p:spPr>
          <a:xfrm>
            <a:off x="1671668" y="6041088"/>
            <a:ext cx="230455" cy="23711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US" sz="1100" dirty="0">
                <a:solidFill>
                  <a:schemeClr val="tx1"/>
                </a:solidFill>
                <a:latin typeface="Trebuchet MS (Body)"/>
                <a:ea typeface="Arial" panose="020B0604020202020204" pitchFamily="34" charset="0"/>
              </a:rPr>
              <a:t>,</a:t>
            </a:r>
            <a:endParaRPr lang="en-ID" sz="1100" dirty="0">
              <a:solidFill>
                <a:schemeClr val="tx1"/>
              </a:solidFill>
              <a:latin typeface="Trebuchet MS (Body)"/>
              <a:ea typeface="Arial" panose="020B0604020202020204" pitchFamily="34" charset="0"/>
            </a:endParaRPr>
          </a:p>
        </p:txBody>
      </p:sp>
      <p:sp>
        <p:nvSpPr>
          <p:cNvPr id="12" name="Subtitle 4">
            <a:extLst>
              <a:ext uri="{FF2B5EF4-FFF2-40B4-BE49-F238E27FC236}">
                <a16:creationId xmlns:a16="http://schemas.microsoft.com/office/drawing/2014/main" id="{CABE8AB3-5D73-408C-9321-35C14E78D745}"/>
              </a:ext>
            </a:extLst>
          </p:cNvPr>
          <p:cNvSpPr txBox="1">
            <a:spLocks/>
          </p:cNvSpPr>
          <p:nvPr/>
        </p:nvSpPr>
        <p:spPr>
          <a:xfrm>
            <a:off x="1670079" y="6355742"/>
            <a:ext cx="230455" cy="23711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US" sz="1100" dirty="0">
                <a:solidFill>
                  <a:schemeClr val="tx1"/>
                </a:solidFill>
                <a:latin typeface="Trebuchet MS (Body)"/>
                <a:ea typeface="Arial" panose="020B0604020202020204" pitchFamily="34" charset="0"/>
              </a:rPr>
              <a:t>,</a:t>
            </a:r>
            <a:endParaRPr lang="en-ID" sz="1100" dirty="0">
              <a:solidFill>
                <a:schemeClr val="tx1"/>
              </a:solidFill>
              <a:latin typeface="Trebuchet MS (Body)"/>
              <a:ea typeface="Arial" panose="020B0604020202020204" pitchFamily="34" charset="0"/>
            </a:endParaRPr>
          </a:p>
        </p:txBody>
      </p:sp>
      <p:sp>
        <p:nvSpPr>
          <p:cNvPr id="13" name="Subtitle 4">
            <a:extLst>
              <a:ext uri="{FF2B5EF4-FFF2-40B4-BE49-F238E27FC236}">
                <a16:creationId xmlns:a16="http://schemas.microsoft.com/office/drawing/2014/main" id="{7B5D3BF1-9775-4120-A469-ECC3492F0975}"/>
              </a:ext>
            </a:extLst>
          </p:cNvPr>
          <p:cNvSpPr txBox="1">
            <a:spLocks/>
          </p:cNvSpPr>
          <p:nvPr/>
        </p:nvSpPr>
        <p:spPr>
          <a:xfrm>
            <a:off x="6151518" y="3713088"/>
            <a:ext cx="230455" cy="23711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US" sz="1600" dirty="0">
                <a:solidFill>
                  <a:schemeClr val="tx1"/>
                </a:solidFill>
                <a:latin typeface="Trebuchet MS (Body)"/>
                <a:ea typeface="Arial" panose="020B0604020202020204" pitchFamily="34" charset="0"/>
              </a:rPr>
              <a:t>,</a:t>
            </a:r>
            <a:endParaRPr lang="en-ID" sz="1600" dirty="0">
              <a:solidFill>
                <a:schemeClr val="tx1"/>
              </a:solidFill>
              <a:latin typeface="Trebuchet MS (Body)"/>
              <a:ea typeface="Arial" panose="020B0604020202020204" pitchFamily="34" charset="0"/>
            </a:endParaRPr>
          </a:p>
        </p:txBody>
      </p:sp>
      <p:sp>
        <p:nvSpPr>
          <p:cNvPr id="14" name="Subtitle 4">
            <a:extLst>
              <a:ext uri="{FF2B5EF4-FFF2-40B4-BE49-F238E27FC236}">
                <a16:creationId xmlns:a16="http://schemas.microsoft.com/office/drawing/2014/main" id="{E70AC22B-30BE-4CB4-8D35-59EE78386E9E}"/>
              </a:ext>
            </a:extLst>
          </p:cNvPr>
          <p:cNvSpPr txBox="1">
            <a:spLocks/>
          </p:cNvSpPr>
          <p:nvPr/>
        </p:nvSpPr>
        <p:spPr>
          <a:xfrm>
            <a:off x="6151741" y="4158096"/>
            <a:ext cx="230455" cy="23711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US" sz="1600" dirty="0">
                <a:solidFill>
                  <a:schemeClr val="tx1"/>
                </a:solidFill>
                <a:latin typeface="Trebuchet MS (Body)"/>
                <a:ea typeface="Arial" panose="020B0604020202020204" pitchFamily="34" charset="0"/>
              </a:rPr>
              <a:t>,</a:t>
            </a:r>
            <a:endParaRPr lang="en-ID" sz="1600" dirty="0">
              <a:solidFill>
                <a:schemeClr val="tx1"/>
              </a:solidFill>
              <a:latin typeface="Trebuchet MS (Body)"/>
              <a:ea typeface="Arial" panose="020B0604020202020204" pitchFamily="34" charset="0"/>
            </a:endParaRPr>
          </a:p>
        </p:txBody>
      </p:sp>
      <p:sp>
        <p:nvSpPr>
          <p:cNvPr id="15" name="Subtitle 4">
            <a:extLst>
              <a:ext uri="{FF2B5EF4-FFF2-40B4-BE49-F238E27FC236}">
                <a16:creationId xmlns:a16="http://schemas.microsoft.com/office/drawing/2014/main" id="{0BAC8FF8-9871-4D53-9C61-85567E741D9E}"/>
              </a:ext>
            </a:extLst>
          </p:cNvPr>
          <p:cNvSpPr txBox="1">
            <a:spLocks/>
          </p:cNvSpPr>
          <p:nvPr/>
        </p:nvSpPr>
        <p:spPr>
          <a:xfrm>
            <a:off x="6151518" y="4544585"/>
            <a:ext cx="230455" cy="23711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US" sz="1600" dirty="0">
                <a:solidFill>
                  <a:schemeClr val="tx1"/>
                </a:solidFill>
                <a:latin typeface="Trebuchet MS (Body)"/>
                <a:ea typeface="Arial" panose="020B0604020202020204" pitchFamily="34" charset="0"/>
              </a:rPr>
              <a:t>,</a:t>
            </a:r>
            <a:endParaRPr lang="en-ID" sz="1600" dirty="0">
              <a:solidFill>
                <a:schemeClr val="tx1"/>
              </a:solidFill>
              <a:latin typeface="Trebuchet MS (Body)"/>
              <a:ea typeface="Arial" panose="020B0604020202020204" pitchFamily="34" charset="0"/>
            </a:endParaRPr>
          </a:p>
        </p:txBody>
      </p:sp>
      <p:sp>
        <p:nvSpPr>
          <p:cNvPr id="16" name="Subtitle 4">
            <a:extLst>
              <a:ext uri="{FF2B5EF4-FFF2-40B4-BE49-F238E27FC236}">
                <a16:creationId xmlns:a16="http://schemas.microsoft.com/office/drawing/2014/main" id="{9257A596-33A1-4F4B-A9B1-6F87B8BFDFBD}"/>
              </a:ext>
            </a:extLst>
          </p:cNvPr>
          <p:cNvSpPr txBox="1">
            <a:spLocks/>
          </p:cNvSpPr>
          <p:nvPr/>
        </p:nvSpPr>
        <p:spPr>
          <a:xfrm>
            <a:off x="6151295" y="4835824"/>
            <a:ext cx="230455" cy="23711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US" sz="1600" dirty="0">
                <a:solidFill>
                  <a:schemeClr val="tx1"/>
                </a:solidFill>
                <a:latin typeface="Trebuchet MS (Body)"/>
                <a:ea typeface="Arial" panose="020B0604020202020204" pitchFamily="34" charset="0"/>
              </a:rPr>
              <a:t>,</a:t>
            </a:r>
            <a:endParaRPr lang="en-ID" sz="1600" dirty="0">
              <a:solidFill>
                <a:schemeClr val="tx1"/>
              </a:solidFill>
              <a:latin typeface="Trebuchet MS (Body)"/>
              <a:ea typeface="Arial" panose="020B0604020202020204" pitchFamily="34" charset="0"/>
            </a:endParaRPr>
          </a:p>
        </p:txBody>
      </p:sp>
      <p:sp>
        <p:nvSpPr>
          <p:cNvPr id="17" name="Subtitle 4">
            <a:extLst>
              <a:ext uri="{FF2B5EF4-FFF2-40B4-BE49-F238E27FC236}">
                <a16:creationId xmlns:a16="http://schemas.microsoft.com/office/drawing/2014/main" id="{6AB124C4-6EAE-4DE8-8A39-F1230D235ADC}"/>
              </a:ext>
            </a:extLst>
          </p:cNvPr>
          <p:cNvSpPr txBox="1">
            <a:spLocks/>
          </p:cNvSpPr>
          <p:nvPr/>
        </p:nvSpPr>
        <p:spPr>
          <a:xfrm>
            <a:off x="6150070" y="5167029"/>
            <a:ext cx="230455" cy="23711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US" sz="1600" dirty="0">
                <a:solidFill>
                  <a:schemeClr val="tx1"/>
                </a:solidFill>
                <a:latin typeface="Trebuchet MS (Body)"/>
                <a:ea typeface="Arial" panose="020B0604020202020204" pitchFamily="34" charset="0"/>
              </a:rPr>
              <a:t>,</a:t>
            </a:r>
            <a:endParaRPr lang="en-ID" sz="1600" dirty="0">
              <a:solidFill>
                <a:schemeClr val="tx1"/>
              </a:solidFill>
              <a:latin typeface="Trebuchet MS (Body)"/>
              <a:ea typeface="Arial" panose="020B0604020202020204" pitchFamily="34" charset="0"/>
            </a:endParaRPr>
          </a:p>
        </p:txBody>
      </p:sp>
      <p:sp>
        <p:nvSpPr>
          <p:cNvPr id="18" name="Subtitle 4">
            <a:extLst>
              <a:ext uri="{FF2B5EF4-FFF2-40B4-BE49-F238E27FC236}">
                <a16:creationId xmlns:a16="http://schemas.microsoft.com/office/drawing/2014/main" id="{5BF157F5-F885-46EA-8B32-667072E6C108}"/>
              </a:ext>
            </a:extLst>
          </p:cNvPr>
          <p:cNvSpPr txBox="1">
            <a:spLocks/>
          </p:cNvSpPr>
          <p:nvPr/>
        </p:nvSpPr>
        <p:spPr>
          <a:xfrm>
            <a:off x="7015097" y="4852422"/>
            <a:ext cx="230455" cy="23711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US" sz="1600" dirty="0">
                <a:solidFill>
                  <a:schemeClr val="tx1"/>
                </a:solidFill>
                <a:latin typeface="Trebuchet MS (Body)"/>
                <a:ea typeface="Arial" panose="020B0604020202020204" pitchFamily="34" charset="0"/>
              </a:rPr>
              <a:t>,</a:t>
            </a:r>
            <a:endParaRPr lang="en-ID" sz="1600" dirty="0">
              <a:solidFill>
                <a:schemeClr val="tx1"/>
              </a:solidFill>
              <a:latin typeface="Trebuchet MS (Body)"/>
              <a:ea typeface="Arial" panose="020B0604020202020204" pitchFamily="34" charset="0"/>
            </a:endParaRPr>
          </a:p>
        </p:txBody>
      </p:sp>
      <p:sp>
        <p:nvSpPr>
          <p:cNvPr id="19" name="Subtitle 4">
            <a:extLst>
              <a:ext uri="{FF2B5EF4-FFF2-40B4-BE49-F238E27FC236}">
                <a16:creationId xmlns:a16="http://schemas.microsoft.com/office/drawing/2014/main" id="{69335A7B-BDF5-483A-878A-12843C569BC3}"/>
              </a:ext>
            </a:extLst>
          </p:cNvPr>
          <p:cNvSpPr txBox="1">
            <a:spLocks/>
          </p:cNvSpPr>
          <p:nvPr/>
        </p:nvSpPr>
        <p:spPr>
          <a:xfrm>
            <a:off x="7175272" y="4535059"/>
            <a:ext cx="230455" cy="23711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US" sz="1600" dirty="0">
                <a:solidFill>
                  <a:schemeClr val="tx1"/>
                </a:solidFill>
                <a:latin typeface="Trebuchet MS (Body)"/>
                <a:ea typeface="Arial" panose="020B0604020202020204" pitchFamily="34" charset="0"/>
              </a:rPr>
              <a:t>,</a:t>
            </a:r>
            <a:endParaRPr lang="en-ID" sz="1600" dirty="0">
              <a:solidFill>
                <a:schemeClr val="tx1"/>
              </a:solidFill>
              <a:latin typeface="Trebuchet MS (Body)"/>
              <a:ea typeface="Arial" panose="020B0604020202020204" pitchFamily="34" charset="0"/>
            </a:endParaRPr>
          </a:p>
        </p:txBody>
      </p:sp>
      <p:sp>
        <p:nvSpPr>
          <p:cNvPr id="20" name="Subtitle 4">
            <a:extLst>
              <a:ext uri="{FF2B5EF4-FFF2-40B4-BE49-F238E27FC236}">
                <a16:creationId xmlns:a16="http://schemas.microsoft.com/office/drawing/2014/main" id="{3BF236B7-239F-4735-9828-42A9CA09467F}"/>
              </a:ext>
            </a:extLst>
          </p:cNvPr>
          <p:cNvSpPr txBox="1">
            <a:spLocks/>
          </p:cNvSpPr>
          <p:nvPr/>
        </p:nvSpPr>
        <p:spPr>
          <a:xfrm>
            <a:off x="7090190" y="4021490"/>
            <a:ext cx="230455" cy="23711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US" sz="1600" dirty="0">
                <a:solidFill>
                  <a:schemeClr val="tx1"/>
                </a:solidFill>
                <a:latin typeface="Trebuchet MS (Body)"/>
                <a:ea typeface="Arial" panose="020B0604020202020204" pitchFamily="34" charset="0"/>
              </a:rPr>
              <a:t>,</a:t>
            </a:r>
            <a:endParaRPr lang="en-ID" sz="1600" dirty="0">
              <a:solidFill>
                <a:schemeClr val="tx1"/>
              </a:solidFill>
              <a:latin typeface="Trebuchet MS (Body)"/>
              <a:ea typeface="Arial" panose="020B0604020202020204" pitchFamily="34" charset="0"/>
            </a:endParaRPr>
          </a:p>
        </p:txBody>
      </p:sp>
      <p:sp>
        <p:nvSpPr>
          <p:cNvPr id="21" name="Subtitle 4">
            <a:extLst>
              <a:ext uri="{FF2B5EF4-FFF2-40B4-BE49-F238E27FC236}">
                <a16:creationId xmlns:a16="http://schemas.microsoft.com/office/drawing/2014/main" id="{0EF3F658-1E34-4836-8949-15A25A161A58}"/>
              </a:ext>
            </a:extLst>
          </p:cNvPr>
          <p:cNvSpPr txBox="1">
            <a:spLocks/>
          </p:cNvSpPr>
          <p:nvPr/>
        </p:nvSpPr>
        <p:spPr>
          <a:xfrm>
            <a:off x="6899869" y="3577152"/>
            <a:ext cx="230455" cy="23711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US" sz="1600" dirty="0">
                <a:solidFill>
                  <a:schemeClr val="tx1"/>
                </a:solidFill>
                <a:latin typeface="Trebuchet MS (Body)"/>
                <a:ea typeface="Arial" panose="020B0604020202020204" pitchFamily="34" charset="0"/>
              </a:rPr>
              <a:t>,</a:t>
            </a:r>
            <a:endParaRPr lang="en-ID" sz="1600" dirty="0">
              <a:solidFill>
                <a:schemeClr val="tx1"/>
              </a:solidFill>
              <a:latin typeface="Trebuchet MS (Body)"/>
              <a:ea typeface="Arial" panose="020B0604020202020204" pitchFamily="34" charset="0"/>
            </a:endParaRPr>
          </a:p>
        </p:txBody>
      </p:sp>
      <p:sp>
        <p:nvSpPr>
          <p:cNvPr id="23" name="Subtitle 4">
            <a:extLst>
              <a:ext uri="{FF2B5EF4-FFF2-40B4-BE49-F238E27FC236}">
                <a16:creationId xmlns:a16="http://schemas.microsoft.com/office/drawing/2014/main" id="{9029A99C-50FA-4AE0-A205-FB5F7550968F}"/>
              </a:ext>
            </a:extLst>
          </p:cNvPr>
          <p:cNvSpPr txBox="1">
            <a:spLocks/>
          </p:cNvSpPr>
          <p:nvPr/>
        </p:nvSpPr>
        <p:spPr>
          <a:xfrm>
            <a:off x="7445974" y="3577152"/>
            <a:ext cx="230455" cy="237116"/>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US" sz="1600" dirty="0">
                <a:solidFill>
                  <a:schemeClr val="tx1"/>
                </a:solidFill>
                <a:latin typeface="Trebuchet MS (Body)"/>
                <a:ea typeface="Arial" panose="020B0604020202020204" pitchFamily="34" charset="0"/>
              </a:rPr>
              <a:t>,</a:t>
            </a:r>
            <a:endParaRPr lang="en-ID" sz="1600" dirty="0">
              <a:solidFill>
                <a:schemeClr val="tx1"/>
              </a:solidFill>
              <a:latin typeface="Trebuchet MS (Body)"/>
              <a:ea typeface="Arial" panose="020B0604020202020204" pitchFamily="34" charset="0"/>
            </a:endParaRPr>
          </a:p>
        </p:txBody>
      </p:sp>
    </p:spTree>
    <p:extLst>
      <p:ext uri="{BB962C8B-B14F-4D97-AF65-F5344CB8AC3E}">
        <p14:creationId xmlns:p14="http://schemas.microsoft.com/office/powerpoint/2010/main" val="1056456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95939-69D1-472D-84B8-78480E806F8F}"/>
              </a:ext>
            </a:extLst>
          </p:cNvPr>
          <p:cNvSpPr>
            <a:spLocks noGrp="1"/>
          </p:cNvSpPr>
          <p:nvPr>
            <p:ph type="title"/>
          </p:nvPr>
        </p:nvSpPr>
        <p:spPr>
          <a:xfrm>
            <a:off x="677335" y="1931988"/>
            <a:ext cx="8596668" cy="1839912"/>
          </a:xfrm>
        </p:spPr>
        <p:txBody>
          <a:bodyPr/>
          <a:lstStyle/>
          <a:p>
            <a:pPr algn="ctr"/>
            <a:r>
              <a:rPr lang="en-US" dirty="0"/>
              <a:t>TERIMA KASIH</a:t>
            </a:r>
            <a:endParaRPr lang="en-ID" dirty="0"/>
          </a:p>
        </p:txBody>
      </p:sp>
    </p:spTree>
    <p:extLst>
      <p:ext uri="{BB962C8B-B14F-4D97-AF65-F5344CB8AC3E}">
        <p14:creationId xmlns:p14="http://schemas.microsoft.com/office/powerpoint/2010/main" val="1223309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3DE5E17-075F-4A05-8A4B-F405E35D20C7}"/>
              </a:ext>
            </a:extLst>
          </p:cNvPr>
          <p:cNvSpPr>
            <a:spLocks noGrp="1"/>
          </p:cNvSpPr>
          <p:nvPr>
            <p:ph type="subTitle" idx="1"/>
          </p:nvPr>
        </p:nvSpPr>
        <p:spPr>
          <a:xfrm>
            <a:off x="897812" y="749854"/>
            <a:ext cx="8560905" cy="4916555"/>
          </a:xfrm>
        </p:spPr>
        <p:txBody>
          <a:bodyPr>
            <a:normAutofit/>
          </a:bodyPr>
          <a:lstStyle/>
          <a:p>
            <a:pPr algn="just">
              <a:lnSpc>
                <a:spcPct val="150000"/>
              </a:lnSpc>
            </a:pP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Hipotesis</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berasal</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dari</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bahasa</a:t>
            </a:r>
            <a:r>
              <a:rPr lang="en-ID" sz="1600" i="0" dirty="0">
                <a:solidFill>
                  <a:schemeClr val="tx1"/>
                </a:solidFill>
                <a:effectLst/>
                <a:latin typeface="Trebuchet MS (Body)"/>
                <a:cs typeface="Arial" panose="020B0604020202020204" pitchFamily="34" charset="0"/>
              </a:rPr>
              <a:t> Yunani, </a:t>
            </a:r>
            <a:r>
              <a:rPr lang="en-ID" sz="1600" i="1" dirty="0" err="1">
                <a:solidFill>
                  <a:schemeClr val="tx1"/>
                </a:solidFill>
                <a:effectLst/>
                <a:latin typeface="Trebuchet MS (Body)"/>
                <a:cs typeface="Arial" panose="020B0604020202020204" pitchFamily="34" charset="0"/>
              </a:rPr>
              <a:t>Hupo</a:t>
            </a:r>
            <a:r>
              <a:rPr lang="en-ID" sz="1600" i="1"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berarti</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Lemah</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atau</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kurang</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atau</a:t>
            </a:r>
            <a:r>
              <a:rPr lang="en-ID" sz="1600" i="0" dirty="0">
                <a:solidFill>
                  <a:schemeClr val="tx1"/>
                </a:solidFill>
                <a:effectLst/>
                <a:latin typeface="Trebuchet MS (Body)"/>
                <a:cs typeface="Arial" panose="020B0604020202020204" pitchFamily="34" charset="0"/>
              </a:rPr>
              <a:t> di </a:t>
            </a:r>
            <a:r>
              <a:rPr lang="en-ID" sz="1600" i="0" dirty="0" err="1">
                <a:solidFill>
                  <a:schemeClr val="tx1"/>
                </a:solidFill>
                <a:effectLst/>
                <a:latin typeface="Trebuchet MS (Body)"/>
                <a:cs typeface="Arial" panose="020B0604020202020204" pitchFamily="34" charset="0"/>
              </a:rPr>
              <a:t>bawah</a:t>
            </a:r>
            <a:r>
              <a:rPr lang="en-ID" sz="1600" i="0" dirty="0">
                <a:solidFill>
                  <a:schemeClr val="tx1"/>
                </a:solidFill>
                <a:effectLst/>
                <a:latin typeface="Trebuchet MS (Body)"/>
                <a:cs typeface="Arial" panose="020B0604020202020204" pitchFamily="34" charset="0"/>
              </a:rPr>
              <a:t>, </a:t>
            </a:r>
            <a:r>
              <a:rPr lang="en-ID" sz="1600" i="1" dirty="0">
                <a:solidFill>
                  <a:schemeClr val="tx1"/>
                </a:solidFill>
                <a:effectLst/>
                <a:latin typeface="Trebuchet MS (Body)"/>
                <a:cs typeface="Arial" panose="020B0604020202020204" pitchFamily="34" charset="0"/>
              </a:rPr>
              <a:t>Thesis </a:t>
            </a:r>
            <a:r>
              <a:rPr lang="en-ID" sz="1600" i="0" dirty="0" err="1">
                <a:solidFill>
                  <a:schemeClr val="tx1"/>
                </a:solidFill>
                <a:effectLst/>
                <a:latin typeface="Trebuchet MS (Body)"/>
                <a:cs typeface="Arial" panose="020B0604020202020204" pitchFamily="34" charset="0"/>
              </a:rPr>
              <a:t>berarti</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teori</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proposisi</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atau</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pernyataan</a:t>
            </a:r>
            <a:r>
              <a:rPr lang="en-ID" sz="1600" i="0" dirty="0">
                <a:solidFill>
                  <a:schemeClr val="tx1"/>
                </a:solidFill>
                <a:effectLst/>
                <a:latin typeface="Trebuchet MS (Body)"/>
                <a:cs typeface="Arial" panose="020B0604020202020204" pitchFamily="34" charset="0"/>
              </a:rPr>
              <a:t> yang </a:t>
            </a:r>
            <a:r>
              <a:rPr lang="en-ID" sz="1600" i="0" dirty="0" err="1">
                <a:solidFill>
                  <a:schemeClr val="tx1"/>
                </a:solidFill>
                <a:effectLst/>
                <a:latin typeface="Trebuchet MS (Body)"/>
                <a:cs typeface="Arial" panose="020B0604020202020204" pitchFamily="34" charset="0"/>
              </a:rPr>
              <a:t>disajikan</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sebagai</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bukti</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Sehingga</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dapat</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diartikan</a:t>
            </a:r>
            <a:r>
              <a:rPr lang="en-ID" sz="1600" i="0" dirty="0">
                <a:solidFill>
                  <a:schemeClr val="tx1"/>
                </a:solidFill>
                <a:effectLst/>
                <a:latin typeface="Trebuchet MS (Body)"/>
                <a:cs typeface="Arial" panose="020B0604020202020204" pitchFamily="34" charset="0"/>
              </a:rPr>
              <a:t> </a:t>
            </a:r>
            <a:r>
              <a:rPr lang="en-ID" sz="1600" i="0" dirty="0" err="1">
                <a:solidFill>
                  <a:schemeClr val="tx1"/>
                </a:solidFill>
                <a:effectLst/>
                <a:latin typeface="Trebuchet MS (Body)"/>
                <a:cs typeface="Arial" panose="020B0604020202020204" pitchFamily="34" charset="0"/>
              </a:rPr>
              <a:t>sebagai</a:t>
            </a:r>
            <a:r>
              <a:rPr lang="en-ID" sz="1600" i="0" dirty="0">
                <a:solidFill>
                  <a:schemeClr val="tx1"/>
                </a:solidFill>
                <a:effectLst/>
                <a:latin typeface="Trebuchet MS (Body)"/>
                <a:cs typeface="Arial" panose="020B0604020202020204" pitchFamily="34" charset="0"/>
              </a:rPr>
              <a:t> </a:t>
            </a:r>
            <a:r>
              <a:rPr lang="en-ID" sz="1600" i="1" dirty="0" err="1">
                <a:solidFill>
                  <a:schemeClr val="tx1"/>
                </a:solidFill>
                <a:effectLst/>
                <a:latin typeface="Trebuchet MS (Body)"/>
                <a:cs typeface="Arial" panose="020B0604020202020204" pitchFamily="34" charset="0"/>
              </a:rPr>
              <a:t>Pernyataan</a:t>
            </a:r>
            <a:r>
              <a:rPr lang="en-ID" sz="1600" i="1" dirty="0">
                <a:solidFill>
                  <a:schemeClr val="tx1"/>
                </a:solidFill>
                <a:effectLst/>
                <a:latin typeface="Trebuchet MS (Body)"/>
                <a:cs typeface="Arial" panose="020B0604020202020204" pitchFamily="34" charset="0"/>
              </a:rPr>
              <a:t> yang </a:t>
            </a:r>
            <a:r>
              <a:rPr lang="en-ID" sz="1600" i="1" dirty="0" err="1">
                <a:solidFill>
                  <a:schemeClr val="tx1"/>
                </a:solidFill>
                <a:effectLst/>
                <a:latin typeface="Trebuchet MS (Body)"/>
                <a:cs typeface="Arial" panose="020B0604020202020204" pitchFamily="34" charset="0"/>
              </a:rPr>
              <a:t>masih</a:t>
            </a:r>
            <a:r>
              <a:rPr lang="en-ID" sz="1600" i="1" dirty="0">
                <a:solidFill>
                  <a:schemeClr val="tx1"/>
                </a:solidFill>
                <a:effectLst/>
                <a:latin typeface="Trebuchet MS (Body)"/>
                <a:cs typeface="Arial" panose="020B0604020202020204" pitchFamily="34" charset="0"/>
              </a:rPr>
              <a:t> </a:t>
            </a:r>
            <a:r>
              <a:rPr lang="en-ID" sz="1600" i="1" dirty="0" err="1">
                <a:solidFill>
                  <a:schemeClr val="tx1"/>
                </a:solidFill>
                <a:effectLst/>
                <a:latin typeface="Trebuchet MS (Body)"/>
                <a:cs typeface="Arial" panose="020B0604020202020204" pitchFamily="34" charset="0"/>
              </a:rPr>
              <a:t>lemah</a:t>
            </a:r>
            <a:r>
              <a:rPr lang="en-ID" sz="1600" i="1" dirty="0">
                <a:solidFill>
                  <a:schemeClr val="tx1"/>
                </a:solidFill>
                <a:effectLst/>
                <a:latin typeface="Trebuchet MS (Body)"/>
                <a:cs typeface="Arial" panose="020B0604020202020204" pitchFamily="34" charset="0"/>
              </a:rPr>
              <a:t> </a:t>
            </a:r>
            <a:r>
              <a:rPr lang="en-ID" sz="1600" i="1" dirty="0" err="1">
                <a:solidFill>
                  <a:schemeClr val="tx1"/>
                </a:solidFill>
                <a:effectLst/>
                <a:latin typeface="Trebuchet MS (Body)"/>
                <a:cs typeface="Arial" panose="020B0604020202020204" pitchFamily="34" charset="0"/>
              </a:rPr>
              <a:t>kebenarannya</a:t>
            </a:r>
            <a:r>
              <a:rPr lang="en-ID" sz="1600" i="1" dirty="0">
                <a:solidFill>
                  <a:schemeClr val="tx1"/>
                </a:solidFill>
                <a:effectLst/>
                <a:latin typeface="Trebuchet MS (Body)"/>
                <a:cs typeface="Arial" panose="020B0604020202020204" pitchFamily="34" charset="0"/>
              </a:rPr>
              <a:t> dan </a:t>
            </a:r>
            <a:r>
              <a:rPr lang="en-ID" sz="1600" i="1" dirty="0" err="1">
                <a:solidFill>
                  <a:schemeClr val="tx1"/>
                </a:solidFill>
                <a:effectLst/>
                <a:latin typeface="Trebuchet MS (Body)"/>
                <a:cs typeface="Arial" panose="020B0604020202020204" pitchFamily="34" charset="0"/>
              </a:rPr>
              <a:t>perlu</a:t>
            </a:r>
            <a:r>
              <a:rPr lang="en-ID" sz="1600" i="1" dirty="0">
                <a:solidFill>
                  <a:schemeClr val="tx1"/>
                </a:solidFill>
                <a:effectLst/>
                <a:latin typeface="Trebuchet MS (Body)"/>
                <a:cs typeface="Arial" panose="020B0604020202020204" pitchFamily="34" charset="0"/>
              </a:rPr>
              <a:t> </a:t>
            </a:r>
            <a:r>
              <a:rPr lang="en-ID" sz="1600" i="1" dirty="0" err="1">
                <a:solidFill>
                  <a:schemeClr val="tx1"/>
                </a:solidFill>
                <a:effectLst/>
                <a:latin typeface="Trebuchet MS (Body)"/>
                <a:cs typeface="Arial" panose="020B0604020202020204" pitchFamily="34" charset="0"/>
              </a:rPr>
              <a:t>dibuktikan</a:t>
            </a:r>
            <a:r>
              <a:rPr lang="en-ID" sz="1600" i="1" dirty="0">
                <a:solidFill>
                  <a:schemeClr val="tx1"/>
                </a:solidFill>
                <a:effectLst/>
                <a:latin typeface="Trebuchet MS (Body)"/>
                <a:cs typeface="Arial" panose="020B0604020202020204" pitchFamily="34" charset="0"/>
              </a:rPr>
              <a:t> </a:t>
            </a:r>
            <a:r>
              <a:rPr lang="en-ID" sz="1600" i="1" dirty="0" err="1">
                <a:solidFill>
                  <a:schemeClr val="tx1"/>
                </a:solidFill>
                <a:effectLst/>
                <a:latin typeface="Trebuchet MS (Body)"/>
                <a:cs typeface="Arial" panose="020B0604020202020204" pitchFamily="34" charset="0"/>
              </a:rPr>
              <a:t>atau</a:t>
            </a:r>
            <a:r>
              <a:rPr lang="en-ID" sz="1600" i="1" dirty="0">
                <a:solidFill>
                  <a:schemeClr val="tx1"/>
                </a:solidFill>
                <a:effectLst/>
                <a:latin typeface="Trebuchet MS (Body)"/>
                <a:cs typeface="Arial" panose="020B0604020202020204" pitchFamily="34" charset="0"/>
              </a:rPr>
              <a:t> </a:t>
            </a:r>
            <a:r>
              <a:rPr lang="en-ID" sz="1600" i="1" dirty="0" err="1">
                <a:solidFill>
                  <a:schemeClr val="tx1"/>
                </a:solidFill>
                <a:effectLst/>
                <a:latin typeface="Trebuchet MS (Body)"/>
                <a:cs typeface="Arial" panose="020B0604020202020204" pitchFamily="34" charset="0"/>
              </a:rPr>
              <a:t>dugaan</a:t>
            </a:r>
            <a:r>
              <a:rPr lang="en-ID" sz="1600" i="1" dirty="0">
                <a:solidFill>
                  <a:schemeClr val="tx1"/>
                </a:solidFill>
                <a:effectLst/>
                <a:latin typeface="Trebuchet MS (Body)"/>
                <a:cs typeface="Arial" panose="020B0604020202020204" pitchFamily="34" charset="0"/>
              </a:rPr>
              <a:t> yang </a:t>
            </a:r>
            <a:r>
              <a:rPr lang="en-ID" sz="1600" i="1" dirty="0" err="1">
                <a:solidFill>
                  <a:schemeClr val="tx1"/>
                </a:solidFill>
                <a:effectLst/>
                <a:latin typeface="Trebuchet MS (Body)"/>
                <a:cs typeface="Arial" panose="020B0604020202020204" pitchFamily="34" charset="0"/>
              </a:rPr>
              <a:t>sifatnya</a:t>
            </a:r>
            <a:r>
              <a:rPr lang="en-ID" sz="1600" i="1" dirty="0">
                <a:solidFill>
                  <a:schemeClr val="tx1"/>
                </a:solidFill>
                <a:effectLst/>
                <a:latin typeface="Trebuchet MS (Body)"/>
                <a:cs typeface="Arial" panose="020B0604020202020204" pitchFamily="34" charset="0"/>
              </a:rPr>
              <a:t> </a:t>
            </a:r>
            <a:r>
              <a:rPr lang="en-ID" sz="1600" i="1" dirty="0" err="1">
                <a:solidFill>
                  <a:schemeClr val="tx1"/>
                </a:solidFill>
                <a:effectLst/>
                <a:latin typeface="Trebuchet MS (Body)"/>
                <a:cs typeface="Arial" panose="020B0604020202020204" pitchFamily="34" charset="0"/>
              </a:rPr>
              <a:t>masih</a:t>
            </a:r>
            <a:r>
              <a:rPr lang="en-ID" sz="1600" i="1" dirty="0">
                <a:solidFill>
                  <a:schemeClr val="tx1"/>
                </a:solidFill>
                <a:effectLst/>
                <a:latin typeface="Trebuchet MS (Body)"/>
                <a:cs typeface="Arial" panose="020B0604020202020204" pitchFamily="34" charset="0"/>
              </a:rPr>
              <a:t> </a:t>
            </a:r>
            <a:r>
              <a:rPr lang="en-ID" sz="1600" i="1" dirty="0" err="1">
                <a:solidFill>
                  <a:schemeClr val="tx1"/>
                </a:solidFill>
                <a:effectLst/>
                <a:latin typeface="Trebuchet MS (Body)"/>
                <a:cs typeface="Arial" panose="020B0604020202020204" pitchFamily="34" charset="0"/>
              </a:rPr>
              <a:t>sementara</a:t>
            </a:r>
            <a:r>
              <a:rPr lang="en-ID" sz="1600" i="0" dirty="0">
                <a:solidFill>
                  <a:schemeClr val="tx1"/>
                </a:solidFill>
                <a:effectLst/>
                <a:latin typeface="Trebuchet MS (Body)"/>
                <a:cs typeface="Arial" panose="020B0604020202020204" pitchFamily="34" charset="0"/>
              </a:rPr>
              <a:t>. </a:t>
            </a:r>
            <a:r>
              <a:rPr lang="id-ID" sz="1600" dirty="0">
                <a:solidFill>
                  <a:schemeClr val="tx1"/>
                </a:solidFill>
                <a:effectLst/>
                <a:latin typeface="Trebuchet MS (Body)"/>
                <a:ea typeface="Arial" panose="020B0604020202020204" pitchFamily="34" charset="0"/>
                <a:cs typeface="Arial" panose="020B0604020202020204" pitchFamily="34" charset="0"/>
              </a:rPr>
              <a:t>Hipotesis merupakan suatu pernyataan statistik yang berkaitan antara parameter dalam suatu populasi. Statistika merupakan ukuran – ukuran yang diberikan pada sampel misalnya µ merupakan rata – rata, s adalah simpangan baku, </a:t>
            </a:r>
            <a:r>
              <a:rPr lang="id-ID" sz="1600" dirty="0">
                <a:solidFill>
                  <a:schemeClr val="tx1"/>
                </a:solidFill>
                <a:effectLst/>
                <a:latin typeface="Trebuchet MS (Body)"/>
                <a:ea typeface="Times New Roman" panose="02020603050405020304" pitchFamily="18" charset="0"/>
                <a:cs typeface="Arial" panose="020B0604020202020204" pitchFamily="34" charset="0"/>
              </a:rPr>
              <a:t>𝑠</a:t>
            </a:r>
            <a:r>
              <a:rPr lang="id-ID" sz="1600" baseline="30000" dirty="0">
                <a:solidFill>
                  <a:schemeClr val="tx1"/>
                </a:solidFill>
                <a:effectLst/>
                <a:latin typeface="Trebuchet MS (Body)"/>
                <a:ea typeface="Times New Roman" panose="02020603050405020304" pitchFamily="18" charset="0"/>
                <a:cs typeface="Arial" panose="020B0604020202020204" pitchFamily="34" charset="0"/>
              </a:rPr>
              <a:t>2</a:t>
            </a:r>
            <a:r>
              <a:rPr lang="id-ID" sz="1600" dirty="0">
                <a:solidFill>
                  <a:schemeClr val="tx1"/>
                </a:solidFill>
                <a:effectLst/>
                <a:latin typeface="Trebuchet MS (Body)"/>
                <a:ea typeface="Times New Roman" panose="02020603050405020304" pitchFamily="18" charset="0"/>
                <a:cs typeface="Arial" panose="020B0604020202020204" pitchFamily="34" charset="0"/>
              </a:rPr>
              <a:t> </a:t>
            </a:r>
            <a:r>
              <a:rPr lang="id-ID" sz="1600" dirty="0">
                <a:solidFill>
                  <a:schemeClr val="tx1"/>
                </a:solidFill>
                <a:effectLst/>
                <a:latin typeface="Trebuchet MS (Body)"/>
                <a:ea typeface="Arial" panose="020B0604020202020204" pitchFamily="34" charset="0"/>
                <a:cs typeface="Arial" panose="020B0604020202020204" pitchFamily="34" charset="0"/>
              </a:rPr>
              <a:t>merupakan varians dan r merupakan koefisien dari korelasi. Sehingga pengujian hipotesis merupakan suatu prosedur yang digunakan untuk dapat mengambil suatu keputusan apakah akan menerima atau menolak suatu hipotesis tentang parameter dari populasi. </a:t>
            </a:r>
            <a:endParaRPr lang="en-ID" sz="1600" i="0" dirty="0">
              <a:solidFill>
                <a:schemeClr val="tx1"/>
              </a:solidFill>
              <a:effectLst/>
              <a:latin typeface="Trebuchet MS (Body)"/>
              <a:cs typeface="Arial" panose="020B0604020202020204" pitchFamily="34" charset="0"/>
            </a:endParaRPr>
          </a:p>
          <a:p>
            <a:pPr algn="just">
              <a:lnSpc>
                <a:spcPct val="150000"/>
              </a:lnSpc>
            </a:pPr>
            <a:endParaRPr lang="en-ID" sz="1600" dirty="0">
              <a:latin typeface="Trebuchet MS (Body)"/>
            </a:endParaRPr>
          </a:p>
        </p:txBody>
      </p:sp>
      <p:sp>
        <p:nvSpPr>
          <p:cNvPr id="6" name="Title 1">
            <a:extLst>
              <a:ext uri="{FF2B5EF4-FFF2-40B4-BE49-F238E27FC236}">
                <a16:creationId xmlns:a16="http://schemas.microsoft.com/office/drawing/2014/main" id="{70EAB951-6FE0-4FD0-A50C-3D46F1FFE6C2}"/>
              </a:ext>
            </a:extLst>
          </p:cNvPr>
          <p:cNvSpPr txBox="1">
            <a:spLocks/>
          </p:cNvSpPr>
          <p:nvPr/>
        </p:nvSpPr>
        <p:spPr>
          <a:xfrm>
            <a:off x="964074" y="397990"/>
            <a:ext cx="8428382" cy="35186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D" sz="2200" b="1" i="0" dirty="0">
                <a:solidFill>
                  <a:schemeClr val="tx1"/>
                </a:solidFill>
                <a:effectLst/>
                <a:latin typeface="Trebuchet MS (Headings)"/>
                <a:cs typeface="Arial" panose="020B0604020202020204" pitchFamily="34" charset="0"/>
              </a:rPr>
              <a:t>A.  </a:t>
            </a:r>
            <a:r>
              <a:rPr lang="en-ID" sz="2200" b="1" i="0" dirty="0" err="1">
                <a:solidFill>
                  <a:schemeClr val="tx1"/>
                </a:solidFill>
                <a:effectLst/>
                <a:latin typeface="Trebuchet MS (Headings)"/>
                <a:cs typeface="Arial" panose="020B0604020202020204" pitchFamily="34" charset="0"/>
              </a:rPr>
              <a:t>Hipotesis</a:t>
            </a:r>
            <a:endParaRPr lang="en-ID" sz="2200" b="1" dirty="0">
              <a:solidFill>
                <a:schemeClr val="tx1"/>
              </a:solidFill>
              <a:latin typeface="Trebuchet MS (Headings)"/>
              <a:cs typeface="Arial" panose="020B0604020202020204" pitchFamily="34" charset="0"/>
            </a:endParaRPr>
          </a:p>
        </p:txBody>
      </p:sp>
    </p:spTree>
    <p:extLst>
      <p:ext uri="{BB962C8B-B14F-4D97-AF65-F5344CB8AC3E}">
        <p14:creationId xmlns:p14="http://schemas.microsoft.com/office/powerpoint/2010/main" val="225810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7D73962-5C3A-4F25-8174-DE83BD829213}"/>
              </a:ext>
            </a:extLst>
          </p:cNvPr>
          <p:cNvSpPr>
            <a:spLocks noGrp="1"/>
          </p:cNvSpPr>
          <p:nvPr>
            <p:ph type="subTitle" idx="4294967295"/>
          </p:nvPr>
        </p:nvSpPr>
        <p:spPr>
          <a:xfrm>
            <a:off x="964074" y="821635"/>
            <a:ext cx="8428382" cy="5214729"/>
          </a:xfrm>
        </p:spPr>
        <p:txBody>
          <a:bodyPr>
            <a:normAutofit/>
          </a:bodyPr>
          <a:lstStyle/>
          <a:p>
            <a:pPr marL="0" indent="0" algn="just">
              <a:lnSpc>
                <a:spcPct val="150000"/>
              </a:lnSpc>
              <a:spcBef>
                <a:spcPts val="15"/>
              </a:spcBef>
              <a:buNone/>
            </a:pPr>
            <a:r>
              <a:rPr lang="en-US" sz="1600" b="1" spc="-120" dirty="0">
                <a:solidFill>
                  <a:schemeClr val="tx1"/>
                </a:solidFill>
                <a:latin typeface="Trebuchet MS (Body)"/>
                <a:ea typeface="Arial" panose="020B0604020202020204" pitchFamily="34" charset="0"/>
              </a:rPr>
              <a:t>1.	</a:t>
            </a:r>
            <a:r>
              <a:rPr lang="id-ID" sz="1600" b="1" spc="-120" dirty="0">
                <a:solidFill>
                  <a:schemeClr val="tx1"/>
                </a:solidFill>
                <a:effectLst/>
                <a:latin typeface="Trebuchet MS (Body)"/>
                <a:ea typeface="Arial" panose="020B0604020202020204" pitchFamily="34" charset="0"/>
              </a:rPr>
              <a:t>Hipotesis Nol</a:t>
            </a:r>
            <a:r>
              <a:rPr lang="id-ID" sz="1600" b="1" spc="-15" dirty="0">
                <a:solidFill>
                  <a:schemeClr val="tx1"/>
                </a:solidFill>
                <a:effectLst/>
                <a:latin typeface="Trebuchet MS (Body)"/>
                <a:ea typeface="Arial" panose="020B0604020202020204" pitchFamily="34" charset="0"/>
              </a:rPr>
              <a:t> </a:t>
            </a:r>
            <a:r>
              <a:rPr lang="id-ID" sz="1600" b="1" spc="-120" dirty="0">
                <a:solidFill>
                  <a:schemeClr val="tx1"/>
                </a:solidFill>
                <a:effectLst/>
                <a:latin typeface="Trebuchet MS (Body)"/>
                <a:ea typeface="Arial" panose="020B0604020202020204" pitchFamily="34" charset="0"/>
              </a:rPr>
              <a:t>(</a:t>
            </a:r>
            <a:r>
              <a:rPr lang="id-ID" sz="1600" b="1" spc="-120" dirty="0">
                <a:solidFill>
                  <a:schemeClr val="tx1"/>
                </a:solidFill>
                <a:effectLst/>
                <a:latin typeface="Trebuchet MS (Body)"/>
                <a:ea typeface="Times New Roman" panose="02020603050405020304" pitchFamily="18" charset="0"/>
                <a:cs typeface="Arial" panose="020B0604020202020204" pitchFamily="34" charset="0"/>
              </a:rPr>
              <a:t>𝐻</a:t>
            </a:r>
            <a:r>
              <a:rPr lang="id-ID" sz="1600" b="1" spc="-120" baseline="-25000" dirty="0">
                <a:solidFill>
                  <a:schemeClr val="tx1"/>
                </a:solidFill>
                <a:effectLst/>
                <a:latin typeface="Trebuchet MS (Body)"/>
                <a:ea typeface="Times New Roman" panose="02020603050405020304" pitchFamily="18" charset="0"/>
                <a:cs typeface="Arial" panose="020B0604020202020204" pitchFamily="34" charset="0"/>
              </a:rPr>
              <a:t>0</a:t>
            </a:r>
            <a:r>
              <a:rPr lang="id-ID" sz="1600" b="1" spc="-120" dirty="0">
                <a:solidFill>
                  <a:schemeClr val="tx1"/>
                </a:solidFill>
                <a:effectLst/>
                <a:latin typeface="Trebuchet MS (Body)"/>
                <a:ea typeface="Arial" panose="020B0604020202020204" pitchFamily="34" charset="0"/>
              </a:rPr>
              <a:t>)</a:t>
            </a:r>
            <a:endParaRPr lang="en-ID" sz="1600" b="1" spc="-120" dirty="0">
              <a:solidFill>
                <a:schemeClr val="tx1"/>
              </a:solidFill>
              <a:effectLst/>
              <a:latin typeface="Trebuchet MS (Body)"/>
              <a:ea typeface="Arial" panose="020B0604020202020204" pitchFamily="34" charset="0"/>
            </a:endParaRPr>
          </a:p>
          <a:p>
            <a:pPr marL="0" indent="0" algn="just">
              <a:lnSpc>
                <a:spcPct val="150000"/>
              </a:lnSpc>
              <a:spcBef>
                <a:spcPts val="15"/>
              </a:spcBef>
              <a:buNone/>
            </a:pPr>
            <a:r>
              <a:rPr lang="en-US" sz="160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Hipotesis nol artinya adalah bahwa tidak ada perbedaan antara ukuran suatu populasi dengan ukuran sampel pada data statistika. Sebuah hipotesis nol dapat diterima apabila hasil dari analisis tidak memiliki adanya hubungan antara </a:t>
            </a:r>
            <a:r>
              <a:rPr lang="en-US" sz="1600" dirty="0" err="1">
                <a:solidFill>
                  <a:schemeClr val="tx1"/>
                </a:solidFill>
                <a:effectLst/>
                <a:latin typeface="Trebuchet MS (Body)"/>
                <a:ea typeface="Arial" panose="020B0604020202020204" pitchFamily="34" charset="0"/>
              </a:rPr>
              <a:t>variabel</a:t>
            </a:r>
            <a:r>
              <a:rPr lang="id-ID" sz="1600" i="1"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x atau yang disebut sebagai </a:t>
            </a:r>
            <a:r>
              <a:rPr lang="id-ID" sz="1600" i="1" dirty="0">
                <a:solidFill>
                  <a:schemeClr val="tx1"/>
                </a:solidFill>
                <a:effectLst/>
                <a:latin typeface="Trebuchet MS (Body)"/>
                <a:ea typeface="Arial" panose="020B0604020202020204" pitchFamily="34" charset="0"/>
              </a:rPr>
              <a:t>variable </a:t>
            </a:r>
            <a:r>
              <a:rPr lang="id-ID" sz="1600" dirty="0">
                <a:solidFill>
                  <a:schemeClr val="tx1"/>
                </a:solidFill>
                <a:effectLst/>
                <a:latin typeface="Trebuchet MS (Body)"/>
                <a:ea typeface="Arial" panose="020B0604020202020204" pitchFamily="34" charset="0"/>
              </a:rPr>
              <a:t>independen </a:t>
            </a:r>
            <a:r>
              <a:rPr lang="en-US" sz="1600" dirty="0">
                <a:solidFill>
                  <a:schemeClr val="tx1"/>
                </a:solidFill>
                <a:effectLst/>
                <a:latin typeface="Trebuchet MS (Body)"/>
                <a:ea typeface="Arial" panose="020B0604020202020204" pitchFamily="34" charset="0"/>
              </a:rPr>
              <a:t>dan</a:t>
            </a:r>
            <a:r>
              <a:rPr lang="id-ID"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variabel</a:t>
            </a:r>
            <a:r>
              <a:rPr lang="en-US" sz="160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y disebut </a:t>
            </a:r>
            <a:r>
              <a:rPr lang="id-ID" sz="1600" i="1" dirty="0">
                <a:solidFill>
                  <a:schemeClr val="tx1"/>
                </a:solidFill>
                <a:effectLst/>
                <a:latin typeface="Trebuchet MS (Body)"/>
                <a:ea typeface="Arial" panose="020B0604020202020204" pitchFamily="34" charset="0"/>
              </a:rPr>
              <a:t>variable </a:t>
            </a:r>
            <a:r>
              <a:rPr lang="id-ID" sz="1600" dirty="0">
                <a:solidFill>
                  <a:schemeClr val="tx1"/>
                </a:solidFill>
                <a:effectLst/>
                <a:latin typeface="Trebuchet MS (Body)"/>
                <a:ea typeface="Arial" panose="020B0604020202020204" pitchFamily="34" charset="0"/>
              </a:rPr>
              <a:t>dependen. Artinya adalah pada saat perumusan hipotesis</a:t>
            </a:r>
            <a:r>
              <a:rPr lang="en-US" sz="1600" dirty="0">
                <a:solidFill>
                  <a:schemeClr val="tx1"/>
                </a:solidFill>
                <a:effectLst/>
                <a:latin typeface="Trebuchet MS (Body)"/>
                <a:ea typeface="Arial" panose="020B0604020202020204" pitchFamily="34" charset="0"/>
              </a:rPr>
              <a:t>,</a:t>
            </a:r>
            <a:r>
              <a:rPr lang="id-ID" sz="1600" dirty="0">
                <a:solidFill>
                  <a:schemeClr val="tx1"/>
                </a:solidFill>
                <a:effectLst/>
                <a:latin typeface="Trebuchet MS (Body)"/>
                <a:ea typeface="Arial" panose="020B0604020202020204" pitchFamily="34" charset="0"/>
              </a:rPr>
              <a:t> maka yang diuji adalah ketidakbenaran </a:t>
            </a:r>
            <a:r>
              <a:rPr lang="id-ID" sz="1600" i="1" dirty="0">
                <a:solidFill>
                  <a:schemeClr val="tx1"/>
                </a:solidFill>
                <a:effectLst/>
                <a:latin typeface="Trebuchet MS (Body)"/>
                <a:ea typeface="Arial" panose="020B0604020202020204" pitchFamily="34" charset="0"/>
              </a:rPr>
              <a:t>variable </a:t>
            </a:r>
            <a:r>
              <a:rPr lang="id-ID" sz="1600" dirty="0">
                <a:solidFill>
                  <a:schemeClr val="tx1"/>
                </a:solidFill>
                <a:effectLst/>
                <a:latin typeface="Trebuchet MS (Body)"/>
                <a:ea typeface="Arial" panose="020B0604020202020204" pitchFamily="34" charset="0"/>
              </a:rPr>
              <a:t>x mempengaruhi </a:t>
            </a:r>
            <a:r>
              <a:rPr lang="id-ID" sz="1600" i="1" dirty="0">
                <a:solidFill>
                  <a:schemeClr val="tx1"/>
                </a:solidFill>
                <a:effectLst/>
                <a:latin typeface="Trebuchet MS (Body)"/>
                <a:ea typeface="Arial" panose="020B0604020202020204" pitchFamily="34" charset="0"/>
              </a:rPr>
              <a:t>variable </a:t>
            </a:r>
            <a:r>
              <a:rPr lang="id-ID" sz="1600" dirty="0">
                <a:solidFill>
                  <a:schemeClr val="tx1"/>
                </a:solidFill>
                <a:effectLst/>
                <a:latin typeface="Trebuchet MS (Body)"/>
                <a:ea typeface="Arial" panose="020B0604020202020204" pitchFamily="34" charset="0"/>
              </a:rPr>
              <a:t>y. Sedangkan hipotesis nol akan ditolak apabila hasil analisi mengatakan bahwa ada hubungan antara </a:t>
            </a:r>
            <a:r>
              <a:rPr lang="id-ID" sz="1600" i="1" dirty="0">
                <a:solidFill>
                  <a:schemeClr val="tx1"/>
                </a:solidFill>
                <a:effectLst/>
                <a:latin typeface="Trebuchet MS (Body)"/>
                <a:ea typeface="Arial" panose="020B0604020202020204" pitchFamily="34" charset="0"/>
              </a:rPr>
              <a:t>variable </a:t>
            </a:r>
            <a:r>
              <a:rPr lang="id-ID" sz="1600" dirty="0">
                <a:solidFill>
                  <a:schemeClr val="tx1"/>
                </a:solidFill>
                <a:effectLst/>
                <a:latin typeface="Trebuchet MS (Body)"/>
                <a:ea typeface="Arial" panose="020B0604020202020204" pitchFamily="34" charset="0"/>
              </a:rPr>
              <a:t>x dan </a:t>
            </a:r>
            <a:r>
              <a:rPr lang="id-ID" sz="1600" i="1" dirty="0">
                <a:solidFill>
                  <a:schemeClr val="tx1"/>
                </a:solidFill>
                <a:effectLst/>
                <a:latin typeface="Trebuchet MS (Body)"/>
                <a:ea typeface="Arial" panose="020B0604020202020204" pitchFamily="34" charset="0"/>
              </a:rPr>
              <a:t>variable </a:t>
            </a:r>
            <a:r>
              <a:rPr lang="id-ID" sz="1600" dirty="0">
                <a:solidFill>
                  <a:schemeClr val="tx1"/>
                </a:solidFill>
                <a:effectLst/>
                <a:latin typeface="Trebuchet MS (Body)"/>
                <a:ea typeface="Arial" panose="020B0604020202020204" pitchFamily="34" charset="0"/>
              </a:rPr>
              <a:t>y.</a:t>
            </a:r>
            <a:endParaRPr lang="en-US" sz="1600" dirty="0">
              <a:solidFill>
                <a:schemeClr val="tx1"/>
              </a:solidFill>
              <a:effectLst/>
              <a:latin typeface="Trebuchet MS (Body)"/>
              <a:ea typeface="Arial" panose="020B0604020202020204" pitchFamily="34" charset="0"/>
            </a:endParaRPr>
          </a:p>
          <a:p>
            <a:pPr marL="0" indent="0" algn="just">
              <a:lnSpc>
                <a:spcPct val="150000"/>
              </a:lnSpc>
              <a:spcBef>
                <a:spcPts val="15"/>
              </a:spcBef>
              <a:buNone/>
            </a:pPr>
            <a:r>
              <a:rPr lang="en-US" sz="1600" b="1" spc="-120" dirty="0">
                <a:solidFill>
                  <a:schemeClr val="tx1"/>
                </a:solidFill>
                <a:effectLst/>
                <a:latin typeface="Trebuchet MS (Body)"/>
                <a:ea typeface="Arial" panose="020B0604020202020204" pitchFamily="34" charset="0"/>
              </a:rPr>
              <a:t>2.	</a:t>
            </a:r>
            <a:r>
              <a:rPr lang="id-ID" sz="1600" b="1" spc="-120" dirty="0">
                <a:solidFill>
                  <a:schemeClr val="tx1"/>
                </a:solidFill>
                <a:effectLst/>
                <a:latin typeface="Trebuchet MS (Body)"/>
                <a:ea typeface="Arial" panose="020B0604020202020204" pitchFamily="34" charset="0"/>
              </a:rPr>
              <a:t>Hipotesis Alternatif</a:t>
            </a:r>
            <a:r>
              <a:rPr lang="id-ID" sz="1600" b="1" spc="-20" dirty="0">
                <a:solidFill>
                  <a:schemeClr val="tx1"/>
                </a:solidFill>
                <a:effectLst/>
                <a:latin typeface="Trebuchet MS (Body)"/>
                <a:ea typeface="Arial" panose="020B0604020202020204" pitchFamily="34" charset="0"/>
              </a:rPr>
              <a:t> </a:t>
            </a:r>
            <a:r>
              <a:rPr lang="id-ID" sz="1600" b="1" spc="-120" dirty="0">
                <a:solidFill>
                  <a:schemeClr val="tx1"/>
                </a:solidFill>
                <a:effectLst/>
                <a:latin typeface="Trebuchet MS (Body)"/>
                <a:ea typeface="Arial" panose="020B0604020202020204" pitchFamily="34" charset="0"/>
              </a:rPr>
              <a:t>(</a:t>
            </a:r>
            <a:r>
              <a:rPr lang="id-ID" sz="1600" b="1" spc="-120" dirty="0">
                <a:solidFill>
                  <a:schemeClr val="tx1"/>
                </a:solidFill>
                <a:effectLst/>
                <a:latin typeface="Trebuchet MS (Body)"/>
                <a:ea typeface="Times New Roman" panose="02020603050405020304" pitchFamily="18" charset="0"/>
                <a:cs typeface="Arial" panose="020B0604020202020204" pitchFamily="34" charset="0"/>
              </a:rPr>
              <a:t>𝐻</a:t>
            </a:r>
            <a:r>
              <a:rPr lang="id-ID" sz="1600" b="1" spc="-120" baseline="-25000" dirty="0">
                <a:solidFill>
                  <a:schemeClr val="tx1"/>
                </a:solidFill>
                <a:effectLst/>
                <a:latin typeface="Trebuchet MS (Body)"/>
                <a:ea typeface="Times New Roman" panose="02020603050405020304" pitchFamily="18" charset="0"/>
                <a:cs typeface="Arial" panose="020B0604020202020204" pitchFamily="34" charset="0"/>
              </a:rPr>
              <a:t>0</a:t>
            </a:r>
            <a:r>
              <a:rPr lang="id-ID" sz="1600" b="1" spc="-120" dirty="0">
                <a:solidFill>
                  <a:schemeClr val="tx1"/>
                </a:solidFill>
                <a:effectLst/>
                <a:latin typeface="Trebuchet MS (Body)"/>
                <a:ea typeface="Arial" panose="020B0604020202020204" pitchFamily="34" charset="0"/>
              </a:rPr>
              <a:t>)</a:t>
            </a:r>
            <a:endParaRPr lang="en-ID" sz="1600" b="1" spc="-120" dirty="0">
              <a:solidFill>
                <a:schemeClr val="tx1"/>
              </a:solidFill>
              <a:effectLst/>
              <a:latin typeface="Trebuchet MS (Body)"/>
              <a:ea typeface="Arial" panose="020B0604020202020204" pitchFamily="34" charset="0"/>
            </a:endParaRPr>
          </a:p>
          <a:p>
            <a:pPr marL="0" indent="0" algn="just">
              <a:lnSpc>
                <a:spcPct val="150000"/>
              </a:lnSpc>
              <a:spcBef>
                <a:spcPts val="15"/>
              </a:spcBef>
              <a:buNone/>
            </a:pPr>
            <a:r>
              <a:rPr lang="en-US" sz="160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Hipotesis</a:t>
            </a:r>
            <a:r>
              <a:rPr lang="id-ID" sz="1600" spc="-9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alternatif</a:t>
            </a:r>
            <a:r>
              <a:rPr lang="id-ID" sz="1600" spc="-10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merupakan</a:t>
            </a:r>
            <a:r>
              <a:rPr lang="id-ID" sz="1600" spc="-9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kebalikan</a:t>
            </a:r>
            <a:r>
              <a:rPr lang="id-ID" sz="1600" spc="-8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dari</a:t>
            </a:r>
            <a:r>
              <a:rPr lang="id-ID" sz="1600" spc="-9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hipotesis</a:t>
            </a:r>
            <a:r>
              <a:rPr lang="id-ID" sz="1600" spc="-9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nol</a:t>
            </a:r>
            <a:r>
              <a:rPr lang="id-ID" sz="1600" spc="-9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yaitu</a:t>
            </a:r>
            <a:r>
              <a:rPr lang="id-ID" sz="1600" spc="-8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memiliki perbedaan antara data populasi dengan data sampel pada pengujian data statisti</a:t>
            </a:r>
            <a:r>
              <a:rPr lang="en-US" sz="1600" dirty="0">
                <a:solidFill>
                  <a:schemeClr val="tx1"/>
                </a:solidFill>
                <a:effectLst/>
                <a:latin typeface="Trebuchet MS (Body)"/>
                <a:ea typeface="Arial" panose="020B0604020202020204" pitchFamily="34" charset="0"/>
              </a:rPr>
              <a:t>k</a:t>
            </a:r>
            <a:r>
              <a:rPr lang="id-ID" sz="1600" dirty="0">
                <a:solidFill>
                  <a:schemeClr val="tx1"/>
                </a:solidFill>
                <a:effectLst/>
                <a:latin typeface="Trebuchet MS (Body)"/>
                <a:ea typeface="Arial" panose="020B0604020202020204" pitchFamily="34" charset="0"/>
              </a:rPr>
              <a:t> atau terdapat suatu hubungan antara variabel x dengan variabel y. misalnya terdapat hubungan yang signifikan antara perilaku siswa di sekolah dengan prestasi belajar dari</a:t>
            </a:r>
            <a:r>
              <a:rPr lang="id-ID" sz="1600" spc="-7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siswa.</a:t>
            </a:r>
            <a:endParaRPr lang="en-ID" sz="1600" dirty="0">
              <a:solidFill>
                <a:schemeClr val="tx1"/>
              </a:solidFill>
              <a:effectLst/>
              <a:latin typeface="Trebuchet MS (Body)"/>
              <a:ea typeface="Arial" panose="020B0604020202020204" pitchFamily="34" charset="0"/>
            </a:endParaRPr>
          </a:p>
          <a:p>
            <a:pPr algn="just">
              <a:lnSpc>
                <a:spcPct val="150000"/>
              </a:lnSpc>
            </a:pPr>
            <a:endParaRPr lang="en-ID" sz="1600" dirty="0">
              <a:latin typeface="Trebuchet MS (Body)"/>
            </a:endParaRPr>
          </a:p>
        </p:txBody>
      </p:sp>
      <p:sp>
        <p:nvSpPr>
          <p:cNvPr id="6" name="Title 1">
            <a:extLst>
              <a:ext uri="{FF2B5EF4-FFF2-40B4-BE49-F238E27FC236}">
                <a16:creationId xmlns:a16="http://schemas.microsoft.com/office/drawing/2014/main" id="{576D8E61-28EE-4BDC-B956-264F1803BD34}"/>
              </a:ext>
            </a:extLst>
          </p:cNvPr>
          <p:cNvSpPr txBox="1">
            <a:spLocks/>
          </p:cNvSpPr>
          <p:nvPr/>
        </p:nvSpPr>
        <p:spPr>
          <a:xfrm>
            <a:off x="954157" y="563218"/>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D" sz="2200" b="1" dirty="0">
              <a:solidFill>
                <a:schemeClr val="tx1"/>
              </a:solidFill>
              <a:latin typeface="Trebuchet MS (Headings)"/>
              <a:cs typeface="Arial" panose="020B0604020202020204" pitchFamily="34" charset="0"/>
            </a:endParaRPr>
          </a:p>
        </p:txBody>
      </p:sp>
      <p:sp>
        <p:nvSpPr>
          <p:cNvPr id="7" name="Title 1">
            <a:extLst>
              <a:ext uri="{FF2B5EF4-FFF2-40B4-BE49-F238E27FC236}">
                <a16:creationId xmlns:a16="http://schemas.microsoft.com/office/drawing/2014/main" id="{50CC2037-280F-4C0B-894B-BF48D5A575B6}"/>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200" b="1" dirty="0">
                <a:solidFill>
                  <a:schemeClr val="tx1"/>
                </a:solidFill>
                <a:effectLst/>
                <a:latin typeface="Trebuchet MS (Headings)"/>
                <a:ea typeface="Arial" panose="020B0604020202020204" pitchFamily="34" charset="0"/>
              </a:rPr>
              <a:t>Pasangan hipotesis dapat dibedakan menjadi 2 bagian yaitu</a:t>
            </a:r>
            <a:r>
              <a:rPr lang="en-US" sz="2200" b="1" dirty="0">
                <a:solidFill>
                  <a:schemeClr val="tx1"/>
                </a:solidFill>
                <a:latin typeface="Trebuchet MS (Headings)"/>
                <a:ea typeface="Arial" panose="020B0604020202020204" pitchFamily="34" charset="0"/>
              </a:rPr>
              <a:t>:</a:t>
            </a:r>
            <a:endParaRPr lang="en-ID" sz="2200" b="1" dirty="0">
              <a:solidFill>
                <a:schemeClr val="tx1"/>
              </a:solidFill>
              <a:latin typeface="Trebuchet MS (Headings)"/>
              <a:cs typeface="Arial" panose="020B0604020202020204" pitchFamily="34" charset="0"/>
            </a:endParaRPr>
          </a:p>
        </p:txBody>
      </p:sp>
    </p:spTree>
    <p:extLst>
      <p:ext uri="{BB962C8B-B14F-4D97-AF65-F5344CB8AC3E}">
        <p14:creationId xmlns:p14="http://schemas.microsoft.com/office/powerpoint/2010/main" val="2103541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F028B2F-8B09-4004-A721-17F8A52E65E0}"/>
              </a:ext>
            </a:extLst>
          </p:cNvPr>
          <p:cNvSpPr>
            <a:spLocks noGrp="1"/>
          </p:cNvSpPr>
          <p:nvPr>
            <p:ph type="subTitle" idx="1"/>
          </p:nvPr>
        </p:nvSpPr>
        <p:spPr>
          <a:xfrm>
            <a:off x="954157" y="821635"/>
            <a:ext cx="8428382" cy="6036365"/>
          </a:xfrm>
        </p:spPr>
        <p:txBody>
          <a:bodyPr>
            <a:noAutofit/>
          </a:bodyPr>
          <a:lstStyle/>
          <a:p>
            <a:pPr lvl="0" algn="just">
              <a:lnSpc>
                <a:spcPct val="150000"/>
              </a:lnSpc>
              <a:spcBef>
                <a:spcPts val="175"/>
              </a:spcBef>
              <a:spcAft>
                <a:spcPts val="0"/>
              </a:spcAft>
              <a:buSzPts val="1100"/>
              <a:tabLst>
                <a:tab pos="1009015" algn="l"/>
              </a:tabLst>
            </a:pPr>
            <a:r>
              <a:rPr lang="id-ID" sz="1600" b="1" spc="-120" dirty="0">
                <a:solidFill>
                  <a:schemeClr val="tx1"/>
                </a:solidFill>
                <a:effectLst/>
                <a:ea typeface="Arial" panose="020B0604020202020204" pitchFamily="34" charset="0"/>
              </a:rPr>
              <a:t>Hipotesis</a:t>
            </a:r>
            <a:r>
              <a:rPr lang="id-ID" sz="1600" b="1" spc="-5" dirty="0">
                <a:solidFill>
                  <a:schemeClr val="tx1"/>
                </a:solidFill>
                <a:effectLst/>
                <a:ea typeface="Arial" panose="020B0604020202020204" pitchFamily="34" charset="0"/>
              </a:rPr>
              <a:t> </a:t>
            </a:r>
            <a:r>
              <a:rPr lang="id-ID" sz="1600" b="1" spc="-120" dirty="0">
                <a:solidFill>
                  <a:schemeClr val="tx1"/>
                </a:solidFill>
                <a:effectLst/>
                <a:ea typeface="Arial" panose="020B0604020202020204" pitchFamily="34" charset="0"/>
              </a:rPr>
              <a:t>Deskriptif</a:t>
            </a:r>
            <a:endParaRPr lang="en-ID" sz="1600" b="1" spc="-120" dirty="0">
              <a:solidFill>
                <a:schemeClr val="tx1"/>
              </a:solidFill>
              <a:ea typeface="Arial" panose="020B0604020202020204" pitchFamily="34" charset="0"/>
            </a:endParaRPr>
          </a:p>
          <a:p>
            <a:pPr lvl="0" algn="just">
              <a:spcBef>
                <a:spcPts val="175"/>
              </a:spcBef>
              <a:spcAft>
                <a:spcPts val="0"/>
              </a:spcAft>
              <a:buSzPts val="1100"/>
              <a:tabLst>
                <a:tab pos="1009015" algn="l"/>
              </a:tabLst>
            </a:pPr>
            <a:r>
              <a:rPr lang="id-ID" sz="1600" dirty="0">
                <a:solidFill>
                  <a:schemeClr val="tx1"/>
                </a:solidFill>
                <a:effectLst/>
                <a:ea typeface="Arial" panose="020B0604020202020204" pitchFamily="34" charset="0"/>
              </a:rPr>
              <a:t>Hipotesis deskriptif merupakan hipotesis yang tidak membuat perbandingan ataupun hubungan atau disebut sebagai nilai variabe</a:t>
            </a:r>
            <a:r>
              <a:rPr lang="en-US" sz="1600" dirty="0">
                <a:solidFill>
                  <a:schemeClr val="tx1"/>
                </a:solidFill>
                <a:effectLst/>
                <a:ea typeface="Arial" panose="020B0604020202020204" pitchFamily="34" charset="0"/>
              </a:rPr>
              <a:t>l</a:t>
            </a:r>
            <a:r>
              <a:rPr lang="id-ID" sz="1600" dirty="0">
                <a:solidFill>
                  <a:schemeClr val="tx1"/>
                </a:solidFill>
                <a:effectLst/>
                <a:ea typeface="Arial" panose="020B0604020202020204" pitchFamily="34" charset="0"/>
              </a:rPr>
              <a:t> sendiri/mandiri.</a:t>
            </a:r>
            <a:endParaRPr lang="en-US" sz="1600" dirty="0">
              <a:solidFill>
                <a:schemeClr val="tx1"/>
              </a:solidFill>
              <a:effectLst/>
              <a:ea typeface="Arial" panose="020B0604020202020204" pitchFamily="34" charset="0"/>
            </a:endParaRPr>
          </a:p>
          <a:p>
            <a:pPr lvl="0" algn="just">
              <a:spcBef>
                <a:spcPts val="175"/>
              </a:spcBef>
              <a:spcAft>
                <a:spcPts val="0"/>
              </a:spcAft>
              <a:buSzPts val="1100"/>
              <a:tabLst>
                <a:tab pos="1009015" algn="l"/>
              </a:tabLst>
            </a:pPr>
            <a:r>
              <a:rPr lang="id-ID" sz="1600" dirty="0">
                <a:solidFill>
                  <a:schemeClr val="tx1"/>
                </a:solidFill>
                <a:effectLst/>
                <a:ea typeface="Arial" panose="020B0604020202020204" pitchFamily="34" charset="0"/>
              </a:rPr>
              <a:t>Sebagai contoh dalam perumusan masalah penelitian adalah sebagai berikut:</a:t>
            </a:r>
            <a:endParaRPr lang="en-ID" sz="1600" dirty="0">
              <a:solidFill>
                <a:schemeClr val="tx1"/>
              </a:solidFill>
              <a:ea typeface="Arial" panose="020B0604020202020204" pitchFamily="34" charset="0"/>
            </a:endParaRPr>
          </a:p>
          <a:p>
            <a:pPr lvl="0" algn="just">
              <a:spcBef>
                <a:spcPts val="175"/>
              </a:spcBef>
              <a:spcAft>
                <a:spcPts val="0"/>
              </a:spcAft>
              <a:buSzPts val="1100"/>
              <a:tabLst>
                <a:tab pos="1009015" algn="l"/>
              </a:tabLst>
            </a:pPr>
            <a:r>
              <a:rPr lang="en-US" sz="1600" spc="-120" dirty="0">
                <a:solidFill>
                  <a:schemeClr val="tx1"/>
                </a:solidFill>
                <a:effectLst/>
                <a:ea typeface="Arial" panose="020B0604020202020204" pitchFamily="34" charset="0"/>
              </a:rPr>
              <a:t>a.  </a:t>
            </a:r>
            <a:r>
              <a:rPr lang="id-ID" sz="1600" spc="-120" dirty="0">
                <a:solidFill>
                  <a:schemeClr val="tx1"/>
                </a:solidFill>
                <a:effectLst/>
                <a:ea typeface="Arial" panose="020B0604020202020204" pitchFamily="34" charset="0"/>
              </a:rPr>
              <a:t>Ho</a:t>
            </a:r>
            <a:r>
              <a:rPr lang="id-ID" sz="1600" spc="-90"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a:t>
            </a:r>
            <a:r>
              <a:rPr lang="id-ID" sz="1600" spc="-95"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Kecenderungan</a:t>
            </a:r>
            <a:r>
              <a:rPr lang="id-ID" sz="1600" spc="-85"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masyarakat</a:t>
            </a:r>
            <a:r>
              <a:rPr lang="id-ID" sz="1600" spc="-100"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lebih</a:t>
            </a:r>
            <a:r>
              <a:rPr lang="id-ID" sz="1600" spc="-85"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dominan</a:t>
            </a:r>
            <a:r>
              <a:rPr lang="id-ID" sz="1600" spc="-85"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memilih</a:t>
            </a:r>
            <a:r>
              <a:rPr lang="id-ID" sz="1600" spc="-85"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mobil</a:t>
            </a:r>
            <a:r>
              <a:rPr lang="id-ID" sz="1600" spc="-95"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warna gelap</a:t>
            </a:r>
            <a:endParaRPr lang="en-ID" sz="1600" spc="-120" dirty="0">
              <a:solidFill>
                <a:schemeClr val="tx1"/>
              </a:solidFill>
              <a:ea typeface="Arial" panose="020B0604020202020204" pitchFamily="34" charset="0"/>
            </a:endParaRPr>
          </a:p>
          <a:p>
            <a:pPr lvl="0" algn="just">
              <a:spcBef>
                <a:spcPts val="175"/>
              </a:spcBef>
              <a:spcAft>
                <a:spcPts val="0"/>
              </a:spcAft>
              <a:buSzPts val="1100"/>
              <a:tabLst>
                <a:tab pos="1009015" algn="l"/>
              </a:tabLst>
            </a:pPr>
            <a:r>
              <a:rPr lang="en-US" sz="1600" spc="-120" dirty="0">
                <a:solidFill>
                  <a:schemeClr val="tx1"/>
                </a:solidFill>
                <a:effectLst/>
                <a:ea typeface="Arial" panose="020B0604020202020204" pitchFamily="34" charset="0"/>
              </a:rPr>
              <a:t>b.  </a:t>
            </a:r>
            <a:r>
              <a:rPr lang="id-ID" sz="1600" spc="-120" dirty="0">
                <a:solidFill>
                  <a:schemeClr val="tx1"/>
                </a:solidFill>
                <a:effectLst/>
                <a:ea typeface="Arial" panose="020B0604020202020204" pitchFamily="34" charset="0"/>
              </a:rPr>
              <a:t>Ha</a:t>
            </a:r>
            <a:r>
              <a:rPr lang="id-ID" sz="1600" spc="-55"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a:t>
            </a:r>
            <a:r>
              <a:rPr lang="id-ID" sz="1600" spc="-65"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Kecenderungan</a:t>
            </a:r>
            <a:r>
              <a:rPr lang="id-ID" sz="1600" spc="-50"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masyarakan</a:t>
            </a:r>
            <a:r>
              <a:rPr lang="id-ID" sz="1600" spc="-75"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yang</a:t>
            </a:r>
            <a:r>
              <a:rPr lang="id-ID" sz="1600" spc="-50"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tidak</a:t>
            </a:r>
            <a:r>
              <a:rPr lang="id-ID" sz="1600" spc="-55"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dominan</a:t>
            </a:r>
            <a:r>
              <a:rPr lang="id-ID" sz="1600" spc="-55" dirty="0">
                <a:solidFill>
                  <a:schemeClr val="tx1"/>
                </a:solidFill>
                <a:effectLst/>
                <a:ea typeface="Arial" panose="020B0604020202020204" pitchFamily="34" charset="0"/>
              </a:rPr>
              <a:t> </a:t>
            </a:r>
            <a:r>
              <a:rPr lang="en-US" sz="1600" spc="-120" dirty="0" err="1">
                <a:solidFill>
                  <a:schemeClr val="tx1"/>
                </a:solidFill>
                <a:effectLst/>
                <a:ea typeface="Arial" panose="020B0604020202020204" pitchFamily="34" charset="0"/>
              </a:rPr>
              <a:t>memilih</a:t>
            </a:r>
            <a:r>
              <a:rPr lang="en-US" sz="1600" spc="-120"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mobil warna</a:t>
            </a:r>
            <a:r>
              <a:rPr lang="id-ID" sz="1600" spc="-5"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gelap.</a:t>
            </a:r>
            <a:endParaRPr lang="en-US" sz="1600" b="1" spc="-120" dirty="0">
              <a:solidFill>
                <a:schemeClr val="tx1"/>
              </a:solidFill>
              <a:effectLst/>
              <a:ea typeface="Arial" panose="020B0604020202020204" pitchFamily="34" charset="0"/>
            </a:endParaRPr>
          </a:p>
          <a:p>
            <a:pPr algn="just">
              <a:lnSpc>
                <a:spcPct val="150000"/>
              </a:lnSpc>
              <a:spcBef>
                <a:spcPts val="25"/>
              </a:spcBef>
            </a:pPr>
            <a:r>
              <a:rPr lang="id-ID" sz="1600" b="1" spc="-120" dirty="0">
                <a:solidFill>
                  <a:schemeClr val="tx1"/>
                </a:solidFill>
                <a:effectLst/>
                <a:ea typeface="Arial" panose="020B0604020202020204" pitchFamily="34" charset="0"/>
              </a:rPr>
              <a:t>Hipotesis</a:t>
            </a:r>
            <a:r>
              <a:rPr lang="id-ID" sz="1600" b="1" spc="-5" dirty="0">
                <a:solidFill>
                  <a:schemeClr val="tx1"/>
                </a:solidFill>
                <a:effectLst/>
                <a:ea typeface="Arial" panose="020B0604020202020204" pitchFamily="34" charset="0"/>
              </a:rPr>
              <a:t> </a:t>
            </a:r>
            <a:r>
              <a:rPr lang="id-ID" sz="1600" b="1" spc="-120" dirty="0">
                <a:solidFill>
                  <a:schemeClr val="tx1"/>
                </a:solidFill>
                <a:effectLst/>
                <a:ea typeface="Arial" panose="020B0604020202020204" pitchFamily="34" charset="0"/>
              </a:rPr>
              <a:t>Komparatif</a:t>
            </a:r>
            <a:endParaRPr lang="en-US" sz="1600" b="1" spc="-120" dirty="0">
              <a:solidFill>
                <a:schemeClr val="tx1"/>
              </a:solidFill>
              <a:effectLst/>
              <a:ea typeface="Arial" panose="020B0604020202020204" pitchFamily="34" charset="0"/>
            </a:endParaRPr>
          </a:p>
          <a:p>
            <a:pPr algn="just">
              <a:spcBef>
                <a:spcPts val="25"/>
              </a:spcBef>
            </a:pPr>
            <a:r>
              <a:rPr lang="id-ID" sz="1600" dirty="0">
                <a:solidFill>
                  <a:schemeClr val="tx1"/>
                </a:solidFill>
                <a:effectLst/>
                <a:ea typeface="Arial" panose="020B0604020202020204" pitchFamily="34" charset="0"/>
              </a:rPr>
              <a:t>Hipotesis komparatif merupakan suatu prasangka terhadap perbandingan nilai antara dua sampel maupun lebih. </a:t>
            </a:r>
            <a:endParaRPr lang="en-US" sz="1600" dirty="0">
              <a:solidFill>
                <a:schemeClr val="tx1"/>
              </a:solidFill>
              <a:ea typeface="Arial" panose="020B0604020202020204" pitchFamily="34" charset="0"/>
            </a:endParaRPr>
          </a:p>
          <a:p>
            <a:pPr algn="just">
              <a:spcBef>
                <a:spcPts val="25"/>
              </a:spcBef>
            </a:pPr>
            <a:r>
              <a:rPr lang="id-ID" sz="1600" dirty="0">
                <a:solidFill>
                  <a:schemeClr val="tx1"/>
                </a:solidFill>
                <a:effectLst/>
                <a:ea typeface="Arial" panose="020B0604020202020204" pitchFamily="34" charset="0"/>
              </a:rPr>
              <a:t>Hipotesis</a:t>
            </a:r>
            <a:r>
              <a:rPr lang="en-US" sz="1600" dirty="0">
                <a:solidFill>
                  <a:schemeClr val="tx1"/>
                </a:solidFill>
                <a:ea typeface="Arial" panose="020B0604020202020204" pitchFamily="34" charset="0"/>
              </a:rPr>
              <a:t> </a:t>
            </a:r>
            <a:r>
              <a:rPr lang="id-ID" sz="1600" dirty="0">
                <a:solidFill>
                  <a:schemeClr val="tx1"/>
                </a:solidFill>
                <a:effectLst/>
                <a:ea typeface="Arial" panose="020B0604020202020204" pitchFamily="34" charset="0"/>
              </a:rPr>
              <a:t>komparatif terdapat dua macam, yaitu:</a:t>
            </a:r>
            <a:endParaRPr lang="en-US" sz="1600" dirty="0">
              <a:solidFill>
                <a:schemeClr val="tx1"/>
              </a:solidFill>
              <a:effectLst/>
              <a:ea typeface="Arial" panose="020B0604020202020204" pitchFamily="34" charset="0"/>
            </a:endParaRPr>
          </a:p>
          <a:p>
            <a:pPr algn="just">
              <a:spcBef>
                <a:spcPts val="25"/>
              </a:spcBef>
            </a:pPr>
            <a:r>
              <a:rPr lang="en-US" sz="1600" spc="-120" dirty="0">
                <a:solidFill>
                  <a:schemeClr val="tx1"/>
                </a:solidFill>
                <a:effectLst/>
                <a:ea typeface="Arial" panose="020B0604020202020204" pitchFamily="34" charset="0"/>
              </a:rPr>
              <a:t>a. </a:t>
            </a:r>
            <a:r>
              <a:rPr lang="id-ID" sz="1600" spc="-120" dirty="0">
                <a:solidFill>
                  <a:schemeClr val="tx1"/>
                </a:solidFill>
                <a:effectLst/>
                <a:ea typeface="Arial" panose="020B0604020202020204" pitchFamily="34" charset="0"/>
              </a:rPr>
              <a:t>Komparasi yang berpasangan yang ada dalam dua sampel maupun lebih.</a:t>
            </a:r>
            <a:endParaRPr lang="en-US" sz="1600" spc="-120" dirty="0">
              <a:solidFill>
                <a:schemeClr val="tx1"/>
              </a:solidFill>
              <a:effectLst/>
              <a:ea typeface="Arial" panose="020B0604020202020204" pitchFamily="34" charset="0"/>
            </a:endParaRPr>
          </a:p>
          <a:p>
            <a:pPr algn="just">
              <a:spcBef>
                <a:spcPts val="25"/>
              </a:spcBef>
            </a:pPr>
            <a:r>
              <a:rPr lang="id-ID" sz="1600" dirty="0">
                <a:solidFill>
                  <a:schemeClr val="tx1"/>
                </a:solidFill>
                <a:effectLst/>
                <a:ea typeface="Arial" panose="020B0604020202020204" pitchFamily="34" charset="0"/>
              </a:rPr>
              <a:t>Contoh:</a:t>
            </a:r>
            <a:endParaRPr lang="en-ID" sz="1600" dirty="0">
              <a:solidFill>
                <a:schemeClr val="tx1"/>
              </a:solidFill>
              <a:ea typeface="Arial" panose="020B0604020202020204" pitchFamily="34" charset="0"/>
            </a:endParaRPr>
          </a:p>
          <a:p>
            <a:pPr algn="just">
              <a:spcBef>
                <a:spcPts val="25"/>
              </a:spcBef>
            </a:pPr>
            <a:r>
              <a:rPr lang="id-ID" sz="1600" dirty="0">
                <a:solidFill>
                  <a:schemeClr val="tx1"/>
                </a:solidFill>
                <a:effectLst/>
                <a:ea typeface="Arial" panose="020B0604020202020204" pitchFamily="34" charset="0"/>
              </a:rPr>
              <a:t>Ho = Tidak ada perbedaan antara nilai penjualan produk baik sesudah maupun sebelum iklan.</a:t>
            </a:r>
            <a:endParaRPr lang="en-ID" sz="1600" dirty="0">
              <a:solidFill>
                <a:schemeClr val="tx1"/>
              </a:solidFill>
              <a:ea typeface="Arial" panose="020B0604020202020204" pitchFamily="34" charset="0"/>
            </a:endParaRPr>
          </a:p>
          <a:p>
            <a:pPr algn="just">
              <a:spcBef>
                <a:spcPts val="25"/>
              </a:spcBef>
            </a:pPr>
            <a:r>
              <a:rPr lang="id-ID" sz="1600" dirty="0">
                <a:solidFill>
                  <a:schemeClr val="tx1"/>
                </a:solidFill>
                <a:effectLst/>
                <a:ea typeface="Arial" panose="020B0604020202020204" pitchFamily="34" charset="0"/>
              </a:rPr>
              <a:t>Ha = Memiliki perbedaan antara nilai penjualan produk baik sesudah maupun sebelum iklan</a:t>
            </a:r>
            <a:r>
              <a:rPr lang="en-US" sz="1600" dirty="0">
                <a:solidFill>
                  <a:schemeClr val="tx1"/>
                </a:solidFill>
                <a:effectLst/>
                <a:ea typeface="Arial" panose="020B0604020202020204" pitchFamily="34" charset="0"/>
              </a:rPr>
              <a:t>.</a:t>
            </a:r>
            <a:endParaRPr lang="en-ID" sz="1600" dirty="0">
              <a:solidFill>
                <a:schemeClr val="tx1"/>
              </a:solidFill>
              <a:ea typeface="Arial" panose="020B0604020202020204" pitchFamily="34" charset="0"/>
            </a:endParaRPr>
          </a:p>
          <a:p>
            <a:pPr algn="just">
              <a:spcBef>
                <a:spcPts val="25"/>
              </a:spcBef>
            </a:pPr>
            <a:r>
              <a:rPr lang="en-US" sz="1600" spc="-120" dirty="0">
                <a:solidFill>
                  <a:schemeClr val="tx1"/>
                </a:solidFill>
                <a:effectLst/>
                <a:ea typeface="Arial" panose="020B0604020202020204" pitchFamily="34" charset="0"/>
              </a:rPr>
              <a:t>b. </a:t>
            </a:r>
            <a:r>
              <a:rPr lang="id-ID" sz="1600" spc="-120" dirty="0">
                <a:solidFill>
                  <a:schemeClr val="tx1"/>
                </a:solidFill>
                <a:effectLst/>
                <a:ea typeface="Arial" panose="020B0604020202020204" pitchFamily="34" charset="0"/>
              </a:rPr>
              <a:t>Komparasi independen yang ada dalam dua sampel maupun</a:t>
            </a:r>
            <a:r>
              <a:rPr lang="id-ID" sz="1600" spc="-190" dirty="0">
                <a:solidFill>
                  <a:schemeClr val="tx1"/>
                </a:solidFill>
                <a:effectLst/>
                <a:ea typeface="Arial" panose="020B0604020202020204" pitchFamily="34" charset="0"/>
              </a:rPr>
              <a:t> </a:t>
            </a:r>
            <a:r>
              <a:rPr lang="id-ID" sz="1600" spc="-120" dirty="0">
                <a:solidFill>
                  <a:schemeClr val="tx1"/>
                </a:solidFill>
                <a:effectLst/>
                <a:ea typeface="Arial" panose="020B0604020202020204" pitchFamily="34" charset="0"/>
              </a:rPr>
              <a:t>lebih. </a:t>
            </a:r>
            <a:endParaRPr lang="en-US" sz="1600" spc="-120" dirty="0">
              <a:solidFill>
                <a:schemeClr val="tx1"/>
              </a:solidFill>
              <a:ea typeface="Arial" panose="020B0604020202020204" pitchFamily="34" charset="0"/>
            </a:endParaRPr>
          </a:p>
          <a:p>
            <a:pPr algn="just">
              <a:spcBef>
                <a:spcPts val="25"/>
              </a:spcBef>
            </a:pPr>
            <a:r>
              <a:rPr lang="id-ID" sz="1600" spc="-120" dirty="0">
                <a:solidFill>
                  <a:schemeClr val="tx1"/>
                </a:solidFill>
                <a:effectLst/>
                <a:ea typeface="Arial" panose="020B0604020202020204" pitchFamily="34" charset="0"/>
              </a:rPr>
              <a:t>Contoh:</a:t>
            </a:r>
            <a:endParaRPr lang="en-ID" sz="1600" spc="-120" dirty="0">
              <a:solidFill>
                <a:schemeClr val="tx1"/>
              </a:solidFill>
              <a:ea typeface="Arial" panose="020B0604020202020204" pitchFamily="34" charset="0"/>
            </a:endParaRPr>
          </a:p>
          <a:p>
            <a:pPr algn="just">
              <a:spcBef>
                <a:spcPts val="25"/>
              </a:spcBef>
            </a:pPr>
            <a:r>
              <a:rPr lang="id-ID" sz="1600" dirty="0">
                <a:solidFill>
                  <a:schemeClr val="tx1"/>
                </a:solidFill>
                <a:effectLst/>
                <a:ea typeface="Arial" panose="020B0604020202020204" pitchFamily="34" charset="0"/>
              </a:rPr>
              <a:t>Ho</a:t>
            </a:r>
            <a:r>
              <a:rPr lang="id-ID" sz="1600" spc="-50" dirty="0">
                <a:solidFill>
                  <a:schemeClr val="tx1"/>
                </a:solidFill>
                <a:effectLst/>
                <a:ea typeface="Arial" panose="020B0604020202020204" pitchFamily="34" charset="0"/>
              </a:rPr>
              <a:t> </a:t>
            </a:r>
            <a:r>
              <a:rPr lang="id-ID" sz="1600" dirty="0">
                <a:solidFill>
                  <a:schemeClr val="tx1"/>
                </a:solidFill>
                <a:effectLst/>
                <a:ea typeface="Arial" panose="020B0604020202020204" pitchFamily="34" charset="0"/>
              </a:rPr>
              <a:t>=</a:t>
            </a:r>
            <a:r>
              <a:rPr lang="id-ID" sz="1600" spc="-55" dirty="0">
                <a:solidFill>
                  <a:schemeClr val="tx1"/>
                </a:solidFill>
                <a:effectLst/>
                <a:ea typeface="Arial" panose="020B0604020202020204" pitchFamily="34" charset="0"/>
              </a:rPr>
              <a:t> </a:t>
            </a:r>
            <a:r>
              <a:rPr lang="id-ID" sz="1600" dirty="0">
                <a:solidFill>
                  <a:schemeClr val="tx1"/>
                </a:solidFill>
                <a:effectLst/>
                <a:ea typeface="Arial" panose="020B0604020202020204" pitchFamily="34" charset="0"/>
              </a:rPr>
              <a:t>Tidak</a:t>
            </a:r>
            <a:r>
              <a:rPr lang="id-ID" sz="1600" spc="-45" dirty="0">
                <a:solidFill>
                  <a:schemeClr val="tx1"/>
                </a:solidFill>
                <a:effectLst/>
                <a:ea typeface="Arial" panose="020B0604020202020204" pitchFamily="34" charset="0"/>
              </a:rPr>
              <a:t> </a:t>
            </a:r>
            <a:r>
              <a:rPr lang="id-ID" sz="1600" dirty="0">
                <a:solidFill>
                  <a:schemeClr val="tx1"/>
                </a:solidFill>
                <a:effectLst/>
                <a:ea typeface="Arial" panose="020B0604020202020204" pitchFamily="34" charset="0"/>
              </a:rPr>
              <a:t>ada</a:t>
            </a:r>
            <a:r>
              <a:rPr lang="id-ID" sz="1600" spc="-45" dirty="0">
                <a:solidFill>
                  <a:schemeClr val="tx1"/>
                </a:solidFill>
                <a:effectLst/>
                <a:ea typeface="Arial" panose="020B0604020202020204" pitchFamily="34" charset="0"/>
              </a:rPr>
              <a:t> </a:t>
            </a:r>
            <a:r>
              <a:rPr lang="id-ID" sz="1600" dirty="0">
                <a:solidFill>
                  <a:schemeClr val="tx1"/>
                </a:solidFill>
                <a:effectLst/>
                <a:ea typeface="Arial" panose="020B0604020202020204" pitchFamily="34" charset="0"/>
              </a:rPr>
              <a:t>perbedaan</a:t>
            </a:r>
            <a:r>
              <a:rPr lang="id-ID" sz="1600" spc="-45" dirty="0">
                <a:solidFill>
                  <a:schemeClr val="tx1"/>
                </a:solidFill>
                <a:effectLst/>
                <a:ea typeface="Arial" panose="020B0604020202020204" pitchFamily="34" charset="0"/>
              </a:rPr>
              <a:t> </a:t>
            </a:r>
            <a:r>
              <a:rPr lang="id-ID" sz="1600" dirty="0">
                <a:solidFill>
                  <a:schemeClr val="tx1"/>
                </a:solidFill>
                <a:effectLst/>
                <a:ea typeface="Arial" panose="020B0604020202020204" pitchFamily="34" charset="0"/>
              </a:rPr>
              <a:t>yang</a:t>
            </a:r>
            <a:r>
              <a:rPr lang="id-ID" sz="1600" spc="-50" dirty="0">
                <a:solidFill>
                  <a:schemeClr val="tx1"/>
                </a:solidFill>
                <a:effectLst/>
                <a:ea typeface="Arial" panose="020B0604020202020204" pitchFamily="34" charset="0"/>
              </a:rPr>
              <a:t> </a:t>
            </a:r>
            <a:r>
              <a:rPr lang="id-ID" sz="1600" dirty="0">
                <a:solidFill>
                  <a:schemeClr val="tx1"/>
                </a:solidFill>
                <a:effectLst/>
                <a:ea typeface="Arial" panose="020B0604020202020204" pitchFamily="34" charset="0"/>
              </a:rPr>
              <a:t>signifikan</a:t>
            </a:r>
            <a:r>
              <a:rPr lang="id-ID" sz="1600" spc="-65" dirty="0">
                <a:solidFill>
                  <a:schemeClr val="tx1"/>
                </a:solidFill>
                <a:effectLst/>
                <a:ea typeface="Arial" panose="020B0604020202020204" pitchFamily="34" charset="0"/>
              </a:rPr>
              <a:t> </a:t>
            </a:r>
            <a:r>
              <a:rPr lang="id-ID" sz="1600" dirty="0">
                <a:solidFill>
                  <a:schemeClr val="tx1"/>
                </a:solidFill>
                <a:effectLst/>
                <a:ea typeface="Arial" panose="020B0604020202020204" pitchFamily="34" charset="0"/>
              </a:rPr>
              <a:t>antara</a:t>
            </a:r>
            <a:r>
              <a:rPr lang="id-ID" sz="1600" spc="-45" dirty="0">
                <a:solidFill>
                  <a:schemeClr val="tx1"/>
                </a:solidFill>
                <a:effectLst/>
                <a:ea typeface="Arial" panose="020B0604020202020204" pitchFamily="34" charset="0"/>
              </a:rPr>
              <a:t> </a:t>
            </a:r>
            <a:r>
              <a:rPr lang="id-ID" sz="1600" dirty="0">
                <a:solidFill>
                  <a:schemeClr val="tx1"/>
                </a:solidFill>
                <a:effectLst/>
                <a:ea typeface="Arial" panose="020B0604020202020204" pitchFamily="34" charset="0"/>
              </a:rPr>
              <a:t>akademisi</a:t>
            </a:r>
            <a:r>
              <a:rPr lang="id-ID" sz="1600" spc="-60" dirty="0">
                <a:solidFill>
                  <a:schemeClr val="tx1"/>
                </a:solidFill>
                <a:effectLst/>
                <a:ea typeface="Arial" panose="020B0604020202020204" pitchFamily="34" charset="0"/>
              </a:rPr>
              <a:t> </a:t>
            </a:r>
            <a:r>
              <a:rPr lang="id-ID" sz="1600" dirty="0">
                <a:solidFill>
                  <a:schemeClr val="tx1"/>
                </a:solidFill>
                <a:effectLst/>
                <a:ea typeface="Arial" panose="020B0604020202020204" pitchFamily="34" charset="0"/>
              </a:rPr>
              <a:t>ataupun pebisnis dalam pemilihan</a:t>
            </a:r>
            <a:r>
              <a:rPr lang="id-ID" sz="1600" spc="-30" dirty="0">
                <a:solidFill>
                  <a:schemeClr val="tx1"/>
                </a:solidFill>
                <a:effectLst/>
                <a:ea typeface="Arial" panose="020B0604020202020204" pitchFamily="34" charset="0"/>
              </a:rPr>
              <a:t> </a:t>
            </a:r>
            <a:r>
              <a:rPr lang="id-ID" sz="1600" dirty="0">
                <a:solidFill>
                  <a:schemeClr val="tx1"/>
                </a:solidFill>
                <a:effectLst/>
                <a:ea typeface="Arial" panose="020B0604020202020204" pitchFamily="34" charset="0"/>
              </a:rPr>
              <a:t>partai.</a:t>
            </a:r>
            <a:endParaRPr lang="en-ID" sz="1600" dirty="0">
              <a:solidFill>
                <a:schemeClr val="tx1"/>
              </a:solidFill>
              <a:ea typeface="Arial" panose="020B0604020202020204" pitchFamily="34" charset="0"/>
            </a:endParaRPr>
          </a:p>
          <a:p>
            <a:pPr algn="just">
              <a:spcBef>
                <a:spcPts val="25"/>
              </a:spcBef>
            </a:pPr>
            <a:r>
              <a:rPr lang="id-ID" sz="1600" dirty="0">
                <a:solidFill>
                  <a:schemeClr val="tx1"/>
                </a:solidFill>
                <a:effectLst/>
                <a:ea typeface="Arial" panose="020B0604020202020204" pitchFamily="34" charset="0"/>
              </a:rPr>
              <a:t>Ha = Memiliki perbedaan yang signifikan antara akademisi ataupun pebisnis dalam pemilihan</a:t>
            </a:r>
            <a:r>
              <a:rPr lang="id-ID" sz="1600" spc="-30" dirty="0">
                <a:solidFill>
                  <a:schemeClr val="tx1"/>
                </a:solidFill>
                <a:effectLst/>
                <a:ea typeface="Arial" panose="020B0604020202020204" pitchFamily="34" charset="0"/>
              </a:rPr>
              <a:t> </a:t>
            </a:r>
            <a:r>
              <a:rPr lang="id-ID" sz="1600" dirty="0">
                <a:solidFill>
                  <a:schemeClr val="tx1"/>
                </a:solidFill>
                <a:effectLst/>
                <a:ea typeface="Arial" panose="020B0604020202020204" pitchFamily="34" charset="0"/>
              </a:rPr>
              <a:t>partai.</a:t>
            </a:r>
            <a:endParaRPr lang="en-ID" sz="1600" dirty="0">
              <a:solidFill>
                <a:schemeClr val="tx1"/>
              </a:solidFill>
              <a:effectLst/>
              <a:ea typeface="Arial" panose="020B0604020202020204" pitchFamily="34" charset="0"/>
            </a:endParaRPr>
          </a:p>
          <a:p>
            <a:pPr algn="just">
              <a:spcBef>
                <a:spcPts val="35"/>
              </a:spcBef>
            </a:pPr>
            <a:r>
              <a:rPr lang="id-ID" sz="1600" dirty="0">
                <a:effectLst/>
                <a:ea typeface="Arial" panose="020B0604020202020204" pitchFamily="34" charset="0"/>
              </a:rPr>
              <a:t> </a:t>
            </a:r>
            <a:endParaRPr lang="en-ID" sz="1600" dirty="0">
              <a:effectLst/>
              <a:ea typeface="Arial" panose="020B0604020202020204" pitchFamily="34" charset="0"/>
            </a:endParaRPr>
          </a:p>
          <a:p>
            <a:pPr algn="just"/>
            <a:endParaRPr lang="en-ID" sz="1600" dirty="0"/>
          </a:p>
        </p:txBody>
      </p:sp>
      <p:sp>
        <p:nvSpPr>
          <p:cNvPr id="6" name="Title 1">
            <a:extLst>
              <a:ext uri="{FF2B5EF4-FFF2-40B4-BE49-F238E27FC236}">
                <a16:creationId xmlns:a16="http://schemas.microsoft.com/office/drawing/2014/main" id="{98E5CCF2-8BDF-4F79-BC0A-7C3966C8AAC7}"/>
              </a:ext>
            </a:extLst>
          </p:cNvPr>
          <p:cNvSpPr txBox="1">
            <a:spLocks/>
          </p:cNvSpPr>
          <p:nvPr/>
        </p:nvSpPr>
        <p:spPr>
          <a:xfrm>
            <a:off x="954157" y="563218"/>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D" sz="2200" b="1" dirty="0">
              <a:solidFill>
                <a:schemeClr val="tx1"/>
              </a:solidFill>
              <a:latin typeface="Trebuchet MS (Headings)"/>
              <a:cs typeface="Arial" panose="020B0604020202020204" pitchFamily="34" charset="0"/>
            </a:endParaRPr>
          </a:p>
        </p:txBody>
      </p:sp>
      <p:sp>
        <p:nvSpPr>
          <p:cNvPr id="7" name="Title 1">
            <a:extLst>
              <a:ext uri="{FF2B5EF4-FFF2-40B4-BE49-F238E27FC236}">
                <a16:creationId xmlns:a16="http://schemas.microsoft.com/office/drawing/2014/main" id="{A6FE4879-0BCF-4FF9-859E-04E7038EA259}"/>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200" b="1" dirty="0">
                <a:solidFill>
                  <a:schemeClr val="tx1"/>
                </a:solidFill>
                <a:effectLst/>
                <a:latin typeface="Trebuchet MS (Headings)"/>
                <a:ea typeface="Arial" panose="020B0604020202020204" pitchFamily="34" charset="0"/>
              </a:rPr>
              <a:t>Ada 3 bentuk dari rumusan hipotesis yaitu sebagai berikut:</a:t>
            </a:r>
            <a:endParaRPr lang="en-ID" sz="2200" b="1" dirty="0">
              <a:solidFill>
                <a:schemeClr val="tx1"/>
              </a:solidFill>
              <a:latin typeface="Trebuchet MS (Headings)"/>
              <a:cs typeface="Arial" panose="020B0604020202020204" pitchFamily="34" charset="0"/>
            </a:endParaRPr>
          </a:p>
        </p:txBody>
      </p:sp>
    </p:spTree>
    <p:extLst>
      <p:ext uri="{BB962C8B-B14F-4D97-AF65-F5344CB8AC3E}">
        <p14:creationId xmlns:p14="http://schemas.microsoft.com/office/powerpoint/2010/main" val="100246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B83C91-7235-44C5-B2F1-F0E273861592}"/>
              </a:ext>
            </a:extLst>
          </p:cNvPr>
          <p:cNvSpPr>
            <a:spLocks noGrp="1"/>
          </p:cNvSpPr>
          <p:nvPr>
            <p:ph type="subTitle" idx="1"/>
          </p:nvPr>
        </p:nvSpPr>
        <p:spPr>
          <a:xfrm>
            <a:off x="964074" y="760827"/>
            <a:ext cx="8428383" cy="5777947"/>
          </a:xfrm>
        </p:spPr>
        <p:txBody>
          <a:bodyPr>
            <a:noAutofit/>
          </a:bodyPr>
          <a:lstStyle/>
          <a:p>
            <a:pPr lvl="0" algn="just">
              <a:spcBef>
                <a:spcPts val="5"/>
              </a:spcBef>
              <a:spcAft>
                <a:spcPts val="0"/>
              </a:spcAft>
              <a:buSzPts val="1100"/>
              <a:tabLst>
                <a:tab pos="1009015" algn="l"/>
              </a:tabLst>
            </a:pPr>
            <a:r>
              <a:rPr lang="id-ID" sz="1600" dirty="0">
                <a:solidFill>
                  <a:schemeClr val="tx1"/>
                </a:solidFill>
                <a:effectLst/>
                <a:latin typeface="Trebuchet MS (Body)"/>
                <a:ea typeface="Arial" panose="020B0604020202020204" pitchFamily="34" charset="0"/>
              </a:rPr>
              <a:t>Hipotesis asosiatif merupakan dugaan atau prasangka terhadap hubungan antara dua variabel maupun lebih.</a:t>
            </a:r>
            <a:endParaRPr lang="en-ID" sz="1600" dirty="0">
              <a:solidFill>
                <a:schemeClr val="tx1"/>
              </a:solidFill>
              <a:latin typeface="Trebuchet MS (Body)"/>
              <a:ea typeface="Arial" panose="020B0604020202020204" pitchFamily="34" charset="0"/>
            </a:endParaRPr>
          </a:p>
          <a:p>
            <a:pPr lvl="0" algn="just">
              <a:spcBef>
                <a:spcPts val="5"/>
              </a:spcBef>
              <a:spcAft>
                <a:spcPts val="0"/>
              </a:spcAft>
              <a:buSzPts val="1100"/>
              <a:tabLst>
                <a:tab pos="1009015" algn="l"/>
              </a:tabLst>
            </a:pPr>
            <a:r>
              <a:rPr lang="id-ID" sz="1600" dirty="0">
                <a:solidFill>
                  <a:schemeClr val="tx1"/>
                </a:solidFill>
                <a:effectLst/>
                <a:latin typeface="Trebuchet MS (Body)"/>
                <a:ea typeface="Arial" panose="020B0604020202020204" pitchFamily="34" charset="0"/>
              </a:rPr>
              <a:t>Contoh:</a:t>
            </a:r>
            <a:endParaRPr lang="en-US" sz="1600" dirty="0">
              <a:solidFill>
                <a:schemeClr val="tx1"/>
              </a:solidFill>
              <a:latin typeface="Trebuchet MS (Body)"/>
              <a:ea typeface="Arial" panose="020B0604020202020204" pitchFamily="34" charset="0"/>
            </a:endParaRPr>
          </a:p>
          <a:p>
            <a:pPr lvl="0" algn="just">
              <a:spcBef>
                <a:spcPts val="5"/>
              </a:spcBef>
              <a:spcAft>
                <a:spcPts val="0"/>
              </a:spcAft>
              <a:buSzPts val="1100"/>
              <a:tabLst>
                <a:tab pos="1009015" algn="l"/>
              </a:tabLst>
            </a:pPr>
            <a:r>
              <a:rPr lang="id-ID" sz="1600" dirty="0">
                <a:solidFill>
                  <a:schemeClr val="tx1"/>
                </a:solidFill>
                <a:effectLst/>
                <a:latin typeface="Trebuchet MS (Body)"/>
                <a:ea typeface="Arial" panose="020B0604020202020204" pitchFamily="34" charset="0"/>
              </a:rPr>
              <a:t>Ho</a:t>
            </a:r>
            <a:r>
              <a:rPr lang="id-ID" sz="1600" spc="-8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a:t>
            </a:r>
            <a:r>
              <a:rPr lang="id-ID" sz="1600" spc="-9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Tidak</a:t>
            </a:r>
            <a:r>
              <a:rPr lang="id-ID" sz="1600" spc="-8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adanya</a:t>
            </a:r>
            <a:r>
              <a:rPr lang="id-ID" sz="1600" spc="-8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hubungan</a:t>
            </a:r>
            <a:r>
              <a:rPr lang="id-ID" sz="1600" spc="-8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antara</a:t>
            </a:r>
            <a:r>
              <a:rPr lang="id-ID" sz="1600" spc="-8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jenis</a:t>
            </a:r>
            <a:r>
              <a:rPr lang="id-ID" sz="1600" spc="-8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profesi</a:t>
            </a:r>
            <a:r>
              <a:rPr lang="id-ID" sz="1600" spc="-9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dengan</a:t>
            </a:r>
            <a:r>
              <a:rPr lang="id-ID" sz="1600" spc="-8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jenis</a:t>
            </a:r>
            <a:r>
              <a:rPr lang="id-ID" sz="1600" spc="-8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olah</a:t>
            </a:r>
            <a:r>
              <a:rPr lang="id-ID" sz="1600" spc="-80"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raga yang</a:t>
            </a:r>
            <a:r>
              <a:rPr lang="id-ID" sz="1600" spc="-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digemari.</a:t>
            </a:r>
            <a:endParaRPr lang="en-ID" sz="1600" dirty="0">
              <a:solidFill>
                <a:schemeClr val="tx1"/>
              </a:solidFill>
              <a:latin typeface="Trebuchet MS (Body)"/>
              <a:ea typeface="Arial" panose="020B0604020202020204" pitchFamily="34" charset="0"/>
            </a:endParaRPr>
          </a:p>
          <a:p>
            <a:pPr lvl="0" algn="just">
              <a:spcBef>
                <a:spcPts val="5"/>
              </a:spcBef>
              <a:spcAft>
                <a:spcPts val="0"/>
              </a:spcAft>
              <a:buSzPts val="1100"/>
              <a:tabLst>
                <a:tab pos="1009015" algn="l"/>
              </a:tabLst>
            </a:pPr>
            <a:r>
              <a:rPr lang="id-ID" sz="1600" dirty="0">
                <a:solidFill>
                  <a:schemeClr val="tx1"/>
                </a:solidFill>
                <a:effectLst/>
                <a:latin typeface="Trebuchet MS (Body)"/>
                <a:ea typeface="Arial" panose="020B0604020202020204" pitchFamily="34" charset="0"/>
              </a:rPr>
              <a:t>Ha = Memiliki hubungan antara jenis profesi dengan jenis olah raga yang</a:t>
            </a:r>
            <a:r>
              <a:rPr lang="id-ID" sz="1600" spc="-5" dirty="0">
                <a:solidFill>
                  <a:schemeClr val="tx1"/>
                </a:solidFill>
                <a:effectLst/>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digemari.</a:t>
            </a:r>
            <a:endParaRPr lang="en-US" sz="1600" dirty="0">
              <a:solidFill>
                <a:schemeClr val="tx1"/>
              </a:solidFill>
              <a:latin typeface="Trebuchet MS (Body)"/>
              <a:ea typeface="Arial" panose="020B0604020202020204" pitchFamily="34" charset="0"/>
            </a:endParaRPr>
          </a:p>
          <a:p>
            <a:pPr lvl="0" algn="just">
              <a:spcBef>
                <a:spcPts val="5"/>
              </a:spcBef>
              <a:spcAft>
                <a:spcPts val="0"/>
              </a:spcAft>
              <a:buSzPts val="1100"/>
              <a:tabLst>
                <a:tab pos="1009015" algn="l"/>
              </a:tabLst>
            </a:pPr>
            <a:r>
              <a:rPr lang="id-ID" sz="1600" b="1" kern="0" spc="-10" dirty="0">
                <a:solidFill>
                  <a:schemeClr val="tx1"/>
                </a:solidFill>
                <a:effectLst/>
                <a:latin typeface="Trebuchet MS (Body)"/>
                <a:ea typeface="Arial" panose="020B0604020202020204" pitchFamily="34" charset="0"/>
              </a:rPr>
              <a:t>Arah Pengujian</a:t>
            </a:r>
            <a:r>
              <a:rPr lang="id-ID" sz="1600" b="1" kern="0" spc="15" dirty="0">
                <a:solidFill>
                  <a:schemeClr val="tx1"/>
                </a:solidFill>
                <a:effectLst/>
                <a:latin typeface="Trebuchet MS (Body)"/>
                <a:ea typeface="Arial" panose="020B0604020202020204" pitchFamily="34" charset="0"/>
              </a:rPr>
              <a:t> </a:t>
            </a:r>
            <a:r>
              <a:rPr lang="id-ID" sz="1600" b="1" kern="0" spc="-10" dirty="0">
                <a:solidFill>
                  <a:schemeClr val="tx1"/>
                </a:solidFill>
                <a:effectLst/>
                <a:latin typeface="Trebuchet MS (Body)"/>
                <a:ea typeface="Arial" panose="020B0604020202020204" pitchFamily="34" charset="0"/>
              </a:rPr>
              <a:t>Hipotesis</a:t>
            </a:r>
            <a:endParaRPr lang="en-ID" sz="1600" b="1" kern="0" spc="-10" dirty="0">
              <a:solidFill>
                <a:schemeClr val="tx1"/>
              </a:solidFill>
              <a:effectLst/>
              <a:latin typeface="Trebuchet MS (Body)"/>
              <a:ea typeface="Arial" panose="020B0604020202020204" pitchFamily="34" charset="0"/>
            </a:endParaRPr>
          </a:p>
          <a:p>
            <a:pPr algn="just">
              <a:spcBef>
                <a:spcPts val="20"/>
              </a:spcBef>
            </a:pPr>
            <a:r>
              <a:rPr lang="id-ID" sz="1600" dirty="0">
                <a:solidFill>
                  <a:schemeClr val="tx1"/>
                </a:solidFill>
                <a:effectLst/>
                <a:latin typeface="Trebuchet MS (Body)"/>
                <a:ea typeface="Arial" panose="020B0604020202020204" pitchFamily="34" charset="0"/>
              </a:rPr>
              <a:t>Arah uji hipotesis dibagi menjadi dua bagian yaitu sebagai berikut:</a:t>
            </a:r>
            <a:endParaRPr lang="en-US" sz="1600" dirty="0">
              <a:solidFill>
                <a:schemeClr val="tx1"/>
              </a:solidFill>
              <a:effectLst/>
              <a:latin typeface="Trebuchet MS (Body)"/>
              <a:ea typeface="Arial" panose="020B0604020202020204" pitchFamily="34" charset="0"/>
            </a:endParaRPr>
          </a:p>
          <a:p>
            <a:pPr algn="just">
              <a:spcBef>
                <a:spcPts val="20"/>
              </a:spcBef>
            </a:pPr>
            <a:r>
              <a:rPr lang="en-US" sz="1600" b="1" spc="-45" dirty="0">
                <a:solidFill>
                  <a:schemeClr val="tx1"/>
                </a:solidFill>
                <a:latin typeface="Trebuchet MS (Body)"/>
                <a:ea typeface="Arial" panose="020B0604020202020204" pitchFamily="34" charset="0"/>
              </a:rPr>
              <a:t>A. </a:t>
            </a:r>
            <a:r>
              <a:rPr lang="id-ID" sz="1600" b="1" spc="-45" dirty="0">
                <a:solidFill>
                  <a:schemeClr val="tx1"/>
                </a:solidFill>
                <a:effectLst/>
                <a:latin typeface="Trebuchet MS (Body)"/>
                <a:ea typeface="Arial" panose="020B0604020202020204" pitchFamily="34" charset="0"/>
              </a:rPr>
              <a:t>Uji satu</a:t>
            </a:r>
            <a:r>
              <a:rPr lang="id-ID" sz="1600" b="1" spc="-15" dirty="0">
                <a:solidFill>
                  <a:schemeClr val="tx1"/>
                </a:solidFill>
                <a:effectLst/>
                <a:latin typeface="Trebuchet MS (Body)"/>
                <a:ea typeface="Arial" panose="020B0604020202020204" pitchFamily="34" charset="0"/>
              </a:rPr>
              <a:t> </a:t>
            </a:r>
            <a:r>
              <a:rPr lang="id-ID" sz="1600" b="1" spc="-45" dirty="0">
                <a:solidFill>
                  <a:schemeClr val="tx1"/>
                </a:solidFill>
                <a:effectLst/>
                <a:latin typeface="Trebuchet MS (Body)"/>
                <a:ea typeface="Arial" panose="020B0604020202020204" pitchFamily="34" charset="0"/>
              </a:rPr>
              <a:t>arah</a:t>
            </a:r>
            <a:endParaRPr lang="en-US" sz="1600" b="1" spc="-45" dirty="0">
              <a:solidFill>
                <a:schemeClr val="tx1"/>
              </a:solidFill>
              <a:effectLst/>
              <a:latin typeface="Trebuchet MS (Body)"/>
              <a:ea typeface="Arial" panose="020B0604020202020204" pitchFamily="34" charset="0"/>
            </a:endParaRPr>
          </a:p>
          <a:p>
            <a:pPr algn="just">
              <a:spcBef>
                <a:spcPts val="20"/>
              </a:spcBef>
            </a:pPr>
            <a:r>
              <a:rPr lang="id-ID" sz="1600" dirty="0">
                <a:solidFill>
                  <a:schemeClr val="tx1"/>
                </a:solidFill>
                <a:effectLst/>
                <a:latin typeface="Trebuchet MS (Body)"/>
                <a:ea typeface="Arial" panose="020B0604020202020204" pitchFamily="34" charset="0"/>
              </a:rPr>
              <a:t>Uji hipotesis satu arah memiliki satu daerah penolakan dari hipotesis nol (Ho) yang sangat bergantung pada suati nilai kritis tertentu.</a:t>
            </a:r>
            <a:endParaRPr lang="en-ID" sz="1600" dirty="0">
              <a:solidFill>
                <a:schemeClr val="tx1"/>
              </a:solidFill>
              <a:latin typeface="Trebuchet MS (Body)"/>
              <a:ea typeface="Arial" panose="020B0604020202020204" pitchFamily="34" charset="0"/>
            </a:endParaRPr>
          </a:p>
          <a:p>
            <a:pPr algn="just">
              <a:spcBef>
                <a:spcPts val="20"/>
              </a:spcBef>
            </a:pPr>
            <a:r>
              <a:rPr lang="en-ID" sz="1600" spc="-120" dirty="0">
                <a:solidFill>
                  <a:schemeClr val="tx1"/>
                </a:solidFill>
                <a:effectLst/>
                <a:latin typeface="Trebuchet MS (Body)"/>
                <a:ea typeface="Arial" panose="020B0604020202020204" pitchFamily="34" charset="0"/>
              </a:rPr>
              <a:t>1. </a:t>
            </a:r>
            <a:r>
              <a:rPr lang="id-ID" sz="1600" spc="-120" dirty="0">
                <a:solidFill>
                  <a:schemeClr val="tx1"/>
                </a:solidFill>
                <a:effectLst/>
                <a:latin typeface="Trebuchet MS (Body)"/>
                <a:ea typeface="Arial" panose="020B0604020202020204" pitchFamily="34" charset="0"/>
              </a:rPr>
              <a:t>Uji hipotesis satu arah atas</a:t>
            </a:r>
            <a:r>
              <a:rPr lang="id-ID" sz="1600" spc="-35" dirty="0">
                <a:solidFill>
                  <a:schemeClr val="tx1"/>
                </a:solidFill>
                <a:effectLst/>
                <a:latin typeface="Trebuchet MS (Body)"/>
                <a:ea typeface="Arial" panose="020B0604020202020204" pitchFamily="34" charset="0"/>
              </a:rPr>
              <a:t> </a:t>
            </a:r>
            <a:r>
              <a:rPr lang="id-ID" sz="1600" spc="-120" dirty="0">
                <a:solidFill>
                  <a:schemeClr val="tx1"/>
                </a:solidFill>
                <a:effectLst/>
                <a:latin typeface="Trebuchet MS (Body)"/>
                <a:ea typeface="Arial" panose="020B0604020202020204" pitchFamily="34" charset="0"/>
              </a:rPr>
              <a:t>(kanan)</a:t>
            </a:r>
            <a:endParaRPr lang="en-ID" sz="1600" spc="-120" dirty="0">
              <a:solidFill>
                <a:schemeClr val="tx1"/>
              </a:solidFill>
              <a:effectLst/>
              <a:latin typeface="Trebuchet MS (Body)"/>
              <a:ea typeface="Arial" panose="020B0604020202020204" pitchFamily="34" charset="0"/>
            </a:endParaRPr>
          </a:p>
          <a:p>
            <a:pPr marR="71755" lvl="0" algn="just">
              <a:spcBef>
                <a:spcPts val="195"/>
              </a:spcBef>
              <a:spcAft>
                <a:spcPts val="0"/>
              </a:spcAft>
              <a:buSzPts val="1100"/>
              <a:tabLst>
                <a:tab pos="1278255" algn="l"/>
              </a:tabLst>
            </a:pPr>
            <a:r>
              <a:rPr lang="id-ID" sz="1600" spc="-120" dirty="0">
                <a:solidFill>
                  <a:schemeClr val="tx1"/>
                </a:solidFill>
                <a:effectLst/>
                <a:latin typeface="Trebuchet MS (Body)"/>
                <a:ea typeface="Arial" panose="020B0604020202020204" pitchFamily="34" charset="0"/>
              </a:rPr>
              <a:t>Apabila hipotesis nol (Ho) memiliki tanda ≤ dan hipotesis alternarif (Ha) memiliki tanda &gt; maka disebut sebagai pengujian searah atas (kanan)</a:t>
            </a:r>
            <a:r>
              <a:rPr lang="id-ID" sz="1600" spc="-20" dirty="0">
                <a:solidFill>
                  <a:schemeClr val="tx1"/>
                </a:solidFill>
                <a:effectLst/>
                <a:latin typeface="Trebuchet MS (Body)"/>
                <a:ea typeface="Arial" panose="020B0604020202020204" pitchFamily="34" charset="0"/>
              </a:rPr>
              <a:t> </a:t>
            </a:r>
            <a:r>
              <a:rPr lang="id-ID" sz="1600" spc="-120" dirty="0">
                <a:solidFill>
                  <a:schemeClr val="tx1"/>
                </a:solidFill>
                <a:effectLst/>
                <a:latin typeface="Trebuchet MS (Body)"/>
                <a:ea typeface="Arial" panose="020B0604020202020204" pitchFamily="34" charset="0"/>
              </a:rPr>
              <a:t>dimana:</a:t>
            </a:r>
            <a:endParaRPr lang="en-ID" sz="1600" spc="-120" dirty="0">
              <a:solidFill>
                <a:schemeClr val="tx1"/>
              </a:solidFill>
              <a:latin typeface="Trebuchet MS (Body)"/>
              <a:ea typeface="Arial" panose="020B0604020202020204" pitchFamily="34" charset="0"/>
            </a:endParaRPr>
          </a:p>
          <a:p>
            <a:pPr marR="71755" lvl="0" algn="just">
              <a:spcBef>
                <a:spcPts val="195"/>
              </a:spcBef>
              <a:spcAft>
                <a:spcPts val="0"/>
              </a:spcAft>
              <a:buSzPts val="1100"/>
              <a:tabLst>
                <a:tab pos="1278255" algn="l"/>
              </a:tabLst>
            </a:pPr>
            <a:r>
              <a:rPr lang="id-ID" sz="1600" dirty="0">
                <a:solidFill>
                  <a:schemeClr val="tx1"/>
                </a:solidFill>
                <a:effectLst/>
                <a:latin typeface="Trebuchet MS (Body)"/>
                <a:ea typeface="Arial" panose="020B0604020202020204" pitchFamily="34" charset="0"/>
              </a:rPr>
              <a:t>Ho : </a:t>
            </a:r>
            <a:r>
              <a:rPr lang="id-ID" sz="1600" i="1" dirty="0">
                <a:solidFill>
                  <a:schemeClr val="tx1"/>
                </a:solidFill>
                <a:effectLst/>
                <a:latin typeface="Trebuchet MS (Body)"/>
                <a:ea typeface="Arial" panose="020B0604020202020204" pitchFamily="34" charset="0"/>
              </a:rPr>
              <a:t>q</a:t>
            </a:r>
            <a:r>
              <a:rPr lang="id-ID" sz="1600" i="1" dirty="0">
                <a:solidFill>
                  <a:schemeClr val="tx1"/>
                </a:solidFill>
                <a:effectLst/>
                <a:latin typeface="Trebuchet MS (Body)"/>
                <a:ea typeface="Arial" panose="020B0604020202020204" pitchFamily="34" charset="0"/>
                <a:cs typeface="Arial" panose="020B0604020202020204" pitchFamily="34" charset="0"/>
              </a:rPr>
              <a:t> </a:t>
            </a:r>
            <a:r>
              <a:rPr lang="id-ID" sz="1600" dirty="0">
                <a:solidFill>
                  <a:schemeClr val="tx1"/>
                </a:solidFill>
                <a:effectLst/>
                <a:latin typeface="Trebuchet MS (Body)"/>
                <a:ea typeface="Arial" panose="020B0604020202020204" pitchFamily="34" charset="0"/>
              </a:rPr>
              <a:t>£</a:t>
            </a:r>
            <a:r>
              <a:rPr lang="id-ID" sz="1600" dirty="0">
                <a:solidFill>
                  <a:schemeClr val="tx1"/>
                </a:solidFill>
                <a:effectLst/>
                <a:latin typeface="Trebuchet MS (Body)"/>
                <a:ea typeface="Arial" panose="020B0604020202020204" pitchFamily="34" charset="0"/>
                <a:cs typeface="Arial" panose="020B0604020202020204" pitchFamily="34" charset="0"/>
              </a:rPr>
              <a:t> </a:t>
            </a:r>
            <a:r>
              <a:rPr lang="id-ID" sz="1600" i="1" dirty="0">
                <a:solidFill>
                  <a:schemeClr val="tx1"/>
                </a:solidFill>
                <a:effectLst/>
                <a:latin typeface="Trebuchet MS (Body)"/>
                <a:ea typeface="Arial" panose="020B0604020202020204" pitchFamily="34" charset="0"/>
              </a:rPr>
              <a:t>q</a:t>
            </a:r>
            <a:r>
              <a:rPr lang="id-ID" sz="1600" baseline="-25000" dirty="0">
                <a:solidFill>
                  <a:schemeClr val="tx1"/>
                </a:solidFill>
                <a:effectLst/>
                <a:latin typeface="Trebuchet MS (Body)"/>
                <a:ea typeface="Arial" panose="020B0604020202020204" pitchFamily="34" charset="0"/>
                <a:cs typeface="Arial" panose="020B0604020202020204" pitchFamily="34" charset="0"/>
              </a:rPr>
              <a:t>0</a:t>
            </a:r>
            <a:r>
              <a:rPr lang="id-ID" sz="1600" dirty="0">
                <a:solidFill>
                  <a:schemeClr val="tx1"/>
                </a:solidFill>
                <a:effectLst/>
                <a:latin typeface="Trebuchet MS (Body)"/>
                <a:ea typeface="Arial" panose="020B0604020202020204" pitchFamily="34" charset="0"/>
                <a:cs typeface="Arial" panose="020B0604020202020204" pitchFamily="34" charset="0"/>
              </a:rPr>
              <a:t> </a:t>
            </a:r>
            <a:r>
              <a:rPr lang="id-ID" sz="1600" dirty="0">
                <a:solidFill>
                  <a:schemeClr val="tx1"/>
                </a:solidFill>
                <a:effectLst/>
                <a:latin typeface="Trebuchet MS (Body)"/>
                <a:ea typeface="Arial" panose="020B0604020202020204" pitchFamily="34" charset="0"/>
              </a:rPr>
              <a:t>berlawanan H</a:t>
            </a:r>
            <a:r>
              <a:rPr lang="id-ID" sz="1600" baseline="-25000" dirty="0">
                <a:solidFill>
                  <a:schemeClr val="tx1"/>
                </a:solidFill>
                <a:effectLst/>
                <a:latin typeface="Trebuchet MS (Body)"/>
                <a:ea typeface="Arial" panose="020B0604020202020204" pitchFamily="34" charset="0"/>
              </a:rPr>
              <a:t>1</a:t>
            </a:r>
            <a:r>
              <a:rPr lang="id-ID" sz="1600" dirty="0">
                <a:solidFill>
                  <a:schemeClr val="tx1"/>
                </a:solidFill>
                <a:effectLst/>
                <a:latin typeface="Trebuchet MS (Body)"/>
                <a:ea typeface="Arial" panose="020B0604020202020204" pitchFamily="34" charset="0"/>
              </a:rPr>
              <a:t> : </a:t>
            </a:r>
            <a:r>
              <a:rPr lang="id-ID" sz="1600" i="1" dirty="0">
                <a:solidFill>
                  <a:schemeClr val="tx1"/>
                </a:solidFill>
                <a:effectLst/>
                <a:latin typeface="Trebuchet MS (Body)"/>
                <a:ea typeface="Arial" panose="020B0604020202020204" pitchFamily="34" charset="0"/>
              </a:rPr>
              <a:t>q</a:t>
            </a:r>
            <a:r>
              <a:rPr lang="id-ID" sz="1600" i="1" dirty="0">
                <a:solidFill>
                  <a:schemeClr val="tx1"/>
                </a:solidFill>
                <a:effectLst/>
                <a:latin typeface="Trebuchet MS (Body)"/>
                <a:ea typeface="Arial" panose="020B0604020202020204" pitchFamily="34" charset="0"/>
                <a:cs typeface="Arial" panose="020B0604020202020204" pitchFamily="34" charset="0"/>
              </a:rPr>
              <a:t> </a:t>
            </a:r>
            <a:r>
              <a:rPr lang="id-ID" sz="1600" dirty="0">
                <a:solidFill>
                  <a:schemeClr val="tx1"/>
                </a:solidFill>
                <a:effectLst/>
                <a:latin typeface="Trebuchet MS (Body)"/>
                <a:ea typeface="Arial" panose="020B0604020202020204" pitchFamily="34" charset="0"/>
              </a:rPr>
              <a:t>&gt;</a:t>
            </a:r>
            <a:r>
              <a:rPr lang="id-ID" sz="1600" dirty="0">
                <a:solidFill>
                  <a:schemeClr val="tx1"/>
                </a:solidFill>
                <a:effectLst/>
                <a:latin typeface="Trebuchet MS (Body)"/>
                <a:ea typeface="Arial" panose="020B0604020202020204" pitchFamily="34" charset="0"/>
                <a:cs typeface="Arial" panose="020B0604020202020204" pitchFamily="34" charset="0"/>
              </a:rPr>
              <a:t> </a:t>
            </a:r>
            <a:r>
              <a:rPr lang="id-ID" sz="1600" i="1" dirty="0">
                <a:solidFill>
                  <a:schemeClr val="tx1"/>
                </a:solidFill>
                <a:effectLst/>
                <a:latin typeface="Trebuchet MS (Body)"/>
                <a:ea typeface="Arial" panose="020B0604020202020204" pitchFamily="34" charset="0"/>
              </a:rPr>
              <a:t>q</a:t>
            </a:r>
            <a:r>
              <a:rPr lang="id-ID" sz="1600" baseline="-25000" dirty="0">
                <a:solidFill>
                  <a:schemeClr val="tx1"/>
                </a:solidFill>
                <a:effectLst/>
                <a:latin typeface="Trebuchet MS (Body)"/>
                <a:ea typeface="Arial" panose="020B0604020202020204" pitchFamily="34" charset="0"/>
                <a:cs typeface="Arial" panose="020B0604020202020204" pitchFamily="34" charset="0"/>
              </a:rPr>
              <a:t>0</a:t>
            </a:r>
            <a:endParaRPr lang="en-ID" sz="1600" dirty="0">
              <a:solidFill>
                <a:schemeClr val="tx1"/>
              </a:solidFill>
              <a:effectLst/>
              <a:latin typeface="Trebuchet MS (Body)"/>
              <a:ea typeface="Arial" panose="020B0604020202020204" pitchFamily="34" charset="0"/>
            </a:endParaRPr>
          </a:p>
          <a:p>
            <a:pPr marR="73025" lvl="0" algn="just">
              <a:spcBef>
                <a:spcPts val="535"/>
              </a:spcBef>
              <a:spcAft>
                <a:spcPts val="0"/>
              </a:spcAft>
              <a:buSzPts val="1100"/>
              <a:tabLst>
                <a:tab pos="1278255" algn="l"/>
              </a:tabLst>
            </a:pPr>
            <a:r>
              <a:rPr lang="en-US" sz="1600" spc="-120" dirty="0">
                <a:solidFill>
                  <a:schemeClr val="tx1"/>
                </a:solidFill>
                <a:effectLst/>
                <a:latin typeface="Trebuchet MS (Body)"/>
                <a:ea typeface="Arial" panose="020B0604020202020204" pitchFamily="34" charset="0"/>
              </a:rPr>
              <a:t>a. </a:t>
            </a:r>
            <a:r>
              <a:rPr lang="id-ID" sz="1600" spc="-120" dirty="0">
                <a:solidFill>
                  <a:schemeClr val="tx1"/>
                </a:solidFill>
                <a:effectLst/>
                <a:latin typeface="Trebuchet MS (Body)"/>
                <a:ea typeface="Arial" panose="020B0604020202020204" pitchFamily="34" charset="0"/>
              </a:rPr>
              <a:t>Wilayah penolakan Ho terdapat pada luas wilayah paling kanan yaitu sebesar </a:t>
            </a:r>
            <a:r>
              <a:rPr lang="id-ID" sz="1600" i="1" spc="-120" dirty="0">
                <a:solidFill>
                  <a:schemeClr val="tx1"/>
                </a:solidFill>
                <a:effectLst/>
                <a:latin typeface="Trebuchet MS (Body)"/>
                <a:ea typeface="Arial" panose="020B0604020202020204" pitchFamily="34" charset="0"/>
              </a:rPr>
              <a:t>a</a:t>
            </a:r>
            <a:r>
              <a:rPr lang="id-ID" sz="1600" i="1" spc="110" dirty="0">
                <a:solidFill>
                  <a:schemeClr val="tx1"/>
                </a:solidFill>
                <a:effectLst/>
                <a:latin typeface="Trebuchet MS (Body)"/>
                <a:ea typeface="Arial" panose="020B0604020202020204" pitchFamily="34" charset="0"/>
                <a:cs typeface="Arial" panose="020B0604020202020204" pitchFamily="34" charset="0"/>
              </a:rPr>
              <a:t> </a:t>
            </a:r>
            <a:r>
              <a:rPr lang="id-ID" sz="1600" spc="-120" dirty="0">
                <a:solidFill>
                  <a:schemeClr val="tx1"/>
                </a:solidFill>
                <a:effectLst/>
                <a:latin typeface="Trebuchet MS (Body)"/>
                <a:ea typeface="Arial" panose="020B0604020202020204" pitchFamily="34" charset="0"/>
              </a:rPr>
              <a:t>.</a:t>
            </a:r>
            <a:endParaRPr lang="en-ID" sz="1600" spc="-120" dirty="0">
              <a:solidFill>
                <a:schemeClr val="tx1"/>
              </a:solidFill>
              <a:effectLst/>
              <a:latin typeface="Trebuchet MS (Body)"/>
              <a:ea typeface="Arial" panose="020B0604020202020204" pitchFamily="34" charset="0"/>
            </a:endParaRPr>
          </a:p>
          <a:p>
            <a:pPr lvl="0" algn="just">
              <a:buSzPts val="1100"/>
              <a:tabLst>
                <a:tab pos="1278255" algn="l"/>
              </a:tabLst>
            </a:pPr>
            <a:r>
              <a:rPr lang="en-US" sz="1600" spc="-120" dirty="0">
                <a:solidFill>
                  <a:schemeClr val="tx1"/>
                </a:solidFill>
                <a:effectLst/>
                <a:latin typeface="Trebuchet MS (Body)"/>
                <a:ea typeface="Arial" panose="020B0604020202020204" pitchFamily="34" charset="0"/>
              </a:rPr>
              <a:t>b. </a:t>
            </a:r>
            <a:r>
              <a:rPr lang="id-ID" sz="1600" spc="-120" dirty="0">
                <a:solidFill>
                  <a:schemeClr val="tx1"/>
                </a:solidFill>
                <a:effectLst/>
                <a:latin typeface="Trebuchet MS (Body)"/>
                <a:ea typeface="Arial" panose="020B0604020202020204" pitchFamily="34" charset="0"/>
              </a:rPr>
              <a:t>Wilayah penerimaan Ho ditentukan oleh wilayah 1 -</a:t>
            </a:r>
            <a:r>
              <a:rPr lang="id-ID" sz="1600" spc="40" dirty="0">
                <a:solidFill>
                  <a:schemeClr val="tx1"/>
                </a:solidFill>
                <a:effectLst/>
                <a:latin typeface="Trebuchet MS (Body)"/>
                <a:ea typeface="Arial" panose="020B0604020202020204" pitchFamily="34" charset="0"/>
              </a:rPr>
              <a:t> </a:t>
            </a:r>
            <a:r>
              <a:rPr lang="id-ID" sz="1600" i="1" spc="-120" dirty="0">
                <a:solidFill>
                  <a:schemeClr val="tx1"/>
                </a:solidFill>
                <a:effectLst/>
                <a:latin typeface="Trebuchet MS (Body)"/>
                <a:ea typeface="Arial" panose="020B0604020202020204" pitchFamily="34" charset="0"/>
              </a:rPr>
              <a:t>a</a:t>
            </a:r>
            <a:endParaRPr lang="en-ID" sz="1600" spc="-120" dirty="0">
              <a:solidFill>
                <a:schemeClr val="tx1"/>
              </a:solidFill>
              <a:effectLst/>
              <a:latin typeface="Trebuchet MS (Body)"/>
              <a:ea typeface="Arial" panose="020B0604020202020204" pitchFamily="34" charset="0"/>
            </a:endParaRPr>
          </a:p>
          <a:p>
            <a:pPr lvl="0" algn="just">
              <a:spcBef>
                <a:spcPts val="185"/>
              </a:spcBef>
              <a:buSzPts val="1100"/>
              <a:tabLst>
                <a:tab pos="1278255" algn="l"/>
              </a:tabLst>
            </a:pPr>
            <a:r>
              <a:rPr lang="en-US" sz="1600" spc="-120" dirty="0">
                <a:solidFill>
                  <a:schemeClr val="tx1"/>
                </a:solidFill>
                <a:effectLst/>
                <a:latin typeface="Trebuchet MS (Body)"/>
                <a:ea typeface="Arial" panose="020B0604020202020204" pitchFamily="34" charset="0"/>
              </a:rPr>
              <a:t>c. </a:t>
            </a:r>
            <a:r>
              <a:rPr lang="id-ID" sz="1600" spc="-120" dirty="0">
                <a:solidFill>
                  <a:schemeClr val="tx1"/>
                </a:solidFill>
                <a:effectLst/>
                <a:latin typeface="Trebuchet MS (Body)"/>
                <a:ea typeface="Arial" panose="020B0604020202020204" pitchFamily="34" charset="0"/>
              </a:rPr>
              <a:t>Nilai</a:t>
            </a:r>
            <a:r>
              <a:rPr lang="id-ID" sz="1600" spc="-85" dirty="0">
                <a:solidFill>
                  <a:schemeClr val="tx1"/>
                </a:solidFill>
                <a:effectLst/>
                <a:latin typeface="Trebuchet MS (Body)"/>
                <a:ea typeface="Arial" panose="020B0604020202020204" pitchFamily="34" charset="0"/>
              </a:rPr>
              <a:t> </a:t>
            </a:r>
            <a:r>
              <a:rPr lang="id-ID" sz="1600" spc="-120" dirty="0">
                <a:solidFill>
                  <a:schemeClr val="tx1"/>
                </a:solidFill>
                <a:effectLst/>
                <a:latin typeface="Trebuchet MS (Body)"/>
                <a:ea typeface="Arial" panose="020B0604020202020204" pitchFamily="34" charset="0"/>
              </a:rPr>
              <a:t>kritisnya</a:t>
            </a:r>
            <a:r>
              <a:rPr lang="id-ID" sz="1600" spc="-90" dirty="0">
                <a:solidFill>
                  <a:schemeClr val="tx1"/>
                </a:solidFill>
                <a:effectLst/>
                <a:latin typeface="Trebuchet MS (Body)"/>
                <a:ea typeface="Arial" panose="020B0604020202020204" pitchFamily="34" charset="0"/>
              </a:rPr>
              <a:t> </a:t>
            </a:r>
            <a:r>
              <a:rPr lang="id-ID" sz="1600" spc="-120" dirty="0">
                <a:solidFill>
                  <a:schemeClr val="tx1"/>
                </a:solidFill>
                <a:effectLst/>
                <a:latin typeface="Trebuchet MS (Body)"/>
                <a:ea typeface="Arial" panose="020B0604020202020204" pitchFamily="34" charset="0"/>
              </a:rPr>
              <a:t>yaitu</a:t>
            </a:r>
            <a:r>
              <a:rPr lang="id-ID" sz="1600" spc="90" dirty="0">
                <a:solidFill>
                  <a:schemeClr val="tx1"/>
                </a:solidFill>
                <a:effectLst/>
                <a:latin typeface="Trebuchet MS (Body)"/>
                <a:ea typeface="Arial" panose="020B0604020202020204" pitchFamily="34" charset="0"/>
              </a:rPr>
              <a:t> </a:t>
            </a:r>
            <a:r>
              <a:rPr lang="id-ID" sz="1600" spc="-120" dirty="0">
                <a:solidFill>
                  <a:schemeClr val="tx1"/>
                </a:solidFill>
                <a:effectLst/>
                <a:latin typeface="Trebuchet MS (Body)"/>
                <a:ea typeface="Arial" panose="020B0604020202020204" pitchFamily="34" charset="0"/>
              </a:rPr>
              <a:t>+</a:t>
            </a:r>
            <a:r>
              <a:rPr lang="id-ID" sz="1600" spc="-25" dirty="0">
                <a:solidFill>
                  <a:schemeClr val="tx1"/>
                </a:solidFill>
                <a:effectLst/>
                <a:latin typeface="Trebuchet MS (Body)"/>
                <a:ea typeface="Arial" panose="020B0604020202020204" pitchFamily="34" charset="0"/>
                <a:cs typeface="Arial" panose="020B0604020202020204" pitchFamily="34" charset="0"/>
              </a:rPr>
              <a:t> </a:t>
            </a:r>
            <a:r>
              <a:rPr lang="id-ID" sz="1600" i="1" spc="-120" dirty="0">
                <a:solidFill>
                  <a:schemeClr val="tx1"/>
                </a:solidFill>
                <a:effectLst/>
                <a:latin typeface="Trebuchet MS (Body)"/>
                <a:ea typeface="Arial" panose="020B0604020202020204" pitchFamily="34" charset="0"/>
                <a:cs typeface="Arial" panose="020B0604020202020204" pitchFamily="34" charset="0"/>
              </a:rPr>
              <a:t>z</a:t>
            </a:r>
            <a:r>
              <a:rPr lang="id-ID" sz="1600" i="1" spc="-120" dirty="0">
                <a:solidFill>
                  <a:schemeClr val="tx1"/>
                </a:solidFill>
                <a:effectLst/>
                <a:latin typeface="Trebuchet MS (Body)"/>
                <a:ea typeface="Arial" panose="020B0604020202020204" pitchFamily="34" charset="0"/>
              </a:rPr>
              <a:t>a</a:t>
            </a:r>
            <a:r>
              <a:rPr lang="id-ID" sz="1600" i="1" spc="165" dirty="0">
                <a:solidFill>
                  <a:schemeClr val="tx1"/>
                </a:solidFill>
                <a:effectLst/>
                <a:latin typeface="Trebuchet MS (Body)"/>
                <a:ea typeface="Arial" panose="020B0604020202020204" pitchFamily="34" charset="0"/>
                <a:cs typeface="Arial" panose="020B0604020202020204" pitchFamily="34" charset="0"/>
              </a:rPr>
              <a:t> </a:t>
            </a:r>
            <a:r>
              <a:rPr lang="id-ID" sz="1600" spc="-120" dirty="0">
                <a:solidFill>
                  <a:schemeClr val="tx1"/>
                </a:solidFill>
                <a:effectLst/>
                <a:latin typeface="Trebuchet MS (Body)"/>
                <a:ea typeface="Arial" panose="020B0604020202020204" pitchFamily="34" charset="0"/>
              </a:rPr>
              <a:t>yang</a:t>
            </a:r>
            <a:r>
              <a:rPr lang="id-ID" sz="1600" spc="-70" dirty="0">
                <a:solidFill>
                  <a:schemeClr val="tx1"/>
                </a:solidFill>
                <a:effectLst/>
                <a:latin typeface="Trebuchet MS (Body)"/>
                <a:ea typeface="Arial" panose="020B0604020202020204" pitchFamily="34" charset="0"/>
              </a:rPr>
              <a:t> </a:t>
            </a:r>
            <a:r>
              <a:rPr lang="id-ID" sz="1600" spc="-120" dirty="0">
                <a:solidFill>
                  <a:schemeClr val="tx1"/>
                </a:solidFill>
                <a:effectLst/>
                <a:latin typeface="Trebuchet MS (Body)"/>
                <a:ea typeface="Arial" panose="020B0604020202020204" pitchFamily="34" charset="0"/>
              </a:rPr>
              <a:t>didapat</a:t>
            </a:r>
            <a:r>
              <a:rPr lang="id-ID" sz="1600" spc="-85" dirty="0">
                <a:solidFill>
                  <a:schemeClr val="tx1"/>
                </a:solidFill>
                <a:effectLst/>
                <a:latin typeface="Trebuchet MS (Body)"/>
                <a:ea typeface="Arial" panose="020B0604020202020204" pitchFamily="34" charset="0"/>
              </a:rPr>
              <a:t> </a:t>
            </a:r>
            <a:r>
              <a:rPr lang="id-ID" sz="1600" spc="-120" dirty="0">
                <a:solidFill>
                  <a:schemeClr val="tx1"/>
                </a:solidFill>
                <a:effectLst/>
                <a:latin typeface="Trebuchet MS (Body)"/>
                <a:ea typeface="Arial" panose="020B0604020202020204" pitchFamily="34" charset="0"/>
              </a:rPr>
              <a:t>dari</a:t>
            </a:r>
            <a:r>
              <a:rPr lang="id-ID" sz="1600" spc="-85" dirty="0">
                <a:solidFill>
                  <a:schemeClr val="tx1"/>
                </a:solidFill>
                <a:effectLst/>
                <a:latin typeface="Trebuchet MS (Body)"/>
                <a:ea typeface="Arial" panose="020B0604020202020204" pitchFamily="34" charset="0"/>
              </a:rPr>
              <a:t> </a:t>
            </a:r>
            <a:r>
              <a:rPr lang="id-ID" sz="1600" spc="-120" dirty="0">
                <a:solidFill>
                  <a:schemeClr val="tx1"/>
                </a:solidFill>
                <a:effectLst/>
                <a:latin typeface="Trebuchet MS (Body)"/>
                <a:ea typeface="Arial" panose="020B0604020202020204" pitchFamily="34" charset="0"/>
              </a:rPr>
              <a:t>tabel</a:t>
            </a:r>
            <a:r>
              <a:rPr lang="id-ID" sz="1600" spc="-100" dirty="0">
                <a:solidFill>
                  <a:schemeClr val="tx1"/>
                </a:solidFill>
                <a:effectLst/>
                <a:latin typeface="Trebuchet MS (Body)"/>
                <a:ea typeface="Arial" panose="020B0604020202020204" pitchFamily="34" charset="0"/>
              </a:rPr>
              <a:t> </a:t>
            </a:r>
            <a:r>
              <a:rPr lang="id-ID" sz="1600" spc="-120" dirty="0">
                <a:solidFill>
                  <a:schemeClr val="tx1"/>
                </a:solidFill>
                <a:effectLst/>
                <a:latin typeface="Trebuchet MS (Body)"/>
                <a:ea typeface="Arial" panose="020B0604020202020204" pitchFamily="34" charset="0"/>
              </a:rPr>
              <a:t>kepada</a:t>
            </a:r>
            <a:r>
              <a:rPr lang="id-ID" sz="1600" spc="-70" dirty="0">
                <a:solidFill>
                  <a:schemeClr val="tx1"/>
                </a:solidFill>
                <a:effectLst/>
                <a:latin typeface="Trebuchet MS (Body)"/>
                <a:ea typeface="Arial" panose="020B0604020202020204" pitchFamily="34" charset="0"/>
              </a:rPr>
              <a:t> </a:t>
            </a:r>
            <a:r>
              <a:rPr lang="id-ID" sz="1600" spc="-120" dirty="0">
                <a:solidFill>
                  <a:schemeClr val="tx1"/>
                </a:solidFill>
                <a:effectLst/>
                <a:latin typeface="Trebuchet MS (Body)"/>
                <a:ea typeface="Arial" panose="020B0604020202020204" pitchFamily="34" charset="0"/>
              </a:rPr>
              <a:t>nilai </a:t>
            </a:r>
            <a:r>
              <a:rPr lang="id-ID" sz="1600" i="1" spc="-120" dirty="0">
                <a:solidFill>
                  <a:schemeClr val="tx1"/>
                </a:solidFill>
                <a:effectLst/>
                <a:latin typeface="Trebuchet MS (Body)"/>
                <a:ea typeface="Arial" panose="020B0604020202020204" pitchFamily="34" charset="0"/>
              </a:rPr>
              <a:t>a</a:t>
            </a:r>
            <a:r>
              <a:rPr lang="id-ID" sz="1600" i="1" spc="45" dirty="0">
                <a:solidFill>
                  <a:schemeClr val="tx1"/>
                </a:solidFill>
                <a:effectLst/>
                <a:latin typeface="Trebuchet MS (Body)"/>
                <a:ea typeface="Arial" panose="020B0604020202020204" pitchFamily="34" charset="0"/>
                <a:cs typeface="Arial" panose="020B0604020202020204" pitchFamily="34" charset="0"/>
              </a:rPr>
              <a:t> </a:t>
            </a:r>
            <a:r>
              <a:rPr lang="id-ID" sz="1600" spc="-120" dirty="0">
                <a:solidFill>
                  <a:schemeClr val="tx1"/>
                </a:solidFill>
                <a:effectLst/>
                <a:latin typeface="Trebuchet MS (Body)"/>
                <a:ea typeface="Arial" panose="020B0604020202020204" pitchFamily="34" charset="0"/>
              </a:rPr>
              <a:t>yang</a:t>
            </a:r>
            <a:r>
              <a:rPr lang="en-ID" sz="1600" spc="-120" dirty="0">
                <a:solidFill>
                  <a:schemeClr val="tx1"/>
                </a:solidFill>
                <a:latin typeface="Trebuchet MS (Body)"/>
                <a:ea typeface="Arial" panose="020B0604020202020204" pitchFamily="34" charset="0"/>
              </a:rPr>
              <a:t> </a:t>
            </a:r>
            <a:r>
              <a:rPr lang="id-ID" sz="1600" dirty="0">
                <a:solidFill>
                  <a:schemeClr val="tx1"/>
                </a:solidFill>
                <a:effectLst/>
                <a:latin typeface="Trebuchet MS (Body)"/>
                <a:ea typeface="Arial" panose="020B0604020202020204" pitchFamily="34" charset="0"/>
              </a:rPr>
              <a:t>sudah ditentukan sebelumnya.</a:t>
            </a:r>
            <a:r>
              <a:rPr lang="en-US" sz="1600" dirty="0">
                <a:solidFill>
                  <a:schemeClr val="tx1"/>
                </a:solidFill>
                <a:effectLst/>
                <a:latin typeface="Trebuchet MS (Body)"/>
                <a:ea typeface="Arial" panose="020B0604020202020204" pitchFamily="34" charset="0"/>
              </a:rPr>
              <a:t> Uji </a:t>
            </a:r>
            <a:r>
              <a:rPr lang="en-US" sz="1600" dirty="0" err="1">
                <a:solidFill>
                  <a:schemeClr val="tx1"/>
                </a:solidFill>
                <a:effectLst/>
                <a:latin typeface="Trebuchet MS (Body)"/>
                <a:ea typeface="Arial" panose="020B0604020202020204" pitchFamily="34" charset="0"/>
              </a:rPr>
              <a:t>satu</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arah</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atas</a:t>
            </a:r>
            <a:r>
              <a:rPr lang="en-US" sz="1600" dirty="0">
                <a:solidFill>
                  <a:schemeClr val="tx1"/>
                </a:solidFill>
                <a:latin typeface="Trebuchet MS (Body)"/>
                <a:ea typeface="Arial" panose="020B0604020202020204" pitchFamily="34" charset="0"/>
              </a:rPr>
              <a:t>:</a:t>
            </a:r>
            <a:endParaRPr lang="en-ID" sz="1600" b="1" dirty="0">
              <a:solidFill>
                <a:schemeClr val="tx1"/>
              </a:solidFill>
              <a:effectLst/>
              <a:latin typeface="Trebuchet MS (Body)"/>
              <a:ea typeface="Arial" panose="020B0604020202020204" pitchFamily="34" charset="0"/>
            </a:endParaRPr>
          </a:p>
        </p:txBody>
      </p:sp>
      <p:sp>
        <p:nvSpPr>
          <p:cNvPr id="13" name="Title 1">
            <a:extLst>
              <a:ext uri="{FF2B5EF4-FFF2-40B4-BE49-F238E27FC236}">
                <a16:creationId xmlns:a16="http://schemas.microsoft.com/office/drawing/2014/main" id="{6766CA1D-1C97-4489-8682-5843B82D9F7B}"/>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200" b="1" spc="-120" dirty="0">
                <a:solidFill>
                  <a:schemeClr val="tx1"/>
                </a:solidFill>
                <a:effectLst/>
                <a:latin typeface="Trebuchet MS (Headings)"/>
                <a:ea typeface="Arial" panose="020B0604020202020204" pitchFamily="34" charset="0"/>
              </a:rPr>
              <a:t>Hipotesis</a:t>
            </a:r>
            <a:r>
              <a:rPr lang="id-ID" sz="2200" b="1" spc="-5" dirty="0">
                <a:solidFill>
                  <a:schemeClr val="tx1"/>
                </a:solidFill>
                <a:effectLst/>
                <a:latin typeface="Trebuchet MS (Headings)"/>
                <a:ea typeface="Arial" panose="020B0604020202020204" pitchFamily="34" charset="0"/>
              </a:rPr>
              <a:t> </a:t>
            </a:r>
            <a:r>
              <a:rPr lang="id-ID" sz="2200" b="1" spc="-120" dirty="0">
                <a:solidFill>
                  <a:schemeClr val="tx1"/>
                </a:solidFill>
                <a:effectLst/>
                <a:latin typeface="Trebuchet MS (Headings)"/>
                <a:ea typeface="Arial" panose="020B0604020202020204" pitchFamily="34" charset="0"/>
              </a:rPr>
              <a:t>Asosiatif</a:t>
            </a:r>
            <a:endParaRPr lang="en-ID" sz="2200" b="1" dirty="0">
              <a:solidFill>
                <a:schemeClr val="tx1"/>
              </a:solidFill>
              <a:latin typeface="Trebuchet MS (Headings)"/>
              <a:cs typeface="Arial" panose="020B0604020202020204" pitchFamily="34" charset="0"/>
            </a:endParaRPr>
          </a:p>
        </p:txBody>
      </p:sp>
      <p:pic>
        <p:nvPicPr>
          <p:cNvPr id="14" name="Picture 13">
            <a:extLst>
              <a:ext uri="{FF2B5EF4-FFF2-40B4-BE49-F238E27FC236}">
                <a16:creationId xmlns:a16="http://schemas.microsoft.com/office/drawing/2014/main" id="{559B49A9-2857-49D6-951C-C37478035B91}"/>
              </a:ext>
            </a:extLst>
          </p:cNvPr>
          <p:cNvPicPr>
            <a:picLocks noChangeAspect="1"/>
          </p:cNvPicPr>
          <p:nvPr/>
        </p:nvPicPr>
        <p:blipFill>
          <a:blip r:embed="rId2"/>
          <a:stretch>
            <a:fillRect/>
          </a:stretch>
        </p:blipFill>
        <p:spPr>
          <a:xfrm>
            <a:off x="4016215" y="5450931"/>
            <a:ext cx="2324100" cy="1292484"/>
          </a:xfrm>
          <a:prstGeom prst="rect">
            <a:avLst/>
          </a:prstGeom>
        </p:spPr>
      </p:pic>
    </p:spTree>
    <p:extLst>
      <p:ext uri="{BB962C8B-B14F-4D97-AF65-F5344CB8AC3E}">
        <p14:creationId xmlns:p14="http://schemas.microsoft.com/office/powerpoint/2010/main" val="2201482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44DD1B-01D7-40AD-AD80-13464CCC9B83}"/>
              </a:ext>
            </a:extLst>
          </p:cNvPr>
          <p:cNvSpPr>
            <a:spLocks noGrp="1"/>
          </p:cNvSpPr>
          <p:nvPr>
            <p:ph type="subTitle" idx="1"/>
          </p:nvPr>
        </p:nvSpPr>
        <p:spPr>
          <a:xfrm>
            <a:off x="1067457" y="782743"/>
            <a:ext cx="8331083" cy="6075257"/>
          </a:xfrm>
        </p:spPr>
        <p:txBody>
          <a:bodyPr>
            <a:noAutofit/>
          </a:bodyPr>
          <a:lstStyle/>
          <a:p>
            <a:pPr algn="just">
              <a:lnSpc>
                <a:spcPct val="150000"/>
              </a:lnSpc>
              <a:buSzPts val="1100"/>
              <a:tabLst>
                <a:tab pos="1278255" algn="l"/>
              </a:tabLst>
            </a:pPr>
            <a:r>
              <a:rPr lang="en-ID" sz="1600" dirty="0">
                <a:solidFill>
                  <a:schemeClr val="tx1"/>
                </a:solidFill>
                <a:latin typeface="Trebuchet MS (Body)"/>
              </a:rPr>
              <a:t>2. Uji </a:t>
            </a:r>
            <a:r>
              <a:rPr lang="en-ID" sz="1600" dirty="0" err="1">
                <a:solidFill>
                  <a:schemeClr val="tx1"/>
                </a:solidFill>
                <a:latin typeface="Trebuchet MS (Body)"/>
              </a:rPr>
              <a:t>hipotesis</a:t>
            </a:r>
            <a:r>
              <a:rPr lang="en-ID" sz="1600" dirty="0">
                <a:solidFill>
                  <a:schemeClr val="tx1"/>
                </a:solidFill>
                <a:latin typeface="Trebuchet MS (Body)"/>
              </a:rPr>
              <a:t> </a:t>
            </a:r>
            <a:r>
              <a:rPr lang="en-ID" sz="1600" dirty="0" err="1">
                <a:solidFill>
                  <a:schemeClr val="tx1"/>
                </a:solidFill>
                <a:latin typeface="Trebuchet MS (Body)"/>
              </a:rPr>
              <a:t>satu</a:t>
            </a:r>
            <a:r>
              <a:rPr lang="en-ID" sz="1600" dirty="0">
                <a:solidFill>
                  <a:schemeClr val="tx1"/>
                </a:solidFill>
                <a:latin typeface="Trebuchet MS (Body)"/>
              </a:rPr>
              <a:t> </a:t>
            </a:r>
            <a:r>
              <a:rPr lang="en-ID" sz="1600" dirty="0" err="1">
                <a:solidFill>
                  <a:schemeClr val="tx1"/>
                </a:solidFill>
                <a:latin typeface="Trebuchet MS (Body)"/>
              </a:rPr>
              <a:t>arah</a:t>
            </a:r>
            <a:r>
              <a:rPr lang="en-ID" sz="1600" dirty="0">
                <a:solidFill>
                  <a:schemeClr val="tx1"/>
                </a:solidFill>
                <a:latin typeface="Trebuchet MS (Body)"/>
              </a:rPr>
              <a:t> </a:t>
            </a:r>
            <a:r>
              <a:rPr lang="en-ID" sz="1600" dirty="0" err="1">
                <a:solidFill>
                  <a:schemeClr val="tx1"/>
                </a:solidFill>
                <a:latin typeface="Trebuchet MS (Body)"/>
              </a:rPr>
              <a:t>bawah</a:t>
            </a:r>
            <a:r>
              <a:rPr lang="en-ID" sz="1600" dirty="0">
                <a:solidFill>
                  <a:schemeClr val="tx1"/>
                </a:solidFill>
                <a:latin typeface="Trebuchet MS (Body)"/>
              </a:rPr>
              <a:t> (</a:t>
            </a:r>
            <a:r>
              <a:rPr lang="en-ID" sz="1600" dirty="0" err="1">
                <a:solidFill>
                  <a:schemeClr val="tx1"/>
                </a:solidFill>
                <a:latin typeface="Trebuchet MS (Body)"/>
              </a:rPr>
              <a:t>kiri</a:t>
            </a:r>
            <a:r>
              <a:rPr lang="en-ID" sz="1600" dirty="0">
                <a:solidFill>
                  <a:schemeClr val="tx1"/>
                </a:solidFill>
                <a:latin typeface="Trebuchet MS (Body)"/>
              </a:rPr>
              <a:t>)</a:t>
            </a:r>
          </a:p>
          <a:p>
            <a:pPr algn="just">
              <a:lnSpc>
                <a:spcPct val="150000"/>
              </a:lnSpc>
              <a:buSzPts val="1100"/>
              <a:tabLst>
                <a:tab pos="1278255" algn="l"/>
              </a:tabLst>
            </a:pPr>
            <a:r>
              <a:rPr lang="en-ID" sz="1600" dirty="0" err="1">
                <a:solidFill>
                  <a:schemeClr val="tx1"/>
                </a:solidFill>
                <a:latin typeface="Trebuchet MS (Body)"/>
              </a:rPr>
              <a:t>Apabila</a:t>
            </a:r>
            <a:r>
              <a:rPr lang="en-ID" sz="1600" dirty="0">
                <a:solidFill>
                  <a:schemeClr val="tx1"/>
                </a:solidFill>
                <a:latin typeface="Trebuchet MS (Body)"/>
              </a:rPr>
              <a:t> </a:t>
            </a:r>
            <a:r>
              <a:rPr lang="en-ID" sz="1600" dirty="0" err="1">
                <a:solidFill>
                  <a:schemeClr val="tx1"/>
                </a:solidFill>
                <a:latin typeface="Trebuchet MS (Body)"/>
              </a:rPr>
              <a:t>hipotesis</a:t>
            </a:r>
            <a:r>
              <a:rPr lang="en-ID" sz="1600" dirty="0">
                <a:solidFill>
                  <a:schemeClr val="tx1"/>
                </a:solidFill>
                <a:latin typeface="Trebuchet MS (Body)"/>
              </a:rPr>
              <a:t> </a:t>
            </a:r>
            <a:r>
              <a:rPr lang="en-ID" sz="1600" dirty="0" err="1">
                <a:solidFill>
                  <a:schemeClr val="tx1"/>
                </a:solidFill>
                <a:latin typeface="Trebuchet MS (Body)"/>
              </a:rPr>
              <a:t>nol</a:t>
            </a:r>
            <a:r>
              <a:rPr lang="en-ID" sz="1600" dirty="0">
                <a:solidFill>
                  <a:schemeClr val="tx1"/>
                </a:solidFill>
                <a:latin typeface="Trebuchet MS (Body)"/>
              </a:rPr>
              <a:t> (Ho) </a:t>
            </a:r>
            <a:r>
              <a:rPr lang="en-ID" sz="1600" dirty="0" err="1">
                <a:solidFill>
                  <a:schemeClr val="tx1"/>
                </a:solidFill>
                <a:latin typeface="Trebuchet MS (Body)"/>
              </a:rPr>
              <a:t>memiliki</a:t>
            </a:r>
            <a:r>
              <a:rPr lang="en-ID" sz="1600" dirty="0">
                <a:solidFill>
                  <a:schemeClr val="tx1"/>
                </a:solidFill>
                <a:latin typeface="Trebuchet MS (Body)"/>
              </a:rPr>
              <a:t> </a:t>
            </a:r>
            <a:r>
              <a:rPr lang="en-ID" sz="1600" dirty="0" err="1">
                <a:solidFill>
                  <a:schemeClr val="tx1"/>
                </a:solidFill>
                <a:latin typeface="Trebuchet MS (Body)"/>
              </a:rPr>
              <a:t>tanda</a:t>
            </a:r>
            <a:r>
              <a:rPr lang="en-ID" sz="1600" dirty="0">
                <a:solidFill>
                  <a:schemeClr val="tx1"/>
                </a:solidFill>
                <a:latin typeface="Trebuchet MS (Body)"/>
              </a:rPr>
              <a:t> ≥ dan </a:t>
            </a:r>
            <a:r>
              <a:rPr lang="en-ID" sz="1600" dirty="0" err="1">
                <a:solidFill>
                  <a:schemeClr val="tx1"/>
                </a:solidFill>
                <a:latin typeface="Trebuchet MS (Body)"/>
              </a:rPr>
              <a:t>hipotesis</a:t>
            </a:r>
            <a:r>
              <a:rPr lang="en-ID" sz="1600" dirty="0">
                <a:solidFill>
                  <a:schemeClr val="tx1"/>
                </a:solidFill>
                <a:latin typeface="Trebuchet MS (Body)"/>
              </a:rPr>
              <a:t> </a:t>
            </a:r>
            <a:r>
              <a:rPr lang="en-ID" sz="1600" dirty="0" err="1">
                <a:solidFill>
                  <a:schemeClr val="tx1"/>
                </a:solidFill>
                <a:latin typeface="Trebuchet MS (Body)"/>
              </a:rPr>
              <a:t>alternarif</a:t>
            </a:r>
            <a:r>
              <a:rPr lang="en-ID" sz="1600" dirty="0">
                <a:solidFill>
                  <a:schemeClr val="tx1"/>
                </a:solidFill>
                <a:latin typeface="Trebuchet MS (Body)"/>
              </a:rPr>
              <a:t> (Ha) </a:t>
            </a:r>
            <a:r>
              <a:rPr lang="en-ID" sz="1600" dirty="0" err="1">
                <a:solidFill>
                  <a:schemeClr val="tx1"/>
                </a:solidFill>
                <a:latin typeface="Trebuchet MS (Body)"/>
              </a:rPr>
              <a:t>memiliki</a:t>
            </a:r>
            <a:r>
              <a:rPr lang="en-ID" sz="1600" dirty="0">
                <a:solidFill>
                  <a:schemeClr val="tx1"/>
                </a:solidFill>
                <a:latin typeface="Trebuchet MS (Body)"/>
              </a:rPr>
              <a:t> </a:t>
            </a:r>
            <a:r>
              <a:rPr lang="en-ID" sz="1600" dirty="0" err="1">
                <a:solidFill>
                  <a:schemeClr val="tx1"/>
                </a:solidFill>
                <a:latin typeface="Trebuchet MS (Body)"/>
              </a:rPr>
              <a:t>tanda</a:t>
            </a:r>
            <a:r>
              <a:rPr lang="en-ID" sz="1600" dirty="0">
                <a:solidFill>
                  <a:schemeClr val="tx1"/>
                </a:solidFill>
                <a:latin typeface="Trebuchet MS (Body)"/>
              </a:rPr>
              <a:t> &lt; </a:t>
            </a:r>
            <a:r>
              <a:rPr lang="en-ID" sz="1600" dirty="0" err="1">
                <a:solidFill>
                  <a:schemeClr val="tx1"/>
                </a:solidFill>
                <a:latin typeface="Trebuchet MS (Body)"/>
              </a:rPr>
              <a:t>maka</a:t>
            </a:r>
            <a:r>
              <a:rPr lang="en-ID" sz="1600" dirty="0">
                <a:solidFill>
                  <a:schemeClr val="tx1"/>
                </a:solidFill>
                <a:latin typeface="Trebuchet MS (Body)"/>
              </a:rPr>
              <a:t> </a:t>
            </a:r>
            <a:r>
              <a:rPr lang="en-ID" sz="1600" dirty="0" err="1">
                <a:solidFill>
                  <a:schemeClr val="tx1"/>
                </a:solidFill>
                <a:latin typeface="Trebuchet MS (Body)"/>
              </a:rPr>
              <a:t>disebut</a:t>
            </a:r>
            <a:r>
              <a:rPr lang="en-ID" sz="1600" dirty="0">
                <a:solidFill>
                  <a:schemeClr val="tx1"/>
                </a:solidFill>
                <a:latin typeface="Trebuchet MS (Body)"/>
              </a:rPr>
              <a:t> </a:t>
            </a:r>
            <a:r>
              <a:rPr lang="en-ID" sz="1600" dirty="0" err="1">
                <a:solidFill>
                  <a:schemeClr val="tx1"/>
                </a:solidFill>
                <a:latin typeface="Trebuchet MS (Body)"/>
              </a:rPr>
              <a:t>sebagai</a:t>
            </a:r>
            <a:r>
              <a:rPr lang="en-ID" sz="1600" dirty="0">
                <a:solidFill>
                  <a:schemeClr val="tx1"/>
                </a:solidFill>
                <a:latin typeface="Trebuchet MS (Body)"/>
              </a:rPr>
              <a:t> </a:t>
            </a:r>
            <a:r>
              <a:rPr lang="en-ID" sz="1600" dirty="0" err="1">
                <a:solidFill>
                  <a:schemeClr val="tx1"/>
                </a:solidFill>
                <a:latin typeface="Trebuchet MS (Body)"/>
              </a:rPr>
              <a:t>pengujian</a:t>
            </a:r>
            <a:r>
              <a:rPr lang="en-ID" sz="1600" dirty="0">
                <a:solidFill>
                  <a:schemeClr val="tx1"/>
                </a:solidFill>
                <a:latin typeface="Trebuchet MS (Body)"/>
              </a:rPr>
              <a:t> </a:t>
            </a:r>
            <a:r>
              <a:rPr lang="en-ID" sz="1600" dirty="0" err="1">
                <a:solidFill>
                  <a:schemeClr val="tx1"/>
                </a:solidFill>
                <a:latin typeface="Trebuchet MS (Body)"/>
              </a:rPr>
              <a:t>searah</a:t>
            </a:r>
            <a:r>
              <a:rPr lang="en-ID" sz="1600" dirty="0">
                <a:solidFill>
                  <a:schemeClr val="tx1"/>
                </a:solidFill>
                <a:latin typeface="Trebuchet MS (Body)"/>
              </a:rPr>
              <a:t> </a:t>
            </a:r>
            <a:r>
              <a:rPr lang="en-ID" sz="1600" dirty="0" err="1">
                <a:solidFill>
                  <a:schemeClr val="tx1"/>
                </a:solidFill>
                <a:latin typeface="Trebuchet MS (Body)"/>
              </a:rPr>
              <a:t>bawah</a:t>
            </a:r>
            <a:r>
              <a:rPr lang="en-ID" sz="1600" dirty="0">
                <a:solidFill>
                  <a:schemeClr val="tx1"/>
                </a:solidFill>
                <a:latin typeface="Trebuchet MS (Body)"/>
              </a:rPr>
              <a:t> (</a:t>
            </a:r>
            <a:r>
              <a:rPr lang="en-ID" sz="1600" dirty="0" err="1">
                <a:solidFill>
                  <a:schemeClr val="tx1"/>
                </a:solidFill>
                <a:latin typeface="Trebuchet MS (Body)"/>
              </a:rPr>
              <a:t>kiri</a:t>
            </a:r>
            <a:r>
              <a:rPr lang="en-ID" sz="1600" dirty="0">
                <a:solidFill>
                  <a:schemeClr val="tx1"/>
                </a:solidFill>
                <a:latin typeface="Trebuchet MS (Body)"/>
              </a:rPr>
              <a:t>) </a:t>
            </a:r>
            <a:r>
              <a:rPr lang="en-ID" sz="1600" dirty="0" err="1">
                <a:solidFill>
                  <a:schemeClr val="tx1"/>
                </a:solidFill>
                <a:latin typeface="Trebuchet MS (Body)"/>
              </a:rPr>
              <a:t>dimana</a:t>
            </a:r>
            <a:r>
              <a:rPr lang="en-ID" sz="1600" dirty="0">
                <a:solidFill>
                  <a:schemeClr val="tx1"/>
                </a:solidFill>
                <a:latin typeface="Trebuchet MS (Body)"/>
              </a:rPr>
              <a:t>:</a:t>
            </a:r>
          </a:p>
          <a:p>
            <a:pPr algn="just">
              <a:lnSpc>
                <a:spcPct val="150000"/>
              </a:lnSpc>
              <a:buSzPts val="1100"/>
              <a:tabLst>
                <a:tab pos="1278255" algn="l"/>
              </a:tabLst>
            </a:pPr>
            <a:r>
              <a:rPr lang="en-ID" sz="1600" dirty="0">
                <a:solidFill>
                  <a:schemeClr val="tx1"/>
                </a:solidFill>
                <a:latin typeface="Trebuchet MS (Body)"/>
              </a:rPr>
              <a:t>H0 : q ³ q0 </a:t>
            </a:r>
            <a:r>
              <a:rPr lang="en-ID" sz="1600" dirty="0" err="1">
                <a:solidFill>
                  <a:schemeClr val="tx1"/>
                </a:solidFill>
                <a:latin typeface="Trebuchet MS (Body)"/>
              </a:rPr>
              <a:t>berlawanan</a:t>
            </a:r>
            <a:r>
              <a:rPr lang="en-ID" sz="1600" dirty="0">
                <a:solidFill>
                  <a:schemeClr val="tx1"/>
                </a:solidFill>
                <a:latin typeface="Trebuchet MS (Body)"/>
              </a:rPr>
              <a:t> H1 : q &lt; q0</a:t>
            </a:r>
          </a:p>
          <a:p>
            <a:pPr algn="just">
              <a:lnSpc>
                <a:spcPct val="150000"/>
              </a:lnSpc>
              <a:buSzPts val="1100"/>
              <a:tabLst>
                <a:tab pos="1278255" algn="l"/>
              </a:tabLst>
            </a:pPr>
            <a:r>
              <a:rPr lang="en-ID" sz="1600" dirty="0">
                <a:solidFill>
                  <a:schemeClr val="tx1"/>
                </a:solidFill>
                <a:latin typeface="Trebuchet MS (Body)"/>
              </a:rPr>
              <a:t>a. Wilayah </a:t>
            </a:r>
            <a:r>
              <a:rPr lang="en-ID" sz="1600" dirty="0" err="1">
                <a:solidFill>
                  <a:schemeClr val="tx1"/>
                </a:solidFill>
                <a:latin typeface="Trebuchet MS (Body)"/>
              </a:rPr>
              <a:t>penolakan</a:t>
            </a:r>
            <a:r>
              <a:rPr lang="en-ID" sz="1600" dirty="0">
                <a:solidFill>
                  <a:schemeClr val="tx1"/>
                </a:solidFill>
                <a:latin typeface="Trebuchet MS (Body)"/>
              </a:rPr>
              <a:t> Ho </a:t>
            </a:r>
            <a:r>
              <a:rPr lang="en-ID" sz="1600" dirty="0" err="1">
                <a:solidFill>
                  <a:schemeClr val="tx1"/>
                </a:solidFill>
                <a:latin typeface="Trebuchet MS (Body)"/>
              </a:rPr>
              <a:t>terdapat</a:t>
            </a:r>
            <a:r>
              <a:rPr lang="en-ID" sz="1600" dirty="0">
                <a:solidFill>
                  <a:schemeClr val="tx1"/>
                </a:solidFill>
                <a:latin typeface="Trebuchet MS (Body)"/>
              </a:rPr>
              <a:t> pada </a:t>
            </a:r>
            <a:r>
              <a:rPr lang="en-ID" sz="1600" dirty="0" err="1">
                <a:solidFill>
                  <a:schemeClr val="tx1"/>
                </a:solidFill>
                <a:latin typeface="Trebuchet MS (Body)"/>
              </a:rPr>
              <a:t>luas</a:t>
            </a:r>
            <a:r>
              <a:rPr lang="en-ID" sz="1600" dirty="0">
                <a:solidFill>
                  <a:schemeClr val="tx1"/>
                </a:solidFill>
                <a:latin typeface="Trebuchet MS (Body)"/>
              </a:rPr>
              <a:t> wilayah paling </a:t>
            </a:r>
            <a:r>
              <a:rPr lang="en-ID" sz="1600" dirty="0" err="1">
                <a:solidFill>
                  <a:schemeClr val="tx1"/>
                </a:solidFill>
                <a:latin typeface="Trebuchet MS (Body)"/>
              </a:rPr>
              <a:t>kiri</a:t>
            </a:r>
            <a:r>
              <a:rPr lang="en-ID" sz="1600" dirty="0">
                <a:solidFill>
                  <a:schemeClr val="tx1"/>
                </a:solidFill>
                <a:latin typeface="Trebuchet MS (Body)"/>
              </a:rPr>
              <a:t> </a:t>
            </a:r>
            <a:r>
              <a:rPr lang="en-ID" sz="1600" dirty="0" err="1">
                <a:solidFill>
                  <a:schemeClr val="tx1"/>
                </a:solidFill>
                <a:latin typeface="Trebuchet MS (Body)"/>
              </a:rPr>
              <a:t>yaitu</a:t>
            </a:r>
            <a:r>
              <a:rPr lang="en-ID" sz="1600" dirty="0">
                <a:solidFill>
                  <a:schemeClr val="tx1"/>
                </a:solidFill>
                <a:latin typeface="Trebuchet MS (Body)"/>
              </a:rPr>
              <a:t> </a:t>
            </a:r>
            <a:r>
              <a:rPr lang="en-ID" sz="1600" dirty="0" err="1">
                <a:solidFill>
                  <a:schemeClr val="tx1"/>
                </a:solidFill>
                <a:latin typeface="Trebuchet MS (Body)"/>
              </a:rPr>
              <a:t>sebesar</a:t>
            </a:r>
            <a:r>
              <a:rPr lang="en-ID" sz="1600" dirty="0">
                <a:solidFill>
                  <a:schemeClr val="tx1"/>
                </a:solidFill>
                <a:latin typeface="Trebuchet MS (Body)"/>
              </a:rPr>
              <a:t> a .</a:t>
            </a:r>
          </a:p>
          <a:p>
            <a:pPr algn="just">
              <a:lnSpc>
                <a:spcPct val="150000"/>
              </a:lnSpc>
              <a:buSzPts val="1100"/>
              <a:tabLst>
                <a:tab pos="1278255" algn="l"/>
              </a:tabLst>
            </a:pPr>
            <a:r>
              <a:rPr lang="en-ID" sz="1600" dirty="0">
                <a:solidFill>
                  <a:schemeClr val="tx1"/>
                </a:solidFill>
                <a:latin typeface="Trebuchet MS (Body)"/>
              </a:rPr>
              <a:t>b. Wilayah </a:t>
            </a:r>
            <a:r>
              <a:rPr lang="en-ID" sz="1600" dirty="0" err="1">
                <a:solidFill>
                  <a:schemeClr val="tx1"/>
                </a:solidFill>
                <a:latin typeface="Trebuchet MS (Body)"/>
              </a:rPr>
              <a:t>penerimaan</a:t>
            </a:r>
            <a:r>
              <a:rPr lang="en-ID" sz="1600" dirty="0">
                <a:solidFill>
                  <a:schemeClr val="tx1"/>
                </a:solidFill>
                <a:latin typeface="Trebuchet MS (Body)"/>
              </a:rPr>
              <a:t> Ho </a:t>
            </a:r>
            <a:r>
              <a:rPr lang="en-ID" sz="1600" dirty="0" err="1">
                <a:solidFill>
                  <a:schemeClr val="tx1"/>
                </a:solidFill>
                <a:latin typeface="Trebuchet MS (Body)"/>
              </a:rPr>
              <a:t>ditentukan</a:t>
            </a:r>
            <a:r>
              <a:rPr lang="en-ID" sz="1600" dirty="0">
                <a:solidFill>
                  <a:schemeClr val="tx1"/>
                </a:solidFill>
                <a:latin typeface="Trebuchet MS (Body)"/>
              </a:rPr>
              <a:t> oleh wilayah 1 - a</a:t>
            </a:r>
          </a:p>
          <a:p>
            <a:pPr algn="just">
              <a:lnSpc>
                <a:spcPct val="150000"/>
              </a:lnSpc>
              <a:buSzPts val="1100"/>
              <a:tabLst>
                <a:tab pos="1278255" algn="l"/>
              </a:tabLst>
            </a:pPr>
            <a:r>
              <a:rPr lang="en-ID" sz="1600" dirty="0">
                <a:solidFill>
                  <a:schemeClr val="tx1"/>
                </a:solidFill>
                <a:latin typeface="Trebuchet MS (Body)"/>
              </a:rPr>
              <a:t>c. Nilai </a:t>
            </a:r>
            <a:r>
              <a:rPr lang="en-ID" sz="1600" dirty="0" err="1">
                <a:solidFill>
                  <a:schemeClr val="tx1"/>
                </a:solidFill>
                <a:latin typeface="Trebuchet MS (Body)"/>
              </a:rPr>
              <a:t>kritisnya</a:t>
            </a:r>
            <a:r>
              <a:rPr lang="en-ID" sz="1600" dirty="0">
                <a:solidFill>
                  <a:schemeClr val="tx1"/>
                </a:solidFill>
                <a:latin typeface="Trebuchet MS (Body)"/>
              </a:rPr>
              <a:t> </a:t>
            </a:r>
            <a:r>
              <a:rPr lang="en-ID" sz="1600" dirty="0" err="1">
                <a:solidFill>
                  <a:schemeClr val="tx1"/>
                </a:solidFill>
                <a:latin typeface="Trebuchet MS (Body)"/>
              </a:rPr>
              <a:t>yaitu</a:t>
            </a:r>
            <a:r>
              <a:rPr lang="en-ID" sz="1600" dirty="0">
                <a:solidFill>
                  <a:schemeClr val="tx1"/>
                </a:solidFill>
                <a:latin typeface="Trebuchet MS (Body)"/>
              </a:rPr>
              <a:t> - za yang </a:t>
            </a:r>
            <a:r>
              <a:rPr lang="en-ID" sz="1600" dirty="0" err="1">
                <a:solidFill>
                  <a:schemeClr val="tx1"/>
                </a:solidFill>
                <a:latin typeface="Trebuchet MS (Body)"/>
              </a:rPr>
              <a:t>didapat</a:t>
            </a:r>
            <a:r>
              <a:rPr lang="en-ID" sz="1600" dirty="0">
                <a:solidFill>
                  <a:schemeClr val="tx1"/>
                </a:solidFill>
                <a:latin typeface="Trebuchet MS (Body)"/>
              </a:rPr>
              <a:t> </a:t>
            </a:r>
            <a:r>
              <a:rPr lang="en-ID" sz="1600" dirty="0" err="1">
                <a:solidFill>
                  <a:schemeClr val="tx1"/>
                </a:solidFill>
                <a:latin typeface="Trebuchet MS (Body)"/>
              </a:rPr>
              <a:t>dari</a:t>
            </a:r>
            <a:r>
              <a:rPr lang="en-ID" sz="1600" dirty="0">
                <a:solidFill>
                  <a:schemeClr val="tx1"/>
                </a:solidFill>
                <a:latin typeface="Trebuchet MS (Body)"/>
              </a:rPr>
              <a:t> tabel </a:t>
            </a:r>
            <a:r>
              <a:rPr lang="en-ID" sz="1600" dirty="0" err="1">
                <a:solidFill>
                  <a:schemeClr val="tx1"/>
                </a:solidFill>
                <a:latin typeface="Trebuchet MS (Body)"/>
              </a:rPr>
              <a:t>kepada</a:t>
            </a:r>
            <a:r>
              <a:rPr lang="en-ID" sz="1600" dirty="0">
                <a:solidFill>
                  <a:schemeClr val="tx1"/>
                </a:solidFill>
                <a:latin typeface="Trebuchet MS (Body)"/>
              </a:rPr>
              <a:t> nilai a yang </a:t>
            </a:r>
            <a:r>
              <a:rPr lang="en-ID" sz="1600" dirty="0" err="1">
                <a:solidFill>
                  <a:schemeClr val="tx1"/>
                </a:solidFill>
                <a:latin typeface="Trebuchet MS (Body)"/>
              </a:rPr>
              <a:t>sudah</a:t>
            </a:r>
            <a:r>
              <a:rPr lang="en-ID" sz="1600" dirty="0">
                <a:solidFill>
                  <a:schemeClr val="tx1"/>
                </a:solidFill>
                <a:latin typeface="Trebuchet MS (Body)"/>
              </a:rPr>
              <a:t> </a:t>
            </a:r>
            <a:r>
              <a:rPr lang="en-ID" sz="1600" dirty="0" err="1">
                <a:solidFill>
                  <a:schemeClr val="tx1"/>
                </a:solidFill>
                <a:latin typeface="Trebuchet MS (Body)"/>
              </a:rPr>
              <a:t>ditentukan</a:t>
            </a:r>
            <a:r>
              <a:rPr lang="en-ID" sz="1600" dirty="0">
                <a:solidFill>
                  <a:schemeClr val="tx1"/>
                </a:solidFill>
                <a:latin typeface="Trebuchet MS (Body)"/>
              </a:rPr>
              <a:t> </a:t>
            </a:r>
            <a:r>
              <a:rPr lang="en-ID" sz="1600" dirty="0" err="1">
                <a:solidFill>
                  <a:schemeClr val="tx1"/>
                </a:solidFill>
                <a:latin typeface="Trebuchet MS (Body)"/>
              </a:rPr>
              <a:t>sebelumnya</a:t>
            </a:r>
            <a:r>
              <a:rPr lang="en-ID" sz="1600" dirty="0">
                <a:solidFill>
                  <a:schemeClr val="tx1"/>
                </a:solidFill>
                <a:latin typeface="Trebuchet MS (Body)"/>
              </a:rPr>
              <a:t>.</a:t>
            </a:r>
          </a:p>
          <a:p>
            <a:pPr algn="just">
              <a:lnSpc>
                <a:spcPct val="150000"/>
              </a:lnSpc>
              <a:buSzPts val="1100"/>
              <a:tabLst>
                <a:tab pos="1278255" algn="l"/>
              </a:tabLst>
            </a:pPr>
            <a:r>
              <a:rPr lang="en-US" sz="1600" kern="1200" dirty="0">
                <a:solidFill>
                  <a:srgbClr val="000000"/>
                </a:solidFill>
                <a:effectLst/>
                <a:latin typeface="Trebuchet MS (Body)"/>
                <a:ea typeface="Arial" panose="020B0604020202020204" pitchFamily="34" charset="0"/>
                <a:cs typeface="+mn-cs"/>
              </a:rPr>
              <a:t>Uji </a:t>
            </a:r>
            <a:r>
              <a:rPr lang="en-US" sz="1600" kern="1200" dirty="0" err="1">
                <a:solidFill>
                  <a:srgbClr val="000000"/>
                </a:solidFill>
                <a:effectLst/>
                <a:latin typeface="Trebuchet MS (Body)"/>
                <a:ea typeface="Arial" panose="020B0604020202020204" pitchFamily="34" charset="0"/>
                <a:cs typeface="+mn-cs"/>
              </a:rPr>
              <a:t>searah</a:t>
            </a:r>
            <a:r>
              <a:rPr lang="en-US" sz="1600" kern="1200" dirty="0">
                <a:solidFill>
                  <a:srgbClr val="000000"/>
                </a:solidFill>
                <a:effectLst/>
                <a:latin typeface="Trebuchet MS (Body)"/>
                <a:ea typeface="Arial" panose="020B0604020202020204" pitchFamily="34" charset="0"/>
                <a:cs typeface="+mn-cs"/>
              </a:rPr>
              <a:t> </a:t>
            </a:r>
            <a:r>
              <a:rPr lang="en-US" sz="1600" kern="1200" dirty="0" err="1">
                <a:solidFill>
                  <a:srgbClr val="000000"/>
                </a:solidFill>
                <a:effectLst/>
                <a:latin typeface="Trebuchet MS (Body)"/>
                <a:ea typeface="Arial" panose="020B0604020202020204" pitchFamily="34" charset="0"/>
                <a:cs typeface="+mn-cs"/>
              </a:rPr>
              <a:t>bawah</a:t>
            </a:r>
            <a:r>
              <a:rPr lang="en-US" sz="1600" kern="1200" dirty="0">
                <a:solidFill>
                  <a:srgbClr val="000000"/>
                </a:solidFill>
                <a:effectLst/>
                <a:latin typeface="Trebuchet MS (Body)"/>
                <a:ea typeface="Arial" panose="020B0604020202020204" pitchFamily="34" charset="0"/>
                <a:cs typeface="+mn-cs"/>
              </a:rPr>
              <a:t>:</a:t>
            </a:r>
            <a:endParaRPr lang="en-ID" sz="1600" dirty="0">
              <a:solidFill>
                <a:schemeClr val="tx1"/>
              </a:solidFill>
              <a:latin typeface="Trebuchet MS (Body)"/>
            </a:endParaRPr>
          </a:p>
        </p:txBody>
      </p:sp>
      <p:sp>
        <p:nvSpPr>
          <p:cNvPr id="15" name="Title 1">
            <a:extLst>
              <a:ext uri="{FF2B5EF4-FFF2-40B4-BE49-F238E27FC236}">
                <a16:creationId xmlns:a16="http://schemas.microsoft.com/office/drawing/2014/main" id="{62AA18AD-4945-4E5F-94DC-9FCBE55E00C6}"/>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d-ID" sz="2200" b="1" spc="-120" dirty="0">
                <a:solidFill>
                  <a:schemeClr val="tx1"/>
                </a:solidFill>
                <a:effectLst/>
                <a:latin typeface="Trebuchet MS (Headings)"/>
                <a:ea typeface="Arial" panose="020B0604020202020204" pitchFamily="34" charset="0"/>
              </a:rPr>
              <a:t>Hipotesis</a:t>
            </a:r>
            <a:r>
              <a:rPr lang="id-ID" sz="2200" b="1" spc="-5" dirty="0">
                <a:solidFill>
                  <a:schemeClr val="tx1"/>
                </a:solidFill>
                <a:effectLst/>
                <a:latin typeface="Trebuchet MS (Headings)"/>
                <a:ea typeface="Arial" panose="020B0604020202020204" pitchFamily="34" charset="0"/>
              </a:rPr>
              <a:t> </a:t>
            </a:r>
            <a:r>
              <a:rPr lang="id-ID" sz="2200" b="1" spc="-120" dirty="0">
                <a:solidFill>
                  <a:schemeClr val="tx1"/>
                </a:solidFill>
                <a:effectLst/>
                <a:latin typeface="Trebuchet MS (Headings)"/>
                <a:ea typeface="Arial" panose="020B0604020202020204" pitchFamily="34" charset="0"/>
              </a:rPr>
              <a:t>Asosiatif</a:t>
            </a:r>
            <a:endParaRPr lang="en-ID" sz="2200" b="1" dirty="0">
              <a:solidFill>
                <a:schemeClr val="tx1"/>
              </a:solidFill>
              <a:latin typeface="Trebuchet MS (Headings)"/>
              <a:cs typeface="Arial" panose="020B0604020202020204" pitchFamily="34" charset="0"/>
            </a:endParaRPr>
          </a:p>
        </p:txBody>
      </p:sp>
      <p:pic>
        <p:nvPicPr>
          <p:cNvPr id="3" name="Picture 2">
            <a:extLst>
              <a:ext uri="{FF2B5EF4-FFF2-40B4-BE49-F238E27FC236}">
                <a16:creationId xmlns:a16="http://schemas.microsoft.com/office/drawing/2014/main" id="{9CD58385-9CA0-473C-855E-CDED1E654DD6}"/>
              </a:ext>
            </a:extLst>
          </p:cNvPr>
          <p:cNvPicPr>
            <a:picLocks noChangeAspect="1"/>
          </p:cNvPicPr>
          <p:nvPr/>
        </p:nvPicPr>
        <p:blipFill>
          <a:blip r:embed="rId2"/>
          <a:stretch>
            <a:fillRect/>
          </a:stretch>
        </p:blipFill>
        <p:spPr>
          <a:xfrm>
            <a:off x="1067457" y="4971083"/>
            <a:ext cx="2815430" cy="1704899"/>
          </a:xfrm>
          <a:prstGeom prst="rect">
            <a:avLst/>
          </a:prstGeom>
        </p:spPr>
      </p:pic>
    </p:spTree>
    <p:extLst>
      <p:ext uri="{BB962C8B-B14F-4D97-AF65-F5344CB8AC3E}">
        <p14:creationId xmlns:p14="http://schemas.microsoft.com/office/powerpoint/2010/main" val="226257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258E7B-EEF3-4066-A7B0-B3FA0F3DCA2C}"/>
              </a:ext>
            </a:extLst>
          </p:cNvPr>
          <p:cNvSpPr>
            <a:spLocks noGrp="1"/>
          </p:cNvSpPr>
          <p:nvPr>
            <p:ph type="subTitle" idx="1"/>
          </p:nvPr>
        </p:nvSpPr>
        <p:spPr>
          <a:xfrm>
            <a:off x="964074" y="770537"/>
            <a:ext cx="8399429" cy="5706553"/>
          </a:xfrm>
        </p:spPr>
        <p:txBody>
          <a:bodyPr>
            <a:noAutofit/>
          </a:bodyPr>
          <a:lstStyle/>
          <a:p>
            <a:pPr algn="just">
              <a:lnSpc>
                <a:spcPct val="150000"/>
              </a:lnSpc>
              <a:spcBef>
                <a:spcPts val="465"/>
              </a:spcBef>
              <a:buSzPts val="1100"/>
              <a:tabLst>
                <a:tab pos="1064895" algn="l"/>
              </a:tabLst>
            </a:pPr>
            <a:r>
              <a:rPr lang="en-US" sz="1600" dirty="0">
                <a:solidFill>
                  <a:schemeClr val="tx1"/>
                </a:solidFill>
                <a:effectLst/>
                <a:latin typeface="Trebuchet MS (Body)"/>
                <a:ea typeface="Arial" panose="020B0604020202020204" pitchFamily="34" charset="0"/>
              </a:rPr>
              <a:t>1. </a:t>
            </a:r>
            <a:r>
              <a:rPr lang="en-US" sz="1600" dirty="0" err="1">
                <a:solidFill>
                  <a:schemeClr val="tx1"/>
                </a:solidFill>
                <a:effectLst/>
                <a:latin typeface="Trebuchet MS (Body)"/>
                <a:ea typeface="Arial" panose="020B0604020202020204" pitchFamily="34" charset="0"/>
              </a:rPr>
              <a:t>Apabila</a:t>
            </a:r>
            <a:r>
              <a:rPr lang="en-US" sz="1600" dirty="0">
                <a:solidFill>
                  <a:schemeClr val="tx1"/>
                </a:solidFill>
                <a:effectLst/>
                <a:latin typeface="Trebuchet MS (Body)"/>
                <a:ea typeface="Arial" panose="020B0604020202020204" pitchFamily="34" charset="0"/>
              </a:rPr>
              <a:t> Ho </a:t>
            </a:r>
            <a:r>
              <a:rPr lang="en-US" sz="1600" dirty="0" err="1">
                <a:solidFill>
                  <a:schemeClr val="tx1"/>
                </a:solidFill>
                <a:effectLst/>
                <a:latin typeface="Trebuchet MS (Body)"/>
                <a:ea typeface="Arial" panose="020B0604020202020204" pitchFamily="34" charset="0"/>
              </a:rPr>
              <a:t>memiliki</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tanda</a:t>
            </a:r>
            <a:r>
              <a:rPr lang="en-US" sz="1600" dirty="0">
                <a:solidFill>
                  <a:schemeClr val="tx1"/>
                </a:solidFill>
                <a:effectLst/>
                <a:latin typeface="Trebuchet MS (Body)"/>
                <a:ea typeface="Arial" panose="020B0604020202020204" pitchFamily="34" charset="0"/>
              </a:rPr>
              <a:t> (=) </a:t>
            </a:r>
            <a:r>
              <a:rPr lang="en-US" sz="1600" dirty="0" err="1">
                <a:solidFill>
                  <a:schemeClr val="tx1"/>
                </a:solidFill>
                <a:effectLst/>
                <a:latin typeface="Trebuchet MS (Body)"/>
                <a:ea typeface="Arial" panose="020B0604020202020204" pitchFamily="34" charset="0"/>
              </a:rPr>
              <a:t>maka</a:t>
            </a:r>
            <a:r>
              <a:rPr lang="en-US" sz="1600" dirty="0">
                <a:solidFill>
                  <a:schemeClr val="tx1"/>
                </a:solidFill>
                <a:effectLst/>
                <a:latin typeface="Trebuchet MS (Body)"/>
                <a:ea typeface="Arial" panose="020B0604020202020204" pitchFamily="34" charset="0"/>
              </a:rPr>
              <a:t> H1 </a:t>
            </a:r>
            <a:r>
              <a:rPr lang="en-US" sz="1600" dirty="0" err="1">
                <a:solidFill>
                  <a:schemeClr val="tx1"/>
                </a:solidFill>
                <a:effectLst/>
                <a:latin typeface="Trebuchet MS (Body)"/>
                <a:ea typeface="Arial" panose="020B0604020202020204" pitchFamily="34" charset="0"/>
              </a:rPr>
              <a:t>memiliki</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tanda</a:t>
            </a:r>
            <a:r>
              <a:rPr lang="en-US" sz="1600" dirty="0">
                <a:solidFill>
                  <a:schemeClr val="tx1"/>
                </a:solidFill>
                <a:effectLst/>
                <a:latin typeface="Trebuchet MS (Body)"/>
                <a:ea typeface="Arial" panose="020B0604020202020204" pitchFamily="34" charset="0"/>
              </a:rPr>
              <a:t> (≠) </a:t>
            </a:r>
            <a:r>
              <a:rPr lang="en-US" sz="1600" dirty="0" err="1">
                <a:solidFill>
                  <a:schemeClr val="tx1"/>
                </a:solidFill>
                <a:effectLst/>
                <a:latin typeface="Trebuchet MS (Body)"/>
                <a:ea typeface="Arial" panose="020B0604020202020204" pitchFamily="34" charset="0"/>
              </a:rPr>
              <a:t>sehingga</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disebut</a:t>
            </a:r>
            <a:r>
              <a:rPr lang="en-US" sz="1600" dirty="0">
                <a:solidFill>
                  <a:schemeClr val="tx1"/>
                </a:solidFill>
                <a:effectLst/>
                <a:latin typeface="Trebuchet MS (Body)"/>
                <a:ea typeface="Arial" panose="020B0604020202020204" pitchFamily="34" charset="0"/>
              </a:rPr>
              <a:t> uji </a:t>
            </a:r>
            <a:r>
              <a:rPr lang="en-US" sz="1600" dirty="0" err="1">
                <a:solidFill>
                  <a:schemeClr val="tx1"/>
                </a:solidFill>
                <a:effectLst/>
                <a:latin typeface="Trebuchet MS (Body)"/>
                <a:ea typeface="Arial" panose="020B0604020202020204" pitchFamily="34" charset="0"/>
              </a:rPr>
              <a:t>dua</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arah</a:t>
            </a:r>
            <a:r>
              <a:rPr lang="en-US" sz="1600" dirty="0">
                <a:solidFill>
                  <a:schemeClr val="tx1"/>
                </a:solidFill>
                <a:effectLst/>
                <a:latin typeface="Trebuchet MS (Body)"/>
                <a:ea typeface="Arial" panose="020B0604020202020204" pitchFamily="34" charset="0"/>
              </a:rPr>
              <a:t>. Dimana Ho : q = q0 </a:t>
            </a:r>
            <a:r>
              <a:rPr lang="en-US" sz="1600" dirty="0" err="1">
                <a:solidFill>
                  <a:schemeClr val="tx1"/>
                </a:solidFill>
                <a:effectLst/>
                <a:latin typeface="Trebuchet MS (Body)"/>
                <a:ea typeface="Arial" panose="020B0604020202020204" pitchFamily="34" charset="0"/>
              </a:rPr>
              <a:t>berlawanan</a:t>
            </a:r>
            <a:r>
              <a:rPr lang="en-US" sz="1600" dirty="0">
                <a:solidFill>
                  <a:schemeClr val="tx1"/>
                </a:solidFill>
                <a:effectLst/>
                <a:latin typeface="Trebuchet MS (Body)"/>
                <a:ea typeface="Arial" panose="020B0604020202020204" pitchFamily="34" charset="0"/>
              </a:rPr>
              <a:t> H1 : q ¹ q0</a:t>
            </a:r>
          </a:p>
          <a:p>
            <a:pPr algn="just">
              <a:lnSpc>
                <a:spcPct val="150000"/>
              </a:lnSpc>
              <a:spcBef>
                <a:spcPts val="465"/>
              </a:spcBef>
              <a:buSzPts val="1100"/>
              <a:tabLst>
                <a:tab pos="1064895" algn="l"/>
              </a:tabLst>
            </a:pPr>
            <a:r>
              <a:rPr lang="en-US" sz="1600" dirty="0">
                <a:solidFill>
                  <a:schemeClr val="tx1"/>
                </a:solidFill>
                <a:effectLst/>
                <a:latin typeface="Trebuchet MS (Body)"/>
                <a:ea typeface="Arial" panose="020B0604020202020204" pitchFamily="34" charset="0"/>
              </a:rPr>
              <a:t>2. Uji </a:t>
            </a:r>
            <a:r>
              <a:rPr lang="en-US" sz="1600" dirty="0" err="1">
                <a:solidFill>
                  <a:schemeClr val="tx1"/>
                </a:solidFill>
                <a:effectLst/>
                <a:latin typeface="Trebuchet MS (Body)"/>
                <a:ea typeface="Arial" panose="020B0604020202020204" pitchFamily="34" charset="0"/>
              </a:rPr>
              <a:t>hipotesis</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dua</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arah</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memiliki</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dua</a:t>
            </a:r>
            <a:r>
              <a:rPr lang="en-US" sz="1600" dirty="0">
                <a:solidFill>
                  <a:schemeClr val="tx1"/>
                </a:solidFill>
                <a:effectLst/>
                <a:latin typeface="Trebuchet MS (Body)"/>
                <a:ea typeface="Arial" panose="020B0604020202020204" pitchFamily="34" charset="0"/>
              </a:rPr>
              <a:t> wilayah </a:t>
            </a:r>
            <a:r>
              <a:rPr lang="en-US" sz="1600" dirty="0" err="1">
                <a:solidFill>
                  <a:schemeClr val="tx1"/>
                </a:solidFill>
                <a:effectLst/>
                <a:latin typeface="Trebuchet MS (Body)"/>
                <a:ea typeface="Arial" panose="020B0604020202020204" pitchFamily="34" charset="0"/>
              </a:rPr>
              <a:t>penolakan</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hipotesis</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nol</a:t>
            </a:r>
            <a:r>
              <a:rPr lang="en-US" sz="1600" dirty="0">
                <a:solidFill>
                  <a:schemeClr val="tx1"/>
                </a:solidFill>
                <a:effectLst/>
                <a:latin typeface="Trebuchet MS (Body)"/>
                <a:ea typeface="Arial" panose="020B0604020202020204" pitchFamily="34" charset="0"/>
              </a:rPr>
              <a:t> (Ho) yang sangat </a:t>
            </a:r>
            <a:r>
              <a:rPr lang="en-US" sz="1600" dirty="0" err="1">
                <a:solidFill>
                  <a:schemeClr val="tx1"/>
                </a:solidFill>
                <a:effectLst/>
                <a:latin typeface="Trebuchet MS (Body)"/>
                <a:ea typeface="Arial" panose="020B0604020202020204" pitchFamily="34" charset="0"/>
              </a:rPr>
              <a:t>bergantungan</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tehadap</a:t>
            </a:r>
            <a:r>
              <a:rPr lang="en-US" sz="1600" dirty="0">
                <a:solidFill>
                  <a:schemeClr val="tx1"/>
                </a:solidFill>
                <a:effectLst/>
                <a:latin typeface="Trebuchet MS (Body)"/>
                <a:ea typeface="Arial" panose="020B0604020202020204" pitchFamily="34" charset="0"/>
              </a:rPr>
              <a:t> nilai </a:t>
            </a:r>
            <a:r>
              <a:rPr lang="en-US" sz="1600" dirty="0" err="1">
                <a:solidFill>
                  <a:schemeClr val="tx1"/>
                </a:solidFill>
                <a:effectLst/>
                <a:latin typeface="Trebuchet MS (Body)"/>
                <a:ea typeface="Arial" panose="020B0604020202020204" pitchFamily="34" charset="0"/>
              </a:rPr>
              <a:t>kritis</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tertentu</a:t>
            </a:r>
            <a:r>
              <a:rPr lang="en-US" sz="1600" dirty="0">
                <a:solidFill>
                  <a:schemeClr val="tx1"/>
                </a:solidFill>
                <a:effectLst/>
                <a:latin typeface="Trebuchet MS (Body)"/>
                <a:ea typeface="Arial" panose="020B0604020202020204" pitchFamily="34" charset="0"/>
              </a:rPr>
              <a:t>.</a:t>
            </a:r>
          </a:p>
          <a:p>
            <a:pPr algn="just">
              <a:lnSpc>
                <a:spcPct val="150000"/>
              </a:lnSpc>
              <a:spcBef>
                <a:spcPts val="465"/>
              </a:spcBef>
              <a:buSzPts val="1100"/>
              <a:tabLst>
                <a:tab pos="1064895" algn="l"/>
              </a:tabLst>
            </a:pPr>
            <a:r>
              <a:rPr lang="en-US" sz="1600" dirty="0">
                <a:solidFill>
                  <a:schemeClr val="tx1"/>
                </a:solidFill>
                <a:effectLst/>
                <a:latin typeface="Trebuchet MS (Body)"/>
                <a:ea typeface="Arial" panose="020B0604020202020204" pitchFamily="34" charset="0"/>
              </a:rPr>
              <a:t>3. Wilayah </a:t>
            </a:r>
            <a:r>
              <a:rPr lang="en-US" sz="1600" dirty="0" err="1">
                <a:solidFill>
                  <a:schemeClr val="tx1"/>
                </a:solidFill>
                <a:effectLst/>
                <a:latin typeface="Trebuchet MS (Body)"/>
                <a:ea typeface="Arial" panose="020B0604020202020204" pitchFamily="34" charset="0"/>
              </a:rPr>
              <a:t>penolakan</a:t>
            </a:r>
            <a:r>
              <a:rPr lang="en-US" sz="1600" dirty="0">
                <a:solidFill>
                  <a:schemeClr val="tx1"/>
                </a:solidFill>
                <a:effectLst/>
                <a:latin typeface="Trebuchet MS (Body)"/>
                <a:ea typeface="Arial" panose="020B0604020202020204" pitchFamily="34" charset="0"/>
              </a:rPr>
              <a:t> Ho </a:t>
            </a:r>
            <a:r>
              <a:rPr lang="en-US" sz="1600" dirty="0" err="1">
                <a:solidFill>
                  <a:schemeClr val="tx1"/>
                </a:solidFill>
                <a:effectLst/>
                <a:latin typeface="Trebuchet MS (Body)"/>
                <a:ea typeface="Arial" panose="020B0604020202020204" pitchFamily="34" charset="0"/>
              </a:rPr>
              <a:t>ada</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dua</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yaitu</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luas</a:t>
            </a:r>
            <a:r>
              <a:rPr lang="en-US" sz="1600" dirty="0">
                <a:solidFill>
                  <a:schemeClr val="tx1"/>
                </a:solidFill>
                <a:effectLst/>
                <a:latin typeface="Trebuchet MS (Body)"/>
                <a:ea typeface="Arial" panose="020B0604020202020204" pitchFamily="34" charset="0"/>
              </a:rPr>
              <a:t> wilayah paling </a:t>
            </a:r>
            <a:r>
              <a:rPr lang="en-US" sz="1600" dirty="0" err="1">
                <a:solidFill>
                  <a:schemeClr val="tx1"/>
                </a:solidFill>
                <a:effectLst/>
                <a:latin typeface="Trebuchet MS (Body)"/>
                <a:ea typeface="Arial" panose="020B0604020202020204" pitchFamily="34" charset="0"/>
              </a:rPr>
              <a:t>kiri</a:t>
            </a:r>
            <a:r>
              <a:rPr lang="en-US" sz="1600" dirty="0">
                <a:solidFill>
                  <a:schemeClr val="tx1"/>
                </a:solidFill>
                <a:effectLst/>
                <a:latin typeface="Trebuchet MS (Body)"/>
                <a:ea typeface="Arial" panose="020B0604020202020204" pitchFamily="34" charset="0"/>
              </a:rPr>
              <a:t> dan </a:t>
            </a:r>
            <a:r>
              <a:rPr lang="en-US" sz="1600" dirty="0" err="1">
                <a:solidFill>
                  <a:schemeClr val="tx1"/>
                </a:solidFill>
                <a:effectLst/>
                <a:latin typeface="Trebuchet MS (Body)"/>
                <a:ea typeface="Arial" panose="020B0604020202020204" pitchFamily="34" charset="0"/>
              </a:rPr>
              <a:t>luas</a:t>
            </a:r>
            <a:r>
              <a:rPr lang="en-US" sz="1600" dirty="0">
                <a:solidFill>
                  <a:schemeClr val="tx1"/>
                </a:solidFill>
                <a:effectLst/>
                <a:latin typeface="Trebuchet MS (Body)"/>
                <a:ea typeface="Arial" panose="020B0604020202020204" pitchFamily="34" charset="0"/>
              </a:rPr>
              <a:t> wilayah yang </a:t>
            </a:r>
            <a:r>
              <a:rPr lang="en-US" sz="1600" dirty="0" err="1">
                <a:solidFill>
                  <a:schemeClr val="tx1"/>
                </a:solidFill>
                <a:effectLst/>
                <a:latin typeface="Trebuchet MS (Body)"/>
                <a:ea typeface="Arial" panose="020B0604020202020204" pitchFamily="34" charset="0"/>
              </a:rPr>
              <a:t>berada</a:t>
            </a:r>
            <a:r>
              <a:rPr lang="en-US" sz="1600" dirty="0">
                <a:solidFill>
                  <a:schemeClr val="tx1"/>
                </a:solidFill>
                <a:effectLst/>
                <a:latin typeface="Trebuchet MS (Body)"/>
                <a:ea typeface="Arial" panose="020B0604020202020204" pitchFamily="34" charset="0"/>
              </a:rPr>
              <a:t> paling </a:t>
            </a:r>
            <a:r>
              <a:rPr lang="en-US" sz="1600" dirty="0" err="1">
                <a:solidFill>
                  <a:schemeClr val="tx1"/>
                </a:solidFill>
                <a:effectLst/>
                <a:latin typeface="Trebuchet MS (Body)"/>
                <a:ea typeface="Arial" panose="020B0604020202020204" pitchFamily="34" charset="0"/>
              </a:rPr>
              <a:t>kanan</a:t>
            </a:r>
            <a:r>
              <a:rPr lang="en-US" sz="1600" dirty="0">
                <a:solidFill>
                  <a:schemeClr val="tx1"/>
                </a:solidFill>
                <a:effectLst/>
                <a:latin typeface="Trebuchet MS (Body)"/>
                <a:ea typeface="Arial" panose="020B0604020202020204" pitchFamily="34" charset="0"/>
              </a:rPr>
              <a:t>. Dimana masing – masing </a:t>
            </a:r>
            <a:r>
              <a:rPr lang="en-US" sz="1600" dirty="0" err="1">
                <a:solidFill>
                  <a:schemeClr val="tx1"/>
                </a:solidFill>
                <a:effectLst/>
                <a:latin typeface="Trebuchet MS (Body)"/>
                <a:ea typeface="Arial" panose="020B0604020202020204" pitchFamily="34" charset="0"/>
              </a:rPr>
              <a:t>besarnya</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adalah</a:t>
            </a:r>
            <a:r>
              <a:rPr lang="en-US" sz="1600" dirty="0">
                <a:solidFill>
                  <a:schemeClr val="tx1"/>
                </a:solidFill>
                <a:effectLst/>
                <a:latin typeface="Trebuchet MS (Body)"/>
                <a:ea typeface="Arial" panose="020B0604020202020204" pitchFamily="34" charset="0"/>
              </a:rPr>
              <a:t> a /2 </a:t>
            </a:r>
            <a:r>
              <a:rPr lang="en-US" sz="1600" dirty="0" err="1">
                <a:solidFill>
                  <a:schemeClr val="tx1"/>
                </a:solidFill>
                <a:effectLst/>
                <a:latin typeface="Trebuchet MS (Body)"/>
                <a:ea typeface="Arial" panose="020B0604020202020204" pitchFamily="34" charset="0"/>
              </a:rPr>
              <a:t>dimana</a:t>
            </a:r>
            <a:r>
              <a:rPr lang="en-US" sz="1600" dirty="0">
                <a:solidFill>
                  <a:schemeClr val="tx1"/>
                </a:solidFill>
                <a:effectLst/>
                <a:latin typeface="Trebuchet MS (Body)"/>
                <a:ea typeface="Arial" panose="020B0604020202020204" pitchFamily="34" charset="0"/>
              </a:rPr>
              <a:t> nilai a </a:t>
            </a:r>
            <a:r>
              <a:rPr lang="en-US" sz="1600" dirty="0" err="1">
                <a:solidFill>
                  <a:schemeClr val="tx1"/>
                </a:solidFill>
                <a:effectLst/>
                <a:latin typeface="Trebuchet MS (Body)"/>
                <a:ea typeface="Arial" panose="020B0604020202020204" pitchFamily="34" charset="0"/>
              </a:rPr>
              <a:t>sudah</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ditentukan</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sebelumnya</a:t>
            </a:r>
            <a:r>
              <a:rPr lang="en-US" sz="1600" dirty="0">
                <a:solidFill>
                  <a:schemeClr val="tx1"/>
                </a:solidFill>
                <a:effectLst/>
                <a:latin typeface="Trebuchet MS (Body)"/>
                <a:ea typeface="Arial" panose="020B0604020202020204" pitchFamily="34" charset="0"/>
              </a:rPr>
              <a:t>.</a:t>
            </a:r>
          </a:p>
          <a:p>
            <a:pPr algn="just">
              <a:lnSpc>
                <a:spcPct val="150000"/>
              </a:lnSpc>
              <a:spcBef>
                <a:spcPts val="465"/>
              </a:spcBef>
              <a:buSzPts val="1100"/>
              <a:tabLst>
                <a:tab pos="1064895" algn="l"/>
              </a:tabLst>
            </a:pPr>
            <a:r>
              <a:rPr lang="en-US" sz="1600" dirty="0">
                <a:solidFill>
                  <a:schemeClr val="tx1"/>
                </a:solidFill>
                <a:effectLst/>
                <a:latin typeface="Trebuchet MS (Body)"/>
                <a:ea typeface="Arial" panose="020B0604020202020204" pitchFamily="34" charset="0"/>
              </a:rPr>
              <a:t>4. Wilayah </a:t>
            </a:r>
            <a:r>
              <a:rPr lang="en-US" sz="1600" dirty="0" err="1">
                <a:solidFill>
                  <a:schemeClr val="tx1"/>
                </a:solidFill>
                <a:effectLst/>
                <a:latin typeface="Trebuchet MS (Body)"/>
                <a:ea typeface="Arial" panose="020B0604020202020204" pitchFamily="34" charset="0"/>
              </a:rPr>
              <a:t>penerimaan</a:t>
            </a:r>
            <a:r>
              <a:rPr lang="en-US" sz="1600" dirty="0">
                <a:solidFill>
                  <a:schemeClr val="tx1"/>
                </a:solidFill>
                <a:effectLst/>
                <a:latin typeface="Trebuchet MS (Body)"/>
                <a:ea typeface="Arial" panose="020B0604020202020204" pitchFamily="34" charset="0"/>
              </a:rPr>
              <a:t> Ho </a:t>
            </a:r>
            <a:r>
              <a:rPr lang="en-US" sz="1600" dirty="0" err="1">
                <a:solidFill>
                  <a:schemeClr val="tx1"/>
                </a:solidFill>
                <a:effectLst/>
                <a:latin typeface="Trebuchet MS (Body)"/>
                <a:ea typeface="Arial" panose="020B0604020202020204" pitchFamily="34" charset="0"/>
              </a:rPr>
              <a:t>ditentukan</a:t>
            </a:r>
            <a:r>
              <a:rPr lang="en-US" sz="1600" dirty="0">
                <a:solidFill>
                  <a:schemeClr val="tx1"/>
                </a:solidFill>
                <a:effectLst/>
                <a:latin typeface="Trebuchet MS (Body)"/>
                <a:ea typeface="Arial" panose="020B0604020202020204" pitchFamily="34" charset="0"/>
              </a:rPr>
              <a:t> oleh wilayah 1 – a</a:t>
            </a:r>
          </a:p>
          <a:p>
            <a:pPr algn="just">
              <a:lnSpc>
                <a:spcPct val="150000"/>
              </a:lnSpc>
              <a:spcBef>
                <a:spcPts val="465"/>
              </a:spcBef>
              <a:buSzPts val="1100"/>
              <a:tabLst>
                <a:tab pos="1064895" algn="l"/>
              </a:tabLst>
            </a:pPr>
            <a:r>
              <a:rPr lang="en-US" sz="1600" dirty="0">
                <a:solidFill>
                  <a:schemeClr val="tx1"/>
                </a:solidFill>
                <a:effectLst/>
                <a:latin typeface="Trebuchet MS (Body)"/>
                <a:ea typeface="Arial" panose="020B0604020202020204" pitchFamily="34" charset="0"/>
              </a:rPr>
              <a:t>5. </a:t>
            </a:r>
            <a:r>
              <a:rPr lang="en-US" sz="1600" dirty="0" err="1">
                <a:solidFill>
                  <a:schemeClr val="tx1"/>
                </a:solidFill>
                <a:effectLst/>
                <a:latin typeface="Trebuchet MS (Body)"/>
                <a:ea typeface="Arial" panose="020B0604020202020204" pitchFamily="34" charset="0"/>
              </a:rPr>
              <a:t>Terdapat</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dua</a:t>
            </a:r>
            <a:r>
              <a:rPr lang="en-US" sz="1600" dirty="0">
                <a:solidFill>
                  <a:schemeClr val="tx1"/>
                </a:solidFill>
                <a:effectLst/>
                <a:latin typeface="Trebuchet MS (Body)"/>
                <a:ea typeface="Arial" panose="020B0604020202020204" pitchFamily="34" charset="0"/>
              </a:rPr>
              <a:t> nilai </a:t>
            </a:r>
            <a:r>
              <a:rPr lang="en-US" sz="1600" dirty="0" err="1">
                <a:solidFill>
                  <a:schemeClr val="tx1"/>
                </a:solidFill>
                <a:effectLst/>
                <a:latin typeface="Trebuchet MS (Body)"/>
                <a:ea typeface="Arial" panose="020B0604020202020204" pitchFamily="34" charset="0"/>
              </a:rPr>
              <a:t>kritis</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yaitu</a:t>
            </a:r>
            <a:r>
              <a:rPr lang="en-US" sz="1600" dirty="0">
                <a:solidFill>
                  <a:schemeClr val="tx1"/>
                </a:solidFill>
                <a:effectLst/>
                <a:latin typeface="Trebuchet MS (Body)"/>
                <a:ea typeface="Arial" panose="020B0604020202020204" pitchFamily="34" charset="0"/>
              </a:rPr>
              <a:t> - za </a:t>
            </a:r>
            <a:r>
              <a:rPr lang="en-US" sz="1600" dirty="0" err="1">
                <a:solidFill>
                  <a:schemeClr val="tx1"/>
                </a:solidFill>
                <a:effectLst/>
                <a:latin typeface="Trebuchet MS (Body)"/>
                <a:ea typeface="Arial" panose="020B0604020202020204" pitchFamily="34" charset="0"/>
              </a:rPr>
              <a:t>dengan</a:t>
            </a:r>
            <a:r>
              <a:rPr lang="en-US" sz="1600" dirty="0">
                <a:solidFill>
                  <a:schemeClr val="tx1"/>
                </a:solidFill>
                <a:effectLst/>
                <a:latin typeface="Trebuchet MS (Body)"/>
                <a:ea typeface="Arial" panose="020B0604020202020204" pitchFamily="34" charset="0"/>
              </a:rPr>
              <a:t> + za yang </a:t>
            </a:r>
            <a:r>
              <a:rPr lang="en-US" sz="1600" dirty="0" err="1">
                <a:solidFill>
                  <a:schemeClr val="tx1"/>
                </a:solidFill>
                <a:effectLst/>
                <a:latin typeface="Trebuchet MS (Body)"/>
                <a:ea typeface="Arial" panose="020B0604020202020204" pitchFamily="34" charset="0"/>
              </a:rPr>
              <a:t>didapat</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dari</a:t>
            </a:r>
            <a:r>
              <a:rPr lang="en-US" sz="1600" dirty="0">
                <a:solidFill>
                  <a:schemeClr val="tx1"/>
                </a:solidFill>
                <a:effectLst/>
                <a:latin typeface="Trebuchet MS (Body)"/>
                <a:ea typeface="Arial" panose="020B0604020202020204" pitchFamily="34" charset="0"/>
              </a:rPr>
              <a:t> tabel  dan nilai a  </a:t>
            </a:r>
            <a:r>
              <a:rPr lang="en-US" sz="1600" dirty="0" err="1">
                <a:solidFill>
                  <a:schemeClr val="tx1"/>
                </a:solidFill>
                <a:effectLst/>
                <a:latin typeface="Trebuchet MS (Body)"/>
                <a:ea typeface="Arial" panose="020B0604020202020204" pitchFamily="34" charset="0"/>
              </a:rPr>
              <a:t>sudah</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ditentukan</a:t>
            </a:r>
            <a:r>
              <a:rPr lang="en-US" sz="1600" dirty="0">
                <a:solidFill>
                  <a:schemeClr val="tx1"/>
                </a:solidFill>
                <a:effectLst/>
                <a:latin typeface="Trebuchet MS (Body)"/>
                <a:ea typeface="Arial" panose="020B0604020202020204" pitchFamily="34" charset="0"/>
              </a:rPr>
              <a:t> </a:t>
            </a:r>
            <a:r>
              <a:rPr lang="en-US" sz="1600" dirty="0" err="1">
                <a:solidFill>
                  <a:schemeClr val="tx1"/>
                </a:solidFill>
                <a:effectLst/>
                <a:latin typeface="Trebuchet MS (Body)"/>
                <a:ea typeface="Arial" panose="020B0604020202020204" pitchFamily="34" charset="0"/>
              </a:rPr>
              <a:t>sebelumnya</a:t>
            </a:r>
            <a:r>
              <a:rPr lang="en-US" sz="1600" dirty="0">
                <a:solidFill>
                  <a:schemeClr val="tx1"/>
                </a:solidFill>
                <a:effectLst/>
                <a:latin typeface="Trebuchet MS (Body)"/>
                <a:ea typeface="Arial" panose="020B0604020202020204" pitchFamily="34" charset="0"/>
              </a:rPr>
              <a:t>.</a:t>
            </a:r>
            <a:r>
              <a:rPr lang="en-US" sz="1600" dirty="0">
                <a:solidFill>
                  <a:schemeClr val="tx1"/>
                </a:solidFill>
                <a:latin typeface="Trebuchet MS (Body)"/>
                <a:ea typeface="Arial" panose="020B0604020202020204" pitchFamily="34" charset="0"/>
              </a:rPr>
              <a:t>		</a:t>
            </a:r>
            <a:endParaRPr lang="en-ID" sz="1600" dirty="0">
              <a:solidFill>
                <a:schemeClr val="tx1"/>
              </a:solidFill>
              <a:latin typeface="Trebuchet MS (Body)"/>
              <a:ea typeface="Arial" panose="020B0604020202020204" pitchFamily="34" charset="0"/>
              <a:cs typeface="Arial" panose="020B0604020202020204" pitchFamily="34" charset="0"/>
            </a:endParaRPr>
          </a:p>
        </p:txBody>
      </p:sp>
      <p:sp>
        <p:nvSpPr>
          <p:cNvPr id="16" name="Title 1">
            <a:extLst>
              <a:ext uri="{FF2B5EF4-FFF2-40B4-BE49-F238E27FC236}">
                <a16:creationId xmlns:a16="http://schemas.microsoft.com/office/drawing/2014/main" id="{A0258585-38DB-4F95-BCF5-B382C72D4E10}"/>
              </a:ext>
            </a:extLst>
          </p:cNvPr>
          <p:cNvSpPr txBox="1">
            <a:spLocks/>
          </p:cNvSpPr>
          <p:nvPr/>
        </p:nvSpPr>
        <p:spPr>
          <a:xfrm>
            <a:off x="954157" y="563218"/>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l">
              <a:spcBef>
                <a:spcPts val="465"/>
              </a:spcBef>
              <a:spcAft>
                <a:spcPts val="0"/>
              </a:spcAft>
              <a:buSzPts val="1100"/>
              <a:tabLst>
                <a:tab pos="1064895" algn="l"/>
              </a:tabLst>
            </a:pPr>
            <a:endParaRPr lang="en-ID" sz="2200" b="1" spc="-45" dirty="0">
              <a:solidFill>
                <a:schemeClr val="tx1"/>
              </a:solidFill>
              <a:latin typeface="Trebuchet MS (Headings)"/>
              <a:ea typeface="Arial" panose="020B0604020202020204" pitchFamily="34" charset="0"/>
            </a:endParaRPr>
          </a:p>
        </p:txBody>
      </p:sp>
      <p:sp>
        <p:nvSpPr>
          <p:cNvPr id="18" name="Title 1">
            <a:extLst>
              <a:ext uri="{FF2B5EF4-FFF2-40B4-BE49-F238E27FC236}">
                <a16:creationId xmlns:a16="http://schemas.microsoft.com/office/drawing/2014/main" id="{B9F036F4-B2BC-46E7-8773-C5A7DB3DF109}"/>
              </a:ext>
            </a:extLst>
          </p:cNvPr>
          <p:cNvSpPr txBox="1">
            <a:spLocks/>
          </p:cNvSpPr>
          <p:nvPr/>
        </p:nvSpPr>
        <p:spPr>
          <a:xfrm>
            <a:off x="1106557" y="715618"/>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endParaRPr lang="en-ID" sz="2200" dirty="0">
              <a:effectLst/>
              <a:latin typeface="Trebuchet MS (Headings)"/>
            </a:endParaRPr>
          </a:p>
        </p:txBody>
      </p:sp>
      <p:sp>
        <p:nvSpPr>
          <p:cNvPr id="19" name="Title 1">
            <a:extLst>
              <a:ext uri="{FF2B5EF4-FFF2-40B4-BE49-F238E27FC236}">
                <a16:creationId xmlns:a16="http://schemas.microsoft.com/office/drawing/2014/main" id="{314AE4A0-2E0C-498F-A6EF-3A0881F61093}"/>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r>
              <a:rPr lang="en-US" sz="2200" b="1" kern="1200" spc="-45" dirty="0">
                <a:solidFill>
                  <a:srgbClr val="000000"/>
                </a:solidFill>
                <a:effectLst/>
                <a:latin typeface="Trebuchet MS (Headings)"/>
                <a:ea typeface="Arial" panose="020B0604020202020204" pitchFamily="34" charset="0"/>
                <a:cs typeface="+mn-cs"/>
              </a:rPr>
              <a:t>B. </a:t>
            </a:r>
            <a:r>
              <a:rPr lang="id-ID" sz="2200" b="1" kern="1200" spc="-45" dirty="0">
                <a:solidFill>
                  <a:srgbClr val="000000"/>
                </a:solidFill>
                <a:effectLst/>
                <a:latin typeface="Trebuchet MS (Headings)"/>
                <a:ea typeface="Arial" panose="020B0604020202020204" pitchFamily="34" charset="0"/>
                <a:cs typeface="+mn-cs"/>
              </a:rPr>
              <a:t>Uji hipotesis dua</a:t>
            </a:r>
            <a:r>
              <a:rPr lang="id-ID" sz="2200" b="1" kern="1200" spc="-50" dirty="0">
                <a:solidFill>
                  <a:srgbClr val="000000"/>
                </a:solidFill>
                <a:effectLst/>
                <a:latin typeface="Trebuchet MS (Headings)"/>
                <a:ea typeface="Arial" panose="020B0604020202020204" pitchFamily="34" charset="0"/>
                <a:cs typeface="+mn-cs"/>
              </a:rPr>
              <a:t> </a:t>
            </a:r>
            <a:r>
              <a:rPr lang="id-ID" sz="2200" b="1" kern="1200" spc="-45" dirty="0">
                <a:solidFill>
                  <a:srgbClr val="000000"/>
                </a:solidFill>
                <a:effectLst/>
                <a:latin typeface="Trebuchet MS (Headings)"/>
                <a:ea typeface="Arial" panose="020B0604020202020204" pitchFamily="34" charset="0"/>
                <a:cs typeface="+mn-cs"/>
              </a:rPr>
              <a:t>arah</a:t>
            </a:r>
            <a:endParaRPr lang="en-ID" sz="2200" dirty="0">
              <a:effectLst/>
              <a:latin typeface="Trebuchet MS (Headings)"/>
            </a:endParaRPr>
          </a:p>
        </p:txBody>
      </p:sp>
      <p:pic>
        <p:nvPicPr>
          <p:cNvPr id="4" name="Picture 3">
            <a:extLst>
              <a:ext uri="{FF2B5EF4-FFF2-40B4-BE49-F238E27FC236}">
                <a16:creationId xmlns:a16="http://schemas.microsoft.com/office/drawing/2014/main" id="{B3CFD8FF-0929-4FDA-B06A-0D12521F2EA2}"/>
              </a:ext>
            </a:extLst>
          </p:cNvPr>
          <p:cNvPicPr>
            <a:picLocks noChangeAspect="1"/>
          </p:cNvPicPr>
          <p:nvPr/>
        </p:nvPicPr>
        <p:blipFill>
          <a:blip r:embed="rId2"/>
          <a:stretch>
            <a:fillRect/>
          </a:stretch>
        </p:blipFill>
        <p:spPr>
          <a:xfrm>
            <a:off x="3929492" y="4537123"/>
            <a:ext cx="4333015" cy="2147286"/>
          </a:xfrm>
          <a:prstGeom prst="rect">
            <a:avLst/>
          </a:prstGeom>
        </p:spPr>
      </p:pic>
    </p:spTree>
    <p:extLst>
      <p:ext uri="{BB962C8B-B14F-4D97-AF65-F5344CB8AC3E}">
        <p14:creationId xmlns:p14="http://schemas.microsoft.com/office/powerpoint/2010/main" val="2434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402CEF-FDC2-4059-9F57-BBA58661490E}"/>
              </a:ext>
            </a:extLst>
          </p:cNvPr>
          <p:cNvSpPr txBox="1">
            <a:spLocks/>
          </p:cNvSpPr>
          <p:nvPr/>
        </p:nvSpPr>
        <p:spPr>
          <a:xfrm>
            <a:off x="1106557" y="715618"/>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endParaRPr lang="en-ID" sz="2200" dirty="0">
              <a:effectLst/>
              <a:latin typeface="Trebuchet MS (Headings)"/>
            </a:endParaRPr>
          </a:p>
        </p:txBody>
      </p:sp>
      <p:sp>
        <p:nvSpPr>
          <p:cNvPr id="5" name="Title 1">
            <a:extLst>
              <a:ext uri="{FF2B5EF4-FFF2-40B4-BE49-F238E27FC236}">
                <a16:creationId xmlns:a16="http://schemas.microsoft.com/office/drawing/2014/main" id="{92BAF51C-3344-4109-9FFE-43B298C07AC5}"/>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r>
              <a:rPr lang="en-US" sz="2200" b="1" kern="1200" spc="-45" dirty="0">
                <a:solidFill>
                  <a:srgbClr val="000000"/>
                </a:solidFill>
                <a:effectLst/>
                <a:latin typeface="Trebuchet MS (Headings)"/>
                <a:ea typeface="Arial" panose="020B0604020202020204" pitchFamily="34" charset="0"/>
                <a:cs typeface="+mn-cs"/>
              </a:rPr>
              <a:t>1. Langkah – Langkah </a:t>
            </a:r>
            <a:r>
              <a:rPr lang="en-US" sz="2200" b="1" kern="1200" spc="-45" dirty="0" err="1">
                <a:solidFill>
                  <a:srgbClr val="000000"/>
                </a:solidFill>
                <a:effectLst/>
                <a:latin typeface="Trebuchet MS (Headings)"/>
                <a:ea typeface="Arial" panose="020B0604020202020204" pitchFamily="34" charset="0"/>
                <a:cs typeface="+mn-cs"/>
              </a:rPr>
              <a:t>Pengujian</a:t>
            </a:r>
            <a:r>
              <a:rPr lang="en-US" sz="2200" b="1" kern="1200" spc="-45" dirty="0">
                <a:solidFill>
                  <a:srgbClr val="000000"/>
                </a:solidFill>
                <a:effectLst/>
                <a:latin typeface="Trebuchet MS (Headings)"/>
                <a:ea typeface="Arial" panose="020B0604020202020204" pitchFamily="34" charset="0"/>
                <a:cs typeface="+mn-cs"/>
              </a:rPr>
              <a:t> </a:t>
            </a:r>
            <a:r>
              <a:rPr lang="en-US" sz="2200" b="1" kern="1200" spc="-45" dirty="0" err="1">
                <a:solidFill>
                  <a:srgbClr val="000000"/>
                </a:solidFill>
                <a:effectLst/>
                <a:latin typeface="Trebuchet MS (Headings)"/>
                <a:ea typeface="Arial" panose="020B0604020202020204" pitchFamily="34" charset="0"/>
                <a:cs typeface="+mn-cs"/>
              </a:rPr>
              <a:t>Hipotesis</a:t>
            </a:r>
            <a:endParaRPr lang="en-ID" sz="2200" dirty="0">
              <a:effectLst/>
              <a:latin typeface="Trebuchet MS (Headings)"/>
            </a:endParaRPr>
          </a:p>
        </p:txBody>
      </p:sp>
      <p:sp>
        <p:nvSpPr>
          <p:cNvPr id="8" name="Subtitle 2">
            <a:extLst>
              <a:ext uri="{FF2B5EF4-FFF2-40B4-BE49-F238E27FC236}">
                <a16:creationId xmlns:a16="http://schemas.microsoft.com/office/drawing/2014/main" id="{81A17B6A-2DA0-4F0F-9A24-552E431BA914}"/>
              </a:ext>
            </a:extLst>
          </p:cNvPr>
          <p:cNvSpPr>
            <a:spLocks noGrp="1"/>
          </p:cNvSpPr>
          <p:nvPr>
            <p:ph type="subTitle" idx="1"/>
          </p:nvPr>
        </p:nvSpPr>
        <p:spPr>
          <a:xfrm>
            <a:off x="964074" y="770537"/>
            <a:ext cx="8399429" cy="5706553"/>
          </a:xfrm>
        </p:spPr>
        <p:txBody>
          <a:bodyPr>
            <a:noAutofit/>
          </a:bodyPr>
          <a:lstStyle/>
          <a:p>
            <a:pPr algn="just">
              <a:lnSpc>
                <a:spcPct val="150000"/>
              </a:lnSpc>
              <a:spcBef>
                <a:spcPts val="465"/>
              </a:spcBef>
              <a:buSzPts val="1100"/>
              <a:tabLst>
                <a:tab pos="1064895" algn="l"/>
              </a:tabLst>
            </a:pPr>
            <a:r>
              <a:rPr lang="en-ID" sz="1600" dirty="0" err="1">
                <a:solidFill>
                  <a:schemeClr val="tx1"/>
                </a:solidFill>
                <a:latin typeface="Trebuchet MS (Body)"/>
                <a:ea typeface="Arial" panose="020B0604020202020204" pitchFamily="34" charset="0"/>
                <a:cs typeface="Arial" panose="020B0604020202020204" pitchFamily="34" charset="0"/>
              </a:rPr>
              <a:t>Beberapa</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langkah</a:t>
            </a:r>
            <a:r>
              <a:rPr lang="en-ID" sz="1600" dirty="0">
                <a:solidFill>
                  <a:schemeClr val="tx1"/>
                </a:solidFill>
                <a:latin typeface="Trebuchet MS (Body)"/>
                <a:ea typeface="Arial" panose="020B0604020202020204" pitchFamily="34" charset="0"/>
                <a:cs typeface="Arial" panose="020B0604020202020204" pitchFamily="34" charset="0"/>
              </a:rPr>
              <a:t> yang </a:t>
            </a:r>
            <a:r>
              <a:rPr lang="en-ID" sz="1600" dirty="0" err="1">
                <a:solidFill>
                  <a:schemeClr val="tx1"/>
                </a:solidFill>
                <a:latin typeface="Trebuchet MS (Body)"/>
                <a:ea typeface="Arial" panose="020B0604020202020204" pitchFamily="34" charset="0"/>
                <a:cs typeface="Arial" panose="020B0604020202020204" pitchFamily="34" charset="0"/>
              </a:rPr>
              <a:t>dilakukan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dalam</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pengujian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hipotesis</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yaitu</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sebagai</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berikut</a:t>
            </a:r>
            <a:r>
              <a:rPr lang="en-ID" sz="1600" dirty="0">
                <a:solidFill>
                  <a:schemeClr val="tx1"/>
                </a:solidFill>
                <a:latin typeface="Trebuchet MS (Body)"/>
                <a:ea typeface="Arial" panose="020B0604020202020204" pitchFamily="34" charset="0"/>
                <a:cs typeface="Arial" panose="020B0604020202020204" pitchFamily="34" charset="0"/>
              </a:rPr>
              <a:t>:</a:t>
            </a:r>
          </a:p>
          <a:p>
            <a:pPr algn="just">
              <a:lnSpc>
                <a:spcPct val="150000"/>
              </a:lnSpc>
              <a:spcBef>
                <a:spcPts val="465"/>
              </a:spcBef>
              <a:buSzPts val="1100"/>
              <a:tabLst>
                <a:tab pos="1064895" algn="l"/>
              </a:tabLst>
            </a:pPr>
            <a:r>
              <a:rPr lang="en-ID" sz="1600" dirty="0">
                <a:solidFill>
                  <a:schemeClr val="tx1"/>
                </a:solidFill>
                <a:latin typeface="Trebuchet MS (Body)"/>
                <a:ea typeface="Arial" panose="020B0604020202020204" pitchFamily="34" charset="0"/>
                <a:cs typeface="Arial" panose="020B0604020202020204" pitchFamily="34" charset="0"/>
              </a:rPr>
              <a:t>1. </a:t>
            </a:r>
            <a:r>
              <a:rPr lang="en-ID" sz="1600" dirty="0" err="1">
                <a:solidFill>
                  <a:schemeClr val="tx1"/>
                </a:solidFill>
                <a:latin typeface="Trebuchet MS (Body)"/>
                <a:ea typeface="Arial" panose="020B0604020202020204" pitchFamily="34" charset="0"/>
                <a:cs typeface="Arial" panose="020B0604020202020204" pitchFamily="34" charset="0"/>
              </a:rPr>
              <a:t>Menentukan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hipotesis</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dengan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tepat</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antara</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hipotesis</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nol</a:t>
            </a:r>
            <a:r>
              <a:rPr lang="en-ID" sz="1600" dirty="0">
                <a:solidFill>
                  <a:schemeClr val="tx1"/>
                </a:solidFill>
                <a:latin typeface="Trebuchet MS (Body)"/>
                <a:ea typeface="Arial" panose="020B0604020202020204" pitchFamily="34" charset="0"/>
                <a:cs typeface="Arial" panose="020B0604020202020204" pitchFamily="34" charset="0"/>
              </a:rPr>
              <a:t> (Ho) dan </a:t>
            </a:r>
            <a:r>
              <a:rPr lang="en-ID" sz="1600" dirty="0" err="1">
                <a:solidFill>
                  <a:schemeClr val="tx1"/>
                </a:solidFill>
                <a:latin typeface="Trebuchet MS (Body)"/>
                <a:ea typeface="Arial" panose="020B0604020202020204" pitchFamily="34" charset="0"/>
                <a:cs typeface="Arial" panose="020B0604020202020204" pitchFamily="34" charset="0"/>
              </a:rPr>
              <a:t>hipotesis</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alternatif</a:t>
            </a:r>
            <a:r>
              <a:rPr lang="en-ID" sz="1600" dirty="0">
                <a:solidFill>
                  <a:schemeClr val="tx1"/>
                </a:solidFill>
                <a:latin typeface="Trebuchet MS (Body)"/>
                <a:ea typeface="Arial" panose="020B0604020202020204" pitchFamily="34" charset="0"/>
                <a:cs typeface="Arial" panose="020B0604020202020204" pitchFamily="34" charset="0"/>
              </a:rPr>
              <a:t> (H1) </a:t>
            </a:r>
            <a:r>
              <a:rPr lang="en-ID" sz="1600" dirty="0" err="1">
                <a:solidFill>
                  <a:schemeClr val="tx1"/>
                </a:solidFill>
                <a:latin typeface="Trebuchet MS (Body)"/>
                <a:ea typeface="Arial" panose="020B0604020202020204" pitchFamily="34" charset="0"/>
                <a:cs typeface="Arial" panose="020B0604020202020204" pitchFamily="34" charset="0"/>
              </a:rPr>
              <a:t>apakah</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merupakan</a:t>
            </a:r>
            <a:r>
              <a:rPr lang="en-ID" sz="1600" dirty="0">
                <a:solidFill>
                  <a:schemeClr val="tx1"/>
                </a:solidFill>
                <a:latin typeface="Trebuchet MS (Body)"/>
                <a:ea typeface="Arial" panose="020B0604020202020204" pitchFamily="34" charset="0"/>
                <a:cs typeface="Arial" panose="020B0604020202020204" pitchFamily="34" charset="0"/>
              </a:rPr>
              <a:t> uji </a:t>
            </a:r>
            <a:r>
              <a:rPr lang="en-ID" sz="1600" dirty="0" err="1">
                <a:solidFill>
                  <a:schemeClr val="tx1"/>
                </a:solidFill>
                <a:latin typeface="Trebuchet MS (Body)"/>
                <a:ea typeface="Arial" panose="020B0604020202020204" pitchFamily="34" charset="0"/>
                <a:cs typeface="Arial" panose="020B0604020202020204" pitchFamily="34" charset="0"/>
              </a:rPr>
              <a:t>hipotesis</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satu</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arah</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atau</a:t>
            </a:r>
            <a:r>
              <a:rPr lang="en-ID" sz="1600" dirty="0">
                <a:solidFill>
                  <a:schemeClr val="tx1"/>
                </a:solidFill>
                <a:latin typeface="Trebuchet MS (Body)"/>
                <a:ea typeface="Arial" panose="020B0604020202020204" pitchFamily="34" charset="0"/>
                <a:cs typeface="Arial" panose="020B0604020202020204" pitchFamily="34" charset="0"/>
              </a:rPr>
              <a:t> uji </a:t>
            </a:r>
            <a:r>
              <a:rPr lang="en-ID" sz="1600" dirty="0" err="1">
                <a:solidFill>
                  <a:schemeClr val="tx1"/>
                </a:solidFill>
                <a:latin typeface="Trebuchet MS (Body)"/>
                <a:ea typeface="Arial" panose="020B0604020202020204" pitchFamily="34" charset="0"/>
                <a:cs typeface="Arial" panose="020B0604020202020204" pitchFamily="34" charset="0"/>
              </a:rPr>
              <a:t>hipotesis</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dua</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arah</a:t>
            </a:r>
            <a:r>
              <a:rPr lang="en-ID" sz="1600" dirty="0">
                <a:solidFill>
                  <a:schemeClr val="tx1"/>
                </a:solidFill>
                <a:latin typeface="Trebuchet MS (Body)"/>
                <a:ea typeface="Arial" panose="020B0604020202020204" pitchFamily="34" charset="0"/>
                <a:cs typeface="Arial" panose="020B0604020202020204" pitchFamily="34" charset="0"/>
              </a:rPr>
              <a:t>.</a:t>
            </a:r>
          </a:p>
          <a:p>
            <a:pPr algn="just">
              <a:lnSpc>
                <a:spcPct val="150000"/>
              </a:lnSpc>
              <a:spcBef>
                <a:spcPts val="465"/>
              </a:spcBef>
              <a:buSzPts val="1100"/>
              <a:tabLst>
                <a:tab pos="1064895" algn="l"/>
              </a:tabLst>
            </a:pPr>
            <a:r>
              <a:rPr lang="en-ID" sz="1600" dirty="0">
                <a:solidFill>
                  <a:schemeClr val="tx1"/>
                </a:solidFill>
                <a:latin typeface="Trebuchet MS (Body)"/>
                <a:ea typeface="Arial" panose="020B0604020202020204" pitchFamily="34" charset="0"/>
                <a:cs typeface="Arial" panose="020B0604020202020204" pitchFamily="34" charset="0"/>
              </a:rPr>
              <a:t>2. </a:t>
            </a:r>
            <a:r>
              <a:rPr lang="en-ID" sz="1600" dirty="0" err="1">
                <a:solidFill>
                  <a:schemeClr val="tx1"/>
                </a:solidFill>
                <a:latin typeface="Trebuchet MS (Body)"/>
                <a:ea typeface="Arial" panose="020B0604020202020204" pitchFamily="34" charset="0"/>
                <a:cs typeface="Arial" panose="020B0604020202020204" pitchFamily="34" charset="0"/>
              </a:rPr>
              <a:t>Menetapkan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taraf</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nyata</a:t>
            </a:r>
            <a:r>
              <a:rPr lang="en-ID" sz="1600" dirty="0">
                <a:solidFill>
                  <a:schemeClr val="tx1"/>
                </a:solidFill>
                <a:latin typeface="Trebuchet MS (Body)"/>
                <a:ea typeface="Arial" panose="020B0604020202020204" pitchFamily="34" charset="0"/>
                <a:cs typeface="Arial" panose="020B0604020202020204" pitchFamily="34" charset="0"/>
              </a:rPr>
              <a:t> a </a:t>
            </a:r>
            <a:r>
              <a:rPr lang="en-ID" sz="1600" dirty="0" err="1">
                <a:solidFill>
                  <a:schemeClr val="tx1"/>
                </a:solidFill>
                <a:latin typeface="Trebuchet MS (Body)"/>
                <a:ea typeface="Arial" panose="020B0604020202020204" pitchFamily="34" charset="0"/>
                <a:cs typeface="Arial" panose="020B0604020202020204" pitchFamily="34" charset="0"/>
              </a:rPr>
              <a:t>sehingga</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ketika</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menggunakan</a:t>
            </a:r>
            <a:r>
              <a:rPr lang="en-ID" sz="1600" dirty="0">
                <a:solidFill>
                  <a:schemeClr val="tx1"/>
                </a:solidFill>
                <a:latin typeface="Trebuchet MS (Body)"/>
                <a:ea typeface="Arial" panose="020B0604020202020204" pitchFamily="34" charset="0"/>
                <a:cs typeface="Arial" panose="020B0604020202020204" pitchFamily="34" charset="0"/>
              </a:rPr>
              <a:t> nilai a </a:t>
            </a:r>
            <a:r>
              <a:rPr lang="en-ID" sz="1600" dirty="0" err="1">
                <a:solidFill>
                  <a:schemeClr val="tx1"/>
                </a:solidFill>
                <a:latin typeface="Trebuchet MS (Body)"/>
                <a:ea typeface="Arial" panose="020B0604020202020204" pitchFamily="34" charset="0"/>
                <a:cs typeface="Arial" panose="020B0604020202020204" pitchFamily="34" charset="0"/>
              </a:rPr>
              <a:t>tersebut</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akan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mendapatkan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sebuah</a:t>
            </a:r>
            <a:r>
              <a:rPr lang="en-ID" sz="1600" dirty="0">
                <a:solidFill>
                  <a:schemeClr val="tx1"/>
                </a:solidFill>
                <a:latin typeface="Trebuchet MS (Body)"/>
                <a:ea typeface="Arial" panose="020B0604020202020204" pitchFamily="34" charset="0"/>
                <a:cs typeface="Arial" panose="020B0604020202020204" pitchFamily="34" charset="0"/>
              </a:rPr>
              <a:t> nilai </a:t>
            </a:r>
            <a:r>
              <a:rPr lang="en-ID" sz="1600" dirty="0" err="1">
                <a:solidFill>
                  <a:schemeClr val="tx1"/>
                </a:solidFill>
                <a:latin typeface="Trebuchet MS (Body)"/>
                <a:ea typeface="Arial" panose="020B0604020202020204" pitchFamily="34" charset="0"/>
                <a:cs typeface="Arial" panose="020B0604020202020204" pitchFamily="34" charset="0"/>
              </a:rPr>
              <a:t>kritis</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dari</a:t>
            </a:r>
            <a:r>
              <a:rPr lang="en-ID" sz="1600" dirty="0">
                <a:solidFill>
                  <a:schemeClr val="tx1"/>
                </a:solidFill>
                <a:latin typeface="Trebuchet MS (Body)"/>
                <a:ea typeface="Arial" panose="020B0604020202020204" pitchFamily="34" charset="0"/>
                <a:cs typeface="Arial" panose="020B0604020202020204" pitchFamily="34" charset="0"/>
              </a:rPr>
              <a:t> tabel. </a:t>
            </a:r>
            <a:r>
              <a:rPr lang="en-ID" sz="1600" dirty="0" err="1">
                <a:solidFill>
                  <a:schemeClr val="tx1"/>
                </a:solidFill>
                <a:latin typeface="Trebuchet MS (Body)"/>
                <a:ea typeface="Arial" panose="020B0604020202020204" pitchFamily="34" charset="0"/>
                <a:cs typeface="Arial" panose="020B0604020202020204" pitchFamily="34" charset="0"/>
              </a:rPr>
              <a:t>Maka</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dapat</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digambarkan</a:t>
            </a:r>
            <a:r>
              <a:rPr lang="en-ID" sz="1600" dirty="0">
                <a:solidFill>
                  <a:schemeClr val="tx1"/>
                </a:solidFill>
                <a:latin typeface="Trebuchet MS (Body)"/>
                <a:ea typeface="Arial" panose="020B0604020202020204" pitchFamily="34" charset="0"/>
                <a:cs typeface="Arial" panose="020B0604020202020204" pitchFamily="34" charset="0"/>
              </a:rPr>
              <a:t> mana yang </a:t>
            </a:r>
            <a:r>
              <a:rPr lang="en-ID" sz="1600" dirty="0" err="1">
                <a:solidFill>
                  <a:schemeClr val="tx1"/>
                </a:solidFill>
                <a:latin typeface="Trebuchet MS (Body)"/>
                <a:ea typeface="Arial" panose="020B0604020202020204" pitchFamily="34" charset="0"/>
                <a:cs typeface="Arial" panose="020B0604020202020204" pitchFamily="34" charset="0"/>
              </a:rPr>
              <a:t>termasuk</a:t>
            </a:r>
            <a:r>
              <a:rPr lang="en-ID" sz="1600" dirty="0">
                <a:solidFill>
                  <a:schemeClr val="tx1"/>
                </a:solidFill>
                <a:latin typeface="Trebuchet MS (Body)"/>
                <a:ea typeface="Arial" panose="020B0604020202020204" pitchFamily="34" charset="0"/>
                <a:cs typeface="Arial" panose="020B0604020202020204" pitchFamily="34" charset="0"/>
              </a:rPr>
              <a:t> wilayah </a:t>
            </a:r>
            <a:r>
              <a:rPr lang="en-ID" sz="1600" dirty="0" err="1">
                <a:solidFill>
                  <a:schemeClr val="tx1"/>
                </a:solidFill>
                <a:latin typeface="Trebuchet MS (Body)"/>
                <a:ea typeface="Arial" panose="020B0604020202020204" pitchFamily="34" charset="0"/>
                <a:cs typeface="Arial" panose="020B0604020202020204" pitchFamily="34" charset="0"/>
              </a:rPr>
              <a:t>penolakan</a:t>
            </a:r>
            <a:r>
              <a:rPr lang="en-ID" sz="1600" dirty="0">
                <a:solidFill>
                  <a:schemeClr val="tx1"/>
                </a:solidFill>
                <a:latin typeface="Trebuchet MS (Body)"/>
                <a:ea typeface="Arial" panose="020B0604020202020204" pitchFamily="34" charset="0"/>
                <a:cs typeface="Arial" panose="020B0604020202020204" pitchFamily="34" charset="0"/>
              </a:rPr>
              <a:t> H0 dan wilayah </a:t>
            </a:r>
            <a:r>
              <a:rPr lang="en-ID" sz="1600" dirty="0" err="1">
                <a:solidFill>
                  <a:schemeClr val="tx1"/>
                </a:solidFill>
                <a:latin typeface="Trebuchet MS (Body)"/>
                <a:ea typeface="Arial" panose="020B0604020202020204" pitchFamily="34" charset="0"/>
                <a:cs typeface="Arial" panose="020B0604020202020204" pitchFamily="34" charset="0"/>
              </a:rPr>
              <a:t>penerimaan</a:t>
            </a:r>
            <a:r>
              <a:rPr lang="en-ID" sz="1600" dirty="0">
                <a:solidFill>
                  <a:schemeClr val="tx1"/>
                </a:solidFill>
                <a:latin typeface="Trebuchet MS (Body)"/>
                <a:ea typeface="Arial" panose="020B0604020202020204" pitchFamily="34" charset="0"/>
                <a:cs typeface="Arial" panose="020B0604020202020204" pitchFamily="34" charset="0"/>
              </a:rPr>
              <a:t> Ho.</a:t>
            </a:r>
          </a:p>
          <a:p>
            <a:pPr algn="just">
              <a:lnSpc>
                <a:spcPct val="150000"/>
              </a:lnSpc>
              <a:spcBef>
                <a:spcPts val="465"/>
              </a:spcBef>
              <a:buSzPts val="1100"/>
              <a:tabLst>
                <a:tab pos="1064895" algn="l"/>
              </a:tabLst>
            </a:pPr>
            <a:r>
              <a:rPr lang="en-ID" sz="1600" dirty="0">
                <a:solidFill>
                  <a:schemeClr val="tx1"/>
                </a:solidFill>
                <a:latin typeface="Trebuchet MS (Body)"/>
                <a:ea typeface="Arial" panose="020B0604020202020204" pitchFamily="34" charset="0"/>
                <a:cs typeface="Arial" panose="020B0604020202020204" pitchFamily="34" charset="0"/>
              </a:rPr>
              <a:t>3. </a:t>
            </a:r>
            <a:r>
              <a:rPr lang="en-ID" sz="1600" dirty="0" err="1">
                <a:solidFill>
                  <a:schemeClr val="tx1"/>
                </a:solidFill>
                <a:latin typeface="Trebuchet MS (Body)"/>
                <a:ea typeface="Arial" panose="020B0604020202020204" pitchFamily="34" charset="0"/>
                <a:cs typeface="Arial" panose="020B0604020202020204" pitchFamily="34" charset="0"/>
              </a:rPr>
              <a:t>Menetapkan</a:t>
            </a:r>
            <a:r>
              <a:rPr lang="en-ID" sz="1600" dirty="0">
                <a:solidFill>
                  <a:schemeClr val="tx1"/>
                </a:solidFill>
                <a:latin typeface="Trebuchet MS (Body)"/>
                <a:ea typeface="Arial" panose="020B0604020202020204" pitchFamily="34" charset="0"/>
                <a:cs typeface="Arial" panose="020B0604020202020204" pitchFamily="34" charset="0"/>
              </a:rPr>
              <a:t> uji </a:t>
            </a:r>
            <a:r>
              <a:rPr lang="en-ID" sz="1600" dirty="0" err="1">
                <a:solidFill>
                  <a:schemeClr val="tx1"/>
                </a:solidFill>
                <a:latin typeface="Trebuchet MS (Body)"/>
                <a:ea typeface="Arial" panose="020B0604020202020204" pitchFamily="34" charset="0"/>
                <a:cs typeface="Arial" panose="020B0604020202020204" pitchFamily="34" charset="0"/>
              </a:rPr>
              <a:t>statistik</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Zh</a:t>
            </a:r>
            <a:r>
              <a:rPr lang="en-ID" sz="1600" dirty="0">
                <a:solidFill>
                  <a:schemeClr val="tx1"/>
                </a:solidFill>
                <a:latin typeface="Trebuchet MS (Body)"/>
                <a:ea typeface="Arial" panose="020B0604020202020204" pitchFamily="34" charset="0"/>
                <a:cs typeface="Arial" panose="020B0604020202020204" pitchFamily="34" charset="0"/>
              </a:rPr>
              <a:t>) yang </a:t>
            </a:r>
            <a:r>
              <a:rPr lang="en-ID" sz="1600" dirty="0" err="1">
                <a:solidFill>
                  <a:schemeClr val="tx1"/>
                </a:solidFill>
                <a:latin typeface="Trebuchet MS (Body)"/>
                <a:ea typeface="Arial" panose="020B0604020202020204" pitchFamily="34" charset="0"/>
                <a:cs typeface="Arial" panose="020B0604020202020204" pitchFamily="34" charset="0"/>
              </a:rPr>
              <a:t>sesuai</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untuk</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pengujian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hipotesis</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nol</a:t>
            </a:r>
            <a:r>
              <a:rPr lang="en-ID" sz="1600" dirty="0">
                <a:solidFill>
                  <a:schemeClr val="tx1"/>
                </a:solidFill>
                <a:latin typeface="Trebuchet MS (Body)"/>
                <a:ea typeface="Arial" panose="020B0604020202020204" pitchFamily="34" charset="0"/>
                <a:cs typeface="Arial" panose="020B0604020202020204" pitchFamily="34" charset="0"/>
              </a:rPr>
              <a:t> (Ho)</a:t>
            </a:r>
          </a:p>
          <a:p>
            <a:pPr algn="just">
              <a:lnSpc>
                <a:spcPct val="150000"/>
              </a:lnSpc>
              <a:spcBef>
                <a:spcPts val="465"/>
              </a:spcBef>
              <a:buSzPts val="1100"/>
              <a:tabLst>
                <a:tab pos="1064895" algn="l"/>
              </a:tabLst>
            </a:pPr>
            <a:r>
              <a:rPr lang="en-ID" sz="1600" dirty="0">
                <a:solidFill>
                  <a:schemeClr val="tx1"/>
                </a:solidFill>
                <a:latin typeface="Trebuchet MS (Body)"/>
                <a:ea typeface="Arial" panose="020B0604020202020204" pitchFamily="34" charset="0"/>
                <a:cs typeface="Arial" panose="020B0604020202020204" pitchFamily="34" charset="0"/>
              </a:rPr>
              <a:t>4. </a:t>
            </a:r>
            <a:r>
              <a:rPr lang="en-ID" sz="1600" dirty="0" err="1">
                <a:solidFill>
                  <a:schemeClr val="tx1"/>
                </a:solidFill>
                <a:latin typeface="Trebuchet MS (Body)"/>
                <a:ea typeface="Arial" panose="020B0604020202020204" pitchFamily="34" charset="0"/>
                <a:cs typeface="Arial" panose="020B0604020202020204" pitchFamily="34" charset="0"/>
              </a:rPr>
              <a:t>Menghitung</a:t>
            </a:r>
            <a:r>
              <a:rPr lang="en-ID" sz="1600" dirty="0">
                <a:solidFill>
                  <a:schemeClr val="tx1"/>
                </a:solidFill>
                <a:latin typeface="Trebuchet MS (Body)"/>
                <a:ea typeface="Arial" panose="020B0604020202020204" pitchFamily="34" charset="0"/>
                <a:cs typeface="Arial" panose="020B0604020202020204" pitchFamily="34" charset="0"/>
              </a:rPr>
              <a:t> nilai </a:t>
            </a:r>
            <a:r>
              <a:rPr lang="en-ID" sz="1600" dirty="0" err="1">
                <a:solidFill>
                  <a:schemeClr val="tx1"/>
                </a:solidFill>
                <a:latin typeface="Trebuchet MS (Body)"/>
                <a:ea typeface="Arial" panose="020B0604020202020204" pitchFamily="34" charset="0"/>
                <a:cs typeface="Arial" panose="020B0604020202020204" pitchFamily="34" charset="0"/>
              </a:rPr>
              <a:t>pengujian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statistik</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Zh</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sesuai</a:t>
            </a:r>
            <a:r>
              <a:rPr lang="en-ID" sz="1600" dirty="0">
                <a:solidFill>
                  <a:schemeClr val="tx1"/>
                </a:solidFill>
                <a:latin typeface="Trebuchet MS (Body)"/>
                <a:ea typeface="Arial" panose="020B0604020202020204" pitchFamily="34" charset="0"/>
                <a:cs typeface="Arial" panose="020B0604020202020204" pitchFamily="34" charset="0"/>
              </a:rPr>
              <a:t> data </a:t>
            </a:r>
            <a:r>
              <a:rPr lang="en-ID" sz="1600" dirty="0" err="1">
                <a:solidFill>
                  <a:schemeClr val="tx1"/>
                </a:solidFill>
                <a:latin typeface="Trebuchet MS (Body)"/>
                <a:ea typeface="Arial" panose="020B0604020202020204" pitchFamily="34" charset="0"/>
                <a:cs typeface="Arial" panose="020B0604020202020204" pitchFamily="34" charset="0"/>
              </a:rPr>
              <a:t>maupun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informasi</a:t>
            </a:r>
            <a:r>
              <a:rPr lang="en-ID" sz="1600" dirty="0">
                <a:solidFill>
                  <a:schemeClr val="tx1"/>
                </a:solidFill>
                <a:latin typeface="Trebuchet MS (Body)"/>
                <a:ea typeface="Arial" panose="020B0604020202020204" pitchFamily="34" charset="0"/>
                <a:cs typeface="Arial" panose="020B0604020202020204" pitchFamily="34" charset="0"/>
              </a:rPr>
              <a:t> yang </a:t>
            </a:r>
            <a:r>
              <a:rPr lang="en-ID" sz="1600" dirty="0" err="1">
                <a:solidFill>
                  <a:schemeClr val="tx1"/>
                </a:solidFill>
                <a:latin typeface="Trebuchet MS (Body)"/>
                <a:ea typeface="Arial" panose="020B0604020202020204" pitchFamily="34" charset="0"/>
                <a:cs typeface="Arial" panose="020B0604020202020204" pitchFamily="34" charset="0"/>
              </a:rPr>
              <a:t>sudah</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diperoleh</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baik</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dari</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populasi</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atau</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sampel</a:t>
            </a:r>
            <a:r>
              <a:rPr lang="en-ID" sz="1600" dirty="0">
                <a:solidFill>
                  <a:schemeClr val="tx1"/>
                </a:solidFill>
                <a:latin typeface="Trebuchet MS (Body)"/>
                <a:ea typeface="Arial" panose="020B0604020202020204" pitchFamily="34" charset="0"/>
                <a:cs typeface="Arial" panose="020B0604020202020204" pitchFamily="34" charset="0"/>
              </a:rPr>
              <a:t> yang </a:t>
            </a:r>
            <a:r>
              <a:rPr lang="en-ID" sz="1600" dirty="0" err="1">
                <a:solidFill>
                  <a:schemeClr val="tx1"/>
                </a:solidFill>
                <a:latin typeface="Trebuchet MS (Body)"/>
                <a:ea typeface="Arial" panose="020B0604020202020204" pitchFamily="34" charset="0"/>
                <a:cs typeface="Arial" panose="020B0604020202020204" pitchFamily="34" charset="0"/>
              </a:rPr>
              <a:t>diambil</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dari</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suatu</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populasi</a:t>
            </a:r>
            <a:r>
              <a:rPr lang="en-ID" sz="1600" dirty="0">
                <a:solidFill>
                  <a:schemeClr val="tx1"/>
                </a:solidFill>
                <a:latin typeface="Trebuchet MS (Body)"/>
                <a:ea typeface="Arial" panose="020B0604020202020204" pitchFamily="34" charset="0"/>
                <a:cs typeface="Arial" panose="020B0604020202020204" pitchFamily="34" charset="0"/>
              </a:rPr>
              <a:t>.</a:t>
            </a:r>
          </a:p>
          <a:p>
            <a:pPr algn="just">
              <a:lnSpc>
                <a:spcPct val="150000"/>
              </a:lnSpc>
              <a:spcBef>
                <a:spcPts val="465"/>
              </a:spcBef>
              <a:buSzPts val="1100"/>
              <a:tabLst>
                <a:tab pos="1064895" algn="l"/>
              </a:tabLst>
            </a:pPr>
            <a:r>
              <a:rPr lang="en-ID" sz="1600" dirty="0">
                <a:solidFill>
                  <a:schemeClr val="tx1"/>
                </a:solidFill>
                <a:latin typeface="Trebuchet MS (Body)"/>
                <a:ea typeface="Arial" panose="020B0604020202020204" pitchFamily="34" charset="0"/>
                <a:cs typeface="Arial" panose="020B0604020202020204" pitchFamily="34" charset="0"/>
              </a:rPr>
              <a:t>5. </a:t>
            </a:r>
            <a:r>
              <a:rPr lang="en-ID" sz="1600" dirty="0" err="1">
                <a:solidFill>
                  <a:schemeClr val="tx1"/>
                </a:solidFill>
                <a:latin typeface="Trebuchet MS (Body)"/>
                <a:ea typeface="Arial" panose="020B0604020202020204" pitchFamily="34" charset="0"/>
                <a:cs typeface="Arial" panose="020B0604020202020204" pitchFamily="34" charset="0"/>
              </a:rPr>
              <a:t>Menyimpilkan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bahwa</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menolak</a:t>
            </a:r>
            <a:r>
              <a:rPr lang="en-ID" sz="1600" dirty="0">
                <a:solidFill>
                  <a:schemeClr val="tx1"/>
                </a:solidFill>
                <a:latin typeface="Trebuchet MS (Body)"/>
                <a:ea typeface="Arial" panose="020B0604020202020204" pitchFamily="34" charset="0"/>
                <a:cs typeface="Arial" panose="020B0604020202020204" pitchFamily="34" charset="0"/>
              </a:rPr>
              <a:t> Ho </a:t>
            </a:r>
            <a:r>
              <a:rPr lang="en-ID" sz="1600" dirty="0" err="1">
                <a:solidFill>
                  <a:schemeClr val="tx1"/>
                </a:solidFill>
                <a:latin typeface="Trebuchet MS (Body)"/>
                <a:ea typeface="Arial" panose="020B0604020202020204" pitchFamily="34" charset="0"/>
                <a:cs typeface="Arial" panose="020B0604020202020204" pitchFamily="34" charset="0"/>
              </a:rPr>
              <a:t>apabila</a:t>
            </a:r>
            <a:r>
              <a:rPr lang="en-ID" sz="1600" dirty="0">
                <a:solidFill>
                  <a:schemeClr val="tx1"/>
                </a:solidFill>
                <a:latin typeface="Trebuchet MS (Body)"/>
                <a:ea typeface="Arial" panose="020B0604020202020204" pitchFamily="34" charset="0"/>
                <a:cs typeface="Arial" panose="020B0604020202020204" pitchFamily="34" charset="0"/>
              </a:rPr>
              <a:t> nilai </a:t>
            </a:r>
            <a:r>
              <a:rPr lang="en-ID" sz="1600" dirty="0" err="1">
                <a:solidFill>
                  <a:schemeClr val="tx1"/>
                </a:solidFill>
                <a:latin typeface="Trebuchet MS (Body)"/>
                <a:ea typeface="Arial" panose="020B0604020202020204" pitchFamily="34" charset="0"/>
                <a:cs typeface="Arial" panose="020B0604020202020204" pitchFamily="34" charset="0"/>
              </a:rPr>
              <a:t>pengujian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statistik</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Zh</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berada</a:t>
            </a:r>
            <a:r>
              <a:rPr lang="en-ID" sz="1600" dirty="0">
                <a:solidFill>
                  <a:schemeClr val="tx1"/>
                </a:solidFill>
                <a:latin typeface="Trebuchet MS (Body)"/>
                <a:ea typeface="Arial" panose="020B0604020202020204" pitchFamily="34" charset="0"/>
                <a:cs typeface="Arial" panose="020B0604020202020204" pitchFamily="34" charset="0"/>
              </a:rPr>
              <a:t> di wilayah </a:t>
            </a:r>
            <a:r>
              <a:rPr lang="en-ID" sz="1600" dirty="0" err="1">
                <a:solidFill>
                  <a:schemeClr val="tx1"/>
                </a:solidFill>
                <a:latin typeface="Trebuchet MS (Body)"/>
                <a:ea typeface="Arial" panose="020B0604020202020204" pitchFamily="34" charset="0"/>
                <a:cs typeface="Arial" panose="020B0604020202020204" pitchFamily="34" charset="0"/>
              </a:rPr>
              <a:t>penolakan</a:t>
            </a:r>
            <a:r>
              <a:rPr lang="en-ID" sz="1600" dirty="0">
                <a:solidFill>
                  <a:schemeClr val="tx1"/>
                </a:solidFill>
                <a:latin typeface="Trebuchet MS (Body)"/>
                <a:ea typeface="Arial" panose="020B0604020202020204" pitchFamily="34" charset="0"/>
                <a:cs typeface="Arial" panose="020B0604020202020204" pitchFamily="34" charset="0"/>
              </a:rPr>
              <a:t> Ho dan </a:t>
            </a:r>
            <a:r>
              <a:rPr lang="en-ID" sz="1600" dirty="0" err="1">
                <a:solidFill>
                  <a:schemeClr val="tx1"/>
                </a:solidFill>
                <a:latin typeface="Trebuchet MS (Body)"/>
                <a:ea typeface="Arial" panose="020B0604020202020204" pitchFamily="34" charset="0"/>
                <a:cs typeface="Arial" panose="020B0604020202020204" pitchFamily="34" charset="0"/>
              </a:rPr>
              <a:t>akan</a:t>
            </a:r>
            <a:r>
              <a:rPr lang="en-ID" sz="1600" dirty="0">
                <a:solidFill>
                  <a:schemeClr val="tx1"/>
                </a:solidFill>
                <a:latin typeface="Trebuchet MS (Body)"/>
                <a:ea typeface="Arial" panose="020B0604020202020204" pitchFamily="34" charset="0"/>
                <a:cs typeface="Arial" panose="020B0604020202020204" pitchFamily="34" charset="0"/>
              </a:rPr>
              <a:t> </a:t>
            </a:r>
            <a:r>
              <a:rPr lang="en-ID" sz="1600" dirty="0" err="1">
                <a:solidFill>
                  <a:schemeClr val="tx1"/>
                </a:solidFill>
                <a:latin typeface="Trebuchet MS (Body)"/>
                <a:ea typeface="Arial" panose="020B0604020202020204" pitchFamily="34" charset="0"/>
                <a:cs typeface="Arial" panose="020B0604020202020204" pitchFamily="34" charset="0"/>
              </a:rPr>
              <a:t>menerima</a:t>
            </a:r>
            <a:r>
              <a:rPr lang="en-ID" sz="1600" dirty="0">
                <a:solidFill>
                  <a:schemeClr val="tx1"/>
                </a:solidFill>
                <a:latin typeface="Trebuchet MS (Body)"/>
                <a:ea typeface="Arial" panose="020B0604020202020204" pitchFamily="34" charset="0"/>
                <a:cs typeface="Arial" panose="020B0604020202020204" pitchFamily="34" charset="0"/>
              </a:rPr>
              <a:t> Ho </a:t>
            </a:r>
            <a:r>
              <a:rPr lang="en-ID" sz="1600" dirty="0" err="1">
                <a:solidFill>
                  <a:schemeClr val="tx1"/>
                </a:solidFill>
                <a:latin typeface="Trebuchet MS (Body)"/>
                <a:ea typeface="Arial" panose="020B0604020202020204" pitchFamily="34" charset="0"/>
                <a:cs typeface="Arial" panose="020B0604020202020204" pitchFamily="34" charset="0"/>
              </a:rPr>
              <a:t>apabila</a:t>
            </a:r>
            <a:r>
              <a:rPr lang="en-ID" sz="1600" dirty="0">
                <a:solidFill>
                  <a:schemeClr val="tx1"/>
                </a:solidFill>
                <a:latin typeface="Trebuchet MS (Body)"/>
                <a:ea typeface="Arial" panose="020B0604020202020204" pitchFamily="34" charset="0"/>
                <a:cs typeface="Arial" panose="020B0604020202020204" pitchFamily="34" charset="0"/>
              </a:rPr>
              <a:t> nilai </a:t>
            </a:r>
            <a:r>
              <a:rPr lang="en-ID" sz="1600" dirty="0" err="1">
                <a:solidFill>
                  <a:schemeClr val="tx1"/>
                </a:solidFill>
                <a:latin typeface="Trebuchet MS (Body)"/>
                <a:ea typeface="Arial" panose="020B0604020202020204" pitchFamily="34" charset="0"/>
                <a:cs typeface="Arial" panose="020B0604020202020204" pitchFamily="34" charset="0"/>
              </a:rPr>
              <a:t>pengujian</a:t>
            </a:r>
            <a:r>
              <a:rPr lang="en-ID" sz="1600" dirty="0">
                <a:solidFill>
                  <a:schemeClr val="tx1"/>
                </a:solidFill>
                <a:latin typeface="Trebuchet MS (Body)"/>
                <a:ea typeface="Arial" panose="020B0604020202020204" pitchFamily="34" charset="0"/>
                <a:cs typeface="Arial" panose="020B0604020202020204" pitchFamily="34" charset="0"/>
              </a:rPr>
              <a:t> statistic </a:t>
            </a:r>
            <a:r>
              <a:rPr lang="en-ID" sz="1600" dirty="0" err="1">
                <a:solidFill>
                  <a:schemeClr val="tx1"/>
                </a:solidFill>
                <a:latin typeface="Trebuchet MS (Body)"/>
                <a:ea typeface="Arial" panose="020B0604020202020204" pitchFamily="34" charset="0"/>
                <a:cs typeface="Arial" panose="020B0604020202020204" pitchFamily="34" charset="0"/>
              </a:rPr>
              <a:t>berada</a:t>
            </a:r>
            <a:r>
              <a:rPr lang="en-ID" sz="1600" dirty="0">
                <a:solidFill>
                  <a:schemeClr val="tx1"/>
                </a:solidFill>
                <a:latin typeface="Trebuchet MS (Body)"/>
                <a:ea typeface="Arial" panose="020B0604020202020204" pitchFamily="34" charset="0"/>
                <a:cs typeface="Arial" panose="020B0604020202020204" pitchFamily="34" charset="0"/>
              </a:rPr>
              <a:t> di wilayah </a:t>
            </a:r>
            <a:r>
              <a:rPr lang="en-ID" sz="1600" dirty="0" err="1">
                <a:solidFill>
                  <a:schemeClr val="tx1"/>
                </a:solidFill>
                <a:latin typeface="Trebuchet MS (Body)"/>
                <a:ea typeface="Arial" panose="020B0604020202020204" pitchFamily="34" charset="0"/>
                <a:cs typeface="Arial" panose="020B0604020202020204" pitchFamily="34" charset="0"/>
              </a:rPr>
              <a:t>penerimaan</a:t>
            </a:r>
            <a:r>
              <a:rPr lang="en-ID" sz="1600" dirty="0">
                <a:solidFill>
                  <a:schemeClr val="tx1"/>
                </a:solidFill>
                <a:latin typeface="Trebuchet MS (Body)"/>
                <a:ea typeface="Arial" panose="020B0604020202020204" pitchFamily="34" charset="0"/>
                <a:cs typeface="Arial" panose="020B0604020202020204" pitchFamily="34" charset="0"/>
              </a:rPr>
              <a:t> Ho.</a:t>
            </a:r>
          </a:p>
          <a:p>
            <a:pPr algn="just">
              <a:lnSpc>
                <a:spcPct val="150000"/>
              </a:lnSpc>
              <a:spcBef>
                <a:spcPts val="465"/>
              </a:spcBef>
              <a:buSzPts val="1100"/>
              <a:tabLst>
                <a:tab pos="1064895" algn="l"/>
              </a:tabLst>
            </a:pPr>
            <a:endParaRPr lang="en-ID" sz="1600" dirty="0">
              <a:solidFill>
                <a:schemeClr val="tx1"/>
              </a:solidFill>
              <a:latin typeface="Trebuchet MS (Body)"/>
              <a:ea typeface="Arial" panose="020B0604020202020204" pitchFamily="34" charset="0"/>
              <a:cs typeface="Arial" panose="020B0604020202020204" pitchFamily="34" charset="0"/>
            </a:endParaRPr>
          </a:p>
          <a:p>
            <a:pPr algn="just">
              <a:lnSpc>
                <a:spcPct val="150000"/>
              </a:lnSpc>
              <a:spcBef>
                <a:spcPts val="465"/>
              </a:spcBef>
              <a:buSzPts val="1100"/>
              <a:tabLst>
                <a:tab pos="1064895" algn="l"/>
              </a:tabLst>
            </a:pPr>
            <a:endParaRPr lang="en-ID" sz="1600" dirty="0">
              <a:solidFill>
                <a:schemeClr val="tx1"/>
              </a:solidFill>
              <a:latin typeface="Trebuchet MS (Body)"/>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9267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9511F1-7B19-4639-8286-AC9FC716C19C}"/>
              </a:ext>
            </a:extLst>
          </p:cNvPr>
          <p:cNvSpPr txBox="1">
            <a:spLocks/>
          </p:cNvSpPr>
          <p:nvPr/>
        </p:nvSpPr>
        <p:spPr>
          <a:xfrm>
            <a:off x="964074" y="397989"/>
            <a:ext cx="8428382" cy="51683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algn="l" rtl="0" eaLnBrk="1" latinLnBrk="0" hangingPunct="1">
              <a:spcBef>
                <a:spcPts val="465"/>
              </a:spcBef>
              <a:spcAft>
                <a:spcPts val="0"/>
              </a:spcAft>
              <a:tabLst>
                <a:tab pos="1064895" algn="l"/>
              </a:tabLst>
            </a:pPr>
            <a:r>
              <a:rPr lang="en-US" sz="2200" b="1" dirty="0" err="1">
                <a:solidFill>
                  <a:schemeClr val="tx1"/>
                </a:solidFill>
              </a:rPr>
              <a:t>Contoh</a:t>
            </a:r>
            <a:r>
              <a:rPr lang="en-US" sz="2200" b="1" dirty="0">
                <a:solidFill>
                  <a:schemeClr val="tx1"/>
                </a:solidFill>
              </a:rPr>
              <a:t> </a:t>
            </a:r>
            <a:r>
              <a:rPr lang="en-US" sz="2200" b="1" dirty="0" err="1">
                <a:solidFill>
                  <a:schemeClr val="tx1"/>
                </a:solidFill>
              </a:rPr>
              <a:t>Soal</a:t>
            </a:r>
            <a:endParaRPr lang="en-ID" sz="2200" dirty="0">
              <a:effectLst/>
              <a:latin typeface="Trebuchet MS (Headings)"/>
            </a:endParaRPr>
          </a:p>
        </p:txBody>
      </p:sp>
      <p:sp>
        <p:nvSpPr>
          <p:cNvPr id="5" name="Subtitle 2">
            <a:extLst>
              <a:ext uri="{FF2B5EF4-FFF2-40B4-BE49-F238E27FC236}">
                <a16:creationId xmlns:a16="http://schemas.microsoft.com/office/drawing/2014/main" id="{96F219C8-7655-4123-98DD-55594A946A13}"/>
              </a:ext>
            </a:extLst>
          </p:cNvPr>
          <p:cNvSpPr txBox="1">
            <a:spLocks/>
          </p:cNvSpPr>
          <p:nvPr/>
        </p:nvSpPr>
        <p:spPr>
          <a:xfrm>
            <a:off x="964074" y="770537"/>
            <a:ext cx="8399429" cy="570655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lnSpc>
                <a:spcPct val="150000"/>
              </a:lnSpc>
            </a:pPr>
            <a:r>
              <a:rPr lang="en-ID" sz="1600" b="0" i="0" dirty="0" err="1">
                <a:solidFill>
                  <a:schemeClr val="tx1"/>
                </a:solidFill>
                <a:effectLst/>
                <a:latin typeface="Trebuchet MS (Body)"/>
              </a:rPr>
              <a:t>Sebuah</a:t>
            </a:r>
            <a:r>
              <a:rPr lang="en-ID" sz="1600" b="0" i="0" dirty="0">
                <a:solidFill>
                  <a:schemeClr val="tx1"/>
                </a:solidFill>
                <a:effectLst/>
                <a:latin typeface="Trebuchet MS (Body)"/>
              </a:rPr>
              <a:t> </a:t>
            </a:r>
            <a:r>
              <a:rPr lang="en-ID" sz="1600" b="0" i="0" dirty="0" err="1">
                <a:solidFill>
                  <a:schemeClr val="tx1"/>
                </a:solidFill>
                <a:effectLst/>
                <a:latin typeface="Trebuchet MS (Body)"/>
              </a:rPr>
              <a:t>perusahan</a:t>
            </a:r>
            <a:r>
              <a:rPr lang="en-ID" sz="1600" b="0" i="0" dirty="0">
                <a:solidFill>
                  <a:schemeClr val="tx1"/>
                </a:solidFill>
                <a:effectLst/>
                <a:latin typeface="Trebuchet MS (Body)"/>
              </a:rPr>
              <a:t> </a:t>
            </a:r>
            <a:r>
              <a:rPr lang="en-ID" sz="1600" b="0" i="0" dirty="0" err="1">
                <a:solidFill>
                  <a:schemeClr val="tx1"/>
                </a:solidFill>
                <a:effectLst/>
                <a:latin typeface="Trebuchet MS (Body)"/>
              </a:rPr>
              <a:t>mengadakan</a:t>
            </a:r>
            <a:r>
              <a:rPr lang="en-ID" sz="1600" b="0" i="0" dirty="0">
                <a:solidFill>
                  <a:schemeClr val="tx1"/>
                </a:solidFill>
                <a:effectLst/>
                <a:latin typeface="Trebuchet MS (Body)"/>
              </a:rPr>
              <a:t> </a:t>
            </a:r>
            <a:r>
              <a:rPr lang="en-ID" sz="1600" b="0" i="0" dirty="0" err="1">
                <a:solidFill>
                  <a:schemeClr val="tx1"/>
                </a:solidFill>
                <a:effectLst/>
                <a:latin typeface="Trebuchet MS (Body)"/>
              </a:rPr>
              <a:t>pelatihan</a:t>
            </a:r>
            <a:r>
              <a:rPr lang="en-ID" sz="1600" b="0" i="0" dirty="0">
                <a:solidFill>
                  <a:schemeClr val="tx1"/>
                </a:solidFill>
                <a:effectLst/>
                <a:latin typeface="Trebuchet MS (Body)"/>
              </a:rPr>
              <a:t> </a:t>
            </a:r>
            <a:r>
              <a:rPr lang="en-ID" sz="1600" b="0" i="0" dirty="0" err="1">
                <a:solidFill>
                  <a:schemeClr val="tx1"/>
                </a:solidFill>
                <a:effectLst/>
                <a:latin typeface="Trebuchet MS (Body)"/>
              </a:rPr>
              <a:t>teknik</a:t>
            </a:r>
            <a:r>
              <a:rPr lang="en-ID" sz="1600" b="0" i="0" dirty="0">
                <a:solidFill>
                  <a:schemeClr val="tx1"/>
                </a:solidFill>
                <a:effectLst/>
                <a:latin typeface="Trebuchet MS (Body)"/>
              </a:rPr>
              <a:t> </a:t>
            </a:r>
            <a:r>
              <a:rPr lang="en-ID" sz="1600" b="0" i="0" dirty="0" err="1">
                <a:solidFill>
                  <a:schemeClr val="tx1"/>
                </a:solidFill>
                <a:effectLst/>
                <a:latin typeface="Trebuchet MS (Body)"/>
              </a:rPr>
              <a:t>pemasaran</a:t>
            </a:r>
            <a:r>
              <a:rPr lang="en-ID" sz="1600" b="0" i="0" dirty="0">
                <a:solidFill>
                  <a:schemeClr val="tx1"/>
                </a:solidFill>
                <a:effectLst/>
                <a:latin typeface="Trebuchet MS (Body)"/>
              </a:rPr>
              <a:t>. </a:t>
            </a:r>
            <a:r>
              <a:rPr lang="en-ID" sz="1600" b="0" i="0" dirty="0" err="1">
                <a:solidFill>
                  <a:schemeClr val="tx1"/>
                </a:solidFill>
                <a:effectLst/>
                <a:latin typeface="Trebuchet MS (Body)"/>
              </a:rPr>
              <a:t>Sampel</a:t>
            </a:r>
            <a:r>
              <a:rPr lang="en-ID" sz="1600" b="0" i="0" dirty="0">
                <a:solidFill>
                  <a:schemeClr val="tx1"/>
                </a:solidFill>
                <a:effectLst/>
                <a:latin typeface="Trebuchet MS (Body)"/>
              </a:rPr>
              <a:t> </a:t>
            </a:r>
            <a:r>
              <a:rPr lang="en-ID" sz="1600" b="0" i="0" dirty="0" err="1">
                <a:solidFill>
                  <a:schemeClr val="tx1"/>
                </a:solidFill>
                <a:effectLst/>
                <a:latin typeface="Trebuchet MS (Body)"/>
              </a:rPr>
              <a:t>sebanyak</a:t>
            </a:r>
            <a:r>
              <a:rPr lang="en-ID" sz="1600" b="0" i="0" dirty="0">
                <a:solidFill>
                  <a:schemeClr val="tx1"/>
                </a:solidFill>
                <a:effectLst/>
                <a:latin typeface="Trebuchet MS (Body)"/>
              </a:rPr>
              <a:t> 12 orang </a:t>
            </a:r>
            <a:r>
              <a:rPr lang="en-ID" sz="1600" b="0" i="0" dirty="0" err="1">
                <a:solidFill>
                  <a:schemeClr val="tx1"/>
                </a:solidFill>
                <a:effectLst/>
                <a:latin typeface="Trebuchet MS (Body)"/>
              </a:rPr>
              <a:t>dengan</a:t>
            </a:r>
            <a:r>
              <a:rPr lang="en-ID" sz="1600" b="0" i="0" dirty="0">
                <a:solidFill>
                  <a:schemeClr val="tx1"/>
                </a:solidFill>
                <a:effectLst/>
                <a:latin typeface="Trebuchet MS (Body)"/>
              </a:rPr>
              <a:t> </a:t>
            </a:r>
            <a:r>
              <a:rPr lang="en-ID" sz="1600" b="0" i="0" dirty="0" err="1">
                <a:solidFill>
                  <a:schemeClr val="tx1"/>
                </a:solidFill>
                <a:effectLst/>
                <a:latin typeface="Trebuchet MS (Body)"/>
              </a:rPr>
              <a:t>metode</a:t>
            </a:r>
            <a:r>
              <a:rPr lang="en-ID" sz="1600" b="0" i="0" dirty="0">
                <a:solidFill>
                  <a:schemeClr val="tx1"/>
                </a:solidFill>
                <a:effectLst/>
                <a:latin typeface="Trebuchet MS (Body)"/>
              </a:rPr>
              <a:t> </a:t>
            </a:r>
            <a:r>
              <a:rPr lang="en-ID" sz="1600" b="0" i="0" dirty="0" err="1">
                <a:solidFill>
                  <a:schemeClr val="tx1"/>
                </a:solidFill>
                <a:effectLst/>
                <a:latin typeface="Trebuchet MS (Body)"/>
              </a:rPr>
              <a:t>biasa</a:t>
            </a:r>
            <a:r>
              <a:rPr lang="en-ID" sz="1600" b="0" i="0" dirty="0">
                <a:solidFill>
                  <a:schemeClr val="tx1"/>
                </a:solidFill>
                <a:effectLst/>
                <a:latin typeface="Trebuchet MS (Body)"/>
              </a:rPr>
              <a:t> dan 10 orang </a:t>
            </a:r>
            <a:r>
              <a:rPr lang="en-ID" sz="1600" b="0" i="0" dirty="0" err="1">
                <a:solidFill>
                  <a:schemeClr val="tx1"/>
                </a:solidFill>
                <a:effectLst/>
                <a:latin typeface="Trebuchet MS (Body)"/>
              </a:rPr>
              <a:t>dengan</a:t>
            </a:r>
            <a:r>
              <a:rPr lang="en-ID" sz="1600" b="0" i="0" dirty="0">
                <a:solidFill>
                  <a:schemeClr val="tx1"/>
                </a:solidFill>
                <a:effectLst/>
                <a:latin typeface="Trebuchet MS (Body)"/>
              </a:rPr>
              <a:t> </a:t>
            </a:r>
            <a:r>
              <a:rPr lang="en-ID" sz="1600" b="0" i="0" dirty="0" err="1">
                <a:solidFill>
                  <a:schemeClr val="tx1"/>
                </a:solidFill>
                <a:effectLst/>
                <a:latin typeface="Trebuchet MS (Body)"/>
              </a:rPr>
              <a:t>terprogram</a:t>
            </a:r>
            <a:r>
              <a:rPr lang="en-ID" sz="1600" b="0" i="0" dirty="0">
                <a:solidFill>
                  <a:schemeClr val="tx1"/>
                </a:solidFill>
                <a:effectLst/>
                <a:latin typeface="Trebuchet MS (Body)"/>
              </a:rPr>
              <a:t>. Pada </a:t>
            </a:r>
            <a:r>
              <a:rPr lang="en-ID" sz="1600" b="0" i="0" dirty="0" err="1">
                <a:solidFill>
                  <a:schemeClr val="tx1"/>
                </a:solidFill>
                <a:effectLst/>
                <a:latin typeface="Trebuchet MS (Body)"/>
              </a:rPr>
              <a:t>akhir</a:t>
            </a:r>
            <a:r>
              <a:rPr lang="en-ID" sz="1600" b="0" i="0" dirty="0">
                <a:solidFill>
                  <a:schemeClr val="tx1"/>
                </a:solidFill>
                <a:effectLst/>
                <a:latin typeface="Trebuchet MS (Body)"/>
              </a:rPr>
              <a:t> </a:t>
            </a:r>
            <a:r>
              <a:rPr lang="en-ID" sz="1600" b="0" i="0" dirty="0" err="1">
                <a:solidFill>
                  <a:schemeClr val="tx1"/>
                </a:solidFill>
                <a:effectLst/>
                <a:latin typeface="Trebuchet MS (Body)"/>
              </a:rPr>
              <a:t>pelatihan</a:t>
            </a:r>
            <a:r>
              <a:rPr lang="en-ID" sz="1600" b="0" i="0" dirty="0">
                <a:solidFill>
                  <a:schemeClr val="tx1"/>
                </a:solidFill>
                <a:effectLst/>
                <a:latin typeface="Trebuchet MS (Body)"/>
              </a:rPr>
              <a:t> di </a:t>
            </a:r>
            <a:r>
              <a:rPr lang="en-ID" sz="1600" b="0" i="0" dirty="0" err="1">
                <a:solidFill>
                  <a:schemeClr val="tx1"/>
                </a:solidFill>
                <a:effectLst/>
                <a:latin typeface="Trebuchet MS (Body)"/>
              </a:rPr>
              <a:t>berikan</a:t>
            </a:r>
            <a:r>
              <a:rPr lang="en-ID" sz="1600" b="0" i="0" dirty="0">
                <a:solidFill>
                  <a:schemeClr val="tx1"/>
                </a:solidFill>
                <a:effectLst/>
                <a:latin typeface="Trebuchet MS (Body)"/>
              </a:rPr>
              <a:t> </a:t>
            </a:r>
            <a:r>
              <a:rPr lang="en-ID" sz="1600" b="0" i="0" dirty="0" err="1">
                <a:solidFill>
                  <a:schemeClr val="tx1"/>
                </a:solidFill>
                <a:effectLst/>
                <a:latin typeface="Trebuchet MS (Body)"/>
              </a:rPr>
              <a:t>evaluasi</a:t>
            </a:r>
            <a:r>
              <a:rPr lang="en-ID" sz="1600" b="0" i="0" dirty="0">
                <a:solidFill>
                  <a:schemeClr val="tx1"/>
                </a:solidFill>
                <a:effectLst/>
                <a:latin typeface="Trebuchet MS (Body)"/>
              </a:rPr>
              <a:t> </a:t>
            </a:r>
            <a:r>
              <a:rPr lang="en-ID" sz="1600" b="0" i="0" dirty="0" err="1">
                <a:solidFill>
                  <a:schemeClr val="tx1"/>
                </a:solidFill>
                <a:effectLst/>
                <a:latin typeface="Trebuchet MS (Body)"/>
              </a:rPr>
              <a:t>dengan</a:t>
            </a:r>
            <a:r>
              <a:rPr lang="en-ID" sz="1600" b="0" i="0" dirty="0">
                <a:solidFill>
                  <a:schemeClr val="tx1"/>
                </a:solidFill>
                <a:effectLst/>
                <a:latin typeface="Trebuchet MS (Body)"/>
              </a:rPr>
              <a:t> </a:t>
            </a:r>
            <a:r>
              <a:rPr lang="en-ID" sz="1600" b="0" i="0" dirty="0" err="1">
                <a:solidFill>
                  <a:schemeClr val="tx1"/>
                </a:solidFill>
                <a:effectLst/>
                <a:latin typeface="Trebuchet MS (Body)"/>
              </a:rPr>
              <a:t>materi</a:t>
            </a:r>
            <a:r>
              <a:rPr lang="en-ID" sz="1600" b="0" i="0" dirty="0">
                <a:solidFill>
                  <a:schemeClr val="tx1"/>
                </a:solidFill>
                <a:effectLst/>
                <a:latin typeface="Trebuchet MS (Body)"/>
              </a:rPr>
              <a:t> yang </a:t>
            </a:r>
            <a:r>
              <a:rPr lang="en-ID" sz="1600" b="0" i="0" dirty="0" err="1">
                <a:solidFill>
                  <a:schemeClr val="tx1"/>
                </a:solidFill>
                <a:effectLst/>
                <a:latin typeface="Trebuchet MS (Body)"/>
              </a:rPr>
              <a:t>sama</a:t>
            </a:r>
            <a:r>
              <a:rPr lang="en-ID" sz="1600" b="0" i="0" dirty="0">
                <a:solidFill>
                  <a:schemeClr val="tx1"/>
                </a:solidFill>
                <a:effectLst/>
                <a:latin typeface="Trebuchet MS (Body)"/>
              </a:rPr>
              <a:t>. Kelas </a:t>
            </a:r>
            <a:r>
              <a:rPr lang="en-ID" sz="1600" b="0" i="0" dirty="0" err="1">
                <a:solidFill>
                  <a:schemeClr val="tx1"/>
                </a:solidFill>
                <a:effectLst/>
                <a:latin typeface="Trebuchet MS (Body)"/>
              </a:rPr>
              <a:t>pertama</a:t>
            </a:r>
            <a:r>
              <a:rPr lang="en-ID" sz="1600" b="0" i="0" dirty="0">
                <a:solidFill>
                  <a:schemeClr val="tx1"/>
                </a:solidFill>
                <a:effectLst/>
                <a:latin typeface="Trebuchet MS (Body)"/>
              </a:rPr>
              <a:t> </a:t>
            </a:r>
            <a:r>
              <a:rPr lang="en-ID" sz="1600" b="0" i="0" dirty="0" err="1">
                <a:solidFill>
                  <a:schemeClr val="tx1"/>
                </a:solidFill>
                <a:effectLst/>
                <a:latin typeface="Trebuchet MS (Body)"/>
              </a:rPr>
              <a:t>mencapai</a:t>
            </a:r>
            <a:r>
              <a:rPr lang="en-ID" sz="1600" b="0" i="0" dirty="0">
                <a:solidFill>
                  <a:schemeClr val="tx1"/>
                </a:solidFill>
                <a:effectLst/>
                <a:latin typeface="Trebuchet MS (Body)"/>
              </a:rPr>
              <a:t> nilai rata-rata 75 </a:t>
            </a:r>
            <a:r>
              <a:rPr lang="en-ID" sz="1600" b="0" i="0" dirty="0" err="1">
                <a:solidFill>
                  <a:schemeClr val="tx1"/>
                </a:solidFill>
                <a:effectLst/>
                <a:latin typeface="Trebuchet MS (Body)"/>
              </a:rPr>
              <a:t>dengan</a:t>
            </a:r>
            <a:r>
              <a:rPr lang="en-ID" sz="1600" b="0" i="0" dirty="0">
                <a:solidFill>
                  <a:schemeClr val="tx1"/>
                </a:solidFill>
                <a:effectLst/>
                <a:latin typeface="Trebuchet MS (Body)"/>
              </a:rPr>
              <a:t> </a:t>
            </a:r>
            <a:r>
              <a:rPr lang="en-ID" sz="1600" b="0" i="0" dirty="0" err="1">
                <a:solidFill>
                  <a:schemeClr val="tx1"/>
                </a:solidFill>
                <a:effectLst/>
                <a:latin typeface="Trebuchet MS (Body)"/>
              </a:rPr>
              <a:t>simpangan</a:t>
            </a:r>
            <a:r>
              <a:rPr lang="en-ID" sz="1600" b="0" i="0" dirty="0">
                <a:solidFill>
                  <a:schemeClr val="tx1"/>
                </a:solidFill>
                <a:effectLst/>
                <a:latin typeface="Trebuchet MS (Body)"/>
              </a:rPr>
              <a:t> </a:t>
            </a:r>
            <a:r>
              <a:rPr lang="en-ID" sz="1600" b="0" i="0" dirty="0" err="1">
                <a:solidFill>
                  <a:schemeClr val="tx1"/>
                </a:solidFill>
                <a:effectLst/>
                <a:latin typeface="Trebuchet MS (Body)"/>
              </a:rPr>
              <a:t>baku</a:t>
            </a:r>
            <a:r>
              <a:rPr lang="en-ID" sz="1600" b="0" i="0" dirty="0">
                <a:solidFill>
                  <a:schemeClr val="tx1"/>
                </a:solidFill>
                <a:effectLst/>
                <a:latin typeface="Trebuchet MS (Body)"/>
              </a:rPr>
              <a:t> 4,5. </a:t>
            </a:r>
            <a:r>
              <a:rPr lang="en-ID" sz="1600" b="0" i="0" dirty="0" err="1">
                <a:solidFill>
                  <a:schemeClr val="tx1"/>
                </a:solidFill>
                <a:effectLst/>
                <a:latin typeface="Trebuchet MS (Body)"/>
              </a:rPr>
              <a:t>Ujilah</a:t>
            </a:r>
            <a:r>
              <a:rPr lang="en-ID" sz="1600" b="0" i="0" dirty="0">
                <a:solidFill>
                  <a:schemeClr val="tx1"/>
                </a:solidFill>
                <a:effectLst/>
                <a:latin typeface="Trebuchet MS (Body)"/>
              </a:rPr>
              <a:t> </a:t>
            </a:r>
            <a:r>
              <a:rPr lang="en-ID" sz="1600" b="0" i="0" dirty="0" err="1">
                <a:solidFill>
                  <a:schemeClr val="tx1"/>
                </a:solidFill>
                <a:effectLst/>
                <a:latin typeface="Trebuchet MS (Body)"/>
              </a:rPr>
              <a:t>hipotesis</a:t>
            </a:r>
            <a:r>
              <a:rPr lang="en-ID" sz="1600" b="0" i="0" dirty="0">
                <a:solidFill>
                  <a:schemeClr val="tx1"/>
                </a:solidFill>
                <a:effectLst/>
                <a:latin typeface="Trebuchet MS (Body)"/>
              </a:rPr>
              <a:t> </a:t>
            </a:r>
            <a:r>
              <a:rPr lang="en-ID" sz="1600" b="0" i="0" dirty="0" err="1">
                <a:solidFill>
                  <a:schemeClr val="tx1"/>
                </a:solidFill>
                <a:effectLst/>
                <a:latin typeface="Trebuchet MS (Body)"/>
              </a:rPr>
              <a:t>kedua</a:t>
            </a:r>
            <a:r>
              <a:rPr lang="en-ID" sz="1600" b="0" i="0" dirty="0">
                <a:solidFill>
                  <a:schemeClr val="tx1"/>
                </a:solidFill>
                <a:effectLst/>
                <a:latin typeface="Trebuchet MS (Body)"/>
              </a:rPr>
              <a:t> </a:t>
            </a:r>
            <a:r>
              <a:rPr lang="en-ID" sz="1600" b="0" i="0" dirty="0" err="1">
                <a:solidFill>
                  <a:schemeClr val="tx1"/>
                </a:solidFill>
                <a:effectLst/>
                <a:latin typeface="Trebuchet MS (Body)"/>
              </a:rPr>
              <a:t>metode</a:t>
            </a:r>
            <a:r>
              <a:rPr lang="en-ID" sz="1600" b="0" i="0" dirty="0">
                <a:solidFill>
                  <a:schemeClr val="tx1"/>
                </a:solidFill>
                <a:effectLst/>
                <a:latin typeface="Trebuchet MS (Body)"/>
              </a:rPr>
              <a:t> </a:t>
            </a:r>
            <a:r>
              <a:rPr lang="en-ID" sz="1600" b="0" i="0" dirty="0" err="1">
                <a:solidFill>
                  <a:schemeClr val="tx1"/>
                </a:solidFill>
                <a:effectLst/>
                <a:latin typeface="Trebuchet MS (Body)"/>
              </a:rPr>
              <a:t>pelatihan</a:t>
            </a:r>
            <a:r>
              <a:rPr lang="en-ID" sz="1600" b="0" i="0" dirty="0">
                <a:solidFill>
                  <a:schemeClr val="tx1"/>
                </a:solidFill>
                <a:effectLst/>
                <a:latin typeface="Trebuchet MS (Body)"/>
              </a:rPr>
              <a:t>, </a:t>
            </a:r>
            <a:r>
              <a:rPr lang="en-ID" sz="1600" b="0" i="0" dirty="0" err="1">
                <a:solidFill>
                  <a:schemeClr val="tx1"/>
                </a:solidFill>
                <a:effectLst/>
                <a:latin typeface="Trebuchet MS (Body)"/>
              </a:rPr>
              <a:t>dengan</a:t>
            </a:r>
            <a:r>
              <a:rPr lang="en-ID" sz="1600" b="0" i="0" dirty="0">
                <a:solidFill>
                  <a:schemeClr val="tx1"/>
                </a:solidFill>
                <a:effectLst/>
                <a:latin typeface="Trebuchet MS (Body)"/>
              </a:rPr>
              <a:t> alternative </a:t>
            </a:r>
            <a:r>
              <a:rPr lang="en-ID" sz="1600" b="0" i="0" dirty="0" err="1">
                <a:solidFill>
                  <a:schemeClr val="tx1"/>
                </a:solidFill>
                <a:effectLst/>
                <a:latin typeface="Trebuchet MS (Body)"/>
              </a:rPr>
              <a:t>keduanya</a:t>
            </a:r>
            <a:r>
              <a:rPr lang="en-ID" sz="1600" b="0" i="0" dirty="0">
                <a:solidFill>
                  <a:schemeClr val="tx1"/>
                </a:solidFill>
                <a:effectLst/>
                <a:latin typeface="Trebuchet MS (Body)"/>
              </a:rPr>
              <a:t> </a:t>
            </a:r>
            <a:r>
              <a:rPr lang="en-ID" sz="1600" b="0" i="0" dirty="0" err="1">
                <a:solidFill>
                  <a:schemeClr val="tx1"/>
                </a:solidFill>
                <a:effectLst/>
                <a:latin typeface="Trebuchet MS (Body)"/>
              </a:rPr>
              <a:t>tidak</a:t>
            </a:r>
            <a:r>
              <a:rPr lang="en-ID" sz="1600" b="0" i="0" dirty="0">
                <a:solidFill>
                  <a:schemeClr val="tx1"/>
                </a:solidFill>
                <a:effectLst/>
                <a:latin typeface="Trebuchet MS (Body)"/>
              </a:rPr>
              <a:t> </a:t>
            </a:r>
            <a:r>
              <a:rPr lang="en-ID" sz="1600" b="0" i="0" dirty="0" err="1">
                <a:solidFill>
                  <a:schemeClr val="tx1"/>
                </a:solidFill>
                <a:effectLst/>
                <a:latin typeface="Trebuchet MS (Body)"/>
              </a:rPr>
              <a:t>sama</a:t>
            </a:r>
            <a:r>
              <a:rPr lang="en-ID" sz="1600" b="0" i="0" dirty="0">
                <a:solidFill>
                  <a:schemeClr val="tx1"/>
                </a:solidFill>
                <a:effectLst/>
                <a:latin typeface="Trebuchet MS (Body)"/>
              </a:rPr>
              <a:t>! </a:t>
            </a:r>
            <a:r>
              <a:rPr lang="en-ID" sz="1600" b="0" i="0" dirty="0" err="1">
                <a:solidFill>
                  <a:schemeClr val="tx1"/>
                </a:solidFill>
                <a:effectLst/>
                <a:latin typeface="Trebuchet MS (Body)"/>
              </a:rPr>
              <a:t>Gunakan</a:t>
            </a:r>
            <a:r>
              <a:rPr lang="en-ID" sz="1600" b="0" i="0" dirty="0">
                <a:solidFill>
                  <a:schemeClr val="tx1"/>
                </a:solidFill>
                <a:effectLst/>
                <a:latin typeface="Trebuchet MS (Body)"/>
              </a:rPr>
              <a:t> </a:t>
            </a:r>
            <a:r>
              <a:rPr lang="en-ID" sz="1600" b="0" i="0" dirty="0" err="1">
                <a:solidFill>
                  <a:schemeClr val="tx1"/>
                </a:solidFill>
                <a:effectLst/>
                <a:latin typeface="Trebuchet MS (Body)"/>
              </a:rPr>
              <a:t>taraf</a:t>
            </a:r>
            <a:r>
              <a:rPr lang="en-ID" sz="1600" b="0" i="0" dirty="0">
                <a:solidFill>
                  <a:schemeClr val="tx1"/>
                </a:solidFill>
                <a:effectLst/>
                <a:latin typeface="Trebuchet MS (Body)"/>
              </a:rPr>
              <a:t> </a:t>
            </a:r>
            <a:r>
              <a:rPr lang="en-ID" sz="1600" b="0" i="0" dirty="0" err="1">
                <a:solidFill>
                  <a:schemeClr val="tx1"/>
                </a:solidFill>
                <a:effectLst/>
                <a:latin typeface="Trebuchet MS (Body)"/>
              </a:rPr>
              <a:t>nyata</a:t>
            </a:r>
            <a:r>
              <a:rPr lang="en-ID" sz="1600" b="0" i="0" dirty="0">
                <a:solidFill>
                  <a:schemeClr val="tx1"/>
                </a:solidFill>
                <a:effectLst/>
                <a:latin typeface="Trebuchet MS (Body)"/>
              </a:rPr>
              <a:t> 10%! </a:t>
            </a:r>
            <a:r>
              <a:rPr lang="en-ID" sz="1600" b="0" i="0" dirty="0" err="1">
                <a:solidFill>
                  <a:schemeClr val="tx1"/>
                </a:solidFill>
                <a:effectLst/>
                <a:latin typeface="Trebuchet MS (Body)"/>
              </a:rPr>
              <a:t>Asumsikan</a:t>
            </a:r>
            <a:r>
              <a:rPr lang="en-ID" sz="1600" b="0" i="0" dirty="0">
                <a:solidFill>
                  <a:schemeClr val="tx1"/>
                </a:solidFill>
                <a:effectLst/>
                <a:latin typeface="Trebuchet MS (Body)"/>
              </a:rPr>
              <a:t> </a:t>
            </a:r>
            <a:r>
              <a:rPr lang="en-ID" sz="1600" b="0" i="0" dirty="0" err="1">
                <a:solidFill>
                  <a:schemeClr val="tx1"/>
                </a:solidFill>
                <a:effectLst/>
                <a:latin typeface="Trebuchet MS (Body)"/>
              </a:rPr>
              <a:t>kedua</a:t>
            </a:r>
            <a:r>
              <a:rPr lang="en-ID" sz="1600" b="0" i="0" dirty="0">
                <a:solidFill>
                  <a:schemeClr val="tx1"/>
                </a:solidFill>
                <a:effectLst/>
                <a:latin typeface="Trebuchet MS (Body)"/>
              </a:rPr>
              <a:t> </a:t>
            </a:r>
            <a:r>
              <a:rPr lang="en-ID" sz="1600" b="0" i="0" dirty="0" err="1">
                <a:solidFill>
                  <a:schemeClr val="tx1"/>
                </a:solidFill>
                <a:effectLst/>
                <a:latin typeface="Trebuchet MS (Body)"/>
              </a:rPr>
              <a:t>populasi</a:t>
            </a:r>
            <a:r>
              <a:rPr lang="en-ID" sz="1600" b="0" i="0" dirty="0">
                <a:solidFill>
                  <a:schemeClr val="tx1"/>
                </a:solidFill>
                <a:effectLst/>
                <a:latin typeface="Trebuchet MS (Body)"/>
              </a:rPr>
              <a:t> </a:t>
            </a:r>
            <a:r>
              <a:rPr lang="en-ID" sz="1600" b="0" i="0" dirty="0" err="1">
                <a:solidFill>
                  <a:schemeClr val="tx1"/>
                </a:solidFill>
                <a:effectLst/>
                <a:latin typeface="Trebuchet MS (Body)"/>
              </a:rPr>
              <a:t>menghampiri</a:t>
            </a:r>
            <a:r>
              <a:rPr lang="en-ID" sz="1600" b="0" i="0" dirty="0">
                <a:solidFill>
                  <a:schemeClr val="tx1"/>
                </a:solidFill>
                <a:effectLst/>
                <a:latin typeface="Trebuchet MS (Body)"/>
              </a:rPr>
              <a:t> </a:t>
            </a:r>
            <a:r>
              <a:rPr lang="en-ID" sz="1600" b="0" i="0" dirty="0" err="1">
                <a:solidFill>
                  <a:schemeClr val="tx1"/>
                </a:solidFill>
                <a:effectLst/>
                <a:latin typeface="Trebuchet MS (Body)"/>
              </a:rPr>
              <a:t>distribusi</a:t>
            </a:r>
            <a:r>
              <a:rPr lang="en-ID" sz="1600" b="0" i="0" dirty="0">
                <a:solidFill>
                  <a:schemeClr val="tx1"/>
                </a:solidFill>
                <a:effectLst/>
                <a:latin typeface="Trebuchet MS (Body)"/>
              </a:rPr>
              <a:t> normal </a:t>
            </a:r>
            <a:r>
              <a:rPr lang="en-ID" sz="1600" b="0" i="0" dirty="0" err="1">
                <a:solidFill>
                  <a:schemeClr val="tx1"/>
                </a:solidFill>
                <a:effectLst/>
                <a:latin typeface="Trebuchet MS (Body)"/>
              </a:rPr>
              <a:t>dengan</a:t>
            </a:r>
            <a:r>
              <a:rPr lang="en-ID" sz="1600" b="0" i="0" dirty="0">
                <a:solidFill>
                  <a:schemeClr val="tx1"/>
                </a:solidFill>
                <a:effectLst/>
                <a:latin typeface="Trebuchet MS (Body)"/>
              </a:rPr>
              <a:t> </a:t>
            </a:r>
            <a:r>
              <a:rPr lang="en-ID" sz="1600" b="0" i="0" dirty="0" err="1">
                <a:solidFill>
                  <a:schemeClr val="tx1"/>
                </a:solidFill>
                <a:effectLst/>
                <a:latin typeface="Trebuchet MS (Body)"/>
              </a:rPr>
              <a:t>varians</a:t>
            </a:r>
            <a:r>
              <a:rPr lang="en-ID" sz="1600" b="0" i="0" dirty="0">
                <a:solidFill>
                  <a:schemeClr val="tx1"/>
                </a:solidFill>
                <a:effectLst/>
                <a:latin typeface="Trebuchet MS (Body)"/>
              </a:rPr>
              <a:t> yang </a:t>
            </a:r>
            <a:r>
              <a:rPr lang="en-ID" sz="1600" b="0" i="0" dirty="0" err="1">
                <a:solidFill>
                  <a:schemeClr val="tx1"/>
                </a:solidFill>
                <a:effectLst/>
                <a:latin typeface="Trebuchet MS (Body)"/>
              </a:rPr>
              <a:t>sama</a:t>
            </a:r>
            <a:r>
              <a:rPr lang="en-ID" sz="1600" b="0" i="0" dirty="0">
                <a:solidFill>
                  <a:schemeClr val="tx1"/>
                </a:solidFill>
                <a:effectLst/>
                <a:latin typeface="Trebuchet MS (Body)"/>
              </a:rPr>
              <a:t>!</a:t>
            </a:r>
          </a:p>
        </p:txBody>
      </p:sp>
    </p:spTree>
    <p:extLst>
      <p:ext uri="{BB962C8B-B14F-4D97-AF65-F5344CB8AC3E}">
        <p14:creationId xmlns:p14="http://schemas.microsoft.com/office/powerpoint/2010/main" val="14404912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295</TotalTime>
  <Words>1926</Words>
  <Application>Microsoft Office PowerPoint</Application>
  <PresentationFormat>Widescreen</PresentationFormat>
  <Paragraphs>194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Trebuchet MS (Body)</vt:lpstr>
      <vt:lpstr>Trebuchet MS (Headings)</vt:lpstr>
      <vt:lpstr>Arial</vt:lpstr>
      <vt:lpstr>Trebuchet MS</vt:lpstr>
      <vt:lpstr>Wingdings 3</vt:lpstr>
      <vt:lpstr>Facet</vt:lpstr>
      <vt:lpstr>PERTEMUAN 13 HIPOTESIS, ARAH PENGUJIAN HIPOTESIS DAN INTERPOLASI DALAM MENENTUKAN NILAI TABEL STATISTIK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13 HIPOTESIS, ARAH PENGUJIAN HIPOTESIS DAN INTERPOLASI DALAM MENENTUKAN NILAI TABEL STATISTIK </dc:title>
  <dc:creator>USER</dc:creator>
  <cp:lastModifiedBy>Andri Firman Saputra</cp:lastModifiedBy>
  <cp:revision>138</cp:revision>
  <dcterms:created xsi:type="dcterms:W3CDTF">2021-12-11T12:16:19Z</dcterms:created>
  <dcterms:modified xsi:type="dcterms:W3CDTF">2021-12-13T03:32:13Z</dcterms:modified>
</cp:coreProperties>
</file>