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6" r:id="rId2"/>
    <p:sldId id="258" r:id="rId3"/>
    <p:sldId id="260" r:id="rId4"/>
    <p:sldId id="261"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Lst>
  <p:sldSz cx="9144000" cy="5143500" type="screen16x9"/>
  <p:notesSz cx="6858000" cy="9144000"/>
  <p:embeddedFontLst>
    <p:embeddedFont>
      <p:font typeface="Anaheim" panose="020B0604020202020204" charset="0"/>
      <p:regular r:id="rId22"/>
    </p:embeddedFont>
    <p:embeddedFont>
      <p:font typeface="Martel Sans" panose="020B0604020202020204" charset="0"/>
      <p:regular r:id="rId23"/>
      <p:bold r:id="rId24"/>
    </p:embeddedFont>
    <p:embeddedFont>
      <p:font typeface="Martel Sans Black" panose="020B0604020202020204" charset="0"/>
      <p:bold r:id="rId25"/>
    </p:embeddedFont>
    <p:embeddedFont>
      <p:font typeface="Montserrat Medium" panose="000006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F6BB6B-7870-4C1D-9390-126730029828}">
  <a:tblStyle styleId="{1EF6BB6B-7870-4C1D-9390-1267300298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725DA9-25CB-4858-900C-40E0319B9C3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90" d="100"/>
          <a:sy n="90"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74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615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21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339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861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8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729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25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945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20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3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42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3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00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64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40475" y="-145250"/>
            <a:ext cx="6123975" cy="5694750"/>
            <a:chOff x="-240475" y="-145250"/>
            <a:chExt cx="6123975" cy="5694750"/>
          </a:xfrm>
        </p:grpSpPr>
        <p:sp>
          <p:nvSpPr>
            <p:cNvPr id="11" name="Google Shape;11;p2"/>
            <p:cNvSpPr/>
            <p:nvPr/>
          </p:nvSpPr>
          <p:spPr>
            <a:xfrm>
              <a:off x="4809500" y="44755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0475" y="-145250"/>
              <a:ext cx="1369500" cy="13695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800" y="4274500"/>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13225" y="1084075"/>
            <a:ext cx="4009500" cy="211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6"/>
        <p:cNvGrpSpPr/>
        <p:nvPr/>
      </p:nvGrpSpPr>
      <p:grpSpPr>
        <a:xfrm>
          <a:off x="0" y="0"/>
          <a:ext cx="0" cy="0"/>
          <a:chOff x="0" y="0"/>
          <a:chExt cx="0" cy="0"/>
        </a:xfrm>
      </p:grpSpPr>
      <p:sp>
        <p:nvSpPr>
          <p:cNvPr id="17" name="Google Shape;17;p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574475" y="133850"/>
            <a:ext cx="10025875" cy="4602175"/>
            <a:chOff x="-574475" y="133850"/>
            <a:chExt cx="10025875" cy="4602175"/>
          </a:xfrm>
        </p:grpSpPr>
        <p:sp>
          <p:nvSpPr>
            <p:cNvPr id="19" name="Google Shape;19;p3"/>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220125" y="985450"/>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sp>
        <p:nvSpPr>
          <p:cNvPr id="97" name="Google Shape;97;p13"/>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288325" y="308975"/>
            <a:ext cx="9912550" cy="4939950"/>
            <a:chOff x="-288325" y="308975"/>
            <a:chExt cx="9912550" cy="4939950"/>
          </a:xfrm>
        </p:grpSpPr>
        <p:sp>
          <p:nvSpPr>
            <p:cNvPr id="99" name="Google Shape;99;p13"/>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88325"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3"/>
          <p:cNvSpPr txBox="1">
            <a:spLocks noGrp="1"/>
          </p:cNvSpPr>
          <p:nvPr>
            <p:ph type="title" idx="2" hasCustomPrompt="1"/>
          </p:nvPr>
        </p:nvSpPr>
        <p:spPr>
          <a:xfrm>
            <a:off x="89011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890113" y="3177450"/>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3589390"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3589390"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288663" y="1504575"/>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288663" y="3177449"/>
            <a:ext cx="1163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890124" y="1973650"/>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1" name="Google Shape;111;p13"/>
          <p:cNvSpPr txBox="1">
            <a:spLocks noGrp="1"/>
          </p:cNvSpPr>
          <p:nvPr>
            <p:ph type="subTitle" idx="8"/>
          </p:nvPr>
        </p:nvSpPr>
        <p:spPr>
          <a:xfrm>
            <a:off x="3589387"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2" name="Google Shape;112;p13"/>
          <p:cNvSpPr txBox="1">
            <a:spLocks noGrp="1"/>
          </p:cNvSpPr>
          <p:nvPr>
            <p:ph type="subTitle" idx="9"/>
          </p:nvPr>
        </p:nvSpPr>
        <p:spPr>
          <a:xfrm>
            <a:off x="6288663" y="1973650"/>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3" name="Google Shape;113;p13"/>
          <p:cNvSpPr txBox="1">
            <a:spLocks noGrp="1"/>
          </p:cNvSpPr>
          <p:nvPr>
            <p:ph type="subTitle" idx="13"/>
          </p:nvPr>
        </p:nvSpPr>
        <p:spPr>
          <a:xfrm>
            <a:off x="890124" y="3646599"/>
            <a:ext cx="17457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4" name="Google Shape;114;p13"/>
          <p:cNvSpPr txBox="1">
            <a:spLocks noGrp="1"/>
          </p:cNvSpPr>
          <p:nvPr>
            <p:ph type="subTitle" idx="14"/>
          </p:nvPr>
        </p:nvSpPr>
        <p:spPr>
          <a:xfrm>
            <a:off x="3589387" y="3646597"/>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
        <p:nvSpPr>
          <p:cNvPr id="115" name="Google Shape;115;p13"/>
          <p:cNvSpPr txBox="1">
            <a:spLocks noGrp="1"/>
          </p:cNvSpPr>
          <p:nvPr>
            <p:ph type="subTitle" idx="15"/>
          </p:nvPr>
        </p:nvSpPr>
        <p:spPr>
          <a:xfrm>
            <a:off x="6288663" y="3646599"/>
            <a:ext cx="1965300" cy="484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Martel Sans"/>
              <a:buNone/>
              <a:defRPr sz="2000" b="1">
                <a:solidFill>
                  <a:schemeClr val="dk1"/>
                </a:solidFill>
                <a:latin typeface="Martel Sans"/>
                <a:ea typeface="Martel Sans"/>
                <a:cs typeface="Martel Sans"/>
                <a:sym typeface="Martel Sans"/>
              </a:defRPr>
            </a:lvl1pPr>
            <a:lvl2pPr lvl="1" rtl="0">
              <a:lnSpc>
                <a:spcPct val="100000"/>
              </a:lnSpc>
              <a:spcBef>
                <a:spcPts val="0"/>
              </a:spcBef>
              <a:spcAft>
                <a:spcPts val="0"/>
              </a:spcAft>
              <a:buSzPts val="2400"/>
              <a:buFont typeface="Martel Sans"/>
              <a:buNone/>
              <a:defRPr sz="2400">
                <a:latin typeface="Martel Sans"/>
                <a:ea typeface="Martel Sans"/>
                <a:cs typeface="Martel Sans"/>
                <a:sym typeface="Martel Sans"/>
              </a:defRPr>
            </a:lvl2pPr>
            <a:lvl3pPr lvl="2" rtl="0">
              <a:lnSpc>
                <a:spcPct val="100000"/>
              </a:lnSpc>
              <a:spcBef>
                <a:spcPts val="0"/>
              </a:spcBef>
              <a:spcAft>
                <a:spcPts val="0"/>
              </a:spcAft>
              <a:buSzPts val="2400"/>
              <a:buFont typeface="Martel Sans"/>
              <a:buNone/>
              <a:defRPr sz="2400">
                <a:latin typeface="Martel Sans"/>
                <a:ea typeface="Martel Sans"/>
                <a:cs typeface="Martel Sans"/>
                <a:sym typeface="Martel Sans"/>
              </a:defRPr>
            </a:lvl3pPr>
            <a:lvl4pPr lvl="3" rtl="0">
              <a:lnSpc>
                <a:spcPct val="100000"/>
              </a:lnSpc>
              <a:spcBef>
                <a:spcPts val="0"/>
              </a:spcBef>
              <a:spcAft>
                <a:spcPts val="0"/>
              </a:spcAft>
              <a:buSzPts val="2400"/>
              <a:buFont typeface="Martel Sans"/>
              <a:buNone/>
              <a:defRPr sz="2400">
                <a:latin typeface="Martel Sans"/>
                <a:ea typeface="Martel Sans"/>
                <a:cs typeface="Martel Sans"/>
                <a:sym typeface="Martel Sans"/>
              </a:defRPr>
            </a:lvl4pPr>
            <a:lvl5pPr lvl="4" rtl="0">
              <a:lnSpc>
                <a:spcPct val="100000"/>
              </a:lnSpc>
              <a:spcBef>
                <a:spcPts val="0"/>
              </a:spcBef>
              <a:spcAft>
                <a:spcPts val="0"/>
              </a:spcAft>
              <a:buSzPts val="2400"/>
              <a:buFont typeface="Martel Sans"/>
              <a:buNone/>
              <a:defRPr sz="2400">
                <a:latin typeface="Martel Sans"/>
                <a:ea typeface="Martel Sans"/>
                <a:cs typeface="Martel Sans"/>
                <a:sym typeface="Martel Sans"/>
              </a:defRPr>
            </a:lvl5pPr>
            <a:lvl6pPr lvl="5" rtl="0">
              <a:lnSpc>
                <a:spcPct val="100000"/>
              </a:lnSpc>
              <a:spcBef>
                <a:spcPts val="0"/>
              </a:spcBef>
              <a:spcAft>
                <a:spcPts val="0"/>
              </a:spcAft>
              <a:buSzPts val="2400"/>
              <a:buFont typeface="Martel Sans"/>
              <a:buNone/>
              <a:defRPr sz="2400">
                <a:latin typeface="Martel Sans"/>
                <a:ea typeface="Martel Sans"/>
                <a:cs typeface="Martel Sans"/>
                <a:sym typeface="Martel Sans"/>
              </a:defRPr>
            </a:lvl6pPr>
            <a:lvl7pPr lvl="6" rtl="0">
              <a:lnSpc>
                <a:spcPct val="100000"/>
              </a:lnSpc>
              <a:spcBef>
                <a:spcPts val="0"/>
              </a:spcBef>
              <a:spcAft>
                <a:spcPts val="0"/>
              </a:spcAft>
              <a:buSzPts val="2400"/>
              <a:buFont typeface="Martel Sans"/>
              <a:buNone/>
              <a:defRPr sz="2400">
                <a:latin typeface="Martel Sans"/>
                <a:ea typeface="Martel Sans"/>
                <a:cs typeface="Martel Sans"/>
                <a:sym typeface="Martel Sans"/>
              </a:defRPr>
            </a:lvl7pPr>
            <a:lvl8pPr lvl="7" rtl="0">
              <a:lnSpc>
                <a:spcPct val="100000"/>
              </a:lnSpc>
              <a:spcBef>
                <a:spcPts val="0"/>
              </a:spcBef>
              <a:spcAft>
                <a:spcPts val="0"/>
              </a:spcAft>
              <a:buSzPts val="2400"/>
              <a:buFont typeface="Martel Sans"/>
              <a:buNone/>
              <a:defRPr sz="2400">
                <a:latin typeface="Martel Sans"/>
                <a:ea typeface="Martel Sans"/>
                <a:cs typeface="Martel Sans"/>
                <a:sym typeface="Martel Sans"/>
              </a:defRPr>
            </a:lvl8pPr>
            <a:lvl9pPr lvl="8" rtl="0">
              <a:lnSpc>
                <a:spcPct val="100000"/>
              </a:lnSpc>
              <a:spcBef>
                <a:spcPts val="0"/>
              </a:spcBef>
              <a:spcAft>
                <a:spcPts val="0"/>
              </a:spcAft>
              <a:buSzPts val="2400"/>
              <a:buFont typeface="Martel Sans"/>
              <a:buNone/>
              <a:defRPr sz="2400">
                <a:latin typeface="Martel Sans"/>
                <a:ea typeface="Martel Sans"/>
                <a:cs typeface="Martel Sans"/>
                <a:sym typeface="Martel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0"/>
        <p:cNvGrpSpPr/>
        <p:nvPr/>
      </p:nvGrpSpPr>
      <p:grpSpPr>
        <a:xfrm>
          <a:off x="0" y="0"/>
          <a:ext cx="0" cy="0"/>
          <a:chOff x="0" y="0"/>
          <a:chExt cx="0" cy="0"/>
        </a:xfrm>
      </p:grpSpPr>
      <p:sp>
        <p:nvSpPr>
          <p:cNvPr id="171" name="Google Shape;171;p19"/>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9"/>
          <p:cNvGrpSpPr/>
          <p:nvPr/>
        </p:nvGrpSpPr>
        <p:grpSpPr>
          <a:xfrm>
            <a:off x="-235200" y="235500"/>
            <a:ext cx="9859425" cy="4674175"/>
            <a:chOff x="-235200" y="235500"/>
            <a:chExt cx="9859425" cy="4674175"/>
          </a:xfrm>
        </p:grpSpPr>
        <p:sp>
          <p:nvSpPr>
            <p:cNvPr id="173" name="Google Shape;173;p19"/>
            <p:cNvSpPr/>
            <p:nvPr/>
          </p:nvSpPr>
          <p:spPr>
            <a:xfrm>
              <a:off x="8550225" y="163657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35200" y="3468550"/>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465875" y="4708675"/>
              <a:ext cx="201000" cy="2010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582150" y="2355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9"/>
          <p:cNvSpPr txBox="1">
            <a:spLocks noGrp="1"/>
          </p:cNvSpPr>
          <p:nvPr>
            <p:ph type="subTitle" idx="1"/>
          </p:nvPr>
        </p:nvSpPr>
        <p:spPr>
          <a:xfrm>
            <a:off x="4947750"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9"/>
          <p:cNvSpPr txBox="1">
            <a:spLocks noGrp="1"/>
          </p:cNvSpPr>
          <p:nvPr>
            <p:ph type="subTitle" idx="2"/>
          </p:nvPr>
        </p:nvSpPr>
        <p:spPr>
          <a:xfrm>
            <a:off x="954451" y="1667625"/>
            <a:ext cx="32418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sp>
        <p:nvSpPr>
          <p:cNvPr id="266" name="Google Shape;266;p26"/>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235200" y="308975"/>
            <a:ext cx="9859425" cy="4939950"/>
            <a:chOff x="-235200" y="308975"/>
            <a:chExt cx="9859425" cy="4939950"/>
          </a:xfrm>
        </p:grpSpPr>
        <p:sp>
          <p:nvSpPr>
            <p:cNvPr id="268" name="Google Shape;268;p26"/>
            <p:cNvSpPr/>
            <p:nvPr/>
          </p:nvSpPr>
          <p:spPr>
            <a:xfrm>
              <a:off x="8550225" y="4174925"/>
              <a:ext cx="1074000" cy="1074000"/>
            </a:xfrm>
            <a:prstGeom prst="ellipse">
              <a:avLst/>
            </a:prstGeom>
            <a:solidFill>
              <a:srgbClr val="577785">
                <a:alpha val="37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235200" y="2032375"/>
              <a:ext cx="955200" cy="955200"/>
            </a:xfrm>
            <a:prstGeom prst="star4">
              <a:avLst>
                <a:gd name="adj" fmla="val 202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65875" y="4708675"/>
              <a:ext cx="201000" cy="201000"/>
            </a:xfrm>
            <a:prstGeom prst="star4">
              <a:avLst>
                <a:gd name="adj" fmla="val 202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7493325" y="308975"/>
              <a:ext cx="170700" cy="170700"/>
            </a:xfrm>
            <a:prstGeom prst="star4">
              <a:avLst>
                <a:gd name="adj" fmla="val 2024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1"/>
        </a:solidFill>
        <a:effectLst/>
      </p:bgPr>
    </p:bg>
    <p:spTree>
      <p:nvGrpSpPr>
        <p:cNvPr id="1" name="Shape 272"/>
        <p:cNvGrpSpPr/>
        <p:nvPr/>
      </p:nvGrpSpPr>
      <p:grpSpPr>
        <a:xfrm>
          <a:off x="0" y="0"/>
          <a:ext cx="0" cy="0"/>
          <a:chOff x="0" y="0"/>
          <a:chExt cx="0" cy="0"/>
        </a:xfrm>
      </p:grpSpPr>
      <p:sp>
        <p:nvSpPr>
          <p:cNvPr id="273" name="Google Shape;273;p27"/>
          <p:cNvSpPr/>
          <p:nvPr/>
        </p:nvSpPr>
        <p:spPr>
          <a:xfrm>
            <a:off x="93525" y="80150"/>
            <a:ext cx="8971200" cy="4969800"/>
          </a:xfrm>
          <a:prstGeom prst="roundRect">
            <a:avLst>
              <a:gd name="adj" fmla="val 41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7"/>
          <p:cNvGrpSpPr/>
          <p:nvPr/>
        </p:nvGrpSpPr>
        <p:grpSpPr>
          <a:xfrm>
            <a:off x="-574475" y="133850"/>
            <a:ext cx="10025875" cy="4602175"/>
            <a:chOff x="-574475" y="133850"/>
            <a:chExt cx="10025875" cy="4602175"/>
          </a:xfrm>
        </p:grpSpPr>
        <p:sp>
          <p:nvSpPr>
            <p:cNvPr id="275" name="Google Shape;275;p27"/>
            <p:cNvSpPr/>
            <p:nvPr/>
          </p:nvSpPr>
          <p:spPr>
            <a:xfrm>
              <a:off x="-574475" y="2148300"/>
              <a:ext cx="1074000" cy="1074000"/>
            </a:xfrm>
            <a:prstGeom prst="ellipse">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377400" y="133850"/>
              <a:ext cx="1074000" cy="1074000"/>
            </a:xfrm>
            <a:prstGeom prst="star4">
              <a:avLst>
                <a:gd name="adj" fmla="val 20246"/>
              </a:avLst>
            </a:prstGeom>
            <a:solidFill>
              <a:srgbClr val="FDF6EB">
                <a:alpha val="6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499525" y="4535025"/>
              <a:ext cx="201000" cy="201000"/>
            </a:xfrm>
            <a:prstGeom prst="star4">
              <a:avLst>
                <a:gd name="adj" fmla="val 2024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5676400" y="368800"/>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tel Sans Black"/>
              <a:buNone/>
              <a:defRPr sz="3000">
                <a:solidFill>
                  <a:schemeClr val="dk1"/>
                </a:solidFill>
                <a:latin typeface="Martel Sans Black"/>
                <a:ea typeface="Martel Sans Black"/>
                <a:cs typeface="Martel Sans Black"/>
                <a:sym typeface="Martel Sans Black"/>
              </a:defRPr>
            </a:lvl1pPr>
            <a:lvl2pPr lvl="1"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2pPr>
            <a:lvl3pPr lvl="2"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3pPr>
            <a:lvl4pPr lvl="3"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4pPr>
            <a:lvl5pPr lvl="4"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5pPr>
            <a:lvl6pPr lvl="5"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6pPr>
            <a:lvl7pPr lvl="6"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7pPr>
            <a:lvl8pPr lvl="7"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8pPr>
            <a:lvl9pPr lvl="8" rtl="0">
              <a:spcBef>
                <a:spcPts val="0"/>
              </a:spcBef>
              <a:spcAft>
                <a:spcPts val="0"/>
              </a:spcAft>
              <a:buClr>
                <a:schemeClr val="dk1"/>
              </a:buClr>
              <a:buSzPts val="3500"/>
              <a:buFont typeface="Martel Sans Black"/>
              <a:buNone/>
              <a:defRPr sz="3500">
                <a:solidFill>
                  <a:schemeClr val="dk1"/>
                </a:solidFill>
                <a:latin typeface="Martel Sans Black"/>
                <a:ea typeface="Martel Sans Black"/>
                <a:cs typeface="Martel Sans Black"/>
                <a:sym typeface="Martel Sans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5" r:id="rId5"/>
    <p:sldLayoutId id="2147483672" r:id="rId6"/>
    <p:sldLayoutId id="214748367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p:nvPr/>
        </p:nvSpPr>
        <p:spPr>
          <a:xfrm>
            <a:off x="629775" y="3353000"/>
            <a:ext cx="4009500" cy="4242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a:spLocks noGrp="1"/>
          </p:cNvSpPr>
          <p:nvPr>
            <p:ph type="ctrTitle"/>
          </p:nvPr>
        </p:nvSpPr>
        <p:spPr>
          <a:xfrm>
            <a:off x="713225" y="1084075"/>
            <a:ext cx="5667488" cy="21120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3200" dirty="0"/>
              <a:t>Unit Test, White Box Testing, dan CI/CD</a:t>
            </a:r>
            <a:br>
              <a:rPr lang="en" sz="3200" dirty="0"/>
            </a:br>
            <a:r>
              <a:rPr lang="en" sz="3200" dirty="0">
                <a:latin typeface="Martel Sans"/>
                <a:ea typeface="Martel Sans"/>
                <a:cs typeface="Martel Sans"/>
                <a:sym typeface="Martel Sans"/>
              </a:rPr>
              <a:t>Testing QA</a:t>
            </a:r>
            <a:endParaRPr sz="3200" dirty="0">
              <a:latin typeface="Martel Sans"/>
              <a:ea typeface="Martel Sans"/>
              <a:cs typeface="Martel Sans"/>
              <a:sym typeface="Martel Sans"/>
            </a:endParaRPr>
          </a:p>
        </p:txBody>
      </p:sp>
      <p:sp>
        <p:nvSpPr>
          <p:cNvPr id="291" name="Google Shape;291;p31"/>
          <p:cNvSpPr txBox="1">
            <a:spLocks noGrp="1"/>
          </p:cNvSpPr>
          <p:nvPr>
            <p:ph type="subTitle" idx="1"/>
          </p:nvPr>
        </p:nvSpPr>
        <p:spPr>
          <a:xfrm>
            <a:off x="713225" y="3367500"/>
            <a:ext cx="4009500" cy="30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Fariz </a:t>
            </a:r>
            <a:r>
              <a:rPr lang="en-US" dirty="0" err="1"/>
              <a:t>Septiawan</a:t>
            </a:r>
            <a:r>
              <a:rPr lang="en-US" dirty="0"/>
              <a:t> – 201011401491</a:t>
            </a:r>
          </a:p>
        </p:txBody>
      </p:sp>
      <p:grpSp>
        <p:nvGrpSpPr>
          <p:cNvPr id="292" name="Google Shape;292;p31"/>
          <p:cNvGrpSpPr/>
          <p:nvPr/>
        </p:nvGrpSpPr>
        <p:grpSpPr>
          <a:xfrm>
            <a:off x="6238775" y="467302"/>
            <a:ext cx="1845591" cy="4136687"/>
            <a:chOff x="6238775" y="467302"/>
            <a:chExt cx="1845591" cy="4136687"/>
          </a:xfrm>
        </p:grpSpPr>
        <p:sp>
          <p:nvSpPr>
            <p:cNvPr id="293" name="Google Shape;293;p31"/>
            <p:cNvSpPr/>
            <p:nvPr/>
          </p:nvSpPr>
          <p:spPr>
            <a:xfrm>
              <a:off x="6238775" y="1735800"/>
              <a:ext cx="1845300" cy="2863500"/>
            </a:xfrm>
            <a:prstGeom prst="roundRect">
              <a:avLst>
                <a:gd name="adj" fmla="val 98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6884264" y="1075943"/>
              <a:ext cx="887825" cy="920615"/>
            </a:xfrm>
            <a:custGeom>
              <a:avLst/>
              <a:gdLst/>
              <a:ahLst/>
              <a:cxnLst/>
              <a:rect l="l" t="t" r="r" b="b"/>
              <a:pathLst>
                <a:path w="11805" h="12241" extrusionOk="0">
                  <a:moveTo>
                    <a:pt x="6505" y="1"/>
                  </a:moveTo>
                  <a:cubicBezTo>
                    <a:pt x="6352" y="1"/>
                    <a:pt x="6194" y="11"/>
                    <a:pt x="6033" y="34"/>
                  </a:cubicBezTo>
                  <a:cubicBezTo>
                    <a:pt x="5468" y="114"/>
                    <a:pt x="5035" y="135"/>
                    <a:pt x="4731" y="135"/>
                  </a:cubicBezTo>
                  <a:cubicBezTo>
                    <a:pt x="4368" y="135"/>
                    <a:pt x="4189" y="105"/>
                    <a:pt x="4189" y="105"/>
                  </a:cubicBezTo>
                  <a:cubicBezTo>
                    <a:pt x="4189" y="105"/>
                    <a:pt x="3366" y="317"/>
                    <a:pt x="2868" y="728"/>
                  </a:cubicBezTo>
                  <a:cubicBezTo>
                    <a:pt x="2370" y="1140"/>
                    <a:pt x="1415" y="1877"/>
                    <a:pt x="981" y="2701"/>
                  </a:cubicBezTo>
                  <a:cubicBezTo>
                    <a:pt x="790" y="3064"/>
                    <a:pt x="390" y="3675"/>
                    <a:pt x="1" y="4245"/>
                  </a:cubicBezTo>
                  <a:cubicBezTo>
                    <a:pt x="602" y="4920"/>
                    <a:pt x="1101" y="5673"/>
                    <a:pt x="1389" y="6490"/>
                  </a:cubicBezTo>
                  <a:cubicBezTo>
                    <a:pt x="1994" y="6043"/>
                    <a:pt x="2477" y="5650"/>
                    <a:pt x="2477" y="5650"/>
                  </a:cubicBezTo>
                  <a:cubicBezTo>
                    <a:pt x="2738" y="6712"/>
                    <a:pt x="4059" y="7102"/>
                    <a:pt x="4059" y="7102"/>
                  </a:cubicBezTo>
                  <a:lnTo>
                    <a:pt x="4406" y="7839"/>
                  </a:lnTo>
                  <a:cubicBezTo>
                    <a:pt x="4406" y="7839"/>
                    <a:pt x="4363" y="8945"/>
                    <a:pt x="4363" y="10291"/>
                  </a:cubicBezTo>
                  <a:cubicBezTo>
                    <a:pt x="4363" y="10576"/>
                    <a:pt x="4348" y="11085"/>
                    <a:pt x="4323" y="11720"/>
                  </a:cubicBezTo>
                  <a:cubicBezTo>
                    <a:pt x="4311" y="12016"/>
                    <a:pt x="4552" y="12241"/>
                    <a:pt x="4821" y="12241"/>
                  </a:cubicBezTo>
                  <a:cubicBezTo>
                    <a:pt x="4888" y="12241"/>
                    <a:pt x="4956" y="12227"/>
                    <a:pt x="5023" y="12197"/>
                  </a:cubicBezTo>
                  <a:cubicBezTo>
                    <a:pt x="7217" y="11228"/>
                    <a:pt x="11804" y="10195"/>
                    <a:pt x="11769" y="10120"/>
                  </a:cubicBezTo>
                  <a:cubicBezTo>
                    <a:pt x="11768" y="10119"/>
                    <a:pt x="9263" y="5932"/>
                    <a:pt x="9263" y="5932"/>
                  </a:cubicBezTo>
                  <a:cubicBezTo>
                    <a:pt x="9263" y="5932"/>
                    <a:pt x="8851" y="1898"/>
                    <a:pt x="8568" y="1139"/>
                  </a:cubicBezTo>
                  <a:cubicBezTo>
                    <a:pt x="8324" y="480"/>
                    <a:pt x="7522" y="1"/>
                    <a:pt x="650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6878924" y="1071732"/>
              <a:ext cx="894819" cy="928813"/>
            </a:xfrm>
            <a:custGeom>
              <a:avLst/>
              <a:gdLst/>
              <a:ahLst/>
              <a:cxnLst/>
              <a:rect l="l" t="t" r="r" b="b"/>
              <a:pathLst>
                <a:path w="11898" h="12350" extrusionOk="0">
                  <a:moveTo>
                    <a:pt x="6572" y="109"/>
                  </a:moveTo>
                  <a:cubicBezTo>
                    <a:pt x="7528" y="109"/>
                    <a:pt x="8341" y="538"/>
                    <a:pt x="8592" y="1214"/>
                  </a:cubicBezTo>
                  <a:cubicBezTo>
                    <a:pt x="8868" y="1957"/>
                    <a:pt x="9278" y="5951"/>
                    <a:pt x="9282" y="5991"/>
                  </a:cubicBezTo>
                  <a:lnTo>
                    <a:pt x="9290" y="6014"/>
                  </a:lnTo>
                  <a:cubicBezTo>
                    <a:pt x="9290" y="6014"/>
                    <a:pt x="11499" y="9706"/>
                    <a:pt x="11766" y="10152"/>
                  </a:cubicBezTo>
                  <a:cubicBezTo>
                    <a:pt x="11628" y="10202"/>
                    <a:pt x="11185" y="10319"/>
                    <a:pt x="10682" y="10452"/>
                  </a:cubicBezTo>
                  <a:cubicBezTo>
                    <a:pt x="9145" y="10860"/>
                    <a:pt x="6573" y="11541"/>
                    <a:pt x="5074" y="12202"/>
                  </a:cubicBezTo>
                  <a:cubicBezTo>
                    <a:pt x="5015" y="12228"/>
                    <a:pt x="4954" y="12241"/>
                    <a:pt x="4892" y="12241"/>
                  </a:cubicBezTo>
                  <a:cubicBezTo>
                    <a:pt x="4805" y="12241"/>
                    <a:pt x="4718" y="12215"/>
                    <a:pt x="4643" y="12164"/>
                  </a:cubicBezTo>
                  <a:cubicBezTo>
                    <a:pt x="4514" y="12077"/>
                    <a:pt x="4441" y="11931"/>
                    <a:pt x="4447" y="11776"/>
                  </a:cubicBezTo>
                  <a:cubicBezTo>
                    <a:pt x="4476" y="11076"/>
                    <a:pt x="4488" y="10608"/>
                    <a:pt x="4488" y="10343"/>
                  </a:cubicBezTo>
                  <a:cubicBezTo>
                    <a:pt x="4488" y="9015"/>
                    <a:pt x="4532" y="7908"/>
                    <a:pt x="4532" y="7895"/>
                  </a:cubicBezTo>
                  <a:lnTo>
                    <a:pt x="4532" y="7883"/>
                  </a:lnTo>
                  <a:lnTo>
                    <a:pt x="4169" y="7112"/>
                  </a:lnTo>
                  <a:lnTo>
                    <a:pt x="4145" y="7105"/>
                  </a:lnTo>
                  <a:cubicBezTo>
                    <a:pt x="4132" y="7101"/>
                    <a:pt x="2848" y="6711"/>
                    <a:pt x="2599" y="5691"/>
                  </a:cubicBezTo>
                  <a:lnTo>
                    <a:pt x="2579" y="5610"/>
                  </a:lnTo>
                  <a:lnTo>
                    <a:pt x="2517" y="5663"/>
                  </a:lnTo>
                  <a:cubicBezTo>
                    <a:pt x="2513" y="5666"/>
                    <a:pt x="2059" y="6034"/>
                    <a:pt x="1488" y="6458"/>
                  </a:cubicBezTo>
                  <a:cubicBezTo>
                    <a:pt x="1219" y="5729"/>
                    <a:pt x="767" y="5002"/>
                    <a:pt x="142" y="4294"/>
                  </a:cubicBezTo>
                  <a:cubicBezTo>
                    <a:pt x="617" y="3594"/>
                    <a:pt x="940" y="3085"/>
                    <a:pt x="1102" y="2781"/>
                  </a:cubicBezTo>
                  <a:cubicBezTo>
                    <a:pt x="1493" y="2036"/>
                    <a:pt x="2335" y="1347"/>
                    <a:pt x="2838" y="936"/>
                  </a:cubicBezTo>
                  <a:lnTo>
                    <a:pt x="2975" y="825"/>
                  </a:lnTo>
                  <a:cubicBezTo>
                    <a:pt x="3428" y="449"/>
                    <a:pt x="4169" y="239"/>
                    <a:pt x="4265" y="214"/>
                  </a:cubicBezTo>
                  <a:cubicBezTo>
                    <a:pt x="4312" y="221"/>
                    <a:pt x="4489" y="244"/>
                    <a:pt x="4802" y="244"/>
                  </a:cubicBezTo>
                  <a:cubicBezTo>
                    <a:pt x="5108" y="244"/>
                    <a:pt x="5543" y="222"/>
                    <a:pt x="6112" y="142"/>
                  </a:cubicBezTo>
                  <a:cubicBezTo>
                    <a:pt x="6268" y="120"/>
                    <a:pt x="6422" y="109"/>
                    <a:pt x="6572" y="109"/>
                  </a:cubicBezTo>
                  <a:close/>
                  <a:moveTo>
                    <a:pt x="6566" y="1"/>
                  </a:moveTo>
                  <a:cubicBezTo>
                    <a:pt x="6412" y="1"/>
                    <a:pt x="6254" y="12"/>
                    <a:pt x="6095" y="34"/>
                  </a:cubicBezTo>
                  <a:cubicBezTo>
                    <a:pt x="5536" y="113"/>
                    <a:pt x="5104" y="134"/>
                    <a:pt x="4802" y="134"/>
                  </a:cubicBezTo>
                  <a:cubicBezTo>
                    <a:pt x="4450" y="134"/>
                    <a:pt x="4272" y="105"/>
                    <a:pt x="4268" y="105"/>
                  </a:cubicBezTo>
                  <a:lnTo>
                    <a:pt x="4257" y="102"/>
                  </a:lnTo>
                  <a:lnTo>
                    <a:pt x="4244" y="106"/>
                  </a:lnTo>
                  <a:cubicBezTo>
                    <a:pt x="4211" y="114"/>
                    <a:pt x="3404" y="325"/>
                    <a:pt x="2903" y="740"/>
                  </a:cubicBezTo>
                  <a:lnTo>
                    <a:pt x="2767" y="852"/>
                  </a:lnTo>
                  <a:cubicBezTo>
                    <a:pt x="2257" y="1268"/>
                    <a:pt x="1405" y="1966"/>
                    <a:pt x="1002" y="2730"/>
                  </a:cubicBezTo>
                  <a:cubicBezTo>
                    <a:pt x="842" y="3036"/>
                    <a:pt x="513" y="3553"/>
                    <a:pt x="25" y="4268"/>
                  </a:cubicBezTo>
                  <a:lnTo>
                    <a:pt x="1" y="4303"/>
                  </a:lnTo>
                  <a:lnTo>
                    <a:pt x="29" y="4335"/>
                  </a:lnTo>
                  <a:cubicBezTo>
                    <a:pt x="679" y="5062"/>
                    <a:pt x="1141" y="5812"/>
                    <a:pt x="1406" y="6562"/>
                  </a:cubicBezTo>
                  <a:lnTo>
                    <a:pt x="1431" y="6631"/>
                  </a:lnTo>
                  <a:lnTo>
                    <a:pt x="1489" y="6588"/>
                  </a:lnTo>
                  <a:cubicBezTo>
                    <a:pt x="1961" y="6238"/>
                    <a:pt x="2365" y="5918"/>
                    <a:pt x="2515" y="5798"/>
                  </a:cubicBezTo>
                  <a:cubicBezTo>
                    <a:pt x="2803" y="6754"/>
                    <a:pt x="3910" y="7143"/>
                    <a:pt x="4090" y="7202"/>
                  </a:cubicBezTo>
                  <a:lnTo>
                    <a:pt x="4421" y="7906"/>
                  </a:lnTo>
                  <a:cubicBezTo>
                    <a:pt x="4416" y="8034"/>
                    <a:pt x="4378" y="9093"/>
                    <a:pt x="4378" y="10344"/>
                  </a:cubicBezTo>
                  <a:cubicBezTo>
                    <a:pt x="4378" y="10608"/>
                    <a:pt x="4366" y="11075"/>
                    <a:pt x="4338" y="11772"/>
                  </a:cubicBezTo>
                  <a:cubicBezTo>
                    <a:pt x="4331" y="11964"/>
                    <a:pt x="4421" y="12145"/>
                    <a:pt x="4581" y="12253"/>
                  </a:cubicBezTo>
                  <a:cubicBezTo>
                    <a:pt x="4674" y="12316"/>
                    <a:pt x="4782" y="12349"/>
                    <a:pt x="4891" y="12349"/>
                  </a:cubicBezTo>
                  <a:cubicBezTo>
                    <a:pt x="4968" y="12349"/>
                    <a:pt x="5043" y="12334"/>
                    <a:pt x="5114" y="12301"/>
                  </a:cubicBezTo>
                  <a:cubicBezTo>
                    <a:pt x="6605" y="11642"/>
                    <a:pt x="9173" y="10962"/>
                    <a:pt x="10706" y="10556"/>
                  </a:cubicBezTo>
                  <a:cubicBezTo>
                    <a:pt x="11820" y="10261"/>
                    <a:pt x="11866" y="10245"/>
                    <a:pt x="11887" y="10199"/>
                  </a:cubicBezTo>
                  <a:lnTo>
                    <a:pt x="11897" y="10173"/>
                  </a:lnTo>
                  <a:lnTo>
                    <a:pt x="11886" y="10150"/>
                  </a:lnTo>
                  <a:cubicBezTo>
                    <a:pt x="11885" y="10147"/>
                    <a:pt x="11885" y="10147"/>
                    <a:pt x="9385" y="5968"/>
                  </a:cubicBezTo>
                  <a:cubicBezTo>
                    <a:pt x="9356" y="5681"/>
                    <a:pt x="8965" y="1918"/>
                    <a:pt x="8689" y="1175"/>
                  </a:cubicBezTo>
                  <a:cubicBezTo>
                    <a:pt x="8423" y="456"/>
                    <a:pt x="7568" y="1"/>
                    <a:pt x="6566"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6673162" y="1075943"/>
              <a:ext cx="1084267" cy="850747"/>
            </a:xfrm>
            <a:custGeom>
              <a:avLst/>
              <a:gdLst/>
              <a:ahLst/>
              <a:cxnLst/>
              <a:rect l="l" t="t" r="r" b="b"/>
              <a:pathLst>
                <a:path w="14417" h="11312" extrusionOk="0">
                  <a:moveTo>
                    <a:pt x="9310" y="1"/>
                  </a:moveTo>
                  <a:cubicBezTo>
                    <a:pt x="9157" y="1"/>
                    <a:pt x="9000" y="11"/>
                    <a:pt x="8838" y="34"/>
                  </a:cubicBezTo>
                  <a:cubicBezTo>
                    <a:pt x="8274" y="114"/>
                    <a:pt x="7841" y="135"/>
                    <a:pt x="7536" y="135"/>
                  </a:cubicBezTo>
                  <a:cubicBezTo>
                    <a:pt x="7174" y="135"/>
                    <a:pt x="6995" y="105"/>
                    <a:pt x="6995" y="105"/>
                  </a:cubicBezTo>
                  <a:cubicBezTo>
                    <a:pt x="6995" y="105"/>
                    <a:pt x="6171" y="315"/>
                    <a:pt x="5673" y="728"/>
                  </a:cubicBezTo>
                  <a:cubicBezTo>
                    <a:pt x="5175" y="1140"/>
                    <a:pt x="4220" y="1877"/>
                    <a:pt x="3787" y="2701"/>
                  </a:cubicBezTo>
                  <a:cubicBezTo>
                    <a:pt x="3353" y="3525"/>
                    <a:pt x="1836" y="5628"/>
                    <a:pt x="1836" y="5628"/>
                  </a:cubicBezTo>
                  <a:cubicBezTo>
                    <a:pt x="1836" y="5628"/>
                    <a:pt x="1034" y="6104"/>
                    <a:pt x="188" y="6430"/>
                  </a:cubicBezTo>
                  <a:cubicBezTo>
                    <a:pt x="130" y="6453"/>
                    <a:pt x="67" y="6475"/>
                    <a:pt x="0" y="6497"/>
                  </a:cubicBezTo>
                  <a:cubicBezTo>
                    <a:pt x="222" y="6746"/>
                    <a:pt x="457" y="7185"/>
                    <a:pt x="426" y="7909"/>
                  </a:cubicBezTo>
                  <a:cubicBezTo>
                    <a:pt x="1148" y="7870"/>
                    <a:pt x="1783" y="7824"/>
                    <a:pt x="2051" y="7773"/>
                  </a:cubicBezTo>
                  <a:cubicBezTo>
                    <a:pt x="2853" y="7621"/>
                    <a:pt x="5282" y="5648"/>
                    <a:pt x="5282" y="5648"/>
                  </a:cubicBezTo>
                  <a:cubicBezTo>
                    <a:pt x="5542" y="6711"/>
                    <a:pt x="6864" y="7101"/>
                    <a:pt x="6864" y="7101"/>
                  </a:cubicBezTo>
                  <a:lnTo>
                    <a:pt x="7211" y="7838"/>
                  </a:lnTo>
                  <a:cubicBezTo>
                    <a:pt x="7211" y="7838"/>
                    <a:pt x="7167" y="8945"/>
                    <a:pt x="7167" y="10288"/>
                  </a:cubicBezTo>
                  <a:cubicBezTo>
                    <a:pt x="7167" y="10514"/>
                    <a:pt x="7155" y="10844"/>
                    <a:pt x="7133" y="11242"/>
                  </a:cubicBezTo>
                  <a:cubicBezTo>
                    <a:pt x="7439" y="11277"/>
                    <a:pt x="7882" y="11311"/>
                    <a:pt x="8411" y="11311"/>
                  </a:cubicBezTo>
                  <a:cubicBezTo>
                    <a:pt x="10059" y="11311"/>
                    <a:pt x="12551" y="10974"/>
                    <a:pt x="14416" y="9234"/>
                  </a:cubicBezTo>
                  <a:cubicBezTo>
                    <a:pt x="13318" y="7216"/>
                    <a:pt x="12069" y="5932"/>
                    <a:pt x="12069" y="5932"/>
                  </a:cubicBezTo>
                  <a:cubicBezTo>
                    <a:pt x="12069" y="5932"/>
                    <a:pt x="11656" y="1898"/>
                    <a:pt x="11374" y="1139"/>
                  </a:cubicBezTo>
                  <a:cubicBezTo>
                    <a:pt x="11130" y="480"/>
                    <a:pt x="10328" y="1"/>
                    <a:pt x="9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659023" y="1067896"/>
              <a:ext cx="1108559" cy="866917"/>
            </a:xfrm>
            <a:custGeom>
              <a:avLst/>
              <a:gdLst/>
              <a:ahLst/>
              <a:cxnLst/>
              <a:rect l="l" t="t" r="r" b="b"/>
              <a:pathLst>
                <a:path w="14740" h="11527" extrusionOk="0">
                  <a:moveTo>
                    <a:pt x="9493" y="212"/>
                  </a:moveTo>
                  <a:cubicBezTo>
                    <a:pt x="10427" y="212"/>
                    <a:pt x="11220" y="626"/>
                    <a:pt x="11463" y="1282"/>
                  </a:cubicBezTo>
                  <a:cubicBezTo>
                    <a:pt x="11737" y="2018"/>
                    <a:pt x="12147" y="6006"/>
                    <a:pt x="12150" y="6046"/>
                  </a:cubicBezTo>
                  <a:lnTo>
                    <a:pt x="12154" y="6083"/>
                  </a:lnTo>
                  <a:lnTo>
                    <a:pt x="12180" y="6111"/>
                  </a:lnTo>
                  <a:cubicBezTo>
                    <a:pt x="12191" y="6124"/>
                    <a:pt x="13400" y="7378"/>
                    <a:pt x="14471" y="9318"/>
                  </a:cubicBezTo>
                  <a:cubicBezTo>
                    <a:pt x="12649" y="10977"/>
                    <a:pt x="10260" y="11313"/>
                    <a:pt x="8623" y="11313"/>
                  </a:cubicBezTo>
                  <a:cubicBezTo>
                    <a:pt x="8154" y="11313"/>
                    <a:pt x="7748" y="11286"/>
                    <a:pt x="7433" y="11254"/>
                  </a:cubicBezTo>
                  <a:cubicBezTo>
                    <a:pt x="7454" y="10872"/>
                    <a:pt x="7464" y="10591"/>
                    <a:pt x="7463" y="10392"/>
                  </a:cubicBezTo>
                  <a:cubicBezTo>
                    <a:pt x="7463" y="9066"/>
                    <a:pt x="7506" y="7959"/>
                    <a:pt x="7506" y="7946"/>
                  </a:cubicBezTo>
                  <a:lnTo>
                    <a:pt x="7507" y="7920"/>
                  </a:lnTo>
                  <a:lnTo>
                    <a:pt x="7128" y="7116"/>
                  </a:lnTo>
                  <a:lnTo>
                    <a:pt x="7083" y="7104"/>
                  </a:lnTo>
                  <a:cubicBezTo>
                    <a:pt x="7072" y="7099"/>
                    <a:pt x="5817" y="6716"/>
                    <a:pt x="5574" y="5728"/>
                  </a:cubicBezTo>
                  <a:lnTo>
                    <a:pt x="5534" y="5565"/>
                  </a:lnTo>
                  <a:lnTo>
                    <a:pt x="5403" y="5671"/>
                  </a:lnTo>
                  <a:cubicBezTo>
                    <a:pt x="5378" y="5691"/>
                    <a:pt x="2986" y="7629"/>
                    <a:pt x="2219" y="7774"/>
                  </a:cubicBezTo>
                  <a:cubicBezTo>
                    <a:pt x="1998" y="7815"/>
                    <a:pt x="1495" y="7858"/>
                    <a:pt x="723" y="7902"/>
                  </a:cubicBezTo>
                  <a:cubicBezTo>
                    <a:pt x="725" y="7305"/>
                    <a:pt x="549" y="6906"/>
                    <a:pt x="365" y="6652"/>
                  </a:cubicBezTo>
                  <a:cubicBezTo>
                    <a:pt x="380" y="6646"/>
                    <a:pt x="397" y="6641"/>
                    <a:pt x="412" y="6633"/>
                  </a:cubicBezTo>
                  <a:cubicBezTo>
                    <a:pt x="1257" y="6310"/>
                    <a:pt x="2070" y="5829"/>
                    <a:pt x="2077" y="5824"/>
                  </a:cubicBezTo>
                  <a:lnTo>
                    <a:pt x="2097" y="5813"/>
                  </a:lnTo>
                  <a:lnTo>
                    <a:pt x="2109" y="5795"/>
                  </a:lnTo>
                  <a:cubicBezTo>
                    <a:pt x="2171" y="5709"/>
                    <a:pt x="3637" y="3676"/>
                    <a:pt x="4069" y="2855"/>
                  </a:cubicBezTo>
                  <a:cubicBezTo>
                    <a:pt x="4455" y="2119"/>
                    <a:pt x="5293" y="1434"/>
                    <a:pt x="5792" y="1026"/>
                  </a:cubicBezTo>
                  <a:lnTo>
                    <a:pt x="5928" y="914"/>
                  </a:lnTo>
                  <a:cubicBezTo>
                    <a:pt x="6361" y="557"/>
                    <a:pt x="7062" y="352"/>
                    <a:pt x="7189" y="316"/>
                  </a:cubicBezTo>
                  <a:cubicBezTo>
                    <a:pt x="7251" y="325"/>
                    <a:pt x="7430" y="345"/>
                    <a:pt x="7727" y="345"/>
                  </a:cubicBezTo>
                  <a:cubicBezTo>
                    <a:pt x="8036" y="345"/>
                    <a:pt x="8472" y="324"/>
                    <a:pt x="9041" y="244"/>
                  </a:cubicBezTo>
                  <a:cubicBezTo>
                    <a:pt x="9194" y="222"/>
                    <a:pt x="9345" y="212"/>
                    <a:pt x="9493" y="212"/>
                  </a:cubicBezTo>
                  <a:close/>
                  <a:moveTo>
                    <a:pt x="9489" y="0"/>
                  </a:moveTo>
                  <a:cubicBezTo>
                    <a:pt x="9333" y="0"/>
                    <a:pt x="9172" y="11"/>
                    <a:pt x="9011" y="34"/>
                  </a:cubicBezTo>
                  <a:cubicBezTo>
                    <a:pt x="8455" y="112"/>
                    <a:pt x="8027" y="134"/>
                    <a:pt x="7727" y="134"/>
                  </a:cubicBezTo>
                  <a:cubicBezTo>
                    <a:pt x="7379" y="134"/>
                    <a:pt x="7203" y="105"/>
                    <a:pt x="7200" y="105"/>
                  </a:cubicBezTo>
                  <a:lnTo>
                    <a:pt x="7178" y="101"/>
                  </a:lnTo>
                  <a:lnTo>
                    <a:pt x="7156" y="106"/>
                  </a:lnTo>
                  <a:cubicBezTo>
                    <a:pt x="7122" y="114"/>
                    <a:pt x="6304" y="329"/>
                    <a:pt x="5792" y="750"/>
                  </a:cubicBezTo>
                  <a:lnTo>
                    <a:pt x="5657" y="862"/>
                  </a:lnTo>
                  <a:cubicBezTo>
                    <a:pt x="5145" y="1282"/>
                    <a:pt x="4288" y="1983"/>
                    <a:pt x="3881" y="2756"/>
                  </a:cubicBezTo>
                  <a:cubicBezTo>
                    <a:pt x="3477" y="3523"/>
                    <a:pt x="2099" y="5444"/>
                    <a:pt x="1950" y="5652"/>
                  </a:cubicBezTo>
                  <a:cubicBezTo>
                    <a:pt x="1824" y="5725"/>
                    <a:pt x="1094" y="6145"/>
                    <a:pt x="338" y="6435"/>
                  </a:cubicBezTo>
                  <a:cubicBezTo>
                    <a:pt x="281" y="6457"/>
                    <a:pt x="219" y="6480"/>
                    <a:pt x="155" y="6501"/>
                  </a:cubicBezTo>
                  <a:lnTo>
                    <a:pt x="0" y="6550"/>
                  </a:lnTo>
                  <a:lnTo>
                    <a:pt x="108" y="6673"/>
                  </a:lnTo>
                  <a:cubicBezTo>
                    <a:pt x="307" y="6896"/>
                    <a:pt x="537" y="7310"/>
                    <a:pt x="508" y="8011"/>
                  </a:cubicBezTo>
                  <a:lnTo>
                    <a:pt x="503" y="8128"/>
                  </a:lnTo>
                  <a:lnTo>
                    <a:pt x="620" y="8122"/>
                  </a:lnTo>
                  <a:cubicBezTo>
                    <a:pt x="1466" y="8076"/>
                    <a:pt x="2018" y="8029"/>
                    <a:pt x="2260" y="7985"/>
                  </a:cubicBezTo>
                  <a:cubicBezTo>
                    <a:pt x="2982" y="7848"/>
                    <a:pt x="4901" y="6346"/>
                    <a:pt x="5414" y="5937"/>
                  </a:cubicBezTo>
                  <a:cubicBezTo>
                    <a:pt x="5731" y="6831"/>
                    <a:pt x="6743" y="7217"/>
                    <a:pt x="6976" y="7295"/>
                  </a:cubicBezTo>
                  <a:lnTo>
                    <a:pt x="7293" y="7966"/>
                  </a:lnTo>
                  <a:cubicBezTo>
                    <a:pt x="7287" y="8142"/>
                    <a:pt x="7250" y="9176"/>
                    <a:pt x="7250" y="10394"/>
                  </a:cubicBezTo>
                  <a:cubicBezTo>
                    <a:pt x="7250" y="10603"/>
                    <a:pt x="7239" y="10913"/>
                    <a:pt x="7215" y="11343"/>
                  </a:cubicBezTo>
                  <a:lnTo>
                    <a:pt x="7210" y="11444"/>
                  </a:lnTo>
                  <a:lnTo>
                    <a:pt x="7311" y="11456"/>
                  </a:lnTo>
                  <a:cubicBezTo>
                    <a:pt x="7643" y="11492"/>
                    <a:pt x="8095" y="11527"/>
                    <a:pt x="8624" y="11527"/>
                  </a:cubicBezTo>
                  <a:cubicBezTo>
                    <a:pt x="10316" y="11527"/>
                    <a:pt x="12797" y="11174"/>
                    <a:pt x="14679" y="9419"/>
                  </a:cubicBezTo>
                  <a:lnTo>
                    <a:pt x="14739" y="9362"/>
                  </a:lnTo>
                  <a:lnTo>
                    <a:pt x="14700" y="9289"/>
                  </a:lnTo>
                  <a:cubicBezTo>
                    <a:pt x="13691" y="7441"/>
                    <a:pt x="12544" y="6187"/>
                    <a:pt x="12359" y="5990"/>
                  </a:cubicBezTo>
                  <a:cubicBezTo>
                    <a:pt x="12314" y="5560"/>
                    <a:pt x="11935" y="1942"/>
                    <a:pt x="11662" y="1209"/>
                  </a:cubicBezTo>
                  <a:cubicBezTo>
                    <a:pt x="11388" y="471"/>
                    <a:pt x="10513" y="0"/>
                    <a:pt x="9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239000" y="1716397"/>
              <a:ext cx="1845366" cy="2887592"/>
            </a:xfrm>
            <a:custGeom>
              <a:avLst/>
              <a:gdLst/>
              <a:ahLst/>
              <a:cxnLst/>
              <a:rect l="l" t="t" r="r" b="b"/>
              <a:pathLst>
                <a:path w="24537" h="38395" extrusionOk="0">
                  <a:moveTo>
                    <a:pt x="22192" y="322"/>
                  </a:moveTo>
                  <a:cubicBezTo>
                    <a:pt x="23308" y="322"/>
                    <a:pt x="24216" y="1230"/>
                    <a:pt x="24216" y="2345"/>
                  </a:cubicBezTo>
                  <a:lnTo>
                    <a:pt x="24216" y="36049"/>
                  </a:lnTo>
                  <a:cubicBezTo>
                    <a:pt x="24216" y="37164"/>
                    <a:pt x="23308" y="38072"/>
                    <a:pt x="22192" y="38072"/>
                  </a:cubicBezTo>
                  <a:lnTo>
                    <a:pt x="2344" y="38072"/>
                  </a:lnTo>
                  <a:cubicBezTo>
                    <a:pt x="1229" y="38072"/>
                    <a:pt x="321" y="37164"/>
                    <a:pt x="321" y="36049"/>
                  </a:cubicBezTo>
                  <a:lnTo>
                    <a:pt x="321" y="2345"/>
                  </a:lnTo>
                  <a:cubicBezTo>
                    <a:pt x="321" y="1230"/>
                    <a:pt x="1229" y="322"/>
                    <a:pt x="2344" y="322"/>
                  </a:cubicBezTo>
                  <a:close/>
                  <a:moveTo>
                    <a:pt x="2344" y="1"/>
                  </a:moveTo>
                  <a:cubicBezTo>
                    <a:pt x="1052" y="1"/>
                    <a:pt x="0" y="1051"/>
                    <a:pt x="0" y="2345"/>
                  </a:cubicBezTo>
                  <a:lnTo>
                    <a:pt x="0" y="36050"/>
                  </a:lnTo>
                  <a:cubicBezTo>
                    <a:pt x="0" y="37342"/>
                    <a:pt x="1051" y="38394"/>
                    <a:pt x="2344" y="38394"/>
                  </a:cubicBezTo>
                  <a:lnTo>
                    <a:pt x="22192" y="38394"/>
                  </a:lnTo>
                  <a:cubicBezTo>
                    <a:pt x="23484" y="38394"/>
                    <a:pt x="24536" y="37342"/>
                    <a:pt x="24536" y="36049"/>
                  </a:cubicBezTo>
                  <a:lnTo>
                    <a:pt x="24536" y="2345"/>
                  </a:lnTo>
                  <a:cubicBezTo>
                    <a:pt x="24536" y="1053"/>
                    <a:pt x="23485" y="1"/>
                    <a:pt x="2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8028442" y="1913136"/>
              <a:ext cx="75" cy="7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8021372" y="1913136"/>
              <a:ext cx="7145" cy="7145"/>
            </a:xfrm>
            <a:custGeom>
              <a:avLst/>
              <a:gdLst/>
              <a:ahLst/>
              <a:cxnLst/>
              <a:rect l="l" t="t" r="r" b="b"/>
              <a:pathLst>
                <a:path w="95" h="95" extrusionOk="0">
                  <a:moveTo>
                    <a:pt x="94" y="95"/>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014077" y="1913136"/>
              <a:ext cx="14440" cy="14440"/>
            </a:xfrm>
            <a:custGeom>
              <a:avLst/>
              <a:gdLst/>
              <a:ahLst/>
              <a:cxnLst/>
              <a:rect l="l" t="t" r="r" b="b"/>
              <a:pathLst>
                <a:path w="192" h="192" extrusionOk="0">
                  <a:moveTo>
                    <a:pt x="1" y="0"/>
                  </a:moveTo>
                  <a:lnTo>
                    <a:pt x="191" y="191"/>
                  </a:lnTo>
                  <a:lnTo>
                    <a:pt x="191" y="95"/>
                  </a:lnTo>
                  <a:lnTo>
                    <a:pt x="96"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006933" y="1913136"/>
              <a:ext cx="21585" cy="21509"/>
            </a:xfrm>
            <a:custGeom>
              <a:avLst/>
              <a:gdLst/>
              <a:ahLst/>
              <a:cxnLst/>
              <a:rect l="l" t="t" r="r" b="b"/>
              <a:pathLst>
                <a:path w="287" h="286" extrusionOk="0">
                  <a:moveTo>
                    <a:pt x="0" y="0"/>
                  </a:moveTo>
                  <a:lnTo>
                    <a:pt x="286" y="286"/>
                  </a:lnTo>
                  <a:lnTo>
                    <a:pt x="286" y="191"/>
                  </a:lnTo>
                  <a:lnTo>
                    <a:pt x="96" y="0"/>
                  </a:lnTo>
                  <a:close/>
                </a:path>
              </a:pathLst>
            </a:custGeom>
            <a:solidFill>
              <a:srgbClr val="F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7999788" y="1913136"/>
              <a:ext cx="28729" cy="28729"/>
            </a:xfrm>
            <a:custGeom>
              <a:avLst/>
              <a:gdLst/>
              <a:ahLst/>
              <a:cxnLst/>
              <a:rect l="l" t="t" r="r" b="b"/>
              <a:pathLst>
                <a:path w="382" h="382" extrusionOk="0">
                  <a:moveTo>
                    <a:pt x="1" y="0"/>
                  </a:moveTo>
                  <a:lnTo>
                    <a:pt x="381" y="381"/>
                  </a:lnTo>
                  <a:lnTo>
                    <a:pt x="381" y="286"/>
                  </a:lnTo>
                  <a:lnTo>
                    <a:pt x="95" y="0"/>
                  </a:lnTo>
                  <a:close/>
                </a:path>
              </a:pathLst>
            </a:custGeom>
            <a:solidFill>
              <a:srgbClr val="FB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992569" y="1913136"/>
              <a:ext cx="35949" cy="35874"/>
            </a:xfrm>
            <a:custGeom>
              <a:avLst/>
              <a:gdLst/>
              <a:ahLst/>
              <a:cxnLst/>
              <a:rect l="l" t="t" r="r" b="b"/>
              <a:pathLst>
                <a:path w="478" h="477" extrusionOk="0">
                  <a:moveTo>
                    <a:pt x="0" y="0"/>
                  </a:moveTo>
                  <a:lnTo>
                    <a:pt x="477" y="477"/>
                  </a:lnTo>
                  <a:lnTo>
                    <a:pt x="477" y="381"/>
                  </a:lnTo>
                  <a:lnTo>
                    <a:pt x="97" y="0"/>
                  </a:lnTo>
                  <a:close/>
                </a:path>
              </a:pathLst>
            </a:custGeom>
            <a:solidFill>
              <a:srgbClr val="FA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985424" y="1913136"/>
              <a:ext cx="43094" cy="43019"/>
            </a:xfrm>
            <a:custGeom>
              <a:avLst/>
              <a:gdLst/>
              <a:ahLst/>
              <a:cxnLst/>
              <a:rect l="l" t="t" r="r" b="b"/>
              <a:pathLst>
                <a:path w="573" h="572" extrusionOk="0">
                  <a:moveTo>
                    <a:pt x="1" y="0"/>
                  </a:moveTo>
                  <a:lnTo>
                    <a:pt x="572" y="572"/>
                  </a:lnTo>
                  <a:lnTo>
                    <a:pt x="572" y="477"/>
                  </a:lnTo>
                  <a:lnTo>
                    <a:pt x="95" y="0"/>
                  </a:lnTo>
                  <a:close/>
                </a:path>
              </a:pathLst>
            </a:custGeom>
            <a:solidFill>
              <a:srgbClr val="F9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978355" y="1913136"/>
              <a:ext cx="50163" cy="50163"/>
            </a:xfrm>
            <a:custGeom>
              <a:avLst/>
              <a:gdLst/>
              <a:ahLst/>
              <a:cxnLst/>
              <a:rect l="l" t="t" r="r" b="b"/>
              <a:pathLst>
                <a:path w="667" h="667" extrusionOk="0">
                  <a:moveTo>
                    <a:pt x="0" y="0"/>
                  </a:moveTo>
                  <a:lnTo>
                    <a:pt x="666" y="666"/>
                  </a:lnTo>
                  <a:lnTo>
                    <a:pt x="666" y="572"/>
                  </a:lnTo>
                  <a:lnTo>
                    <a:pt x="95" y="0"/>
                  </a:lnTo>
                  <a:close/>
                </a:path>
              </a:pathLst>
            </a:custGeom>
            <a:solidFill>
              <a:srgbClr val="F8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71060" y="1913136"/>
              <a:ext cx="57459" cy="57383"/>
            </a:xfrm>
            <a:custGeom>
              <a:avLst/>
              <a:gdLst/>
              <a:ahLst/>
              <a:cxnLst/>
              <a:rect l="l" t="t" r="r" b="b"/>
              <a:pathLst>
                <a:path w="764" h="763" extrusionOk="0">
                  <a:moveTo>
                    <a:pt x="1" y="0"/>
                  </a:moveTo>
                  <a:lnTo>
                    <a:pt x="763" y="763"/>
                  </a:lnTo>
                  <a:lnTo>
                    <a:pt x="763" y="666"/>
                  </a:lnTo>
                  <a:lnTo>
                    <a:pt x="97" y="0"/>
                  </a:lnTo>
                  <a:close/>
                </a:path>
              </a:pathLst>
            </a:custGeom>
            <a:solidFill>
              <a:srgbClr val="F7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7963990" y="1913136"/>
              <a:ext cx="64528" cy="64528"/>
            </a:xfrm>
            <a:custGeom>
              <a:avLst/>
              <a:gdLst/>
              <a:ahLst/>
              <a:cxnLst/>
              <a:rect l="l" t="t" r="r" b="b"/>
              <a:pathLst>
                <a:path w="858" h="858" extrusionOk="0">
                  <a:moveTo>
                    <a:pt x="0" y="0"/>
                  </a:moveTo>
                  <a:lnTo>
                    <a:pt x="857" y="857"/>
                  </a:lnTo>
                  <a:lnTo>
                    <a:pt x="857" y="763"/>
                  </a:lnTo>
                  <a:lnTo>
                    <a:pt x="95" y="0"/>
                  </a:lnTo>
                  <a:close/>
                </a:path>
              </a:pathLst>
            </a:custGeom>
            <a:solidFill>
              <a:srgbClr val="F6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956696" y="1913136"/>
              <a:ext cx="71823" cy="71748"/>
            </a:xfrm>
            <a:custGeom>
              <a:avLst/>
              <a:gdLst/>
              <a:ahLst/>
              <a:cxnLst/>
              <a:rect l="l" t="t" r="r" b="b"/>
              <a:pathLst>
                <a:path w="955" h="954" extrusionOk="0">
                  <a:moveTo>
                    <a:pt x="1" y="0"/>
                  </a:moveTo>
                  <a:lnTo>
                    <a:pt x="954" y="954"/>
                  </a:lnTo>
                  <a:lnTo>
                    <a:pt x="954" y="857"/>
                  </a:lnTo>
                  <a:lnTo>
                    <a:pt x="97" y="0"/>
                  </a:lnTo>
                  <a:close/>
                </a:path>
              </a:pathLst>
            </a:custGeom>
            <a:solidFill>
              <a:srgbClr val="F4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7949626" y="1913136"/>
              <a:ext cx="78893" cy="78893"/>
            </a:xfrm>
            <a:custGeom>
              <a:avLst/>
              <a:gdLst/>
              <a:ahLst/>
              <a:cxnLst/>
              <a:rect l="l" t="t" r="r" b="b"/>
              <a:pathLst>
                <a:path w="1049" h="1049" extrusionOk="0">
                  <a:moveTo>
                    <a:pt x="0" y="0"/>
                  </a:moveTo>
                  <a:lnTo>
                    <a:pt x="1048" y="1048"/>
                  </a:lnTo>
                  <a:lnTo>
                    <a:pt x="1048" y="954"/>
                  </a:lnTo>
                  <a:lnTo>
                    <a:pt x="95" y="0"/>
                  </a:lnTo>
                  <a:close/>
                </a:path>
              </a:pathLst>
            </a:custGeom>
            <a:solidFill>
              <a:srgbClr val="F3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942406" y="1913136"/>
              <a:ext cx="86113" cy="85962"/>
            </a:xfrm>
            <a:custGeom>
              <a:avLst/>
              <a:gdLst/>
              <a:ahLst/>
              <a:cxnLst/>
              <a:rect l="l" t="t" r="r" b="b"/>
              <a:pathLst>
                <a:path w="1145" h="1143" extrusionOk="0">
                  <a:moveTo>
                    <a:pt x="1" y="0"/>
                  </a:moveTo>
                  <a:lnTo>
                    <a:pt x="1144" y="1143"/>
                  </a:lnTo>
                  <a:lnTo>
                    <a:pt x="1144" y="1048"/>
                  </a:lnTo>
                  <a:lnTo>
                    <a:pt x="96" y="0"/>
                  </a:lnTo>
                  <a:close/>
                </a:path>
              </a:pathLst>
            </a:custGeom>
            <a:solidFill>
              <a:srgbClr val="F2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935262" y="1913136"/>
              <a:ext cx="93257" cy="93257"/>
            </a:xfrm>
            <a:custGeom>
              <a:avLst/>
              <a:gdLst/>
              <a:ahLst/>
              <a:cxnLst/>
              <a:rect l="l" t="t" r="r" b="b"/>
              <a:pathLst>
                <a:path w="1240" h="1240" extrusionOk="0">
                  <a:moveTo>
                    <a:pt x="0" y="0"/>
                  </a:moveTo>
                  <a:lnTo>
                    <a:pt x="1239" y="1239"/>
                  </a:lnTo>
                  <a:lnTo>
                    <a:pt x="1239" y="1143"/>
                  </a:lnTo>
                  <a:lnTo>
                    <a:pt x="96" y="0"/>
                  </a:lnTo>
                  <a:close/>
                </a:path>
              </a:pathLst>
            </a:custGeom>
            <a:solidFill>
              <a:srgbClr val="F1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928042" y="1913136"/>
              <a:ext cx="100477" cy="93859"/>
            </a:xfrm>
            <a:custGeom>
              <a:avLst/>
              <a:gdLst/>
              <a:ahLst/>
              <a:cxnLst/>
              <a:rect l="l" t="t" r="r" b="b"/>
              <a:pathLst>
                <a:path w="1336" h="1248" extrusionOk="0">
                  <a:moveTo>
                    <a:pt x="1" y="0"/>
                  </a:moveTo>
                  <a:lnTo>
                    <a:pt x="1250" y="1248"/>
                  </a:lnTo>
                  <a:lnTo>
                    <a:pt x="1335" y="1248"/>
                  </a:lnTo>
                  <a:lnTo>
                    <a:pt x="1335" y="1239"/>
                  </a:lnTo>
                  <a:lnTo>
                    <a:pt x="96" y="0"/>
                  </a:lnTo>
                  <a:close/>
                </a:path>
              </a:pathLst>
            </a:custGeom>
            <a:solidFill>
              <a:srgbClr val="F0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92097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91367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D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906609"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EC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99314"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E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892244" y="1913136"/>
              <a:ext cx="101154" cy="93859"/>
            </a:xfrm>
            <a:custGeom>
              <a:avLst/>
              <a:gdLst/>
              <a:ahLst/>
              <a:cxnLst/>
              <a:rect l="l" t="t" r="r" b="b"/>
              <a:pathLst>
                <a:path w="1345" h="1248" extrusionOk="0">
                  <a:moveTo>
                    <a:pt x="1" y="0"/>
                  </a:moveTo>
                  <a:lnTo>
                    <a:pt x="1249" y="1248"/>
                  </a:lnTo>
                  <a:lnTo>
                    <a:pt x="1344" y="1248"/>
                  </a:lnTo>
                  <a:lnTo>
                    <a:pt x="95" y="0"/>
                  </a:lnTo>
                  <a:close/>
                </a:path>
              </a:pathLst>
            </a:custGeom>
            <a:solidFill>
              <a:srgbClr val="EA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885175"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E9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7788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E7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87081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6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63516" y="1913136"/>
              <a:ext cx="101229" cy="93859"/>
            </a:xfrm>
            <a:custGeom>
              <a:avLst/>
              <a:gdLst/>
              <a:ahLst/>
              <a:cxnLst/>
              <a:rect l="l" t="t" r="r" b="b"/>
              <a:pathLst>
                <a:path w="1346" h="1248" extrusionOk="0">
                  <a:moveTo>
                    <a:pt x="1" y="0"/>
                  </a:moveTo>
                  <a:lnTo>
                    <a:pt x="1249" y="1248"/>
                  </a:lnTo>
                  <a:lnTo>
                    <a:pt x="1346" y="1248"/>
                  </a:lnTo>
                  <a:lnTo>
                    <a:pt x="97" y="0"/>
                  </a:lnTo>
                  <a:close/>
                </a:path>
              </a:pathLst>
            </a:custGeom>
            <a:solidFill>
              <a:srgbClr val="E5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56446"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E4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4922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3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842082" y="1913136"/>
              <a:ext cx="101229" cy="93859"/>
            </a:xfrm>
            <a:custGeom>
              <a:avLst/>
              <a:gdLst/>
              <a:ahLst/>
              <a:cxnLst/>
              <a:rect l="l" t="t" r="r" b="b"/>
              <a:pathLst>
                <a:path w="1346" h="1248" extrusionOk="0">
                  <a:moveTo>
                    <a:pt x="0" y="0"/>
                  </a:moveTo>
                  <a:lnTo>
                    <a:pt x="1249" y="1248"/>
                  </a:lnTo>
                  <a:lnTo>
                    <a:pt x="1345" y="1248"/>
                  </a:lnTo>
                  <a:lnTo>
                    <a:pt x="96" y="0"/>
                  </a:lnTo>
                  <a:close/>
                </a:path>
              </a:pathLst>
            </a:custGeom>
            <a:solidFill>
              <a:srgbClr val="E2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34862"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E0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2779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FF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7820498"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E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7813429"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DDF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7806284"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DC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779906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DB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7791920"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DA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778477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D8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7777631" y="1913136"/>
              <a:ext cx="101004" cy="93859"/>
            </a:xfrm>
            <a:custGeom>
              <a:avLst/>
              <a:gdLst/>
              <a:ahLst/>
              <a:cxnLst/>
              <a:rect l="l" t="t" r="r" b="b"/>
              <a:pathLst>
                <a:path w="1343" h="1248" extrusionOk="0">
                  <a:moveTo>
                    <a:pt x="0" y="0"/>
                  </a:moveTo>
                  <a:lnTo>
                    <a:pt x="1248" y="1248"/>
                  </a:lnTo>
                  <a:lnTo>
                    <a:pt x="1343" y="1248"/>
                  </a:lnTo>
                  <a:lnTo>
                    <a:pt x="95" y="0"/>
                  </a:lnTo>
                  <a:close/>
                </a:path>
              </a:pathLst>
            </a:custGeom>
            <a:solidFill>
              <a:srgbClr val="D7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7770411"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D6FB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763342" y="1913136"/>
              <a:ext cx="100928" cy="93859"/>
            </a:xfrm>
            <a:custGeom>
              <a:avLst/>
              <a:gdLst/>
              <a:ahLst/>
              <a:cxnLst/>
              <a:rect l="l" t="t" r="r" b="b"/>
              <a:pathLst>
                <a:path w="1342" h="1248" extrusionOk="0">
                  <a:moveTo>
                    <a:pt x="0" y="0"/>
                  </a:moveTo>
                  <a:lnTo>
                    <a:pt x="1248" y="1248"/>
                  </a:lnTo>
                  <a:lnTo>
                    <a:pt x="1342" y="1248"/>
                  </a:lnTo>
                  <a:lnTo>
                    <a:pt x="95" y="0"/>
                  </a:lnTo>
                  <a:close/>
                </a:path>
              </a:pathLst>
            </a:custGeom>
            <a:solidFill>
              <a:srgbClr val="D5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75604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4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74897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3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774168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D1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734613"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D0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7273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F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720249"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E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7713105"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CD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705960" y="1913136"/>
              <a:ext cx="101079" cy="93859"/>
            </a:xfrm>
            <a:custGeom>
              <a:avLst/>
              <a:gdLst/>
              <a:ahLst/>
              <a:cxnLst/>
              <a:rect l="l" t="t" r="r" b="b"/>
              <a:pathLst>
                <a:path w="1344" h="1248" extrusionOk="0">
                  <a:moveTo>
                    <a:pt x="0" y="0"/>
                  </a:moveTo>
                  <a:lnTo>
                    <a:pt x="1248" y="1248"/>
                  </a:lnTo>
                  <a:lnTo>
                    <a:pt x="1343" y="1248"/>
                  </a:lnTo>
                  <a:lnTo>
                    <a:pt x="96" y="0"/>
                  </a:lnTo>
                  <a:close/>
                </a:path>
              </a:pathLst>
            </a:custGeom>
            <a:solidFill>
              <a:srgbClr val="C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69874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CB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7691596"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C9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684451"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C8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67723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7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670087"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C6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7662867"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C5F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7655798"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C4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648578"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C3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764143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C1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763428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C0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762714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F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761992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BEF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761278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B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7605636"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BC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7598416"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BB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7591272"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BA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7584052"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B8F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7576907"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B7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56976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B6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756254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B5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755539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B4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754825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B3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7541109" y="1913136"/>
              <a:ext cx="101079" cy="93859"/>
            </a:xfrm>
            <a:custGeom>
              <a:avLst/>
              <a:gdLst/>
              <a:ahLst/>
              <a:cxnLst/>
              <a:rect l="l" t="t" r="r" b="b"/>
              <a:pathLst>
                <a:path w="1344" h="1248" extrusionOk="0">
                  <a:moveTo>
                    <a:pt x="1" y="0"/>
                  </a:moveTo>
                  <a:lnTo>
                    <a:pt x="1249" y="1248"/>
                  </a:lnTo>
                  <a:lnTo>
                    <a:pt x="1343" y="1248"/>
                  </a:lnTo>
                  <a:lnTo>
                    <a:pt x="96" y="0"/>
                  </a:lnTo>
                  <a:close/>
                </a:path>
              </a:pathLst>
            </a:custGeom>
            <a:solidFill>
              <a:srgbClr val="B2F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7533965" y="1913136"/>
              <a:ext cx="101079" cy="93859"/>
            </a:xfrm>
            <a:custGeom>
              <a:avLst/>
              <a:gdLst/>
              <a:ahLst/>
              <a:cxnLst/>
              <a:rect l="l" t="t" r="r" b="b"/>
              <a:pathLst>
                <a:path w="1344" h="1248" extrusionOk="0">
                  <a:moveTo>
                    <a:pt x="0" y="0"/>
                  </a:moveTo>
                  <a:lnTo>
                    <a:pt x="1247" y="1248"/>
                  </a:lnTo>
                  <a:lnTo>
                    <a:pt x="1344" y="1248"/>
                  </a:lnTo>
                  <a:lnTo>
                    <a:pt x="96" y="0"/>
                  </a:lnTo>
                  <a:close/>
                </a:path>
              </a:pathLst>
            </a:custGeom>
            <a:solidFill>
              <a:srgbClr val="B1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526820"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AF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751960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AE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751245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AD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750523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C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49809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AB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490947"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AA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74837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A9F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7476583"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A8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746943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6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7462219"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A5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455074"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A4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448005"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A3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744071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2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7433641"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A1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426346"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A0F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419276"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9FF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412132"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9E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740491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9D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739776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9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739062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A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738340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99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737625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98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7369189"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97F4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7361894"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6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7354825"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95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347530"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94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340461"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93F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733324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92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7326097"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91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7318877"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F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7311808"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E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7304513" y="1913136"/>
              <a:ext cx="101154" cy="93859"/>
            </a:xfrm>
            <a:custGeom>
              <a:avLst/>
              <a:gdLst/>
              <a:ahLst/>
              <a:cxnLst/>
              <a:rect l="l" t="t" r="r" b="b"/>
              <a:pathLst>
                <a:path w="1345" h="1248" extrusionOk="0">
                  <a:moveTo>
                    <a:pt x="1" y="0"/>
                  </a:moveTo>
                  <a:lnTo>
                    <a:pt x="1250" y="1248"/>
                  </a:lnTo>
                  <a:lnTo>
                    <a:pt x="1345" y="1248"/>
                  </a:lnTo>
                  <a:lnTo>
                    <a:pt x="98" y="0"/>
                  </a:lnTo>
                  <a:close/>
                </a:path>
              </a:pathLst>
            </a:custGeom>
            <a:solidFill>
              <a:srgbClr val="8D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7297443" y="1913136"/>
              <a:ext cx="101154" cy="93859"/>
            </a:xfrm>
            <a:custGeom>
              <a:avLst/>
              <a:gdLst/>
              <a:ahLst/>
              <a:cxnLst/>
              <a:rect l="l" t="t" r="r" b="b"/>
              <a:pathLst>
                <a:path w="1345" h="1248" extrusionOk="0">
                  <a:moveTo>
                    <a:pt x="1" y="0"/>
                  </a:moveTo>
                  <a:lnTo>
                    <a:pt x="1248" y="1248"/>
                  </a:lnTo>
                  <a:lnTo>
                    <a:pt x="1344" y="1248"/>
                  </a:lnTo>
                  <a:lnTo>
                    <a:pt x="95" y="0"/>
                  </a:lnTo>
                  <a:close/>
                </a:path>
              </a:pathLst>
            </a:custGeom>
            <a:solidFill>
              <a:srgbClr val="8CF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7290224"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8B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7283079"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8A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727601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89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726871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88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26164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87F2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725442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86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724728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85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240061"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84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23299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3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22569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81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721862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80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7211333"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F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720426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E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7197119"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7D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189899"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7C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182830" y="1913136"/>
              <a:ext cx="101004" cy="93859"/>
            </a:xfrm>
            <a:custGeom>
              <a:avLst/>
              <a:gdLst/>
              <a:ahLst/>
              <a:cxnLst/>
              <a:rect l="l" t="t" r="r" b="b"/>
              <a:pathLst>
                <a:path w="1343" h="1248" extrusionOk="0">
                  <a:moveTo>
                    <a:pt x="0" y="0"/>
                  </a:moveTo>
                  <a:lnTo>
                    <a:pt x="1248" y="1248"/>
                  </a:lnTo>
                  <a:lnTo>
                    <a:pt x="1343" y="1248"/>
                  </a:lnTo>
                  <a:lnTo>
                    <a:pt x="94" y="0"/>
                  </a:lnTo>
                  <a:close/>
                </a:path>
              </a:pathLst>
            </a:custGeom>
            <a:solidFill>
              <a:srgbClr val="7BF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175610"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7AF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7168466" y="1913136"/>
              <a:ext cx="101004" cy="93859"/>
            </a:xfrm>
            <a:custGeom>
              <a:avLst/>
              <a:gdLst/>
              <a:ahLst/>
              <a:cxnLst/>
              <a:rect l="l" t="t" r="r" b="b"/>
              <a:pathLst>
                <a:path w="1343" h="1248" extrusionOk="0">
                  <a:moveTo>
                    <a:pt x="0" y="0"/>
                  </a:moveTo>
                  <a:lnTo>
                    <a:pt x="1249" y="1248"/>
                  </a:lnTo>
                  <a:lnTo>
                    <a:pt x="1343" y="1248"/>
                  </a:lnTo>
                  <a:lnTo>
                    <a:pt x="96" y="0"/>
                  </a:lnTo>
                  <a:close/>
                </a:path>
              </a:pathLst>
            </a:custGeom>
            <a:solidFill>
              <a:srgbClr val="79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6124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78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154177"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77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714688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6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13981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75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713251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74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712544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73F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7118228"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7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7111084"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71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7103939"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F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709679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E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7089575"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D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708243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C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7075361" y="1913136"/>
              <a:ext cx="100928" cy="93859"/>
            </a:xfrm>
            <a:custGeom>
              <a:avLst/>
              <a:gdLst/>
              <a:ahLst/>
              <a:cxnLst/>
              <a:rect l="l" t="t" r="r" b="b"/>
              <a:pathLst>
                <a:path w="1342" h="1248" extrusionOk="0">
                  <a:moveTo>
                    <a:pt x="0" y="0"/>
                  </a:moveTo>
                  <a:lnTo>
                    <a:pt x="1247" y="1248"/>
                  </a:lnTo>
                  <a:lnTo>
                    <a:pt x="1342" y="1248"/>
                  </a:lnTo>
                  <a:lnTo>
                    <a:pt x="94" y="0"/>
                  </a:lnTo>
                  <a:close/>
                </a:path>
              </a:pathLst>
            </a:custGeom>
            <a:solidFill>
              <a:srgbClr val="6B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706806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6A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7060997" y="1913136"/>
              <a:ext cx="101079" cy="93859"/>
            </a:xfrm>
            <a:custGeom>
              <a:avLst/>
              <a:gdLst/>
              <a:ahLst/>
              <a:cxnLst/>
              <a:rect l="l" t="t" r="r" b="b"/>
              <a:pathLst>
                <a:path w="1344" h="1248" extrusionOk="0">
                  <a:moveTo>
                    <a:pt x="0" y="0"/>
                  </a:moveTo>
                  <a:lnTo>
                    <a:pt x="1247" y="1248"/>
                  </a:lnTo>
                  <a:lnTo>
                    <a:pt x="1344" y="1248"/>
                  </a:lnTo>
                  <a:lnTo>
                    <a:pt x="94" y="0"/>
                  </a:lnTo>
                  <a:close/>
                </a:path>
              </a:pathLst>
            </a:custGeom>
            <a:solidFill>
              <a:srgbClr val="69E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7053702"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68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704663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67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703941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66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703226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65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702512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64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701797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3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701075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62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7003615"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61E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699647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60E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6989251"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5F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6982106"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E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6974886"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D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967742"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C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960522" y="1913136"/>
              <a:ext cx="101229" cy="93859"/>
            </a:xfrm>
            <a:custGeom>
              <a:avLst/>
              <a:gdLst/>
              <a:ahLst/>
              <a:cxnLst/>
              <a:rect l="l" t="t" r="r" b="b"/>
              <a:pathLst>
                <a:path w="1346" h="1248" extrusionOk="0">
                  <a:moveTo>
                    <a:pt x="0" y="0"/>
                  </a:moveTo>
                  <a:lnTo>
                    <a:pt x="1250" y="1248"/>
                  </a:lnTo>
                  <a:lnTo>
                    <a:pt x="1345" y="1248"/>
                  </a:lnTo>
                  <a:lnTo>
                    <a:pt x="97" y="0"/>
                  </a:lnTo>
                  <a:close/>
                </a:path>
              </a:pathLst>
            </a:custGeom>
            <a:solidFill>
              <a:srgbClr val="5BE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6953378"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A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6946233" y="1913136"/>
              <a:ext cx="101154" cy="93859"/>
            </a:xfrm>
            <a:custGeom>
              <a:avLst/>
              <a:gdLst/>
              <a:ahLst/>
              <a:cxnLst/>
              <a:rect l="l" t="t" r="r" b="b"/>
              <a:pathLst>
                <a:path w="1345" h="1248" extrusionOk="0">
                  <a:moveTo>
                    <a:pt x="1" y="0"/>
                  </a:moveTo>
                  <a:lnTo>
                    <a:pt x="1250" y="1248"/>
                  </a:lnTo>
                  <a:lnTo>
                    <a:pt x="1344" y="1248"/>
                  </a:lnTo>
                  <a:lnTo>
                    <a:pt x="96" y="0"/>
                  </a:lnTo>
                  <a:close/>
                </a:path>
              </a:pathLst>
            </a:custGeom>
            <a:solidFill>
              <a:srgbClr val="59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6939089" y="1913136"/>
              <a:ext cx="101154" cy="93859"/>
            </a:xfrm>
            <a:custGeom>
              <a:avLst/>
              <a:gdLst/>
              <a:ahLst/>
              <a:cxnLst/>
              <a:rect l="l" t="t" r="r" b="b"/>
              <a:pathLst>
                <a:path w="1345" h="1248" extrusionOk="0">
                  <a:moveTo>
                    <a:pt x="0" y="0"/>
                  </a:moveTo>
                  <a:lnTo>
                    <a:pt x="1248" y="1248"/>
                  </a:lnTo>
                  <a:lnTo>
                    <a:pt x="1345" y="1248"/>
                  </a:lnTo>
                  <a:lnTo>
                    <a:pt x="96" y="0"/>
                  </a:lnTo>
                  <a:close/>
                </a:path>
              </a:pathLst>
            </a:custGeom>
            <a:solidFill>
              <a:srgbClr val="58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6931944" y="1913136"/>
              <a:ext cx="101079" cy="93859"/>
            </a:xfrm>
            <a:custGeom>
              <a:avLst/>
              <a:gdLst/>
              <a:ahLst/>
              <a:cxnLst/>
              <a:rect l="l" t="t" r="r" b="b"/>
              <a:pathLst>
                <a:path w="1344" h="1248" extrusionOk="0">
                  <a:moveTo>
                    <a:pt x="1" y="0"/>
                  </a:moveTo>
                  <a:lnTo>
                    <a:pt x="1249" y="1248"/>
                  </a:lnTo>
                  <a:lnTo>
                    <a:pt x="1343" y="1248"/>
                  </a:lnTo>
                  <a:lnTo>
                    <a:pt x="95" y="0"/>
                  </a:lnTo>
                  <a:close/>
                </a:path>
              </a:pathLst>
            </a:custGeom>
            <a:solidFill>
              <a:srgbClr val="57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692479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56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691758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55E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6910435"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4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690329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53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689607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52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6888926"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51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688178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50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6874562"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F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6867418" y="1913136"/>
              <a:ext cx="101154" cy="93859"/>
            </a:xfrm>
            <a:custGeom>
              <a:avLst/>
              <a:gdLst/>
              <a:ahLst/>
              <a:cxnLst/>
              <a:rect l="l" t="t" r="r" b="b"/>
              <a:pathLst>
                <a:path w="1345" h="1248" extrusionOk="0">
                  <a:moveTo>
                    <a:pt x="0" y="0"/>
                  </a:moveTo>
                  <a:lnTo>
                    <a:pt x="1250" y="1248"/>
                  </a:lnTo>
                  <a:lnTo>
                    <a:pt x="1344" y="1248"/>
                  </a:lnTo>
                  <a:lnTo>
                    <a:pt x="96" y="0"/>
                  </a:lnTo>
                  <a:close/>
                </a:path>
              </a:pathLst>
            </a:custGeom>
            <a:solidFill>
              <a:srgbClr val="4EE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686027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D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6853053"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C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6845909"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B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6838839"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A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6831545" y="1913136"/>
              <a:ext cx="101154" cy="93859"/>
            </a:xfrm>
            <a:custGeom>
              <a:avLst/>
              <a:gdLst/>
              <a:ahLst/>
              <a:cxnLst/>
              <a:rect l="l" t="t" r="r" b="b"/>
              <a:pathLst>
                <a:path w="1345" h="1248" extrusionOk="0">
                  <a:moveTo>
                    <a:pt x="1" y="0"/>
                  </a:moveTo>
                  <a:lnTo>
                    <a:pt x="1248" y="1248"/>
                  </a:lnTo>
                  <a:lnTo>
                    <a:pt x="1345" y="1248"/>
                  </a:lnTo>
                  <a:lnTo>
                    <a:pt x="98" y="0"/>
                  </a:lnTo>
                  <a:close/>
                </a:path>
              </a:pathLst>
            </a:custGeom>
            <a:solidFill>
              <a:srgbClr val="49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824475" y="1913136"/>
              <a:ext cx="101004" cy="93859"/>
            </a:xfrm>
            <a:custGeom>
              <a:avLst/>
              <a:gdLst/>
              <a:ahLst/>
              <a:cxnLst/>
              <a:rect l="l" t="t" r="r" b="b"/>
              <a:pathLst>
                <a:path w="1343" h="1248" extrusionOk="0">
                  <a:moveTo>
                    <a:pt x="1" y="0"/>
                  </a:moveTo>
                  <a:lnTo>
                    <a:pt x="1248" y="1248"/>
                  </a:lnTo>
                  <a:lnTo>
                    <a:pt x="1342" y="1248"/>
                  </a:lnTo>
                  <a:lnTo>
                    <a:pt x="95" y="0"/>
                  </a:lnTo>
                  <a:close/>
                </a:path>
              </a:pathLst>
            </a:custGeom>
            <a:solidFill>
              <a:srgbClr val="48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817255" y="1913136"/>
              <a:ext cx="101079" cy="93859"/>
            </a:xfrm>
            <a:custGeom>
              <a:avLst/>
              <a:gdLst/>
              <a:ahLst/>
              <a:cxnLst/>
              <a:rect l="l" t="t" r="r" b="b"/>
              <a:pathLst>
                <a:path w="1344" h="1248" extrusionOk="0">
                  <a:moveTo>
                    <a:pt x="0" y="0"/>
                  </a:moveTo>
                  <a:lnTo>
                    <a:pt x="1249" y="1248"/>
                  </a:lnTo>
                  <a:lnTo>
                    <a:pt x="1344" y="1248"/>
                  </a:lnTo>
                  <a:lnTo>
                    <a:pt x="97" y="0"/>
                  </a:lnTo>
                  <a:close/>
                </a:path>
              </a:pathLst>
            </a:custGeom>
            <a:solidFill>
              <a:srgbClr val="47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681011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6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680296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45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67957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44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6788602"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43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6781458"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42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677423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41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6767093"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40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6760024"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3F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675272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E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6745660"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D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738365"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C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673129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B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6724076"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B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6716931"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3A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6709787" y="1913136"/>
              <a:ext cx="101079" cy="93859"/>
            </a:xfrm>
            <a:custGeom>
              <a:avLst/>
              <a:gdLst/>
              <a:ahLst/>
              <a:cxnLst/>
              <a:rect l="l" t="t" r="r" b="b"/>
              <a:pathLst>
                <a:path w="1344" h="1248" extrusionOk="0">
                  <a:moveTo>
                    <a:pt x="0" y="0"/>
                  </a:moveTo>
                  <a:lnTo>
                    <a:pt x="1250" y="1248"/>
                  </a:lnTo>
                  <a:lnTo>
                    <a:pt x="1344" y="1248"/>
                  </a:lnTo>
                  <a:lnTo>
                    <a:pt x="95" y="0"/>
                  </a:lnTo>
                  <a:close/>
                </a:path>
              </a:pathLst>
            </a:custGeom>
            <a:solidFill>
              <a:srgbClr val="39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6702642"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8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6695422" y="1913136"/>
              <a:ext cx="101079" cy="93859"/>
            </a:xfrm>
            <a:custGeom>
              <a:avLst/>
              <a:gdLst/>
              <a:ahLst/>
              <a:cxnLst/>
              <a:rect l="l" t="t" r="r" b="b"/>
              <a:pathLst>
                <a:path w="1344" h="1248" extrusionOk="0">
                  <a:moveTo>
                    <a:pt x="0" y="0"/>
                  </a:moveTo>
                  <a:lnTo>
                    <a:pt x="1250" y="1248"/>
                  </a:lnTo>
                  <a:lnTo>
                    <a:pt x="1344" y="1248"/>
                  </a:lnTo>
                  <a:lnTo>
                    <a:pt x="97" y="0"/>
                  </a:lnTo>
                  <a:close/>
                </a:path>
              </a:pathLst>
            </a:custGeom>
            <a:solidFill>
              <a:srgbClr val="37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6688278" y="1913136"/>
              <a:ext cx="101154" cy="93859"/>
            </a:xfrm>
            <a:custGeom>
              <a:avLst/>
              <a:gdLst/>
              <a:ahLst/>
              <a:cxnLst/>
              <a:rect l="l" t="t" r="r" b="b"/>
              <a:pathLst>
                <a:path w="1345" h="1248" extrusionOk="0">
                  <a:moveTo>
                    <a:pt x="1" y="0"/>
                  </a:moveTo>
                  <a:lnTo>
                    <a:pt x="1248" y="1248"/>
                  </a:lnTo>
                  <a:lnTo>
                    <a:pt x="1345" y="1248"/>
                  </a:lnTo>
                  <a:lnTo>
                    <a:pt x="95" y="0"/>
                  </a:lnTo>
                  <a:close/>
                </a:path>
              </a:pathLst>
            </a:custGeom>
            <a:solidFill>
              <a:srgbClr val="36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6681058"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35E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6673914" y="1913136"/>
              <a:ext cx="101154" cy="93859"/>
            </a:xfrm>
            <a:custGeom>
              <a:avLst/>
              <a:gdLst/>
              <a:ahLst/>
              <a:cxnLst/>
              <a:rect l="l" t="t" r="r" b="b"/>
              <a:pathLst>
                <a:path w="1345" h="1248" extrusionOk="0">
                  <a:moveTo>
                    <a:pt x="1" y="0"/>
                  </a:moveTo>
                  <a:lnTo>
                    <a:pt x="1249" y="1248"/>
                  </a:lnTo>
                  <a:lnTo>
                    <a:pt x="1345" y="1248"/>
                  </a:lnTo>
                  <a:lnTo>
                    <a:pt x="95" y="0"/>
                  </a:lnTo>
                  <a:close/>
                </a:path>
              </a:pathLst>
            </a:custGeom>
            <a:solidFill>
              <a:srgbClr val="34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6666844" y="1913136"/>
              <a:ext cx="101079" cy="93859"/>
            </a:xfrm>
            <a:custGeom>
              <a:avLst/>
              <a:gdLst/>
              <a:ahLst/>
              <a:cxnLst/>
              <a:rect l="l" t="t" r="r" b="b"/>
              <a:pathLst>
                <a:path w="1344" h="1248" extrusionOk="0">
                  <a:moveTo>
                    <a:pt x="0" y="0"/>
                  </a:moveTo>
                  <a:lnTo>
                    <a:pt x="1248" y="1248"/>
                  </a:lnTo>
                  <a:lnTo>
                    <a:pt x="1343" y="1248"/>
                  </a:lnTo>
                  <a:lnTo>
                    <a:pt x="95" y="0"/>
                  </a:lnTo>
                  <a:close/>
                </a:path>
              </a:pathLst>
            </a:custGeom>
            <a:solidFill>
              <a:srgbClr val="33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6659549" y="1913136"/>
              <a:ext cx="101154" cy="93859"/>
            </a:xfrm>
            <a:custGeom>
              <a:avLst/>
              <a:gdLst/>
              <a:ahLst/>
              <a:cxnLst/>
              <a:rect l="l" t="t" r="r" b="b"/>
              <a:pathLst>
                <a:path w="1345" h="1248" extrusionOk="0">
                  <a:moveTo>
                    <a:pt x="1" y="0"/>
                  </a:moveTo>
                  <a:lnTo>
                    <a:pt x="1249" y="1248"/>
                  </a:lnTo>
                  <a:lnTo>
                    <a:pt x="1345" y="1248"/>
                  </a:lnTo>
                  <a:lnTo>
                    <a:pt x="97" y="0"/>
                  </a:lnTo>
                  <a:close/>
                </a:path>
              </a:pathLst>
            </a:custGeom>
            <a:solidFill>
              <a:srgbClr val="32E9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6652480"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31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6645260"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30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6638116"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F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6630896"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662382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E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661653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D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6609462"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C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660216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B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6595098"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A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588029" y="1913136"/>
              <a:ext cx="101004" cy="93859"/>
            </a:xfrm>
            <a:custGeom>
              <a:avLst/>
              <a:gdLst/>
              <a:ahLst/>
              <a:cxnLst/>
              <a:rect l="l" t="t" r="r" b="b"/>
              <a:pathLst>
                <a:path w="1343" h="1248" extrusionOk="0">
                  <a:moveTo>
                    <a:pt x="0" y="0"/>
                  </a:moveTo>
                  <a:lnTo>
                    <a:pt x="1247" y="1248"/>
                  </a:lnTo>
                  <a:lnTo>
                    <a:pt x="1343" y="1248"/>
                  </a:lnTo>
                  <a:lnTo>
                    <a:pt x="94" y="0"/>
                  </a:lnTo>
                  <a:close/>
                </a:path>
              </a:pathLst>
            </a:custGeom>
            <a:solidFill>
              <a:srgbClr val="29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580734" y="1913136"/>
              <a:ext cx="101154" cy="93859"/>
            </a:xfrm>
            <a:custGeom>
              <a:avLst/>
              <a:gdLst/>
              <a:ahLst/>
              <a:cxnLst/>
              <a:rect l="l" t="t" r="r" b="b"/>
              <a:pathLst>
                <a:path w="1345" h="1248" extrusionOk="0">
                  <a:moveTo>
                    <a:pt x="1" y="0"/>
                  </a:moveTo>
                  <a:lnTo>
                    <a:pt x="1249" y="1248"/>
                  </a:lnTo>
                  <a:lnTo>
                    <a:pt x="1344" y="1248"/>
                  </a:lnTo>
                  <a:lnTo>
                    <a:pt x="97" y="0"/>
                  </a:lnTo>
                  <a:close/>
                </a:path>
              </a:pathLst>
            </a:custGeom>
            <a:solidFill>
              <a:srgbClr val="28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6573665" y="1913136"/>
              <a:ext cx="101079" cy="93859"/>
            </a:xfrm>
            <a:custGeom>
              <a:avLst/>
              <a:gdLst/>
              <a:ahLst/>
              <a:cxnLst/>
              <a:rect l="l" t="t" r="r" b="b"/>
              <a:pathLst>
                <a:path w="1344" h="1248" extrusionOk="0">
                  <a:moveTo>
                    <a:pt x="0" y="0"/>
                  </a:moveTo>
                  <a:lnTo>
                    <a:pt x="1249" y="1248"/>
                  </a:lnTo>
                  <a:lnTo>
                    <a:pt x="1343" y="1248"/>
                  </a:lnTo>
                  <a:lnTo>
                    <a:pt x="95" y="0"/>
                  </a:lnTo>
                  <a:close/>
                </a:path>
              </a:pathLst>
            </a:custGeom>
            <a:solidFill>
              <a:srgbClr val="27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566445"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6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559300" y="1913136"/>
              <a:ext cx="101079" cy="93859"/>
            </a:xfrm>
            <a:custGeom>
              <a:avLst/>
              <a:gdLst/>
              <a:ahLst/>
              <a:cxnLst/>
              <a:rect l="l" t="t" r="r" b="b"/>
              <a:pathLst>
                <a:path w="1344" h="1248" extrusionOk="0">
                  <a:moveTo>
                    <a:pt x="0" y="0"/>
                  </a:moveTo>
                  <a:lnTo>
                    <a:pt x="1249" y="1248"/>
                  </a:lnTo>
                  <a:lnTo>
                    <a:pt x="1343"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6552081" y="1913136"/>
              <a:ext cx="101154" cy="93859"/>
            </a:xfrm>
            <a:custGeom>
              <a:avLst/>
              <a:gdLst/>
              <a:ahLst/>
              <a:cxnLst/>
              <a:rect l="l" t="t" r="r" b="b"/>
              <a:pathLst>
                <a:path w="1345" h="1248" extrusionOk="0">
                  <a:moveTo>
                    <a:pt x="1" y="0"/>
                  </a:moveTo>
                  <a:lnTo>
                    <a:pt x="1248" y="1248"/>
                  </a:lnTo>
                  <a:lnTo>
                    <a:pt x="1345" y="1248"/>
                  </a:lnTo>
                  <a:lnTo>
                    <a:pt x="96" y="0"/>
                  </a:lnTo>
                  <a:close/>
                </a:path>
              </a:pathLst>
            </a:custGeom>
            <a:solidFill>
              <a:srgbClr val="25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545011" y="1913136"/>
              <a:ext cx="101004" cy="93859"/>
            </a:xfrm>
            <a:custGeom>
              <a:avLst/>
              <a:gdLst/>
              <a:ahLst/>
              <a:cxnLst/>
              <a:rect l="l" t="t" r="r" b="b"/>
              <a:pathLst>
                <a:path w="1343" h="1248" extrusionOk="0">
                  <a:moveTo>
                    <a:pt x="0" y="0"/>
                  </a:moveTo>
                  <a:lnTo>
                    <a:pt x="1248" y="1248"/>
                  </a:lnTo>
                  <a:lnTo>
                    <a:pt x="1342" y="1248"/>
                  </a:lnTo>
                  <a:lnTo>
                    <a:pt x="95" y="0"/>
                  </a:lnTo>
                  <a:close/>
                </a:path>
              </a:pathLst>
            </a:custGeom>
            <a:solidFill>
              <a:srgbClr val="24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537716"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3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530647"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22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523352"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21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516283"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20E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6509063"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F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6501918"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494774"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E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487629"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DE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480410"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C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6473265" y="1913136"/>
              <a:ext cx="101154" cy="93859"/>
            </a:xfrm>
            <a:custGeom>
              <a:avLst/>
              <a:gdLst/>
              <a:ahLst/>
              <a:cxnLst/>
              <a:rect l="l" t="t" r="r" b="b"/>
              <a:pathLst>
                <a:path w="1345" h="1248" extrusionOk="0">
                  <a:moveTo>
                    <a:pt x="1" y="0"/>
                  </a:moveTo>
                  <a:lnTo>
                    <a:pt x="1248" y="1248"/>
                  </a:lnTo>
                  <a:lnTo>
                    <a:pt x="1344" y="1248"/>
                  </a:lnTo>
                  <a:lnTo>
                    <a:pt x="96" y="0"/>
                  </a:lnTo>
                  <a:close/>
                </a:path>
              </a:pathLst>
            </a:custGeom>
            <a:solidFill>
              <a:srgbClr val="1B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6466196" y="1913136"/>
              <a:ext cx="100928" cy="93859"/>
            </a:xfrm>
            <a:custGeom>
              <a:avLst/>
              <a:gdLst/>
              <a:ahLst/>
              <a:cxnLst/>
              <a:rect l="l" t="t" r="r" b="b"/>
              <a:pathLst>
                <a:path w="1342" h="1248" extrusionOk="0">
                  <a:moveTo>
                    <a:pt x="0" y="0"/>
                  </a:moveTo>
                  <a:lnTo>
                    <a:pt x="1247" y="1248"/>
                  </a:lnTo>
                  <a:lnTo>
                    <a:pt x="1342" y="1248"/>
                  </a:lnTo>
                  <a:lnTo>
                    <a:pt x="95" y="0"/>
                  </a:lnTo>
                  <a:close/>
                </a:path>
              </a:pathLst>
            </a:custGeom>
            <a:solidFill>
              <a:srgbClr val="1A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6458901" y="1913136"/>
              <a:ext cx="101154" cy="93859"/>
            </a:xfrm>
            <a:custGeom>
              <a:avLst/>
              <a:gdLst/>
              <a:ahLst/>
              <a:cxnLst/>
              <a:rect l="l" t="t" r="r" b="b"/>
              <a:pathLst>
                <a:path w="1345" h="1248" extrusionOk="0">
                  <a:moveTo>
                    <a:pt x="1" y="0"/>
                  </a:moveTo>
                  <a:lnTo>
                    <a:pt x="1250" y="1248"/>
                  </a:lnTo>
                  <a:lnTo>
                    <a:pt x="1344" y="1248"/>
                  </a:lnTo>
                  <a:lnTo>
                    <a:pt x="97"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6451831"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19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6444537" y="1913136"/>
              <a:ext cx="101154" cy="93859"/>
            </a:xfrm>
            <a:custGeom>
              <a:avLst/>
              <a:gdLst/>
              <a:ahLst/>
              <a:cxnLst/>
              <a:rect l="l" t="t" r="r" b="b"/>
              <a:pathLst>
                <a:path w="1345" h="1248" extrusionOk="0">
                  <a:moveTo>
                    <a:pt x="1" y="0"/>
                  </a:moveTo>
                  <a:lnTo>
                    <a:pt x="1250" y="1248"/>
                  </a:lnTo>
                  <a:lnTo>
                    <a:pt x="1345" y="1248"/>
                  </a:lnTo>
                  <a:lnTo>
                    <a:pt x="97" y="0"/>
                  </a:lnTo>
                  <a:close/>
                </a:path>
              </a:pathLst>
            </a:custGeom>
            <a:solidFill>
              <a:srgbClr val="18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6437467" y="1913136"/>
              <a:ext cx="101154" cy="93859"/>
            </a:xfrm>
            <a:custGeom>
              <a:avLst/>
              <a:gdLst/>
              <a:ahLst/>
              <a:cxnLst/>
              <a:rect l="l" t="t" r="r" b="b"/>
              <a:pathLst>
                <a:path w="1345" h="1248" extrusionOk="0">
                  <a:moveTo>
                    <a:pt x="0" y="0"/>
                  </a:moveTo>
                  <a:lnTo>
                    <a:pt x="1249" y="1248"/>
                  </a:lnTo>
                  <a:lnTo>
                    <a:pt x="1344" y="1248"/>
                  </a:lnTo>
                  <a:lnTo>
                    <a:pt x="95" y="0"/>
                  </a:lnTo>
                  <a:close/>
                </a:path>
              </a:pathLst>
            </a:custGeom>
            <a:solidFill>
              <a:srgbClr val="17E6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430247" y="1913136"/>
              <a:ext cx="101154" cy="93859"/>
            </a:xfrm>
            <a:custGeom>
              <a:avLst/>
              <a:gdLst/>
              <a:ahLst/>
              <a:cxnLst/>
              <a:rect l="l" t="t" r="r" b="b"/>
              <a:pathLst>
                <a:path w="1345" h="1248" extrusionOk="0">
                  <a:moveTo>
                    <a:pt x="1" y="0"/>
                  </a:moveTo>
                  <a:lnTo>
                    <a:pt x="1249" y="1248"/>
                  </a:lnTo>
                  <a:lnTo>
                    <a:pt x="1345" y="1248"/>
                  </a:lnTo>
                  <a:lnTo>
                    <a:pt x="96" y="0"/>
                  </a:lnTo>
                  <a:close/>
                </a:path>
              </a:pathLst>
            </a:custGeom>
            <a:solidFill>
              <a:srgbClr val="16E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423103" y="1913136"/>
              <a:ext cx="101154" cy="93859"/>
            </a:xfrm>
            <a:custGeom>
              <a:avLst/>
              <a:gdLst/>
              <a:ahLst/>
              <a:cxnLst/>
              <a:rect l="l" t="t" r="r" b="b"/>
              <a:pathLst>
                <a:path w="1345" h="1248" extrusionOk="0">
                  <a:moveTo>
                    <a:pt x="0" y="0"/>
                  </a:moveTo>
                  <a:lnTo>
                    <a:pt x="1249" y="1248"/>
                  </a:lnTo>
                  <a:lnTo>
                    <a:pt x="1344" y="1248"/>
                  </a:lnTo>
                  <a:lnTo>
                    <a:pt x="96" y="0"/>
                  </a:lnTo>
                  <a:close/>
                </a:path>
              </a:pathLst>
            </a:custGeom>
            <a:solidFill>
              <a:srgbClr val="15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415958" y="1913136"/>
              <a:ext cx="101079" cy="93859"/>
            </a:xfrm>
            <a:custGeom>
              <a:avLst/>
              <a:gdLst/>
              <a:ahLst/>
              <a:cxnLst/>
              <a:rect l="l" t="t" r="r" b="b"/>
              <a:pathLst>
                <a:path w="1344" h="1248" extrusionOk="0">
                  <a:moveTo>
                    <a:pt x="1" y="0"/>
                  </a:moveTo>
                  <a:lnTo>
                    <a:pt x="1249" y="1248"/>
                  </a:lnTo>
                  <a:lnTo>
                    <a:pt x="1344" y="1248"/>
                  </a:lnTo>
                  <a:lnTo>
                    <a:pt x="95"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40881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4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401594"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13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394450"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12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387305"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380085"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11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372941" y="1913136"/>
              <a:ext cx="101079" cy="93859"/>
            </a:xfrm>
            <a:custGeom>
              <a:avLst/>
              <a:gdLst/>
              <a:ahLst/>
              <a:cxnLst/>
              <a:rect l="l" t="t" r="r" b="b"/>
              <a:pathLst>
                <a:path w="1344" h="1248" extrusionOk="0">
                  <a:moveTo>
                    <a:pt x="1" y="0"/>
                  </a:moveTo>
                  <a:lnTo>
                    <a:pt x="1248" y="1248"/>
                  </a:lnTo>
                  <a:lnTo>
                    <a:pt x="1344" y="1248"/>
                  </a:lnTo>
                  <a:lnTo>
                    <a:pt x="95" y="0"/>
                  </a:lnTo>
                  <a:close/>
                </a:path>
              </a:pathLst>
            </a:custGeom>
            <a:solidFill>
              <a:srgbClr val="10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365721" y="1913136"/>
              <a:ext cx="101154" cy="93859"/>
            </a:xfrm>
            <a:custGeom>
              <a:avLst/>
              <a:gdLst/>
              <a:ahLst/>
              <a:cxnLst/>
              <a:rect l="l" t="t" r="r" b="b"/>
              <a:pathLst>
                <a:path w="1345" h="1248" extrusionOk="0">
                  <a:moveTo>
                    <a:pt x="0" y="0"/>
                  </a:moveTo>
                  <a:lnTo>
                    <a:pt x="1250" y="1248"/>
                  </a:lnTo>
                  <a:lnTo>
                    <a:pt x="1344" y="1248"/>
                  </a:lnTo>
                  <a:lnTo>
                    <a:pt x="97" y="0"/>
                  </a:lnTo>
                  <a:close/>
                </a:path>
              </a:pathLst>
            </a:custGeom>
            <a:solidFill>
              <a:srgbClr val="0F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358652" y="1913136"/>
              <a:ext cx="101079" cy="93859"/>
            </a:xfrm>
            <a:custGeom>
              <a:avLst/>
              <a:gdLst/>
              <a:ahLst/>
              <a:cxnLst/>
              <a:rect l="l" t="t" r="r" b="b"/>
              <a:pathLst>
                <a:path w="1344" h="1248" extrusionOk="0">
                  <a:moveTo>
                    <a:pt x="0" y="0"/>
                  </a:moveTo>
                  <a:lnTo>
                    <a:pt x="1248" y="1248"/>
                  </a:lnTo>
                  <a:lnTo>
                    <a:pt x="1344" y="1248"/>
                  </a:lnTo>
                  <a:lnTo>
                    <a:pt x="94" y="0"/>
                  </a:lnTo>
                  <a:close/>
                </a:path>
              </a:pathLst>
            </a:custGeom>
            <a:solidFill>
              <a:srgbClr val="0EE5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351432" y="1913136"/>
              <a:ext cx="101154" cy="93859"/>
            </a:xfrm>
            <a:custGeom>
              <a:avLst/>
              <a:gdLst/>
              <a:ahLst/>
              <a:cxnLst/>
              <a:rect l="l" t="t" r="r" b="b"/>
              <a:pathLst>
                <a:path w="1345" h="1248" extrusionOk="0">
                  <a:moveTo>
                    <a:pt x="1"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344287" y="1913136"/>
              <a:ext cx="101079" cy="93859"/>
            </a:xfrm>
            <a:custGeom>
              <a:avLst/>
              <a:gdLst/>
              <a:ahLst/>
              <a:cxnLst/>
              <a:rect l="l" t="t" r="r" b="b"/>
              <a:pathLst>
                <a:path w="1344" h="1248" extrusionOk="0">
                  <a:moveTo>
                    <a:pt x="0" y="0"/>
                  </a:moveTo>
                  <a:lnTo>
                    <a:pt x="1249" y="1248"/>
                  </a:lnTo>
                  <a:lnTo>
                    <a:pt x="1344" y="1248"/>
                  </a:lnTo>
                  <a:lnTo>
                    <a:pt x="96" y="0"/>
                  </a:lnTo>
                  <a:close/>
                </a:path>
              </a:pathLst>
            </a:custGeom>
            <a:solidFill>
              <a:srgbClr val="0D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337068" y="1913136"/>
              <a:ext cx="101154" cy="93859"/>
            </a:xfrm>
            <a:custGeom>
              <a:avLst/>
              <a:gdLst/>
              <a:ahLst/>
              <a:cxnLst/>
              <a:rect l="l" t="t" r="r" b="b"/>
              <a:pathLst>
                <a:path w="1345" h="1248" extrusionOk="0">
                  <a:moveTo>
                    <a:pt x="1" y="0"/>
                  </a:moveTo>
                  <a:lnTo>
                    <a:pt x="1250" y="1248"/>
                  </a:lnTo>
                  <a:lnTo>
                    <a:pt x="1345" y="1248"/>
                  </a:lnTo>
                  <a:lnTo>
                    <a:pt x="96" y="0"/>
                  </a:lnTo>
                  <a:close/>
                </a:path>
              </a:pathLst>
            </a:custGeom>
            <a:solidFill>
              <a:srgbClr val="0C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329998" y="1913136"/>
              <a:ext cx="101154" cy="93859"/>
            </a:xfrm>
            <a:custGeom>
              <a:avLst/>
              <a:gdLst/>
              <a:ahLst/>
              <a:cxnLst/>
              <a:rect l="l" t="t" r="r" b="b"/>
              <a:pathLst>
                <a:path w="1345" h="1248" extrusionOk="0">
                  <a:moveTo>
                    <a:pt x="0" y="0"/>
                  </a:moveTo>
                  <a:lnTo>
                    <a:pt x="1248" y="1248"/>
                  </a:lnTo>
                  <a:lnTo>
                    <a:pt x="1344" y="1248"/>
                  </a:lnTo>
                  <a:lnTo>
                    <a:pt x="95" y="0"/>
                  </a:lnTo>
                  <a:close/>
                </a:path>
              </a:pathLst>
            </a:custGeom>
            <a:solidFill>
              <a:srgbClr val="0B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322779" y="1913136"/>
              <a:ext cx="101079" cy="93859"/>
            </a:xfrm>
            <a:custGeom>
              <a:avLst/>
              <a:gdLst/>
              <a:ahLst/>
              <a:cxnLst/>
              <a:rect l="l" t="t" r="r" b="b"/>
              <a:pathLst>
                <a:path w="1344" h="1248" extrusionOk="0">
                  <a:moveTo>
                    <a:pt x="1" y="0"/>
                  </a:moveTo>
                  <a:lnTo>
                    <a:pt x="1249"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315634" y="1913136"/>
              <a:ext cx="101154" cy="93859"/>
            </a:xfrm>
            <a:custGeom>
              <a:avLst/>
              <a:gdLst/>
              <a:ahLst/>
              <a:cxnLst/>
              <a:rect l="l" t="t" r="r" b="b"/>
              <a:pathLst>
                <a:path w="1345" h="1248" extrusionOk="0">
                  <a:moveTo>
                    <a:pt x="0" y="0"/>
                  </a:moveTo>
                  <a:lnTo>
                    <a:pt x="1248" y="1248"/>
                  </a:lnTo>
                  <a:lnTo>
                    <a:pt x="1344" y="1248"/>
                  </a:lnTo>
                  <a:lnTo>
                    <a:pt x="96" y="0"/>
                  </a:lnTo>
                  <a:close/>
                </a:path>
              </a:pathLst>
            </a:custGeom>
            <a:solidFill>
              <a:srgbClr val="0AE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308490" y="1913136"/>
              <a:ext cx="101004" cy="93859"/>
            </a:xfrm>
            <a:custGeom>
              <a:avLst/>
              <a:gdLst/>
              <a:ahLst/>
              <a:cxnLst/>
              <a:rect l="l" t="t" r="r" b="b"/>
              <a:pathLst>
                <a:path w="1343" h="1248" extrusionOk="0">
                  <a:moveTo>
                    <a:pt x="1" y="0"/>
                  </a:moveTo>
                  <a:lnTo>
                    <a:pt x="1248" y="1248"/>
                  </a:lnTo>
                  <a:lnTo>
                    <a:pt x="1343" y="1248"/>
                  </a:lnTo>
                  <a:lnTo>
                    <a:pt x="95" y="0"/>
                  </a:lnTo>
                  <a:close/>
                </a:path>
              </a:pathLst>
            </a:custGeom>
            <a:solidFill>
              <a:srgbClr val="09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301270" y="1913136"/>
              <a:ext cx="101154" cy="93859"/>
            </a:xfrm>
            <a:custGeom>
              <a:avLst/>
              <a:gdLst/>
              <a:ahLst/>
              <a:cxnLst/>
              <a:rect l="l" t="t" r="r" b="b"/>
              <a:pathLst>
                <a:path w="1345" h="1248" extrusionOk="0">
                  <a:moveTo>
                    <a:pt x="0" y="0"/>
                  </a:moveTo>
                  <a:lnTo>
                    <a:pt x="1249" y="1248"/>
                  </a:lnTo>
                  <a:lnTo>
                    <a:pt x="1344" y="1248"/>
                  </a:lnTo>
                  <a:lnTo>
                    <a:pt x="97"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294877" y="1913136"/>
              <a:ext cx="100327" cy="93859"/>
            </a:xfrm>
            <a:custGeom>
              <a:avLst/>
              <a:gdLst/>
              <a:ahLst/>
              <a:cxnLst/>
              <a:rect l="l" t="t" r="r" b="b"/>
              <a:pathLst>
                <a:path w="1334" h="1248" extrusionOk="0">
                  <a:moveTo>
                    <a:pt x="0" y="0"/>
                  </a:moveTo>
                  <a:lnTo>
                    <a:pt x="0" y="10"/>
                  </a:lnTo>
                  <a:lnTo>
                    <a:pt x="1238" y="1248"/>
                  </a:lnTo>
                  <a:lnTo>
                    <a:pt x="1334" y="1248"/>
                  </a:lnTo>
                  <a:lnTo>
                    <a:pt x="85" y="0"/>
                  </a:lnTo>
                  <a:close/>
                </a:path>
              </a:pathLst>
            </a:custGeom>
            <a:solidFill>
              <a:srgbClr val="08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294877" y="1913813"/>
              <a:ext cx="93182" cy="93182"/>
            </a:xfrm>
            <a:custGeom>
              <a:avLst/>
              <a:gdLst/>
              <a:ahLst/>
              <a:cxnLst/>
              <a:rect l="l" t="t" r="r" b="b"/>
              <a:pathLst>
                <a:path w="1239" h="1239" extrusionOk="0">
                  <a:moveTo>
                    <a:pt x="0" y="1"/>
                  </a:moveTo>
                  <a:lnTo>
                    <a:pt x="0" y="96"/>
                  </a:lnTo>
                  <a:lnTo>
                    <a:pt x="1144" y="1239"/>
                  </a:lnTo>
                  <a:lnTo>
                    <a:pt x="1238" y="1239"/>
                  </a:lnTo>
                  <a:lnTo>
                    <a:pt x="0" y="1"/>
                  </a:lnTo>
                  <a:close/>
                </a:path>
              </a:pathLst>
            </a:custGeom>
            <a:solidFill>
              <a:srgbClr val="07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294877" y="1920957"/>
              <a:ext cx="86037" cy="86037"/>
            </a:xfrm>
            <a:custGeom>
              <a:avLst/>
              <a:gdLst/>
              <a:ahLst/>
              <a:cxnLst/>
              <a:rect l="l" t="t" r="r" b="b"/>
              <a:pathLst>
                <a:path w="1144" h="1144" extrusionOk="0">
                  <a:moveTo>
                    <a:pt x="0" y="1"/>
                  </a:moveTo>
                  <a:lnTo>
                    <a:pt x="0" y="95"/>
                  </a:lnTo>
                  <a:lnTo>
                    <a:pt x="1048" y="1144"/>
                  </a:lnTo>
                  <a:lnTo>
                    <a:pt x="1144" y="1144"/>
                  </a:lnTo>
                  <a:lnTo>
                    <a:pt x="0" y="1"/>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294877" y="1928102"/>
              <a:ext cx="78893" cy="78893"/>
            </a:xfrm>
            <a:custGeom>
              <a:avLst/>
              <a:gdLst/>
              <a:ahLst/>
              <a:cxnLst/>
              <a:rect l="l" t="t" r="r" b="b"/>
              <a:pathLst>
                <a:path w="1049" h="1049" extrusionOk="0">
                  <a:moveTo>
                    <a:pt x="0" y="0"/>
                  </a:moveTo>
                  <a:lnTo>
                    <a:pt x="0" y="97"/>
                  </a:lnTo>
                  <a:lnTo>
                    <a:pt x="953" y="1049"/>
                  </a:lnTo>
                  <a:lnTo>
                    <a:pt x="1048" y="1049"/>
                  </a:lnTo>
                  <a:lnTo>
                    <a:pt x="0" y="0"/>
                  </a:lnTo>
                  <a:close/>
                </a:path>
              </a:pathLst>
            </a:custGeom>
            <a:solidFill>
              <a:srgbClr val="06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6294877" y="1935322"/>
              <a:ext cx="71673" cy="71673"/>
            </a:xfrm>
            <a:custGeom>
              <a:avLst/>
              <a:gdLst/>
              <a:ahLst/>
              <a:cxnLst/>
              <a:rect l="l" t="t" r="r" b="b"/>
              <a:pathLst>
                <a:path w="953" h="953" extrusionOk="0">
                  <a:moveTo>
                    <a:pt x="0" y="1"/>
                  </a:moveTo>
                  <a:lnTo>
                    <a:pt x="0" y="95"/>
                  </a:lnTo>
                  <a:lnTo>
                    <a:pt x="857" y="953"/>
                  </a:lnTo>
                  <a:lnTo>
                    <a:pt x="953" y="953"/>
                  </a:lnTo>
                  <a:lnTo>
                    <a:pt x="0" y="1"/>
                  </a:lnTo>
                  <a:close/>
                </a:path>
              </a:pathLst>
            </a:custGeom>
            <a:solidFill>
              <a:srgbClr val="05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6294877" y="1942466"/>
              <a:ext cx="64528" cy="64528"/>
            </a:xfrm>
            <a:custGeom>
              <a:avLst/>
              <a:gdLst/>
              <a:ahLst/>
              <a:cxnLst/>
              <a:rect l="l" t="t" r="r" b="b"/>
              <a:pathLst>
                <a:path w="858" h="858" extrusionOk="0">
                  <a:moveTo>
                    <a:pt x="0" y="0"/>
                  </a:moveTo>
                  <a:lnTo>
                    <a:pt x="0" y="97"/>
                  </a:lnTo>
                  <a:lnTo>
                    <a:pt x="763" y="858"/>
                  </a:lnTo>
                  <a:lnTo>
                    <a:pt x="857" y="858"/>
                  </a:lnTo>
                  <a:lnTo>
                    <a:pt x="0" y="0"/>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6294877" y="1949686"/>
              <a:ext cx="57383" cy="57308"/>
            </a:xfrm>
            <a:custGeom>
              <a:avLst/>
              <a:gdLst/>
              <a:ahLst/>
              <a:cxnLst/>
              <a:rect l="l" t="t" r="r" b="b"/>
              <a:pathLst>
                <a:path w="763" h="762" extrusionOk="0">
                  <a:moveTo>
                    <a:pt x="0" y="1"/>
                  </a:moveTo>
                  <a:lnTo>
                    <a:pt x="0" y="95"/>
                  </a:lnTo>
                  <a:lnTo>
                    <a:pt x="666" y="762"/>
                  </a:lnTo>
                  <a:lnTo>
                    <a:pt x="763" y="762"/>
                  </a:lnTo>
                  <a:lnTo>
                    <a:pt x="0" y="1"/>
                  </a:lnTo>
                  <a:close/>
                </a:path>
              </a:pathLst>
            </a:custGeom>
            <a:solidFill>
              <a:srgbClr val="04E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6294877" y="1956830"/>
              <a:ext cx="50163" cy="50163"/>
            </a:xfrm>
            <a:custGeom>
              <a:avLst/>
              <a:gdLst/>
              <a:ahLst/>
              <a:cxnLst/>
              <a:rect l="l" t="t" r="r" b="b"/>
              <a:pathLst>
                <a:path w="667" h="667" extrusionOk="0">
                  <a:moveTo>
                    <a:pt x="0" y="0"/>
                  </a:moveTo>
                  <a:lnTo>
                    <a:pt x="0" y="95"/>
                  </a:lnTo>
                  <a:lnTo>
                    <a:pt x="572" y="667"/>
                  </a:lnTo>
                  <a:lnTo>
                    <a:pt x="666" y="667"/>
                  </a:lnTo>
                  <a:lnTo>
                    <a:pt x="0" y="0"/>
                  </a:lnTo>
                  <a:close/>
                </a:path>
              </a:pathLst>
            </a:custGeom>
            <a:solidFill>
              <a:srgbClr val="03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6294877" y="1963900"/>
              <a:ext cx="43019" cy="43094"/>
            </a:xfrm>
            <a:custGeom>
              <a:avLst/>
              <a:gdLst/>
              <a:ahLst/>
              <a:cxnLst/>
              <a:rect l="l" t="t" r="r" b="b"/>
              <a:pathLst>
                <a:path w="572" h="573" extrusionOk="0">
                  <a:moveTo>
                    <a:pt x="0" y="1"/>
                  </a:moveTo>
                  <a:lnTo>
                    <a:pt x="0" y="97"/>
                  </a:lnTo>
                  <a:lnTo>
                    <a:pt x="475" y="573"/>
                  </a:lnTo>
                  <a:lnTo>
                    <a:pt x="572" y="573"/>
                  </a:lnTo>
                  <a:lnTo>
                    <a:pt x="0" y="1"/>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6294877" y="1971195"/>
              <a:ext cx="35799" cy="35799"/>
            </a:xfrm>
            <a:custGeom>
              <a:avLst/>
              <a:gdLst/>
              <a:ahLst/>
              <a:cxnLst/>
              <a:rect l="l" t="t" r="r" b="b"/>
              <a:pathLst>
                <a:path w="476" h="476" extrusionOk="0">
                  <a:moveTo>
                    <a:pt x="0" y="0"/>
                  </a:moveTo>
                  <a:lnTo>
                    <a:pt x="0" y="95"/>
                  </a:lnTo>
                  <a:lnTo>
                    <a:pt x="381" y="476"/>
                  </a:lnTo>
                  <a:lnTo>
                    <a:pt x="475" y="476"/>
                  </a:lnTo>
                  <a:lnTo>
                    <a:pt x="0" y="0"/>
                  </a:lnTo>
                  <a:close/>
                </a:path>
              </a:pathLst>
            </a:custGeom>
            <a:solidFill>
              <a:srgbClr val="02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6294877" y="1978264"/>
              <a:ext cx="28654" cy="28729"/>
            </a:xfrm>
            <a:custGeom>
              <a:avLst/>
              <a:gdLst/>
              <a:ahLst/>
              <a:cxnLst/>
              <a:rect l="l" t="t" r="r" b="b"/>
              <a:pathLst>
                <a:path w="381" h="382" extrusionOk="0">
                  <a:moveTo>
                    <a:pt x="0" y="1"/>
                  </a:moveTo>
                  <a:lnTo>
                    <a:pt x="0" y="96"/>
                  </a:lnTo>
                  <a:lnTo>
                    <a:pt x="286" y="382"/>
                  </a:lnTo>
                  <a:lnTo>
                    <a:pt x="381" y="382"/>
                  </a:lnTo>
                  <a:lnTo>
                    <a:pt x="0" y="1"/>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6294877" y="1985484"/>
              <a:ext cx="21509" cy="21509"/>
            </a:xfrm>
            <a:custGeom>
              <a:avLst/>
              <a:gdLst/>
              <a:ahLst/>
              <a:cxnLst/>
              <a:rect l="l" t="t" r="r" b="b"/>
              <a:pathLst>
                <a:path w="286" h="286" extrusionOk="0">
                  <a:moveTo>
                    <a:pt x="0" y="0"/>
                  </a:moveTo>
                  <a:lnTo>
                    <a:pt x="0" y="96"/>
                  </a:lnTo>
                  <a:lnTo>
                    <a:pt x="190" y="286"/>
                  </a:lnTo>
                  <a:lnTo>
                    <a:pt x="286" y="286"/>
                  </a:lnTo>
                  <a:lnTo>
                    <a:pt x="0" y="0"/>
                  </a:lnTo>
                  <a:close/>
                </a:path>
              </a:pathLst>
            </a:custGeom>
            <a:solidFill>
              <a:srgbClr val="01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6294877" y="1992629"/>
              <a:ext cx="14365" cy="14365"/>
            </a:xfrm>
            <a:custGeom>
              <a:avLst/>
              <a:gdLst/>
              <a:ahLst/>
              <a:cxnLst/>
              <a:rect l="l" t="t" r="r" b="b"/>
              <a:pathLst>
                <a:path w="191" h="191" extrusionOk="0">
                  <a:moveTo>
                    <a:pt x="0" y="1"/>
                  </a:moveTo>
                  <a:lnTo>
                    <a:pt x="0" y="96"/>
                  </a:lnTo>
                  <a:lnTo>
                    <a:pt x="95" y="191"/>
                  </a:lnTo>
                  <a:lnTo>
                    <a:pt x="190" y="191"/>
                  </a:lnTo>
                  <a:lnTo>
                    <a:pt x="0" y="1"/>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6294877" y="1999848"/>
              <a:ext cx="7145" cy="7145"/>
            </a:xfrm>
            <a:custGeom>
              <a:avLst/>
              <a:gdLst/>
              <a:ahLst/>
              <a:cxnLst/>
              <a:rect l="l" t="t" r="r" b="b"/>
              <a:pathLst>
                <a:path w="95" h="95" extrusionOk="0">
                  <a:moveTo>
                    <a:pt x="0" y="0"/>
                  </a:moveTo>
                  <a:lnTo>
                    <a:pt x="0" y="95"/>
                  </a:lnTo>
                  <a:lnTo>
                    <a:pt x="95" y="95"/>
                  </a:lnTo>
                  <a:lnTo>
                    <a:pt x="0" y="0"/>
                  </a:lnTo>
                  <a:close/>
                </a:path>
              </a:pathLst>
            </a:custGeom>
            <a:solidFill>
              <a:srgbClr val="00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6294877" y="1913136"/>
              <a:ext cx="1733683" cy="2466881"/>
            </a:xfrm>
            <a:custGeom>
              <a:avLst/>
              <a:gdLst/>
              <a:ahLst/>
              <a:cxnLst/>
              <a:rect l="l" t="t" r="r" b="b"/>
              <a:pathLst>
                <a:path w="23052" h="32801" extrusionOk="0">
                  <a:moveTo>
                    <a:pt x="0" y="0"/>
                  </a:moveTo>
                  <a:lnTo>
                    <a:pt x="0" y="32801"/>
                  </a:lnTo>
                  <a:lnTo>
                    <a:pt x="23051" y="32801"/>
                  </a:lnTo>
                  <a:lnTo>
                    <a:pt x="230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6282694" y="1901028"/>
              <a:ext cx="1757900" cy="2491098"/>
            </a:xfrm>
            <a:custGeom>
              <a:avLst/>
              <a:gdLst/>
              <a:ahLst/>
              <a:cxnLst/>
              <a:rect l="l" t="t" r="r" b="b"/>
              <a:pathLst>
                <a:path w="23374" h="33123" extrusionOk="0">
                  <a:moveTo>
                    <a:pt x="23054" y="321"/>
                  </a:moveTo>
                  <a:lnTo>
                    <a:pt x="23054" y="32801"/>
                  </a:lnTo>
                  <a:lnTo>
                    <a:pt x="323" y="32801"/>
                  </a:lnTo>
                  <a:lnTo>
                    <a:pt x="323" y="321"/>
                  </a:lnTo>
                  <a:close/>
                  <a:moveTo>
                    <a:pt x="0" y="0"/>
                  </a:moveTo>
                  <a:lnTo>
                    <a:pt x="0" y="33122"/>
                  </a:lnTo>
                  <a:lnTo>
                    <a:pt x="23373" y="33122"/>
                  </a:lnTo>
                  <a:lnTo>
                    <a:pt x="233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6824099" y="473920"/>
              <a:ext cx="603540" cy="540892"/>
            </a:xfrm>
            <a:custGeom>
              <a:avLst/>
              <a:gdLst/>
              <a:ahLst/>
              <a:cxnLst/>
              <a:rect l="l" t="t" r="r" b="b"/>
              <a:pathLst>
                <a:path w="8025" h="7192" extrusionOk="0">
                  <a:moveTo>
                    <a:pt x="4519" y="1"/>
                  </a:moveTo>
                  <a:cubicBezTo>
                    <a:pt x="4139" y="1"/>
                    <a:pt x="3744" y="171"/>
                    <a:pt x="3425" y="397"/>
                  </a:cubicBezTo>
                  <a:cubicBezTo>
                    <a:pt x="2866" y="791"/>
                    <a:pt x="2343" y="1579"/>
                    <a:pt x="2779" y="2241"/>
                  </a:cubicBezTo>
                  <a:cubicBezTo>
                    <a:pt x="2824" y="2309"/>
                    <a:pt x="2877" y="2373"/>
                    <a:pt x="2933" y="2434"/>
                  </a:cubicBezTo>
                  <a:cubicBezTo>
                    <a:pt x="2859" y="2427"/>
                    <a:pt x="2785" y="2424"/>
                    <a:pt x="2710" y="2424"/>
                  </a:cubicBezTo>
                  <a:cubicBezTo>
                    <a:pt x="2376" y="2424"/>
                    <a:pt x="2037" y="2493"/>
                    <a:pt x="1715" y="2642"/>
                  </a:cubicBezTo>
                  <a:cubicBezTo>
                    <a:pt x="520" y="3197"/>
                    <a:pt x="0" y="4614"/>
                    <a:pt x="554" y="5809"/>
                  </a:cubicBezTo>
                  <a:cubicBezTo>
                    <a:pt x="957" y="6680"/>
                    <a:pt x="1819" y="7192"/>
                    <a:pt x="2720" y="7192"/>
                  </a:cubicBezTo>
                  <a:cubicBezTo>
                    <a:pt x="3055" y="7192"/>
                    <a:pt x="3396" y="7121"/>
                    <a:pt x="3721" y="6970"/>
                  </a:cubicBezTo>
                  <a:cubicBezTo>
                    <a:pt x="4915" y="6416"/>
                    <a:pt x="5435" y="4998"/>
                    <a:pt x="4881" y="3804"/>
                  </a:cubicBezTo>
                  <a:cubicBezTo>
                    <a:pt x="4745" y="3509"/>
                    <a:pt x="4554" y="3255"/>
                    <a:pt x="4329" y="3048"/>
                  </a:cubicBezTo>
                  <a:cubicBezTo>
                    <a:pt x="4455" y="3048"/>
                    <a:pt x="4579" y="3037"/>
                    <a:pt x="4699" y="3009"/>
                  </a:cubicBezTo>
                  <a:cubicBezTo>
                    <a:pt x="4885" y="2965"/>
                    <a:pt x="5069" y="2892"/>
                    <a:pt x="5256" y="2892"/>
                  </a:cubicBezTo>
                  <a:cubicBezTo>
                    <a:pt x="5282" y="2892"/>
                    <a:pt x="5309" y="2894"/>
                    <a:pt x="5336" y="2897"/>
                  </a:cubicBezTo>
                  <a:cubicBezTo>
                    <a:pt x="5602" y="2929"/>
                    <a:pt x="5814" y="3128"/>
                    <a:pt x="6058" y="3242"/>
                  </a:cubicBezTo>
                  <a:cubicBezTo>
                    <a:pt x="6217" y="3316"/>
                    <a:pt x="6389" y="3351"/>
                    <a:pt x="6563" y="3351"/>
                  </a:cubicBezTo>
                  <a:cubicBezTo>
                    <a:pt x="6854" y="3351"/>
                    <a:pt x="7147" y="3253"/>
                    <a:pt x="7382" y="3078"/>
                  </a:cubicBezTo>
                  <a:cubicBezTo>
                    <a:pt x="7758" y="2799"/>
                    <a:pt x="7982" y="2345"/>
                    <a:pt x="8025" y="1879"/>
                  </a:cubicBezTo>
                  <a:lnTo>
                    <a:pt x="8025" y="1879"/>
                  </a:lnTo>
                  <a:cubicBezTo>
                    <a:pt x="7897" y="1981"/>
                    <a:pt x="7749" y="2019"/>
                    <a:pt x="7595" y="2019"/>
                  </a:cubicBezTo>
                  <a:cubicBezTo>
                    <a:pt x="7409" y="2019"/>
                    <a:pt x="7216" y="1963"/>
                    <a:pt x="7046" y="1900"/>
                  </a:cubicBezTo>
                  <a:cubicBezTo>
                    <a:pt x="6611" y="1741"/>
                    <a:pt x="6285" y="1459"/>
                    <a:pt x="6001" y="1104"/>
                  </a:cubicBezTo>
                  <a:cubicBezTo>
                    <a:pt x="5709" y="738"/>
                    <a:pt x="5432" y="309"/>
                    <a:pt x="4993" y="103"/>
                  </a:cubicBezTo>
                  <a:cubicBezTo>
                    <a:pt x="4842" y="32"/>
                    <a:pt x="4682"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816428" y="467302"/>
              <a:ext cx="618130" cy="554129"/>
            </a:xfrm>
            <a:custGeom>
              <a:avLst/>
              <a:gdLst/>
              <a:ahLst/>
              <a:cxnLst/>
              <a:rect l="l" t="t" r="r" b="b"/>
              <a:pathLst>
                <a:path w="8219" h="7368" extrusionOk="0">
                  <a:moveTo>
                    <a:pt x="4621" y="182"/>
                  </a:moveTo>
                  <a:cubicBezTo>
                    <a:pt x="4778" y="182"/>
                    <a:pt x="4925" y="212"/>
                    <a:pt x="5057" y="274"/>
                  </a:cubicBezTo>
                  <a:cubicBezTo>
                    <a:pt x="5404" y="437"/>
                    <a:pt x="5651" y="758"/>
                    <a:pt x="5890" y="1068"/>
                  </a:cubicBezTo>
                  <a:cubicBezTo>
                    <a:pt x="5937" y="1128"/>
                    <a:pt x="5984" y="1189"/>
                    <a:pt x="6032" y="1250"/>
                  </a:cubicBezTo>
                  <a:cubicBezTo>
                    <a:pt x="6360" y="1662"/>
                    <a:pt x="6705" y="1924"/>
                    <a:pt x="7115" y="2075"/>
                  </a:cubicBezTo>
                  <a:cubicBezTo>
                    <a:pt x="7281" y="2135"/>
                    <a:pt x="7488" y="2197"/>
                    <a:pt x="7695" y="2197"/>
                  </a:cubicBezTo>
                  <a:cubicBezTo>
                    <a:pt x="7802" y="2197"/>
                    <a:pt x="7909" y="2181"/>
                    <a:pt x="8010" y="2139"/>
                  </a:cubicBezTo>
                  <a:lnTo>
                    <a:pt x="8010" y="2139"/>
                  </a:lnTo>
                  <a:cubicBezTo>
                    <a:pt x="7931" y="2528"/>
                    <a:pt x="7721" y="2877"/>
                    <a:pt x="7429" y="3095"/>
                  </a:cubicBezTo>
                  <a:cubicBezTo>
                    <a:pt x="7205" y="3262"/>
                    <a:pt x="6929" y="3348"/>
                    <a:pt x="6662" y="3348"/>
                  </a:cubicBezTo>
                  <a:cubicBezTo>
                    <a:pt x="6499" y="3348"/>
                    <a:pt x="6339" y="3316"/>
                    <a:pt x="6195" y="3249"/>
                  </a:cubicBezTo>
                  <a:cubicBezTo>
                    <a:pt x="6116" y="3213"/>
                    <a:pt x="6041" y="3166"/>
                    <a:pt x="5961" y="3118"/>
                  </a:cubicBezTo>
                  <a:cubicBezTo>
                    <a:pt x="5802" y="3020"/>
                    <a:pt x="5640" y="2920"/>
                    <a:pt x="5446" y="2897"/>
                  </a:cubicBezTo>
                  <a:cubicBezTo>
                    <a:pt x="5415" y="2893"/>
                    <a:pt x="5385" y="2891"/>
                    <a:pt x="5355" y="2891"/>
                  </a:cubicBezTo>
                  <a:cubicBezTo>
                    <a:pt x="5210" y="2891"/>
                    <a:pt x="5071" y="2930"/>
                    <a:pt x="4935" y="2968"/>
                  </a:cubicBezTo>
                  <a:cubicBezTo>
                    <a:pt x="4883" y="2983"/>
                    <a:pt x="4831" y="2998"/>
                    <a:pt x="4779" y="3010"/>
                  </a:cubicBezTo>
                  <a:cubicBezTo>
                    <a:pt x="4670" y="3035"/>
                    <a:pt x="4551" y="3047"/>
                    <a:pt x="4429" y="3047"/>
                  </a:cubicBezTo>
                  <a:cubicBezTo>
                    <a:pt x="4393" y="3047"/>
                    <a:pt x="4358" y="3069"/>
                    <a:pt x="4346" y="3104"/>
                  </a:cubicBezTo>
                  <a:cubicBezTo>
                    <a:pt x="4332" y="3139"/>
                    <a:pt x="4342" y="3178"/>
                    <a:pt x="4369" y="3203"/>
                  </a:cubicBezTo>
                  <a:cubicBezTo>
                    <a:pt x="4593" y="3408"/>
                    <a:pt x="4772" y="3652"/>
                    <a:pt x="4901" y="3929"/>
                  </a:cubicBezTo>
                  <a:cubicBezTo>
                    <a:pt x="5433" y="5077"/>
                    <a:pt x="4932" y="6445"/>
                    <a:pt x="3783" y="6976"/>
                  </a:cubicBezTo>
                  <a:cubicBezTo>
                    <a:pt x="3472" y="7121"/>
                    <a:pt x="3144" y="7189"/>
                    <a:pt x="2822" y="7189"/>
                  </a:cubicBezTo>
                  <a:cubicBezTo>
                    <a:pt x="1955" y="7189"/>
                    <a:pt x="1124" y="6696"/>
                    <a:pt x="736" y="5859"/>
                  </a:cubicBezTo>
                  <a:cubicBezTo>
                    <a:pt x="203" y="4712"/>
                    <a:pt x="705" y="3344"/>
                    <a:pt x="1853" y="2812"/>
                  </a:cubicBezTo>
                  <a:cubicBezTo>
                    <a:pt x="2154" y="2672"/>
                    <a:pt x="2482" y="2601"/>
                    <a:pt x="2812" y="2601"/>
                  </a:cubicBezTo>
                  <a:cubicBezTo>
                    <a:pt x="2883" y="2601"/>
                    <a:pt x="2954" y="2605"/>
                    <a:pt x="3025" y="2611"/>
                  </a:cubicBezTo>
                  <a:cubicBezTo>
                    <a:pt x="3028" y="2612"/>
                    <a:pt x="3031" y="2612"/>
                    <a:pt x="3034" y="2612"/>
                  </a:cubicBezTo>
                  <a:cubicBezTo>
                    <a:pt x="3067" y="2612"/>
                    <a:pt x="3098" y="2593"/>
                    <a:pt x="3113" y="2562"/>
                  </a:cubicBezTo>
                  <a:cubicBezTo>
                    <a:pt x="3130" y="2529"/>
                    <a:pt x="3123" y="2490"/>
                    <a:pt x="3098" y="2462"/>
                  </a:cubicBezTo>
                  <a:cubicBezTo>
                    <a:pt x="3038" y="2396"/>
                    <a:pt x="2992" y="2337"/>
                    <a:pt x="2953" y="2280"/>
                  </a:cubicBezTo>
                  <a:cubicBezTo>
                    <a:pt x="2532" y="1640"/>
                    <a:pt x="3095" y="900"/>
                    <a:pt x="3578" y="560"/>
                  </a:cubicBezTo>
                  <a:cubicBezTo>
                    <a:pt x="3930" y="312"/>
                    <a:pt x="4296" y="182"/>
                    <a:pt x="4621" y="182"/>
                  </a:cubicBezTo>
                  <a:close/>
                  <a:moveTo>
                    <a:pt x="4622" y="1"/>
                  </a:moveTo>
                  <a:cubicBezTo>
                    <a:pt x="4259" y="1"/>
                    <a:pt x="3856" y="141"/>
                    <a:pt x="3473" y="411"/>
                  </a:cubicBezTo>
                  <a:cubicBezTo>
                    <a:pt x="2936" y="791"/>
                    <a:pt x="2311" y="1628"/>
                    <a:pt x="2804" y="2377"/>
                  </a:cubicBezTo>
                  <a:cubicBezTo>
                    <a:pt x="2815" y="2392"/>
                    <a:pt x="2826" y="2407"/>
                    <a:pt x="2836" y="2422"/>
                  </a:cubicBezTo>
                  <a:cubicBezTo>
                    <a:pt x="2829" y="2422"/>
                    <a:pt x="2822" y="2422"/>
                    <a:pt x="2815" y="2422"/>
                  </a:cubicBezTo>
                  <a:cubicBezTo>
                    <a:pt x="2457" y="2422"/>
                    <a:pt x="2102" y="2500"/>
                    <a:pt x="1778" y="2651"/>
                  </a:cubicBezTo>
                  <a:cubicBezTo>
                    <a:pt x="540" y="3223"/>
                    <a:pt x="1" y="4697"/>
                    <a:pt x="575" y="5935"/>
                  </a:cubicBezTo>
                  <a:cubicBezTo>
                    <a:pt x="992" y="6837"/>
                    <a:pt x="1888" y="7368"/>
                    <a:pt x="2823" y="7368"/>
                  </a:cubicBezTo>
                  <a:cubicBezTo>
                    <a:pt x="3170" y="7368"/>
                    <a:pt x="3523" y="7294"/>
                    <a:pt x="3859" y="7139"/>
                  </a:cubicBezTo>
                  <a:cubicBezTo>
                    <a:pt x="5096" y="6565"/>
                    <a:pt x="5638" y="5091"/>
                    <a:pt x="5063" y="3852"/>
                  </a:cubicBezTo>
                  <a:cubicBezTo>
                    <a:pt x="4952" y="3617"/>
                    <a:pt x="4810" y="3403"/>
                    <a:pt x="4634" y="3213"/>
                  </a:cubicBezTo>
                  <a:cubicBezTo>
                    <a:pt x="4698" y="3207"/>
                    <a:pt x="4760" y="3196"/>
                    <a:pt x="4820" y="3182"/>
                  </a:cubicBezTo>
                  <a:cubicBezTo>
                    <a:pt x="4876" y="3171"/>
                    <a:pt x="4930" y="3155"/>
                    <a:pt x="4985" y="3139"/>
                  </a:cubicBezTo>
                  <a:cubicBezTo>
                    <a:pt x="5114" y="3104"/>
                    <a:pt x="5237" y="3069"/>
                    <a:pt x="5358" y="3069"/>
                  </a:cubicBezTo>
                  <a:cubicBezTo>
                    <a:pt x="5381" y="3069"/>
                    <a:pt x="5404" y="3070"/>
                    <a:pt x="5426" y="3073"/>
                  </a:cubicBezTo>
                  <a:cubicBezTo>
                    <a:pt x="5582" y="3092"/>
                    <a:pt x="5720" y="3177"/>
                    <a:pt x="5868" y="3268"/>
                  </a:cubicBezTo>
                  <a:cubicBezTo>
                    <a:pt x="5948" y="3318"/>
                    <a:pt x="6033" y="3369"/>
                    <a:pt x="6122" y="3410"/>
                  </a:cubicBezTo>
                  <a:cubicBezTo>
                    <a:pt x="6291" y="3489"/>
                    <a:pt x="6478" y="3528"/>
                    <a:pt x="6667" y="3528"/>
                  </a:cubicBezTo>
                  <a:cubicBezTo>
                    <a:pt x="6970" y="3528"/>
                    <a:pt x="7279" y="3429"/>
                    <a:pt x="7536" y="3237"/>
                  </a:cubicBezTo>
                  <a:cubicBezTo>
                    <a:pt x="7913" y="2957"/>
                    <a:pt x="8167" y="2485"/>
                    <a:pt x="8215" y="1974"/>
                  </a:cubicBezTo>
                  <a:cubicBezTo>
                    <a:pt x="8219" y="1940"/>
                    <a:pt x="8199" y="1904"/>
                    <a:pt x="8168" y="1888"/>
                  </a:cubicBezTo>
                  <a:cubicBezTo>
                    <a:pt x="8154" y="1880"/>
                    <a:pt x="8140" y="1877"/>
                    <a:pt x="8125" y="1877"/>
                  </a:cubicBezTo>
                  <a:cubicBezTo>
                    <a:pt x="8105" y="1877"/>
                    <a:pt x="8085" y="1884"/>
                    <a:pt x="8069" y="1896"/>
                  </a:cubicBezTo>
                  <a:cubicBezTo>
                    <a:pt x="7960" y="1984"/>
                    <a:pt x="7828" y="2016"/>
                    <a:pt x="7693" y="2016"/>
                  </a:cubicBezTo>
                  <a:cubicBezTo>
                    <a:pt x="7513" y="2016"/>
                    <a:pt x="7326" y="1959"/>
                    <a:pt x="7177" y="1904"/>
                  </a:cubicBezTo>
                  <a:cubicBezTo>
                    <a:pt x="6798" y="1764"/>
                    <a:pt x="6480" y="1520"/>
                    <a:pt x="6171" y="1135"/>
                  </a:cubicBezTo>
                  <a:cubicBezTo>
                    <a:pt x="6125" y="1076"/>
                    <a:pt x="6078" y="1017"/>
                    <a:pt x="6031" y="956"/>
                  </a:cubicBezTo>
                  <a:cubicBezTo>
                    <a:pt x="5780" y="629"/>
                    <a:pt x="5520" y="291"/>
                    <a:pt x="5131" y="109"/>
                  </a:cubicBezTo>
                  <a:cubicBezTo>
                    <a:pt x="4977" y="36"/>
                    <a:pt x="4804" y="1"/>
                    <a:pt x="4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6868621" y="793620"/>
              <a:ext cx="409354" cy="420936"/>
            </a:xfrm>
            <a:custGeom>
              <a:avLst/>
              <a:gdLst/>
              <a:ahLst/>
              <a:cxnLst/>
              <a:rect l="l" t="t" r="r" b="b"/>
              <a:pathLst>
                <a:path w="5443" h="5597" extrusionOk="0">
                  <a:moveTo>
                    <a:pt x="3421" y="738"/>
                  </a:moveTo>
                  <a:lnTo>
                    <a:pt x="3384" y="762"/>
                  </a:lnTo>
                  <a:cubicBezTo>
                    <a:pt x="3397" y="754"/>
                    <a:pt x="3409" y="746"/>
                    <a:pt x="3421" y="738"/>
                  </a:cubicBezTo>
                  <a:close/>
                  <a:moveTo>
                    <a:pt x="353" y="0"/>
                  </a:moveTo>
                  <a:lnTo>
                    <a:pt x="353" y="0"/>
                  </a:lnTo>
                  <a:cubicBezTo>
                    <a:pt x="402" y="1208"/>
                    <a:pt x="1" y="1527"/>
                    <a:pt x="2" y="1532"/>
                  </a:cubicBezTo>
                  <a:cubicBezTo>
                    <a:pt x="34" y="1634"/>
                    <a:pt x="43" y="1661"/>
                    <a:pt x="43" y="1661"/>
                  </a:cubicBezTo>
                  <a:cubicBezTo>
                    <a:pt x="43" y="1661"/>
                    <a:pt x="33" y="1625"/>
                    <a:pt x="35" y="1625"/>
                  </a:cubicBezTo>
                  <a:lnTo>
                    <a:pt x="35" y="1625"/>
                  </a:lnTo>
                  <a:cubicBezTo>
                    <a:pt x="37" y="1625"/>
                    <a:pt x="46" y="1647"/>
                    <a:pt x="74" y="1724"/>
                  </a:cubicBezTo>
                  <a:cubicBezTo>
                    <a:pt x="74" y="1724"/>
                    <a:pt x="626" y="3123"/>
                    <a:pt x="639" y="3152"/>
                  </a:cubicBezTo>
                  <a:cubicBezTo>
                    <a:pt x="955" y="3852"/>
                    <a:pt x="1650" y="4285"/>
                    <a:pt x="2395" y="4285"/>
                  </a:cubicBezTo>
                  <a:cubicBezTo>
                    <a:pt x="2429" y="4285"/>
                    <a:pt x="2463" y="4284"/>
                    <a:pt x="2497" y="4282"/>
                  </a:cubicBezTo>
                  <a:lnTo>
                    <a:pt x="2806" y="4888"/>
                  </a:lnTo>
                  <a:cubicBezTo>
                    <a:pt x="3034" y="5338"/>
                    <a:pt x="3489" y="5597"/>
                    <a:pt x="3961" y="5597"/>
                  </a:cubicBezTo>
                  <a:cubicBezTo>
                    <a:pt x="4160" y="5597"/>
                    <a:pt x="4361" y="5551"/>
                    <a:pt x="4550" y="5455"/>
                  </a:cubicBezTo>
                  <a:cubicBezTo>
                    <a:pt x="5188" y="5131"/>
                    <a:pt x="5442" y="4349"/>
                    <a:pt x="5116" y="3711"/>
                  </a:cubicBezTo>
                  <a:lnTo>
                    <a:pt x="4361" y="2227"/>
                  </a:lnTo>
                  <a:cubicBezTo>
                    <a:pt x="4370" y="2152"/>
                    <a:pt x="4374" y="2077"/>
                    <a:pt x="4375" y="2002"/>
                  </a:cubicBezTo>
                  <a:cubicBezTo>
                    <a:pt x="4433" y="1993"/>
                    <a:pt x="4494" y="1978"/>
                    <a:pt x="4551" y="1957"/>
                  </a:cubicBezTo>
                  <a:cubicBezTo>
                    <a:pt x="5050" y="1779"/>
                    <a:pt x="5309" y="1228"/>
                    <a:pt x="5129" y="728"/>
                  </a:cubicBezTo>
                  <a:cubicBezTo>
                    <a:pt x="4988" y="334"/>
                    <a:pt x="4618" y="90"/>
                    <a:pt x="4224" y="90"/>
                  </a:cubicBezTo>
                  <a:cubicBezTo>
                    <a:pt x="4116" y="90"/>
                    <a:pt x="4006" y="108"/>
                    <a:pt x="3899" y="146"/>
                  </a:cubicBezTo>
                  <a:cubicBezTo>
                    <a:pt x="3803" y="385"/>
                    <a:pt x="3638" y="592"/>
                    <a:pt x="3421" y="738"/>
                  </a:cubicBezTo>
                  <a:lnTo>
                    <a:pt x="3421" y="738"/>
                  </a:lnTo>
                  <a:lnTo>
                    <a:pt x="3440" y="725"/>
                  </a:lnTo>
                  <a:cubicBezTo>
                    <a:pt x="3440" y="725"/>
                    <a:pt x="3541" y="1241"/>
                    <a:pt x="3541" y="1243"/>
                  </a:cubicBezTo>
                  <a:cubicBezTo>
                    <a:pt x="3541" y="1243"/>
                    <a:pt x="3539" y="1242"/>
                    <a:pt x="3536" y="1242"/>
                  </a:cubicBezTo>
                  <a:cubicBezTo>
                    <a:pt x="3507" y="1242"/>
                    <a:pt x="3368" y="1272"/>
                    <a:pt x="3352" y="1273"/>
                  </a:cubicBezTo>
                  <a:cubicBezTo>
                    <a:pt x="3339" y="1275"/>
                    <a:pt x="3326" y="1275"/>
                    <a:pt x="3313" y="1275"/>
                  </a:cubicBezTo>
                  <a:cubicBezTo>
                    <a:pt x="3247" y="1275"/>
                    <a:pt x="3182" y="1259"/>
                    <a:pt x="3126" y="1224"/>
                  </a:cubicBezTo>
                  <a:cubicBezTo>
                    <a:pt x="2970" y="1126"/>
                    <a:pt x="2902" y="875"/>
                    <a:pt x="2825" y="715"/>
                  </a:cubicBezTo>
                  <a:cubicBezTo>
                    <a:pt x="2809" y="680"/>
                    <a:pt x="2687" y="371"/>
                    <a:pt x="2642" y="371"/>
                  </a:cubicBezTo>
                  <a:cubicBezTo>
                    <a:pt x="2640" y="371"/>
                    <a:pt x="2638" y="371"/>
                    <a:pt x="2636" y="373"/>
                  </a:cubicBezTo>
                  <a:cubicBezTo>
                    <a:pt x="2382" y="565"/>
                    <a:pt x="1990" y="751"/>
                    <a:pt x="1597" y="751"/>
                  </a:cubicBezTo>
                  <a:cubicBezTo>
                    <a:pt x="1498" y="751"/>
                    <a:pt x="1400" y="739"/>
                    <a:pt x="1303" y="713"/>
                  </a:cubicBezTo>
                  <a:cubicBezTo>
                    <a:pt x="644" y="536"/>
                    <a:pt x="492" y="360"/>
                    <a:pt x="35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6861476" y="786776"/>
              <a:ext cx="413867" cy="434323"/>
            </a:xfrm>
            <a:custGeom>
              <a:avLst/>
              <a:gdLst/>
              <a:ahLst/>
              <a:cxnLst/>
              <a:rect l="l" t="t" r="r" b="b"/>
              <a:pathLst>
                <a:path w="5503" h="5775" extrusionOk="0">
                  <a:moveTo>
                    <a:pt x="4319" y="273"/>
                  </a:moveTo>
                  <a:cubicBezTo>
                    <a:pt x="4675" y="273"/>
                    <a:pt x="5011" y="494"/>
                    <a:pt x="5139" y="849"/>
                  </a:cubicBezTo>
                  <a:cubicBezTo>
                    <a:pt x="5300" y="1300"/>
                    <a:pt x="5062" y="1802"/>
                    <a:pt x="4612" y="1963"/>
                  </a:cubicBezTo>
                  <a:cubicBezTo>
                    <a:pt x="4563" y="1981"/>
                    <a:pt x="4509" y="1994"/>
                    <a:pt x="4454" y="2004"/>
                  </a:cubicBezTo>
                  <a:cubicBezTo>
                    <a:pt x="4409" y="2011"/>
                    <a:pt x="4378" y="2047"/>
                    <a:pt x="4378" y="2092"/>
                  </a:cubicBezTo>
                  <a:cubicBezTo>
                    <a:pt x="4378" y="2161"/>
                    <a:pt x="4373" y="2234"/>
                    <a:pt x="4365" y="2307"/>
                  </a:cubicBezTo>
                  <a:cubicBezTo>
                    <a:pt x="4362" y="2323"/>
                    <a:pt x="4366" y="2342"/>
                    <a:pt x="4374" y="2358"/>
                  </a:cubicBezTo>
                  <a:lnTo>
                    <a:pt x="5129" y="3842"/>
                  </a:lnTo>
                  <a:cubicBezTo>
                    <a:pt x="5276" y="4128"/>
                    <a:pt x="5301" y="4456"/>
                    <a:pt x="5202" y="4762"/>
                  </a:cubicBezTo>
                  <a:cubicBezTo>
                    <a:pt x="5102" y="5068"/>
                    <a:pt x="4889" y="5317"/>
                    <a:pt x="4601" y="5465"/>
                  </a:cubicBezTo>
                  <a:cubicBezTo>
                    <a:pt x="4429" y="5552"/>
                    <a:pt x="4241" y="5597"/>
                    <a:pt x="4053" y="5597"/>
                  </a:cubicBezTo>
                  <a:cubicBezTo>
                    <a:pt x="3928" y="5597"/>
                    <a:pt x="3803" y="5577"/>
                    <a:pt x="3680" y="5537"/>
                  </a:cubicBezTo>
                  <a:cubicBezTo>
                    <a:pt x="3374" y="5437"/>
                    <a:pt x="3125" y="5224"/>
                    <a:pt x="2979" y="4937"/>
                  </a:cubicBezTo>
                  <a:lnTo>
                    <a:pt x="2670" y="4330"/>
                  </a:lnTo>
                  <a:cubicBezTo>
                    <a:pt x="2655" y="4300"/>
                    <a:pt x="2624" y="4282"/>
                    <a:pt x="2591" y="4282"/>
                  </a:cubicBezTo>
                  <a:cubicBezTo>
                    <a:pt x="2589" y="4282"/>
                    <a:pt x="2587" y="4282"/>
                    <a:pt x="2586" y="4282"/>
                  </a:cubicBezTo>
                  <a:cubicBezTo>
                    <a:pt x="2554" y="4283"/>
                    <a:pt x="2522" y="4284"/>
                    <a:pt x="2491" y="4284"/>
                  </a:cubicBezTo>
                  <a:cubicBezTo>
                    <a:pt x="1775" y="4284"/>
                    <a:pt x="1109" y="3860"/>
                    <a:pt x="815" y="3204"/>
                  </a:cubicBezTo>
                  <a:cubicBezTo>
                    <a:pt x="799" y="3167"/>
                    <a:pt x="402" y="2165"/>
                    <a:pt x="252" y="1783"/>
                  </a:cubicBezTo>
                  <a:cubicBezTo>
                    <a:pt x="235" y="1736"/>
                    <a:pt x="220" y="1699"/>
                    <a:pt x="205" y="1672"/>
                  </a:cubicBezTo>
                  <a:lnTo>
                    <a:pt x="199" y="1648"/>
                  </a:lnTo>
                  <a:cubicBezTo>
                    <a:pt x="315" y="1508"/>
                    <a:pt x="512" y="1169"/>
                    <a:pt x="538" y="454"/>
                  </a:cubicBezTo>
                  <a:cubicBezTo>
                    <a:pt x="684" y="641"/>
                    <a:pt x="915" y="770"/>
                    <a:pt x="1374" y="893"/>
                  </a:cubicBezTo>
                  <a:cubicBezTo>
                    <a:pt x="1480" y="922"/>
                    <a:pt x="1588" y="935"/>
                    <a:pt x="1695" y="935"/>
                  </a:cubicBezTo>
                  <a:cubicBezTo>
                    <a:pt x="2075" y="935"/>
                    <a:pt x="2450" y="774"/>
                    <a:pt x="2721" y="584"/>
                  </a:cubicBezTo>
                  <a:cubicBezTo>
                    <a:pt x="2741" y="623"/>
                    <a:pt x="2773" y="689"/>
                    <a:pt x="2821" y="803"/>
                  </a:cubicBezTo>
                  <a:cubicBezTo>
                    <a:pt x="2831" y="824"/>
                    <a:pt x="2837" y="839"/>
                    <a:pt x="2840" y="847"/>
                  </a:cubicBezTo>
                  <a:cubicBezTo>
                    <a:pt x="2857" y="881"/>
                    <a:pt x="2875" y="921"/>
                    <a:pt x="2892" y="964"/>
                  </a:cubicBezTo>
                  <a:cubicBezTo>
                    <a:pt x="2956" y="1123"/>
                    <a:pt x="3031" y="1301"/>
                    <a:pt x="3174" y="1391"/>
                  </a:cubicBezTo>
                  <a:cubicBezTo>
                    <a:pt x="3245" y="1435"/>
                    <a:pt x="3327" y="1456"/>
                    <a:pt x="3415" y="1456"/>
                  </a:cubicBezTo>
                  <a:cubicBezTo>
                    <a:pt x="3428" y="1456"/>
                    <a:pt x="3441" y="1456"/>
                    <a:pt x="3454" y="1455"/>
                  </a:cubicBezTo>
                  <a:cubicBezTo>
                    <a:pt x="3460" y="1455"/>
                    <a:pt x="3488" y="1450"/>
                    <a:pt x="3521" y="1443"/>
                  </a:cubicBezTo>
                  <a:cubicBezTo>
                    <a:pt x="3557" y="1435"/>
                    <a:pt x="3603" y="1426"/>
                    <a:pt x="3625" y="1424"/>
                  </a:cubicBezTo>
                  <a:cubicBezTo>
                    <a:pt x="3628" y="1424"/>
                    <a:pt x="3631" y="1424"/>
                    <a:pt x="3634" y="1424"/>
                  </a:cubicBezTo>
                  <a:cubicBezTo>
                    <a:pt x="3641" y="1424"/>
                    <a:pt x="3648" y="1423"/>
                    <a:pt x="3655" y="1423"/>
                  </a:cubicBezTo>
                  <a:cubicBezTo>
                    <a:pt x="3702" y="1414"/>
                    <a:pt x="3733" y="1367"/>
                    <a:pt x="3724" y="1319"/>
                  </a:cubicBezTo>
                  <a:lnTo>
                    <a:pt x="3724" y="1317"/>
                  </a:lnTo>
                  <a:lnTo>
                    <a:pt x="3634" y="857"/>
                  </a:lnTo>
                  <a:cubicBezTo>
                    <a:pt x="3820" y="715"/>
                    <a:pt x="3964" y="530"/>
                    <a:pt x="4060" y="312"/>
                  </a:cubicBezTo>
                  <a:cubicBezTo>
                    <a:pt x="4146" y="285"/>
                    <a:pt x="4233" y="273"/>
                    <a:pt x="4319" y="273"/>
                  </a:cubicBezTo>
                  <a:close/>
                  <a:moveTo>
                    <a:pt x="444" y="1"/>
                  </a:moveTo>
                  <a:cubicBezTo>
                    <a:pt x="438" y="1"/>
                    <a:pt x="432" y="2"/>
                    <a:pt x="426" y="3"/>
                  </a:cubicBezTo>
                  <a:cubicBezTo>
                    <a:pt x="382" y="12"/>
                    <a:pt x="353" y="50"/>
                    <a:pt x="354" y="93"/>
                  </a:cubicBezTo>
                  <a:cubicBezTo>
                    <a:pt x="396" y="1099"/>
                    <a:pt x="121" y="1466"/>
                    <a:pt x="35" y="1554"/>
                  </a:cubicBezTo>
                  <a:cubicBezTo>
                    <a:pt x="13" y="1577"/>
                    <a:pt x="0" y="1618"/>
                    <a:pt x="9" y="1649"/>
                  </a:cubicBezTo>
                  <a:lnTo>
                    <a:pt x="33" y="1724"/>
                  </a:lnTo>
                  <a:cubicBezTo>
                    <a:pt x="38" y="1737"/>
                    <a:pt x="42" y="1752"/>
                    <a:pt x="47" y="1765"/>
                  </a:cubicBezTo>
                  <a:cubicBezTo>
                    <a:pt x="47" y="1767"/>
                    <a:pt x="48" y="1770"/>
                    <a:pt x="48" y="1772"/>
                  </a:cubicBezTo>
                  <a:lnTo>
                    <a:pt x="49" y="1772"/>
                  </a:lnTo>
                  <a:cubicBezTo>
                    <a:pt x="55" y="1787"/>
                    <a:pt x="63" y="1799"/>
                    <a:pt x="70" y="1812"/>
                  </a:cubicBezTo>
                  <a:cubicBezTo>
                    <a:pt x="74" y="1822"/>
                    <a:pt x="77" y="1834"/>
                    <a:pt x="82" y="1848"/>
                  </a:cubicBezTo>
                  <a:cubicBezTo>
                    <a:pt x="175" y="2082"/>
                    <a:pt x="637" y="3249"/>
                    <a:pt x="650" y="3278"/>
                  </a:cubicBezTo>
                  <a:cubicBezTo>
                    <a:pt x="973" y="3997"/>
                    <a:pt x="1702" y="4463"/>
                    <a:pt x="2487" y="4463"/>
                  </a:cubicBezTo>
                  <a:cubicBezTo>
                    <a:pt x="2503" y="4463"/>
                    <a:pt x="2520" y="4463"/>
                    <a:pt x="2536" y="4462"/>
                  </a:cubicBezTo>
                  <a:lnTo>
                    <a:pt x="2819" y="5016"/>
                  </a:lnTo>
                  <a:cubicBezTo>
                    <a:pt x="2987" y="5346"/>
                    <a:pt x="3275" y="5591"/>
                    <a:pt x="3625" y="5706"/>
                  </a:cubicBezTo>
                  <a:cubicBezTo>
                    <a:pt x="3767" y="5752"/>
                    <a:pt x="3913" y="5774"/>
                    <a:pt x="4058" y="5774"/>
                  </a:cubicBezTo>
                  <a:cubicBezTo>
                    <a:pt x="4256" y="5774"/>
                    <a:pt x="4453" y="5732"/>
                    <a:pt x="4636" y="5646"/>
                  </a:cubicBezTo>
                  <a:cubicBezTo>
                    <a:pt x="4652" y="5638"/>
                    <a:pt x="4667" y="5632"/>
                    <a:pt x="4683" y="5625"/>
                  </a:cubicBezTo>
                  <a:cubicBezTo>
                    <a:pt x="5013" y="5456"/>
                    <a:pt x="5258" y="5170"/>
                    <a:pt x="5372" y="4818"/>
                  </a:cubicBezTo>
                  <a:cubicBezTo>
                    <a:pt x="5486" y="4466"/>
                    <a:pt x="5456" y="4091"/>
                    <a:pt x="5289" y="3761"/>
                  </a:cubicBezTo>
                  <a:lnTo>
                    <a:pt x="4546" y="2302"/>
                  </a:lnTo>
                  <a:cubicBezTo>
                    <a:pt x="4551" y="2256"/>
                    <a:pt x="4554" y="2212"/>
                    <a:pt x="4556" y="2167"/>
                  </a:cubicBezTo>
                  <a:cubicBezTo>
                    <a:pt x="4596" y="2156"/>
                    <a:pt x="4636" y="2146"/>
                    <a:pt x="4674" y="2131"/>
                  </a:cubicBezTo>
                  <a:cubicBezTo>
                    <a:pt x="5217" y="1935"/>
                    <a:pt x="5503" y="1332"/>
                    <a:pt x="5307" y="787"/>
                  </a:cubicBezTo>
                  <a:cubicBezTo>
                    <a:pt x="5153" y="360"/>
                    <a:pt x="4748" y="92"/>
                    <a:pt x="4317" y="92"/>
                  </a:cubicBezTo>
                  <a:cubicBezTo>
                    <a:pt x="4199" y="92"/>
                    <a:pt x="4080" y="112"/>
                    <a:pt x="3963" y="154"/>
                  </a:cubicBezTo>
                  <a:cubicBezTo>
                    <a:pt x="3937" y="164"/>
                    <a:pt x="3919" y="181"/>
                    <a:pt x="3910" y="205"/>
                  </a:cubicBezTo>
                  <a:cubicBezTo>
                    <a:pt x="3822" y="423"/>
                    <a:pt x="3676" y="607"/>
                    <a:pt x="3488" y="740"/>
                  </a:cubicBezTo>
                  <a:cubicBezTo>
                    <a:pt x="3487" y="740"/>
                    <a:pt x="3484" y="741"/>
                    <a:pt x="3483" y="742"/>
                  </a:cubicBezTo>
                  <a:lnTo>
                    <a:pt x="3427" y="778"/>
                  </a:lnTo>
                  <a:cubicBezTo>
                    <a:pt x="3386" y="806"/>
                    <a:pt x="3375" y="860"/>
                    <a:pt x="3401" y="902"/>
                  </a:cubicBezTo>
                  <a:cubicBezTo>
                    <a:pt x="3416" y="925"/>
                    <a:pt x="3441" y="938"/>
                    <a:pt x="3465" y="942"/>
                  </a:cubicBezTo>
                  <a:cubicBezTo>
                    <a:pt x="3483" y="1035"/>
                    <a:pt x="3509" y="1167"/>
                    <a:pt x="3527" y="1258"/>
                  </a:cubicBezTo>
                  <a:cubicBezTo>
                    <a:pt x="3514" y="1260"/>
                    <a:pt x="3500" y="1264"/>
                    <a:pt x="3483" y="1266"/>
                  </a:cubicBezTo>
                  <a:cubicBezTo>
                    <a:pt x="3461" y="1270"/>
                    <a:pt x="3442" y="1274"/>
                    <a:pt x="3437" y="1275"/>
                  </a:cubicBezTo>
                  <a:cubicBezTo>
                    <a:pt x="3427" y="1276"/>
                    <a:pt x="3418" y="1276"/>
                    <a:pt x="3408" y="1276"/>
                  </a:cubicBezTo>
                  <a:cubicBezTo>
                    <a:pt x="3354" y="1276"/>
                    <a:pt x="3306" y="1264"/>
                    <a:pt x="3265" y="1238"/>
                  </a:cubicBezTo>
                  <a:cubicBezTo>
                    <a:pt x="3169" y="1178"/>
                    <a:pt x="3107" y="1027"/>
                    <a:pt x="3053" y="894"/>
                  </a:cubicBezTo>
                  <a:cubicBezTo>
                    <a:pt x="3033" y="849"/>
                    <a:pt x="3015" y="806"/>
                    <a:pt x="2997" y="767"/>
                  </a:cubicBezTo>
                  <a:cubicBezTo>
                    <a:pt x="2994" y="761"/>
                    <a:pt x="2989" y="749"/>
                    <a:pt x="2981" y="731"/>
                  </a:cubicBezTo>
                  <a:cubicBezTo>
                    <a:pt x="2862" y="448"/>
                    <a:pt x="2819" y="391"/>
                    <a:pt x="2758" y="375"/>
                  </a:cubicBezTo>
                  <a:cubicBezTo>
                    <a:pt x="2751" y="374"/>
                    <a:pt x="2743" y="373"/>
                    <a:pt x="2736" y="373"/>
                  </a:cubicBezTo>
                  <a:cubicBezTo>
                    <a:pt x="2713" y="373"/>
                    <a:pt x="2689" y="380"/>
                    <a:pt x="2673" y="392"/>
                  </a:cubicBezTo>
                  <a:cubicBezTo>
                    <a:pt x="2433" y="573"/>
                    <a:pt x="2058" y="752"/>
                    <a:pt x="1686" y="752"/>
                  </a:cubicBezTo>
                  <a:cubicBezTo>
                    <a:pt x="1596" y="752"/>
                    <a:pt x="1506" y="741"/>
                    <a:pt x="1418" y="718"/>
                  </a:cubicBezTo>
                  <a:cubicBezTo>
                    <a:pt x="775" y="545"/>
                    <a:pt x="652" y="384"/>
                    <a:pt x="527" y="59"/>
                  </a:cubicBezTo>
                  <a:cubicBezTo>
                    <a:pt x="513" y="23"/>
                    <a:pt x="480"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059944" y="1062105"/>
              <a:ext cx="101154" cy="108073"/>
            </a:xfrm>
            <a:custGeom>
              <a:avLst/>
              <a:gdLst/>
              <a:ahLst/>
              <a:cxnLst/>
              <a:rect l="l" t="t" r="r" b="b"/>
              <a:pathLst>
                <a:path w="1345" h="1437" extrusionOk="0">
                  <a:moveTo>
                    <a:pt x="1344" y="0"/>
                  </a:moveTo>
                  <a:lnTo>
                    <a:pt x="1344" y="0"/>
                  </a:lnTo>
                  <a:cubicBezTo>
                    <a:pt x="1120" y="280"/>
                    <a:pt x="815" y="501"/>
                    <a:pt x="447" y="621"/>
                  </a:cubicBezTo>
                  <a:cubicBezTo>
                    <a:pt x="299" y="668"/>
                    <a:pt x="150" y="695"/>
                    <a:pt x="1" y="707"/>
                  </a:cubicBezTo>
                  <a:cubicBezTo>
                    <a:pt x="143" y="965"/>
                    <a:pt x="374" y="1397"/>
                    <a:pt x="362" y="1436"/>
                  </a:cubicBezTo>
                  <a:cubicBezTo>
                    <a:pt x="362" y="1436"/>
                    <a:pt x="1228" y="1085"/>
                    <a:pt x="1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053100" y="1055337"/>
              <a:ext cx="114992" cy="121535"/>
            </a:xfrm>
            <a:custGeom>
              <a:avLst/>
              <a:gdLst/>
              <a:ahLst/>
              <a:cxnLst/>
              <a:rect l="l" t="t" r="r" b="b"/>
              <a:pathLst>
                <a:path w="1529" h="1616" extrusionOk="0">
                  <a:moveTo>
                    <a:pt x="1294" y="373"/>
                  </a:moveTo>
                  <a:lnTo>
                    <a:pt x="1294" y="373"/>
                  </a:lnTo>
                  <a:cubicBezTo>
                    <a:pt x="1128" y="999"/>
                    <a:pt x="692" y="1299"/>
                    <a:pt x="506" y="1402"/>
                  </a:cubicBezTo>
                  <a:cubicBezTo>
                    <a:pt x="465" y="1308"/>
                    <a:pt x="386" y="1152"/>
                    <a:pt x="235" y="873"/>
                  </a:cubicBezTo>
                  <a:cubicBezTo>
                    <a:pt x="350" y="856"/>
                    <a:pt x="462" y="830"/>
                    <a:pt x="566" y="797"/>
                  </a:cubicBezTo>
                  <a:cubicBezTo>
                    <a:pt x="839" y="708"/>
                    <a:pt x="1086" y="563"/>
                    <a:pt x="1294" y="373"/>
                  </a:cubicBezTo>
                  <a:close/>
                  <a:moveTo>
                    <a:pt x="1436" y="1"/>
                  </a:moveTo>
                  <a:cubicBezTo>
                    <a:pt x="1410" y="1"/>
                    <a:pt x="1384" y="13"/>
                    <a:pt x="1367" y="34"/>
                  </a:cubicBezTo>
                  <a:cubicBezTo>
                    <a:pt x="1144" y="312"/>
                    <a:pt x="848" y="516"/>
                    <a:pt x="511" y="626"/>
                  </a:cubicBezTo>
                  <a:cubicBezTo>
                    <a:pt x="377" y="669"/>
                    <a:pt x="235" y="697"/>
                    <a:pt x="85" y="709"/>
                  </a:cubicBezTo>
                  <a:cubicBezTo>
                    <a:pt x="55" y="712"/>
                    <a:pt x="28" y="729"/>
                    <a:pt x="14" y="755"/>
                  </a:cubicBezTo>
                  <a:cubicBezTo>
                    <a:pt x="0" y="783"/>
                    <a:pt x="0" y="814"/>
                    <a:pt x="14" y="841"/>
                  </a:cubicBezTo>
                  <a:cubicBezTo>
                    <a:pt x="307" y="1376"/>
                    <a:pt x="356" y="1500"/>
                    <a:pt x="365" y="1527"/>
                  </a:cubicBezTo>
                  <a:cubicBezTo>
                    <a:pt x="365" y="1552"/>
                    <a:pt x="375" y="1575"/>
                    <a:pt x="393" y="1593"/>
                  </a:cubicBezTo>
                  <a:cubicBezTo>
                    <a:pt x="410" y="1608"/>
                    <a:pt x="431" y="1616"/>
                    <a:pt x="454" y="1616"/>
                  </a:cubicBezTo>
                  <a:cubicBezTo>
                    <a:pt x="465" y="1616"/>
                    <a:pt x="477" y="1614"/>
                    <a:pt x="488" y="1609"/>
                  </a:cubicBezTo>
                  <a:cubicBezTo>
                    <a:pt x="491" y="1608"/>
                    <a:pt x="500" y="1604"/>
                    <a:pt x="515" y="1598"/>
                  </a:cubicBezTo>
                  <a:cubicBezTo>
                    <a:pt x="671" y="1525"/>
                    <a:pt x="1415" y="1128"/>
                    <a:pt x="1526" y="100"/>
                  </a:cubicBezTo>
                  <a:cubicBezTo>
                    <a:pt x="1529" y="62"/>
                    <a:pt x="1507" y="24"/>
                    <a:pt x="1471" y="8"/>
                  </a:cubicBezTo>
                  <a:cubicBezTo>
                    <a:pt x="1460" y="3"/>
                    <a:pt x="1448" y="1"/>
                    <a:pt x="1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6995418" y="938392"/>
              <a:ext cx="27075" cy="23766"/>
            </a:xfrm>
            <a:custGeom>
              <a:avLst/>
              <a:gdLst/>
              <a:ahLst/>
              <a:cxnLst/>
              <a:rect l="l" t="t" r="r" b="b"/>
              <a:pathLst>
                <a:path w="360" h="316" extrusionOk="0">
                  <a:moveTo>
                    <a:pt x="180" y="0"/>
                  </a:moveTo>
                  <a:cubicBezTo>
                    <a:pt x="150" y="0"/>
                    <a:pt x="121" y="8"/>
                    <a:pt x="95" y="25"/>
                  </a:cubicBezTo>
                  <a:cubicBezTo>
                    <a:pt x="22" y="71"/>
                    <a:pt x="0" y="169"/>
                    <a:pt x="47" y="243"/>
                  </a:cubicBezTo>
                  <a:cubicBezTo>
                    <a:pt x="77" y="290"/>
                    <a:pt x="128" y="316"/>
                    <a:pt x="180" y="316"/>
                  </a:cubicBezTo>
                  <a:cubicBezTo>
                    <a:pt x="209" y="316"/>
                    <a:pt x="239" y="308"/>
                    <a:pt x="265" y="291"/>
                  </a:cubicBezTo>
                  <a:cubicBezTo>
                    <a:pt x="339" y="244"/>
                    <a:pt x="359" y="145"/>
                    <a:pt x="313" y="73"/>
                  </a:cubicBezTo>
                  <a:cubicBezTo>
                    <a:pt x="283" y="26"/>
                    <a:pt x="232"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6908705" y="971482"/>
              <a:ext cx="23991" cy="21133"/>
            </a:xfrm>
            <a:custGeom>
              <a:avLst/>
              <a:gdLst/>
              <a:ahLst/>
              <a:cxnLst/>
              <a:rect l="l" t="t" r="r" b="b"/>
              <a:pathLst>
                <a:path w="319" h="281" extrusionOk="0">
                  <a:moveTo>
                    <a:pt x="159" y="0"/>
                  </a:moveTo>
                  <a:cubicBezTo>
                    <a:pt x="133" y="0"/>
                    <a:pt x="107" y="7"/>
                    <a:pt x="84" y="22"/>
                  </a:cubicBezTo>
                  <a:cubicBezTo>
                    <a:pt x="19" y="62"/>
                    <a:pt x="0" y="150"/>
                    <a:pt x="41" y="215"/>
                  </a:cubicBezTo>
                  <a:cubicBezTo>
                    <a:pt x="68" y="257"/>
                    <a:pt x="114" y="280"/>
                    <a:pt x="160" y="280"/>
                  </a:cubicBezTo>
                  <a:cubicBezTo>
                    <a:pt x="186" y="280"/>
                    <a:pt x="212" y="273"/>
                    <a:pt x="235" y="259"/>
                  </a:cubicBezTo>
                  <a:cubicBezTo>
                    <a:pt x="299" y="216"/>
                    <a:pt x="319" y="130"/>
                    <a:pt x="277" y="65"/>
                  </a:cubicBezTo>
                  <a:cubicBezTo>
                    <a:pt x="251" y="23"/>
                    <a:pt x="205"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6978571" y="874467"/>
              <a:ext cx="61445" cy="24894"/>
            </a:xfrm>
            <a:custGeom>
              <a:avLst/>
              <a:gdLst/>
              <a:ahLst/>
              <a:cxnLst/>
              <a:rect l="l" t="t" r="r" b="b"/>
              <a:pathLst>
                <a:path w="817" h="331" extrusionOk="0">
                  <a:moveTo>
                    <a:pt x="436" y="1"/>
                  </a:moveTo>
                  <a:cubicBezTo>
                    <a:pt x="417" y="1"/>
                    <a:pt x="397" y="1"/>
                    <a:pt x="377" y="3"/>
                  </a:cubicBezTo>
                  <a:cubicBezTo>
                    <a:pt x="203" y="20"/>
                    <a:pt x="81" y="107"/>
                    <a:pt x="42" y="180"/>
                  </a:cubicBezTo>
                  <a:cubicBezTo>
                    <a:pt x="0" y="252"/>
                    <a:pt x="27" y="306"/>
                    <a:pt x="75" y="322"/>
                  </a:cubicBezTo>
                  <a:cubicBezTo>
                    <a:pt x="93" y="328"/>
                    <a:pt x="113" y="330"/>
                    <a:pt x="134" y="330"/>
                  </a:cubicBezTo>
                  <a:cubicBezTo>
                    <a:pt x="169" y="330"/>
                    <a:pt x="208" y="323"/>
                    <a:pt x="246" y="319"/>
                  </a:cubicBezTo>
                  <a:cubicBezTo>
                    <a:pt x="305" y="309"/>
                    <a:pt x="366" y="300"/>
                    <a:pt x="420" y="296"/>
                  </a:cubicBezTo>
                  <a:cubicBezTo>
                    <a:pt x="473" y="291"/>
                    <a:pt x="535" y="287"/>
                    <a:pt x="595" y="286"/>
                  </a:cubicBezTo>
                  <a:cubicBezTo>
                    <a:pt x="656" y="283"/>
                    <a:pt x="718" y="283"/>
                    <a:pt x="763" y="258"/>
                  </a:cubicBezTo>
                  <a:cubicBezTo>
                    <a:pt x="805" y="233"/>
                    <a:pt x="817" y="175"/>
                    <a:pt x="754" y="111"/>
                  </a:cubicBezTo>
                  <a:cubicBezTo>
                    <a:pt x="700" y="54"/>
                    <a:pt x="583"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6876442" y="918312"/>
              <a:ext cx="42868" cy="39935"/>
            </a:xfrm>
            <a:custGeom>
              <a:avLst/>
              <a:gdLst/>
              <a:ahLst/>
              <a:cxnLst/>
              <a:rect l="l" t="t" r="r" b="b"/>
              <a:pathLst>
                <a:path w="570" h="531" extrusionOk="0">
                  <a:moveTo>
                    <a:pt x="429" y="1"/>
                  </a:moveTo>
                  <a:cubicBezTo>
                    <a:pt x="354" y="1"/>
                    <a:pt x="250" y="37"/>
                    <a:pt x="156" y="123"/>
                  </a:cubicBezTo>
                  <a:cubicBezTo>
                    <a:pt x="42" y="230"/>
                    <a:pt x="1" y="359"/>
                    <a:pt x="9" y="434"/>
                  </a:cubicBezTo>
                  <a:cubicBezTo>
                    <a:pt x="15" y="501"/>
                    <a:pt x="47" y="530"/>
                    <a:pt x="82" y="530"/>
                  </a:cubicBezTo>
                  <a:cubicBezTo>
                    <a:pt x="89" y="530"/>
                    <a:pt x="96" y="529"/>
                    <a:pt x="103" y="527"/>
                  </a:cubicBezTo>
                  <a:cubicBezTo>
                    <a:pt x="147" y="512"/>
                    <a:pt x="183" y="471"/>
                    <a:pt x="221" y="433"/>
                  </a:cubicBezTo>
                  <a:cubicBezTo>
                    <a:pt x="259" y="395"/>
                    <a:pt x="296" y="356"/>
                    <a:pt x="332" y="324"/>
                  </a:cubicBezTo>
                  <a:cubicBezTo>
                    <a:pt x="365" y="292"/>
                    <a:pt x="406" y="257"/>
                    <a:pt x="448" y="224"/>
                  </a:cubicBezTo>
                  <a:cubicBezTo>
                    <a:pt x="488" y="188"/>
                    <a:pt x="532" y="154"/>
                    <a:pt x="551" y="112"/>
                  </a:cubicBezTo>
                  <a:cubicBezTo>
                    <a:pt x="569" y="70"/>
                    <a:pt x="548" y="19"/>
                    <a:pt x="472" y="6"/>
                  </a:cubicBezTo>
                  <a:cubicBezTo>
                    <a:pt x="459" y="3"/>
                    <a:pt x="445"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7025199" y="977574"/>
              <a:ext cx="66183" cy="54601"/>
            </a:xfrm>
            <a:custGeom>
              <a:avLst/>
              <a:gdLst/>
              <a:ahLst/>
              <a:cxnLst/>
              <a:rect l="l" t="t" r="r" b="b"/>
              <a:pathLst>
                <a:path w="880" h="726" extrusionOk="0">
                  <a:moveTo>
                    <a:pt x="542" y="1"/>
                  </a:moveTo>
                  <a:cubicBezTo>
                    <a:pt x="493" y="1"/>
                    <a:pt x="448" y="31"/>
                    <a:pt x="426" y="77"/>
                  </a:cubicBezTo>
                  <a:cubicBezTo>
                    <a:pt x="382" y="175"/>
                    <a:pt x="273" y="359"/>
                    <a:pt x="56" y="475"/>
                  </a:cubicBezTo>
                  <a:cubicBezTo>
                    <a:pt x="3" y="505"/>
                    <a:pt x="1" y="580"/>
                    <a:pt x="45" y="622"/>
                  </a:cubicBezTo>
                  <a:cubicBezTo>
                    <a:pt x="98" y="670"/>
                    <a:pt x="184" y="725"/>
                    <a:pt x="289" y="725"/>
                  </a:cubicBezTo>
                  <a:cubicBezTo>
                    <a:pt x="379" y="725"/>
                    <a:pt x="483" y="685"/>
                    <a:pt x="591" y="565"/>
                  </a:cubicBezTo>
                  <a:cubicBezTo>
                    <a:pt x="880" y="248"/>
                    <a:pt x="716" y="32"/>
                    <a:pt x="565" y="3"/>
                  </a:cubicBezTo>
                  <a:cubicBezTo>
                    <a:pt x="558" y="2"/>
                    <a:pt x="550" y="1"/>
                    <a:pt x="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018957" y="970805"/>
              <a:ext cx="71673" cy="68063"/>
            </a:xfrm>
            <a:custGeom>
              <a:avLst/>
              <a:gdLst/>
              <a:ahLst/>
              <a:cxnLst/>
              <a:rect l="l" t="t" r="r" b="b"/>
              <a:pathLst>
                <a:path w="953" h="905" extrusionOk="0">
                  <a:moveTo>
                    <a:pt x="625" y="181"/>
                  </a:moveTo>
                  <a:cubicBezTo>
                    <a:pt x="627" y="181"/>
                    <a:pt x="630" y="181"/>
                    <a:pt x="632" y="181"/>
                  </a:cubicBezTo>
                  <a:cubicBezTo>
                    <a:pt x="669" y="190"/>
                    <a:pt x="717" y="221"/>
                    <a:pt x="735" y="276"/>
                  </a:cubicBezTo>
                  <a:cubicBezTo>
                    <a:pt x="763" y="361"/>
                    <a:pt x="720" y="475"/>
                    <a:pt x="610" y="596"/>
                  </a:cubicBezTo>
                  <a:cubicBezTo>
                    <a:pt x="522" y="692"/>
                    <a:pt x="442" y="726"/>
                    <a:pt x="370" y="726"/>
                  </a:cubicBezTo>
                  <a:cubicBezTo>
                    <a:pt x="297" y="726"/>
                    <a:pt x="233" y="690"/>
                    <a:pt x="181" y="646"/>
                  </a:cubicBezTo>
                  <a:cubicBezTo>
                    <a:pt x="421" y="517"/>
                    <a:pt x="540" y="315"/>
                    <a:pt x="591" y="206"/>
                  </a:cubicBezTo>
                  <a:cubicBezTo>
                    <a:pt x="595" y="196"/>
                    <a:pt x="603" y="188"/>
                    <a:pt x="612" y="185"/>
                  </a:cubicBezTo>
                  <a:cubicBezTo>
                    <a:pt x="616" y="182"/>
                    <a:pt x="621" y="181"/>
                    <a:pt x="625" y="181"/>
                  </a:cubicBezTo>
                  <a:close/>
                  <a:moveTo>
                    <a:pt x="626" y="1"/>
                  </a:moveTo>
                  <a:cubicBezTo>
                    <a:pt x="543" y="1"/>
                    <a:pt x="466" y="50"/>
                    <a:pt x="429" y="130"/>
                  </a:cubicBezTo>
                  <a:cubicBezTo>
                    <a:pt x="389" y="219"/>
                    <a:pt x="290" y="383"/>
                    <a:pt x="97" y="488"/>
                  </a:cubicBezTo>
                  <a:cubicBezTo>
                    <a:pt x="47" y="515"/>
                    <a:pt x="15" y="561"/>
                    <a:pt x="9" y="618"/>
                  </a:cubicBezTo>
                  <a:cubicBezTo>
                    <a:pt x="1" y="679"/>
                    <a:pt x="24" y="740"/>
                    <a:pt x="68" y="779"/>
                  </a:cubicBezTo>
                  <a:cubicBezTo>
                    <a:pt x="150" y="853"/>
                    <a:pt x="256" y="905"/>
                    <a:pt x="372" y="905"/>
                  </a:cubicBezTo>
                  <a:cubicBezTo>
                    <a:pt x="428" y="905"/>
                    <a:pt x="486" y="893"/>
                    <a:pt x="546" y="865"/>
                  </a:cubicBezTo>
                  <a:cubicBezTo>
                    <a:pt x="611" y="835"/>
                    <a:pt x="677" y="787"/>
                    <a:pt x="743" y="715"/>
                  </a:cubicBezTo>
                  <a:cubicBezTo>
                    <a:pt x="952" y="483"/>
                    <a:pt x="935" y="305"/>
                    <a:pt x="907" y="219"/>
                  </a:cubicBezTo>
                  <a:cubicBezTo>
                    <a:pt x="870" y="110"/>
                    <a:pt x="776" y="26"/>
                    <a:pt x="667" y="5"/>
                  </a:cubicBezTo>
                  <a:cubicBezTo>
                    <a:pt x="653" y="2"/>
                    <a:pt x="639" y="1"/>
                    <a:pt x="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6939089" y="938768"/>
              <a:ext cx="58737" cy="89873"/>
            </a:xfrm>
            <a:custGeom>
              <a:avLst/>
              <a:gdLst/>
              <a:ahLst/>
              <a:cxnLst/>
              <a:rect l="l" t="t" r="r" b="b"/>
              <a:pathLst>
                <a:path w="781" h="1195" extrusionOk="0">
                  <a:moveTo>
                    <a:pt x="208" y="0"/>
                  </a:moveTo>
                  <a:cubicBezTo>
                    <a:pt x="197" y="0"/>
                    <a:pt x="187" y="2"/>
                    <a:pt x="176" y="6"/>
                  </a:cubicBezTo>
                  <a:cubicBezTo>
                    <a:pt x="132" y="24"/>
                    <a:pt x="107" y="74"/>
                    <a:pt x="124" y="121"/>
                  </a:cubicBezTo>
                  <a:lnTo>
                    <a:pt x="289" y="566"/>
                  </a:lnTo>
                  <a:cubicBezTo>
                    <a:pt x="289" y="567"/>
                    <a:pt x="278" y="592"/>
                    <a:pt x="278" y="593"/>
                  </a:cubicBezTo>
                  <a:lnTo>
                    <a:pt x="144" y="648"/>
                  </a:lnTo>
                  <a:cubicBezTo>
                    <a:pt x="90" y="671"/>
                    <a:pt x="46" y="714"/>
                    <a:pt x="23" y="769"/>
                  </a:cubicBezTo>
                  <a:cubicBezTo>
                    <a:pt x="0" y="824"/>
                    <a:pt x="0" y="884"/>
                    <a:pt x="23" y="939"/>
                  </a:cubicBezTo>
                  <a:cubicBezTo>
                    <a:pt x="89" y="1098"/>
                    <a:pt x="244" y="1194"/>
                    <a:pt x="408" y="1194"/>
                  </a:cubicBezTo>
                  <a:cubicBezTo>
                    <a:pt x="461" y="1194"/>
                    <a:pt x="515" y="1184"/>
                    <a:pt x="567" y="1163"/>
                  </a:cubicBezTo>
                  <a:lnTo>
                    <a:pt x="712" y="1109"/>
                  </a:lnTo>
                  <a:cubicBezTo>
                    <a:pt x="714" y="1107"/>
                    <a:pt x="715" y="1107"/>
                    <a:pt x="718" y="1106"/>
                  </a:cubicBezTo>
                  <a:cubicBezTo>
                    <a:pt x="760" y="1086"/>
                    <a:pt x="780" y="1037"/>
                    <a:pt x="765" y="991"/>
                  </a:cubicBezTo>
                  <a:cubicBezTo>
                    <a:pt x="750" y="955"/>
                    <a:pt x="716" y="933"/>
                    <a:pt x="680" y="933"/>
                  </a:cubicBezTo>
                  <a:cubicBezTo>
                    <a:pt x="669" y="933"/>
                    <a:pt x="659" y="935"/>
                    <a:pt x="649" y="939"/>
                  </a:cubicBezTo>
                  <a:lnTo>
                    <a:pt x="501" y="995"/>
                  </a:lnTo>
                  <a:cubicBezTo>
                    <a:pt x="471" y="1007"/>
                    <a:pt x="439" y="1013"/>
                    <a:pt x="408" y="1013"/>
                  </a:cubicBezTo>
                  <a:cubicBezTo>
                    <a:pt x="314" y="1013"/>
                    <a:pt x="226" y="959"/>
                    <a:pt x="189" y="868"/>
                  </a:cubicBezTo>
                  <a:cubicBezTo>
                    <a:pt x="184" y="856"/>
                    <a:pt x="186" y="844"/>
                    <a:pt x="189" y="837"/>
                  </a:cubicBezTo>
                  <a:cubicBezTo>
                    <a:pt x="193" y="825"/>
                    <a:pt x="203" y="818"/>
                    <a:pt x="214" y="813"/>
                  </a:cubicBezTo>
                  <a:lnTo>
                    <a:pt x="347" y="758"/>
                  </a:lnTo>
                  <a:cubicBezTo>
                    <a:pt x="399" y="738"/>
                    <a:pt x="435" y="700"/>
                    <a:pt x="456" y="650"/>
                  </a:cubicBezTo>
                  <a:cubicBezTo>
                    <a:pt x="475" y="602"/>
                    <a:pt x="475" y="549"/>
                    <a:pt x="458" y="504"/>
                  </a:cubicBezTo>
                  <a:lnTo>
                    <a:pt x="293" y="58"/>
                  </a:lnTo>
                  <a:cubicBezTo>
                    <a:pt x="278" y="22"/>
                    <a:pt x="244"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7176061" y="841451"/>
              <a:ext cx="36852" cy="48659"/>
            </a:xfrm>
            <a:custGeom>
              <a:avLst/>
              <a:gdLst/>
              <a:ahLst/>
              <a:cxnLst/>
              <a:rect l="l" t="t" r="r" b="b"/>
              <a:pathLst>
                <a:path w="490" h="647" extrusionOk="0">
                  <a:moveTo>
                    <a:pt x="278" y="0"/>
                  </a:moveTo>
                  <a:cubicBezTo>
                    <a:pt x="245" y="0"/>
                    <a:pt x="214" y="19"/>
                    <a:pt x="198" y="50"/>
                  </a:cubicBezTo>
                  <a:lnTo>
                    <a:pt x="13" y="423"/>
                  </a:lnTo>
                  <a:cubicBezTo>
                    <a:pt x="2" y="445"/>
                    <a:pt x="1" y="473"/>
                    <a:pt x="11" y="497"/>
                  </a:cubicBezTo>
                  <a:cubicBezTo>
                    <a:pt x="22" y="522"/>
                    <a:pt x="42" y="541"/>
                    <a:pt x="67" y="548"/>
                  </a:cubicBezTo>
                  <a:lnTo>
                    <a:pt x="363" y="642"/>
                  </a:lnTo>
                  <a:cubicBezTo>
                    <a:pt x="372" y="645"/>
                    <a:pt x="381" y="646"/>
                    <a:pt x="389" y="646"/>
                  </a:cubicBezTo>
                  <a:cubicBezTo>
                    <a:pt x="403" y="646"/>
                    <a:pt x="415" y="643"/>
                    <a:pt x="427" y="637"/>
                  </a:cubicBezTo>
                  <a:cubicBezTo>
                    <a:pt x="449" y="629"/>
                    <a:pt x="467" y="609"/>
                    <a:pt x="474" y="580"/>
                  </a:cubicBezTo>
                  <a:cubicBezTo>
                    <a:pt x="490" y="534"/>
                    <a:pt x="463" y="484"/>
                    <a:pt x="416" y="469"/>
                  </a:cubicBezTo>
                  <a:lnTo>
                    <a:pt x="220" y="407"/>
                  </a:lnTo>
                  <a:lnTo>
                    <a:pt x="358" y="129"/>
                  </a:lnTo>
                  <a:cubicBezTo>
                    <a:pt x="380" y="85"/>
                    <a:pt x="361" y="32"/>
                    <a:pt x="317" y="10"/>
                  </a:cubicBezTo>
                  <a:cubicBezTo>
                    <a:pt x="305" y="3"/>
                    <a:pt x="291"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7205692" y="893118"/>
              <a:ext cx="69341" cy="67386"/>
            </a:xfrm>
            <a:custGeom>
              <a:avLst/>
              <a:gdLst/>
              <a:ahLst/>
              <a:cxnLst/>
              <a:rect l="l" t="t" r="r" b="b"/>
              <a:pathLst>
                <a:path w="922" h="896" extrusionOk="0">
                  <a:moveTo>
                    <a:pt x="457" y="178"/>
                  </a:moveTo>
                  <a:cubicBezTo>
                    <a:pt x="471" y="178"/>
                    <a:pt x="486" y="179"/>
                    <a:pt x="500" y="182"/>
                  </a:cubicBezTo>
                  <a:cubicBezTo>
                    <a:pt x="572" y="192"/>
                    <a:pt x="634" y="230"/>
                    <a:pt x="677" y="287"/>
                  </a:cubicBezTo>
                  <a:cubicBezTo>
                    <a:pt x="718" y="346"/>
                    <a:pt x="737" y="415"/>
                    <a:pt x="727" y="487"/>
                  </a:cubicBezTo>
                  <a:cubicBezTo>
                    <a:pt x="714" y="559"/>
                    <a:pt x="678" y="621"/>
                    <a:pt x="620" y="663"/>
                  </a:cubicBezTo>
                  <a:cubicBezTo>
                    <a:pt x="573" y="697"/>
                    <a:pt x="517" y="715"/>
                    <a:pt x="460" y="715"/>
                  </a:cubicBezTo>
                  <a:cubicBezTo>
                    <a:pt x="446" y="715"/>
                    <a:pt x="433" y="714"/>
                    <a:pt x="419" y="712"/>
                  </a:cubicBezTo>
                  <a:cubicBezTo>
                    <a:pt x="349" y="702"/>
                    <a:pt x="287" y="664"/>
                    <a:pt x="244" y="607"/>
                  </a:cubicBezTo>
                  <a:cubicBezTo>
                    <a:pt x="200" y="549"/>
                    <a:pt x="184" y="479"/>
                    <a:pt x="194" y="408"/>
                  </a:cubicBezTo>
                  <a:cubicBezTo>
                    <a:pt x="205" y="337"/>
                    <a:pt x="242" y="274"/>
                    <a:pt x="299" y="232"/>
                  </a:cubicBezTo>
                  <a:cubicBezTo>
                    <a:pt x="315" y="219"/>
                    <a:pt x="330" y="211"/>
                    <a:pt x="348" y="203"/>
                  </a:cubicBezTo>
                  <a:cubicBezTo>
                    <a:pt x="382" y="187"/>
                    <a:pt x="419" y="178"/>
                    <a:pt x="457" y="178"/>
                  </a:cubicBezTo>
                  <a:close/>
                  <a:moveTo>
                    <a:pt x="459" y="0"/>
                  </a:moveTo>
                  <a:cubicBezTo>
                    <a:pt x="367" y="0"/>
                    <a:pt x="274" y="29"/>
                    <a:pt x="194" y="88"/>
                  </a:cubicBezTo>
                  <a:cubicBezTo>
                    <a:pt x="99" y="158"/>
                    <a:pt x="36" y="264"/>
                    <a:pt x="18" y="381"/>
                  </a:cubicBezTo>
                  <a:cubicBezTo>
                    <a:pt x="0" y="499"/>
                    <a:pt x="29" y="618"/>
                    <a:pt x="101" y="713"/>
                  </a:cubicBezTo>
                  <a:cubicBezTo>
                    <a:pt x="172" y="810"/>
                    <a:pt x="276" y="872"/>
                    <a:pt x="394" y="891"/>
                  </a:cubicBezTo>
                  <a:cubicBezTo>
                    <a:pt x="416" y="894"/>
                    <a:pt x="438" y="895"/>
                    <a:pt x="460" y="895"/>
                  </a:cubicBezTo>
                  <a:cubicBezTo>
                    <a:pt x="524" y="895"/>
                    <a:pt x="588" y="882"/>
                    <a:pt x="647" y="854"/>
                  </a:cubicBezTo>
                  <a:cubicBezTo>
                    <a:pt x="675" y="841"/>
                    <a:pt x="702" y="825"/>
                    <a:pt x="728" y="808"/>
                  </a:cubicBezTo>
                  <a:cubicBezTo>
                    <a:pt x="823" y="737"/>
                    <a:pt x="885" y="632"/>
                    <a:pt x="904" y="514"/>
                  </a:cubicBezTo>
                  <a:cubicBezTo>
                    <a:pt x="922" y="396"/>
                    <a:pt x="893" y="277"/>
                    <a:pt x="821" y="182"/>
                  </a:cubicBezTo>
                  <a:cubicBezTo>
                    <a:pt x="732" y="63"/>
                    <a:pt x="596"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360014" y="1075492"/>
              <a:ext cx="405519" cy="621515"/>
            </a:xfrm>
            <a:custGeom>
              <a:avLst/>
              <a:gdLst/>
              <a:ahLst/>
              <a:cxnLst/>
              <a:rect l="l" t="t" r="r" b="b"/>
              <a:pathLst>
                <a:path w="5392" h="8264" extrusionOk="0">
                  <a:moveTo>
                    <a:pt x="582" y="0"/>
                  </a:moveTo>
                  <a:cubicBezTo>
                    <a:pt x="251" y="0"/>
                    <a:pt x="1" y="12"/>
                    <a:pt x="1" y="12"/>
                  </a:cubicBezTo>
                  <a:lnTo>
                    <a:pt x="4535" y="8263"/>
                  </a:lnTo>
                  <a:cubicBezTo>
                    <a:pt x="5139" y="7154"/>
                    <a:pt x="5391" y="5233"/>
                    <a:pt x="5231" y="4684"/>
                  </a:cubicBezTo>
                  <a:cubicBezTo>
                    <a:pt x="4706" y="2880"/>
                    <a:pt x="2526" y="453"/>
                    <a:pt x="2113" y="192"/>
                  </a:cubicBezTo>
                  <a:cubicBezTo>
                    <a:pt x="1859" y="31"/>
                    <a:pt x="1115"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359789" y="1070303"/>
              <a:ext cx="411235" cy="629111"/>
            </a:xfrm>
            <a:custGeom>
              <a:avLst/>
              <a:gdLst/>
              <a:ahLst/>
              <a:cxnLst/>
              <a:rect l="l" t="t" r="r" b="b"/>
              <a:pathLst>
                <a:path w="5468" h="8365" extrusionOk="0">
                  <a:moveTo>
                    <a:pt x="576" y="0"/>
                  </a:moveTo>
                  <a:cubicBezTo>
                    <a:pt x="264" y="0"/>
                    <a:pt x="26" y="11"/>
                    <a:pt x="1" y="11"/>
                  </a:cubicBezTo>
                  <a:lnTo>
                    <a:pt x="7" y="151"/>
                  </a:lnTo>
                  <a:cubicBezTo>
                    <a:pt x="138" y="144"/>
                    <a:pt x="332" y="139"/>
                    <a:pt x="551" y="139"/>
                  </a:cubicBezTo>
                  <a:cubicBezTo>
                    <a:pt x="1116" y="139"/>
                    <a:pt x="1846" y="174"/>
                    <a:pt x="2078" y="321"/>
                  </a:cubicBezTo>
                  <a:cubicBezTo>
                    <a:pt x="2443" y="550"/>
                    <a:pt x="4643" y="2976"/>
                    <a:pt x="5167" y="4773"/>
                  </a:cubicBezTo>
                  <a:cubicBezTo>
                    <a:pt x="5312" y="5270"/>
                    <a:pt x="5089" y="7174"/>
                    <a:pt x="4477" y="8298"/>
                  </a:cubicBezTo>
                  <a:lnTo>
                    <a:pt x="4599" y="8365"/>
                  </a:lnTo>
                  <a:cubicBezTo>
                    <a:pt x="5210" y="7243"/>
                    <a:pt x="5468" y="5307"/>
                    <a:pt x="5301" y="4733"/>
                  </a:cubicBezTo>
                  <a:cubicBezTo>
                    <a:pt x="4778" y="2942"/>
                    <a:pt x="2621" y="498"/>
                    <a:pt x="2152" y="202"/>
                  </a:cubicBezTo>
                  <a:cubicBezTo>
                    <a:pt x="1882" y="32"/>
                    <a:pt x="1118"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6583667" y="1134604"/>
              <a:ext cx="931595" cy="756738"/>
            </a:xfrm>
            <a:custGeom>
              <a:avLst/>
              <a:gdLst/>
              <a:ahLst/>
              <a:cxnLst/>
              <a:rect l="l" t="t" r="r" b="b"/>
              <a:pathLst>
                <a:path w="12387" h="10062" extrusionOk="0">
                  <a:moveTo>
                    <a:pt x="1049" y="0"/>
                  </a:moveTo>
                  <a:cubicBezTo>
                    <a:pt x="763" y="0"/>
                    <a:pt x="524" y="224"/>
                    <a:pt x="508" y="511"/>
                  </a:cubicBezTo>
                  <a:lnTo>
                    <a:pt x="431" y="1853"/>
                  </a:lnTo>
                  <a:lnTo>
                    <a:pt x="21" y="8856"/>
                  </a:lnTo>
                  <a:cubicBezTo>
                    <a:pt x="1" y="9155"/>
                    <a:pt x="229" y="9412"/>
                    <a:pt x="529" y="9430"/>
                  </a:cubicBezTo>
                  <a:lnTo>
                    <a:pt x="11308" y="10061"/>
                  </a:lnTo>
                  <a:cubicBezTo>
                    <a:pt x="11318" y="10061"/>
                    <a:pt x="11328" y="10061"/>
                    <a:pt x="11338" y="10061"/>
                  </a:cubicBezTo>
                  <a:cubicBezTo>
                    <a:pt x="11625" y="10061"/>
                    <a:pt x="11865" y="9839"/>
                    <a:pt x="11881" y="9550"/>
                  </a:cubicBezTo>
                  <a:lnTo>
                    <a:pt x="11972" y="8012"/>
                  </a:lnTo>
                  <a:lnTo>
                    <a:pt x="12370" y="1205"/>
                  </a:lnTo>
                  <a:cubicBezTo>
                    <a:pt x="12387" y="905"/>
                    <a:pt x="12159" y="649"/>
                    <a:pt x="11860" y="632"/>
                  </a:cubicBezTo>
                  <a:lnTo>
                    <a:pt x="1081" y="1"/>
                  </a:lnTo>
                  <a:cubicBezTo>
                    <a:pt x="1070" y="1"/>
                    <a:pt x="1060" y="0"/>
                    <a:pt x="1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6579531" y="1130468"/>
              <a:ext cx="939793" cy="764860"/>
            </a:xfrm>
            <a:custGeom>
              <a:avLst/>
              <a:gdLst/>
              <a:ahLst/>
              <a:cxnLst/>
              <a:rect l="l" t="t" r="r" b="b"/>
              <a:pathLst>
                <a:path w="12496" h="10170" extrusionOk="0">
                  <a:moveTo>
                    <a:pt x="1103" y="107"/>
                  </a:moveTo>
                  <a:cubicBezTo>
                    <a:pt x="1113" y="107"/>
                    <a:pt x="1122" y="108"/>
                    <a:pt x="1131" y="108"/>
                  </a:cubicBezTo>
                  <a:lnTo>
                    <a:pt x="11910" y="739"/>
                  </a:lnTo>
                  <a:cubicBezTo>
                    <a:pt x="12179" y="756"/>
                    <a:pt x="12386" y="986"/>
                    <a:pt x="12370" y="1256"/>
                  </a:cubicBezTo>
                  <a:lnTo>
                    <a:pt x="11883" y="9602"/>
                  </a:lnTo>
                  <a:cubicBezTo>
                    <a:pt x="11867" y="9861"/>
                    <a:pt x="11653" y="10063"/>
                    <a:pt x="11397" y="10063"/>
                  </a:cubicBezTo>
                  <a:cubicBezTo>
                    <a:pt x="11386" y="10063"/>
                    <a:pt x="11375" y="10062"/>
                    <a:pt x="11365" y="10062"/>
                  </a:cubicBezTo>
                  <a:lnTo>
                    <a:pt x="586" y="9432"/>
                  </a:lnTo>
                  <a:cubicBezTo>
                    <a:pt x="318" y="9416"/>
                    <a:pt x="112" y="9184"/>
                    <a:pt x="128" y="8914"/>
                  </a:cubicBezTo>
                  <a:lnTo>
                    <a:pt x="613" y="569"/>
                  </a:lnTo>
                  <a:cubicBezTo>
                    <a:pt x="622" y="438"/>
                    <a:pt x="679" y="319"/>
                    <a:pt x="777" y="232"/>
                  </a:cubicBezTo>
                  <a:cubicBezTo>
                    <a:pt x="869" y="151"/>
                    <a:pt x="984" y="107"/>
                    <a:pt x="1103" y="107"/>
                  </a:cubicBezTo>
                  <a:close/>
                  <a:moveTo>
                    <a:pt x="1098" y="1"/>
                  </a:moveTo>
                  <a:cubicBezTo>
                    <a:pt x="954" y="1"/>
                    <a:pt x="816" y="54"/>
                    <a:pt x="707" y="151"/>
                  </a:cubicBezTo>
                  <a:cubicBezTo>
                    <a:pt x="589" y="258"/>
                    <a:pt x="518" y="403"/>
                    <a:pt x="508" y="563"/>
                  </a:cubicBezTo>
                  <a:lnTo>
                    <a:pt x="21" y="8908"/>
                  </a:lnTo>
                  <a:cubicBezTo>
                    <a:pt x="1" y="9236"/>
                    <a:pt x="253" y="9519"/>
                    <a:pt x="581" y="9538"/>
                  </a:cubicBezTo>
                  <a:lnTo>
                    <a:pt x="11360" y="10168"/>
                  </a:lnTo>
                  <a:cubicBezTo>
                    <a:pt x="11372" y="10170"/>
                    <a:pt x="11383" y="10170"/>
                    <a:pt x="11395" y="10170"/>
                  </a:cubicBezTo>
                  <a:cubicBezTo>
                    <a:pt x="11707" y="10170"/>
                    <a:pt x="11971" y="9925"/>
                    <a:pt x="11990" y="9608"/>
                  </a:cubicBezTo>
                  <a:lnTo>
                    <a:pt x="12477" y="1263"/>
                  </a:lnTo>
                  <a:cubicBezTo>
                    <a:pt x="12496" y="934"/>
                    <a:pt x="12245" y="652"/>
                    <a:pt x="11917" y="632"/>
                  </a:cubicBezTo>
                  <a:lnTo>
                    <a:pt x="1137" y="2"/>
                  </a:lnTo>
                  <a:cubicBezTo>
                    <a:pt x="1124" y="1"/>
                    <a:pt x="1111" y="1"/>
                    <a:pt x="1098" y="1"/>
                  </a:cubicBezTo>
                  <a:close/>
                </a:path>
              </a:pathLst>
            </a:custGeom>
            <a:solidFill>
              <a:srgbClr val="180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6575394" y="1126482"/>
              <a:ext cx="948141" cy="772832"/>
            </a:xfrm>
            <a:custGeom>
              <a:avLst/>
              <a:gdLst/>
              <a:ahLst/>
              <a:cxnLst/>
              <a:rect l="l" t="t" r="r" b="b"/>
              <a:pathLst>
                <a:path w="12607" h="10276" extrusionOk="0">
                  <a:moveTo>
                    <a:pt x="1154" y="215"/>
                  </a:moveTo>
                  <a:cubicBezTo>
                    <a:pt x="1164" y="215"/>
                    <a:pt x="1174" y="215"/>
                    <a:pt x="1184" y="216"/>
                  </a:cubicBezTo>
                  <a:lnTo>
                    <a:pt x="11963" y="846"/>
                  </a:lnTo>
                  <a:cubicBezTo>
                    <a:pt x="12202" y="861"/>
                    <a:pt x="12387" y="1067"/>
                    <a:pt x="12372" y="1307"/>
                  </a:cubicBezTo>
                  <a:lnTo>
                    <a:pt x="11885" y="9652"/>
                  </a:lnTo>
                  <a:cubicBezTo>
                    <a:pt x="11871" y="9882"/>
                    <a:pt x="11681" y="10063"/>
                    <a:pt x="11452" y="10063"/>
                  </a:cubicBezTo>
                  <a:cubicBezTo>
                    <a:pt x="11443" y="10063"/>
                    <a:pt x="11433" y="10062"/>
                    <a:pt x="11424" y="10062"/>
                  </a:cubicBezTo>
                  <a:lnTo>
                    <a:pt x="645" y="9432"/>
                  </a:lnTo>
                  <a:cubicBezTo>
                    <a:pt x="406" y="9417"/>
                    <a:pt x="221" y="9211"/>
                    <a:pt x="236" y="8971"/>
                  </a:cubicBezTo>
                  <a:lnTo>
                    <a:pt x="723" y="626"/>
                  </a:lnTo>
                  <a:cubicBezTo>
                    <a:pt x="730" y="509"/>
                    <a:pt x="781" y="403"/>
                    <a:pt x="869" y="325"/>
                  </a:cubicBezTo>
                  <a:cubicBezTo>
                    <a:pt x="948" y="255"/>
                    <a:pt x="1048" y="215"/>
                    <a:pt x="1154" y="215"/>
                  </a:cubicBezTo>
                  <a:close/>
                  <a:moveTo>
                    <a:pt x="1158" y="0"/>
                  </a:moveTo>
                  <a:cubicBezTo>
                    <a:pt x="999" y="0"/>
                    <a:pt x="847" y="59"/>
                    <a:pt x="727" y="165"/>
                  </a:cubicBezTo>
                  <a:cubicBezTo>
                    <a:pt x="598" y="280"/>
                    <a:pt x="521" y="439"/>
                    <a:pt x="511" y="613"/>
                  </a:cubicBezTo>
                  <a:lnTo>
                    <a:pt x="22" y="8957"/>
                  </a:lnTo>
                  <a:cubicBezTo>
                    <a:pt x="1" y="9314"/>
                    <a:pt x="274" y="9624"/>
                    <a:pt x="632" y="9644"/>
                  </a:cubicBezTo>
                  <a:lnTo>
                    <a:pt x="11411" y="10274"/>
                  </a:lnTo>
                  <a:cubicBezTo>
                    <a:pt x="11424" y="10275"/>
                    <a:pt x="11437" y="10275"/>
                    <a:pt x="11450" y="10275"/>
                  </a:cubicBezTo>
                  <a:cubicBezTo>
                    <a:pt x="11791" y="10275"/>
                    <a:pt x="12078" y="10010"/>
                    <a:pt x="12098" y="9663"/>
                  </a:cubicBezTo>
                  <a:lnTo>
                    <a:pt x="12586" y="1318"/>
                  </a:lnTo>
                  <a:cubicBezTo>
                    <a:pt x="12607" y="961"/>
                    <a:pt x="12333" y="653"/>
                    <a:pt x="11975" y="632"/>
                  </a:cubicBezTo>
                  <a:lnTo>
                    <a:pt x="1197" y="1"/>
                  </a:lnTo>
                  <a:cubicBezTo>
                    <a:pt x="1184" y="1"/>
                    <a:pt x="1171" y="0"/>
                    <a:pt x="1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7019183" y="1309383"/>
              <a:ext cx="143045" cy="163501"/>
            </a:xfrm>
            <a:custGeom>
              <a:avLst/>
              <a:gdLst/>
              <a:ahLst/>
              <a:cxnLst/>
              <a:rect l="l" t="t" r="r" b="b"/>
              <a:pathLst>
                <a:path w="1902" h="2174" extrusionOk="0">
                  <a:moveTo>
                    <a:pt x="1861" y="1"/>
                  </a:moveTo>
                  <a:cubicBezTo>
                    <a:pt x="780" y="120"/>
                    <a:pt x="1" y="1093"/>
                    <a:pt x="120" y="2174"/>
                  </a:cubicBezTo>
                  <a:lnTo>
                    <a:pt x="501" y="2131"/>
                  </a:lnTo>
                  <a:cubicBezTo>
                    <a:pt x="491" y="2044"/>
                    <a:pt x="488" y="1956"/>
                    <a:pt x="493" y="1866"/>
                  </a:cubicBezTo>
                  <a:cubicBezTo>
                    <a:pt x="537" y="1078"/>
                    <a:pt x="1144" y="460"/>
                    <a:pt x="1901" y="370"/>
                  </a:cubicBezTo>
                  <a:lnTo>
                    <a:pt x="18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7019258" y="1305021"/>
              <a:ext cx="147557" cy="172225"/>
            </a:xfrm>
            <a:custGeom>
              <a:avLst/>
              <a:gdLst/>
              <a:ahLst/>
              <a:cxnLst/>
              <a:rect l="l" t="t" r="r" b="b"/>
              <a:pathLst>
                <a:path w="1962" h="2290" extrusionOk="0">
                  <a:moveTo>
                    <a:pt x="1808" y="122"/>
                  </a:moveTo>
                  <a:lnTo>
                    <a:pt x="1835" y="377"/>
                  </a:lnTo>
                  <a:cubicBezTo>
                    <a:pt x="1065" y="496"/>
                    <a:pt x="478" y="1135"/>
                    <a:pt x="433" y="1921"/>
                  </a:cubicBezTo>
                  <a:cubicBezTo>
                    <a:pt x="428" y="1989"/>
                    <a:pt x="431" y="2061"/>
                    <a:pt x="437" y="2139"/>
                  </a:cubicBezTo>
                  <a:lnTo>
                    <a:pt x="169" y="2168"/>
                  </a:lnTo>
                  <a:cubicBezTo>
                    <a:pt x="131" y="1680"/>
                    <a:pt x="276" y="1204"/>
                    <a:pt x="583" y="821"/>
                  </a:cubicBezTo>
                  <a:cubicBezTo>
                    <a:pt x="891" y="437"/>
                    <a:pt x="1324" y="190"/>
                    <a:pt x="1808" y="122"/>
                  </a:cubicBezTo>
                  <a:close/>
                  <a:moveTo>
                    <a:pt x="1858" y="0"/>
                  </a:moveTo>
                  <a:cubicBezTo>
                    <a:pt x="1856" y="0"/>
                    <a:pt x="1854" y="1"/>
                    <a:pt x="1852" y="1"/>
                  </a:cubicBezTo>
                  <a:cubicBezTo>
                    <a:pt x="1314" y="60"/>
                    <a:pt x="831" y="325"/>
                    <a:pt x="493" y="748"/>
                  </a:cubicBezTo>
                  <a:cubicBezTo>
                    <a:pt x="156" y="1169"/>
                    <a:pt x="1" y="1699"/>
                    <a:pt x="61" y="2237"/>
                  </a:cubicBezTo>
                  <a:cubicBezTo>
                    <a:pt x="64" y="2265"/>
                    <a:pt x="88" y="2287"/>
                    <a:pt x="115" y="2289"/>
                  </a:cubicBezTo>
                  <a:lnTo>
                    <a:pt x="124" y="2289"/>
                  </a:lnTo>
                  <a:lnTo>
                    <a:pt x="505" y="2248"/>
                  </a:lnTo>
                  <a:cubicBezTo>
                    <a:pt x="536" y="2243"/>
                    <a:pt x="560" y="2214"/>
                    <a:pt x="556" y="2183"/>
                  </a:cubicBezTo>
                  <a:cubicBezTo>
                    <a:pt x="547" y="2090"/>
                    <a:pt x="543" y="2006"/>
                    <a:pt x="548" y="1927"/>
                  </a:cubicBezTo>
                  <a:cubicBezTo>
                    <a:pt x="592" y="1179"/>
                    <a:pt x="1163" y="573"/>
                    <a:pt x="1906" y="484"/>
                  </a:cubicBezTo>
                  <a:cubicBezTo>
                    <a:pt x="1937" y="480"/>
                    <a:pt x="1961" y="452"/>
                    <a:pt x="1957" y="421"/>
                  </a:cubicBezTo>
                  <a:lnTo>
                    <a:pt x="1916" y="51"/>
                  </a:lnTo>
                  <a:cubicBezTo>
                    <a:pt x="1912" y="21"/>
                    <a:pt x="1887"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7028207" y="1469722"/>
              <a:ext cx="163501" cy="134997"/>
            </a:xfrm>
            <a:custGeom>
              <a:avLst/>
              <a:gdLst/>
              <a:ahLst/>
              <a:cxnLst/>
              <a:rect l="l" t="t" r="r" b="b"/>
              <a:pathLst>
                <a:path w="2174" h="1795" extrusionOk="0">
                  <a:moveTo>
                    <a:pt x="381" y="0"/>
                  </a:moveTo>
                  <a:lnTo>
                    <a:pt x="0" y="42"/>
                  </a:lnTo>
                  <a:cubicBezTo>
                    <a:pt x="111" y="1049"/>
                    <a:pt x="964" y="1794"/>
                    <a:pt x="1955" y="1794"/>
                  </a:cubicBezTo>
                  <a:cubicBezTo>
                    <a:pt x="2027" y="1794"/>
                    <a:pt x="2100" y="1790"/>
                    <a:pt x="2173" y="1782"/>
                  </a:cubicBezTo>
                  <a:lnTo>
                    <a:pt x="2133" y="1417"/>
                  </a:lnTo>
                  <a:cubicBezTo>
                    <a:pt x="2074" y="1423"/>
                    <a:pt x="2015" y="1427"/>
                    <a:pt x="1956" y="1427"/>
                  </a:cubicBezTo>
                  <a:cubicBezTo>
                    <a:pt x="1930" y="1427"/>
                    <a:pt x="1904" y="1426"/>
                    <a:pt x="1879" y="1424"/>
                  </a:cubicBezTo>
                  <a:cubicBezTo>
                    <a:pt x="1086" y="1379"/>
                    <a:pt x="463" y="763"/>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023845" y="1465360"/>
              <a:ext cx="172601" cy="143722"/>
            </a:xfrm>
            <a:custGeom>
              <a:avLst/>
              <a:gdLst/>
              <a:ahLst/>
              <a:cxnLst/>
              <a:rect l="l" t="t" r="r" b="b"/>
              <a:pathLst>
                <a:path w="2295" h="1911" extrusionOk="0">
                  <a:moveTo>
                    <a:pt x="390" y="121"/>
                  </a:moveTo>
                  <a:cubicBezTo>
                    <a:pt x="500" y="901"/>
                    <a:pt x="1142" y="1494"/>
                    <a:pt x="1933" y="1539"/>
                  </a:cubicBezTo>
                  <a:cubicBezTo>
                    <a:pt x="1960" y="1541"/>
                    <a:pt x="1988" y="1542"/>
                    <a:pt x="2016" y="1542"/>
                  </a:cubicBezTo>
                  <a:cubicBezTo>
                    <a:pt x="2056" y="1542"/>
                    <a:pt x="2097" y="1540"/>
                    <a:pt x="2140" y="1537"/>
                  </a:cubicBezTo>
                  <a:lnTo>
                    <a:pt x="2167" y="1788"/>
                  </a:lnTo>
                  <a:cubicBezTo>
                    <a:pt x="2115" y="1793"/>
                    <a:pt x="2062" y="1795"/>
                    <a:pt x="2010" y="1795"/>
                  </a:cubicBezTo>
                  <a:cubicBezTo>
                    <a:pt x="1578" y="1795"/>
                    <a:pt x="1162" y="1650"/>
                    <a:pt x="820" y="1374"/>
                  </a:cubicBezTo>
                  <a:cubicBezTo>
                    <a:pt x="436" y="1067"/>
                    <a:pt x="189" y="634"/>
                    <a:pt x="121" y="150"/>
                  </a:cubicBezTo>
                  <a:lnTo>
                    <a:pt x="390" y="121"/>
                  </a:lnTo>
                  <a:close/>
                  <a:moveTo>
                    <a:pt x="442" y="1"/>
                  </a:moveTo>
                  <a:cubicBezTo>
                    <a:pt x="439" y="1"/>
                    <a:pt x="436" y="1"/>
                    <a:pt x="434" y="1"/>
                  </a:cubicBezTo>
                  <a:lnTo>
                    <a:pt x="53" y="43"/>
                  </a:lnTo>
                  <a:cubicBezTo>
                    <a:pt x="37" y="44"/>
                    <a:pt x="23" y="51"/>
                    <a:pt x="14" y="64"/>
                  </a:cubicBezTo>
                  <a:cubicBezTo>
                    <a:pt x="3" y="76"/>
                    <a:pt x="0" y="91"/>
                    <a:pt x="1" y="106"/>
                  </a:cubicBezTo>
                  <a:cubicBezTo>
                    <a:pt x="60" y="645"/>
                    <a:pt x="325" y="1127"/>
                    <a:pt x="748" y="1466"/>
                  </a:cubicBezTo>
                  <a:cubicBezTo>
                    <a:pt x="1080" y="1730"/>
                    <a:pt x="1477" y="1882"/>
                    <a:pt x="1894" y="1907"/>
                  </a:cubicBezTo>
                  <a:cubicBezTo>
                    <a:pt x="1936" y="1909"/>
                    <a:pt x="1979" y="1910"/>
                    <a:pt x="2022" y="1910"/>
                  </a:cubicBezTo>
                  <a:cubicBezTo>
                    <a:pt x="2093" y="1910"/>
                    <a:pt x="2166" y="1907"/>
                    <a:pt x="2240" y="1901"/>
                  </a:cubicBezTo>
                  <a:cubicBezTo>
                    <a:pt x="2271" y="1896"/>
                    <a:pt x="2295" y="1867"/>
                    <a:pt x="2290" y="1836"/>
                  </a:cubicBezTo>
                  <a:lnTo>
                    <a:pt x="2250" y="1471"/>
                  </a:lnTo>
                  <a:cubicBezTo>
                    <a:pt x="2247" y="1442"/>
                    <a:pt x="2222" y="1420"/>
                    <a:pt x="2194" y="1420"/>
                  </a:cubicBezTo>
                  <a:cubicBezTo>
                    <a:pt x="2191" y="1420"/>
                    <a:pt x="2189" y="1420"/>
                    <a:pt x="2187" y="1420"/>
                  </a:cubicBezTo>
                  <a:cubicBezTo>
                    <a:pt x="2129" y="1426"/>
                    <a:pt x="2075" y="1429"/>
                    <a:pt x="2024" y="1429"/>
                  </a:cubicBezTo>
                  <a:cubicBezTo>
                    <a:pt x="1996" y="1429"/>
                    <a:pt x="1968" y="1428"/>
                    <a:pt x="1942" y="1426"/>
                  </a:cubicBezTo>
                  <a:cubicBezTo>
                    <a:pt x="1185" y="1383"/>
                    <a:pt x="579" y="806"/>
                    <a:pt x="498" y="53"/>
                  </a:cubicBezTo>
                  <a:cubicBezTo>
                    <a:pt x="496" y="38"/>
                    <a:pt x="489" y="23"/>
                    <a:pt x="477" y="14"/>
                  </a:cubicBezTo>
                  <a:cubicBezTo>
                    <a:pt x="467" y="5"/>
                    <a:pt x="455"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7159065" y="1308405"/>
              <a:ext cx="164704" cy="295340"/>
            </a:xfrm>
            <a:custGeom>
              <a:avLst/>
              <a:gdLst/>
              <a:ahLst/>
              <a:cxnLst/>
              <a:rect l="l" t="t" r="r" b="b"/>
              <a:pathLst>
                <a:path w="2190" h="3927" extrusionOk="0">
                  <a:moveTo>
                    <a:pt x="219" y="1"/>
                  </a:moveTo>
                  <a:cubicBezTo>
                    <a:pt x="147" y="1"/>
                    <a:pt x="74" y="5"/>
                    <a:pt x="1" y="13"/>
                  </a:cubicBezTo>
                  <a:lnTo>
                    <a:pt x="41" y="382"/>
                  </a:lnTo>
                  <a:cubicBezTo>
                    <a:pt x="109" y="375"/>
                    <a:pt x="177" y="370"/>
                    <a:pt x="246" y="370"/>
                  </a:cubicBezTo>
                  <a:cubicBezTo>
                    <a:pt x="271" y="370"/>
                    <a:pt x="297" y="370"/>
                    <a:pt x="322" y="372"/>
                  </a:cubicBezTo>
                  <a:cubicBezTo>
                    <a:pt x="1204" y="423"/>
                    <a:pt x="1879" y="1180"/>
                    <a:pt x="1828" y="2062"/>
                  </a:cubicBezTo>
                  <a:cubicBezTo>
                    <a:pt x="1783" y="2858"/>
                    <a:pt x="1162" y="3482"/>
                    <a:pt x="393" y="3560"/>
                  </a:cubicBezTo>
                  <a:lnTo>
                    <a:pt x="432" y="3926"/>
                  </a:lnTo>
                  <a:cubicBezTo>
                    <a:pt x="1244" y="3837"/>
                    <a:pt x="1884" y="3267"/>
                    <a:pt x="2103" y="2532"/>
                  </a:cubicBezTo>
                  <a:cubicBezTo>
                    <a:pt x="2139" y="2410"/>
                    <a:pt x="2164" y="2282"/>
                    <a:pt x="2178" y="2152"/>
                  </a:cubicBezTo>
                  <a:cubicBezTo>
                    <a:pt x="2189" y="2022"/>
                    <a:pt x="2188" y="1889"/>
                    <a:pt x="2174" y="1753"/>
                  </a:cubicBezTo>
                  <a:cubicBezTo>
                    <a:pt x="2062" y="746"/>
                    <a:pt x="1210" y="1"/>
                    <a:pt x="2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154402" y="1304118"/>
              <a:ext cx="173955" cy="304440"/>
            </a:xfrm>
            <a:custGeom>
              <a:avLst/>
              <a:gdLst/>
              <a:ahLst/>
              <a:cxnLst/>
              <a:rect l="l" t="t" r="r" b="b"/>
              <a:pathLst>
                <a:path w="2313" h="4048" extrusionOk="0">
                  <a:moveTo>
                    <a:pt x="278" y="115"/>
                  </a:moveTo>
                  <a:cubicBezTo>
                    <a:pt x="1239" y="115"/>
                    <a:pt x="2069" y="840"/>
                    <a:pt x="2178" y="1816"/>
                  </a:cubicBezTo>
                  <a:cubicBezTo>
                    <a:pt x="2191" y="1946"/>
                    <a:pt x="2193" y="2078"/>
                    <a:pt x="2182" y="2205"/>
                  </a:cubicBezTo>
                  <a:cubicBezTo>
                    <a:pt x="2169" y="2329"/>
                    <a:pt x="2146" y="2453"/>
                    <a:pt x="2110" y="2573"/>
                  </a:cubicBezTo>
                  <a:cubicBezTo>
                    <a:pt x="1896" y="3291"/>
                    <a:pt x="1285" y="3816"/>
                    <a:pt x="545" y="3920"/>
                  </a:cubicBezTo>
                  <a:lnTo>
                    <a:pt x="518" y="3669"/>
                  </a:lnTo>
                  <a:cubicBezTo>
                    <a:pt x="1305" y="3563"/>
                    <a:pt x="1903" y="2922"/>
                    <a:pt x="1948" y="2123"/>
                  </a:cubicBezTo>
                  <a:cubicBezTo>
                    <a:pt x="2000" y="1209"/>
                    <a:pt x="1301" y="425"/>
                    <a:pt x="387" y="372"/>
                  </a:cubicBezTo>
                  <a:cubicBezTo>
                    <a:pt x="356" y="370"/>
                    <a:pt x="324" y="369"/>
                    <a:pt x="292" y="369"/>
                  </a:cubicBezTo>
                  <a:cubicBezTo>
                    <a:pt x="247" y="369"/>
                    <a:pt x="202" y="371"/>
                    <a:pt x="154" y="375"/>
                  </a:cubicBezTo>
                  <a:lnTo>
                    <a:pt x="125" y="121"/>
                  </a:lnTo>
                  <a:cubicBezTo>
                    <a:pt x="176" y="117"/>
                    <a:pt x="227" y="115"/>
                    <a:pt x="278" y="115"/>
                  </a:cubicBezTo>
                  <a:close/>
                  <a:moveTo>
                    <a:pt x="283" y="0"/>
                  </a:moveTo>
                  <a:cubicBezTo>
                    <a:pt x="208" y="0"/>
                    <a:pt x="133" y="4"/>
                    <a:pt x="57" y="13"/>
                  </a:cubicBezTo>
                  <a:lnTo>
                    <a:pt x="0" y="19"/>
                  </a:lnTo>
                  <a:lnTo>
                    <a:pt x="54" y="504"/>
                  </a:lnTo>
                  <a:lnTo>
                    <a:pt x="111" y="497"/>
                  </a:lnTo>
                  <a:cubicBezTo>
                    <a:pt x="179" y="490"/>
                    <a:pt x="243" y="486"/>
                    <a:pt x="306" y="486"/>
                  </a:cubicBezTo>
                  <a:cubicBezTo>
                    <a:pt x="332" y="486"/>
                    <a:pt x="357" y="487"/>
                    <a:pt x="382" y="488"/>
                  </a:cubicBezTo>
                  <a:cubicBezTo>
                    <a:pt x="1232" y="538"/>
                    <a:pt x="1883" y="1268"/>
                    <a:pt x="1834" y="2117"/>
                  </a:cubicBezTo>
                  <a:cubicBezTo>
                    <a:pt x="1789" y="2878"/>
                    <a:pt x="1208" y="3485"/>
                    <a:pt x="450" y="3562"/>
                  </a:cubicBezTo>
                  <a:lnTo>
                    <a:pt x="392" y="3568"/>
                  </a:lnTo>
                  <a:lnTo>
                    <a:pt x="444" y="4048"/>
                  </a:lnTo>
                  <a:lnTo>
                    <a:pt x="504" y="4041"/>
                  </a:lnTo>
                  <a:cubicBezTo>
                    <a:pt x="1316" y="3951"/>
                    <a:pt x="1991" y="3388"/>
                    <a:pt x="2224" y="2605"/>
                  </a:cubicBezTo>
                  <a:cubicBezTo>
                    <a:pt x="2262" y="2477"/>
                    <a:pt x="2288" y="2346"/>
                    <a:pt x="2299" y="2214"/>
                  </a:cubicBezTo>
                  <a:cubicBezTo>
                    <a:pt x="2312" y="2079"/>
                    <a:pt x="2311" y="1941"/>
                    <a:pt x="2296" y="1804"/>
                  </a:cubicBezTo>
                  <a:cubicBezTo>
                    <a:pt x="2181" y="769"/>
                    <a:pt x="1302" y="0"/>
                    <a:pt x="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6848616" y="1335780"/>
              <a:ext cx="134321" cy="477868"/>
            </a:xfrm>
            <a:custGeom>
              <a:avLst/>
              <a:gdLst/>
              <a:ahLst/>
              <a:cxnLst/>
              <a:rect l="l" t="t" r="r" b="b"/>
              <a:pathLst>
                <a:path w="1786" h="6354" extrusionOk="0">
                  <a:moveTo>
                    <a:pt x="363" y="1"/>
                  </a:moveTo>
                  <a:lnTo>
                    <a:pt x="0" y="6272"/>
                  </a:lnTo>
                  <a:lnTo>
                    <a:pt x="1423" y="6354"/>
                  </a:lnTo>
                  <a:lnTo>
                    <a:pt x="1785" y="84"/>
                  </a:lnTo>
                  <a:lnTo>
                    <a:pt x="36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6844330" y="1331493"/>
              <a:ext cx="143045" cy="486593"/>
            </a:xfrm>
            <a:custGeom>
              <a:avLst/>
              <a:gdLst/>
              <a:ahLst/>
              <a:cxnLst/>
              <a:rect l="l" t="t" r="r" b="b"/>
              <a:pathLst>
                <a:path w="1902" h="6470" extrusionOk="0">
                  <a:moveTo>
                    <a:pt x="474" y="119"/>
                  </a:moveTo>
                  <a:lnTo>
                    <a:pt x="1781" y="195"/>
                  </a:lnTo>
                  <a:lnTo>
                    <a:pt x="1425" y="6350"/>
                  </a:lnTo>
                  <a:lnTo>
                    <a:pt x="118" y="6275"/>
                  </a:lnTo>
                  <a:lnTo>
                    <a:pt x="474" y="119"/>
                  </a:lnTo>
                  <a:close/>
                  <a:moveTo>
                    <a:pt x="422" y="1"/>
                  </a:moveTo>
                  <a:cubicBezTo>
                    <a:pt x="390" y="1"/>
                    <a:pt x="364" y="24"/>
                    <a:pt x="363" y="56"/>
                  </a:cubicBezTo>
                  <a:lnTo>
                    <a:pt x="1" y="6327"/>
                  </a:lnTo>
                  <a:cubicBezTo>
                    <a:pt x="0" y="6359"/>
                    <a:pt x="23" y="6386"/>
                    <a:pt x="55" y="6387"/>
                  </a:cubicBezTo>
                  <a:lnTo>
                    <a:pt x="1477" y="6469"/>
                  </a:lnTo>
                  <a:cubicBezTo>
                    <a:pt x="1478" y="6469"/>
                    <a:pt x="1478" y="6469"/>
                    <a:pt x="1479" y="6469"/>
                  </a:cubicBezTo>
                  <a:cubicBezTo>
                    <a:pt x="1509" y="6469"/>
                    <a:pt x="1536" y="6446"/>
                    <a:pt x="1538" y="6414"/>
                  </a:cubicBezTo>
                  <a:lnTo>
                    <a:pt x="1900" y="144"/>
                  </a:lnTo>
                  <a:cubicBezTo>
                    <a:pt x="1901" y="112"/>
                    <a:pt x="1879" y="84"/>
                    <a:pt x="1845" y="83"/>
                  </a:cubicBezTo>
                  <a:lnTo>
                    <a:pt x="424" y="1"/>
                  </a:lnTo>
                  <a:cubicBezTo>
                    <a:pt x="423" y="1"/>
                    <a:pt x="422" y="1"/>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001359" y="1517252"/>
              <a:ext cx="123716" cy="305192"/>
            </a:xfrm>
            <a:custGeom>
              <a:avLst/>
              <a:gdLst/>
              <a:ahLst/>
              <a:cxnLst/>
              <a:rect l="l" t="t" r="r" b="b"/>
              <a:pathLst>
                <a:path w="1645" h="4058" extrusionOk="0">
                  <a:moveTo>
                    <a:pt x="230" y="0"/>
                  </a:moveTo>
                  <a:lnTo>
                    <a:pt x="0" y="3975"/>
                  </a:lnTo>
                  <a:lnTo>
                    <a:pt x="1415" y="4057"/>
                  </a:lnTo>
                  <a:lnTo>
                    <a:pt x="1644" y="82"/>
                  </a:lnTo>
                  <a:lnTo>
                    <a:pt x="23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6996997" y="1512965"/>
              <a:ext cx="132516" cy="313916"/>
            </a:xfrm>
            <a:custGeom>
              <a:avLst/>
              <a:gdLst/>
              <a:ahLst/>
              <a:cxnLst/>
              <a:rect l="l" t="t" r="r" b="b"/>
              <a:pathLst>
                <a:path w="1762" h="4174" extrusionOk="0">
                  <a:moveTo>
                    <a:pt x="343" y="119"/>
                  </a:moveTo>
                  <a:lnTo>
                    <a:pt x="1641" y="194"/>
                  </a:lnTo>
                  <a:lnTo>
                    <a:pt x="1418" y="4055"/>
                  </a:lnTo>
                  <a:lnTo>
                    <a:pt x="119" y="3979"/>
                  </a:lnTo>
                  <a:lnTo>
                    <a:pt x="343" y="119"/>
                  </a:lnTo>
                  <a:close/>
                  <a:moveTo>
                    <a:pt x="290" y="0"/>
                  </a:moveTo>
                  <a:cubicBezTo>
                    <a:pt x="258" y="0"/>
                    <a:pt x="232" y="24"/>
                    <a:pt x="230" y="55"/>
                  </a:cubicBezTo>
                  <a:lnTo>
                    <a:pt x="1" y="4030"/>
                  </a:lnTo>
                  <a:cubicBezTo>
                    <a:pt x="0" y="4062"/>
                    <a:pt x="23" y="4090"/>
                    <a:pt x="56" y="4091"/>
                  </a:cubicBezTo>
                  <a:lnTo>
                    <a:pt x="1470" y="4173"/>
                  </a:lnTo>
                  <a:cubicBezTo>
                    <a:pt x="1470" y="4173"/>
                    <a:pt x="1471" y="4173"/>
                    <a:pt x="1472" y="4173"/>
                  </a:cubicBezTo>
                  <a:cubicBezTo>
                    <a:pt x="1502" y="4173"/>
                    <a:pt x="1528" y="4150"/>
                    <a:pt x="1531" y="4118"/>
                  </a:cubicBezTo>
                  <a:lnTo>
                    <a:pt x="1760" y="144"/>
                  </a:lnTo>
                  <a:cubicBezTo>
                    <a:pt x="1761" y="111"/>
                    <a:pt x="1738" y="83"/>
                    <a:pt x="1706" y="82"/>
                  </a:cubicBezTo>
                  <a:lnTo>
                    <a:pt x="292" y="0"/>
                  </a:lnTo>
                  <a:cubicBezTo>
                    <a:pt x="291" y="0"/>
                    <a:pt x="290"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7151845" y="1656082"/>
              <a:ext cx="116346" cy="175083"/>
            </a:xfrm>
            <a:custGeom>
              <a:avLst/>
              <a:gdLst/>
              <a:ahLst/>
              <a:cxnLst/>
              <a:rect l="l" t="t" r="r" b="b"/>
              <a:pathLst>
                <a:path w="1547" h="2328" extrusionOk="0">
                  <a:moveTo>
                    <a:pt x="130" y="1"/>
                  </a:moveTo>
                  <a:lnTo>
                    <a:pt x="0" y="2245"/>
                  </a:lnTo>
                  <a:lnTo>
                    <a:pt x="1417" y="2327"/>
                  </a:lnTo>
                  <a:lnTo>
                    <a:pt x="1546" y="82"/>
                  </a:lnTo>
                  <a:lnTo>
                    <a:pt x="130"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7147333" y="1651720"/>
              <a:ext cx="125296" cy="183807"/>
            </a:xfrm>
            <a:custGeom>
              <a:avLst/>
              <a:gdLst/>
              <a:ahLst/>
              <a:cxnLst/>
              <a:rect l="l" t="t" r="r" b="b"/>
              <a:pathLst>
                <a:path w="1666" h="2444" extrusionOk="0">
                  <a:moveTo>
                    <a:pt x="245" y="120"/>
                  </a:moveTo>
                  <a:lnTo>
                    <a:pt x="1546" y="195"/>
                  </a:lnTo>
                  <a:lnTo>
                    <a:pt x="1423" y="2325"/>
                  </a:lnTo>
                  <a:lnTo>
                    <a:pt x="122" y="2251"/>
                  </a:lnTo>
                  <a:lnTo>
                    <a:pt x="245" y="120"/>
                  </a:lnTo>
                  <a:close/>
                  <a:moveTo>
                    <a:pt x="191" y="1"/>
                  </a:moveTo>
                  <a:cubicBezTo>
                    <a:pt x="160" y="1"/>
                    <a:pt x="134" y="23"/>
                    <a:pt x="132" y="56"/>
                  </a:cubicBezTo>
                  <a:lnTo>
                    <a:pt x="2" y="2300"/>
                  </a:lnTo>
                  <a:cubicBezTo>
                    <a:pt x="1" y="2334"/>
                    <a:pt x="25" y="2361"/>
                    <a:pt x="57" y="2362"/>
                  </a:cubicBezTo>
                  <a:lnTo>
                    <a:pt x="1474" y="2444"/>
                  </a:lnTo>
                  <a:cubicBezTo>
                    <a:pt x="1475" y="2444"/>
                    <a:pt x="1476" y="2444"/>
                    <a:pt x="1477" y="2444"/>
                  </a:cubicBezTo>
                  <a:cubicBezTo>
                    <a:pt x="1508" y="2444"/>
                    <a:pt x="1534" y="2420"/>
                    <a:pt x="1535" y="2389"/>
                  </a:cubicBezTo>
                  <a:lnTo>
                    <a:pt x="1664" y="144"/>
                  </a:lnTo>
                  <a:cubicBezTo>
                    <a:pt x="1665" y="111"/>
                    <a:pt x="1643" y="84"/>
                    <a:pt x="1609" y="83"/>
                  </a:cubicBezTo>
                  <a:lnTo>
                    <a:pt x="193" y="1"/>
                  </a:lnTo>
                  <a:cubicBezTo>
                    <a:pt x="192" y="1"/>
                    <a:pt x="191"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839742" y="1335253"/>
              <a:ext cx="133343" cy="467114"/>
            </a:xfrm>
            <a:custGeom>
              <a:avLst/>
              <a:gdLst/>
              <a:ahLst/>
              <a:cxnLst/>
              <a:rect l="l" t="t" r="r" b="b"/>
              <a:pathLst>
                <a:path w="1773" h="6211" extrusionOk="0">
                  <a:moveTo>
                    <a:pt x="355" y="0"/>
                  </a:moveTo>
                  <a:lnTo>
                    <a:pt x="1" y="6129"/>
                  </a:lnTo>
                  <a:lnTo>
                    <a:pt x="1418" y="6211"/>
                  </a:lnTo>
                  <a:lnTo>
                    <a:pt x="1772" y="82"/>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6835305" y="1330816"/>
              <a:ext cx="142368" cy="476214"/>
            </a:xfrm>
            <a:custGeom>
              <a:avLst/>
              <a:gdLst/>
              <a:ahLst/>
              <a:cxnLst/>
              <a:rect l="l" t="t" r="r" b="b"/>
              <a:pathLst>
                <a:path w="1893" h="6332" extrusionOk="0">
                  <a:moveTo>
                    <a:pt x="470" y="122"/>
                  </a:moveTo>
                  <a:lnTo>
                    <a:pt x="1772" y="196"/>
                  </a:lnTo>
                  <a:lnTo>
                    <a:pt x="1425" y="6209"/>
                  </a:lnTo>
                  <a:lnTo>
                    <a:pt x="122" y="6135"/>
                  </a:lnTo>
                  <a:lnTo>
                    <a:pt x="470" y="122"/>
                  </a:lnTo>
                  <a:close/>
                  <a:moveTo>
                    <a:pt x="361" y="0"/>
                  </a:moveTo>
                  <a:lnTo>
                    <a:pt x="1" y="6244"/>
                  </a:lnTo>
                  <a:lnTo>
                    <a:pt x="1533" y="6332"/>
                  </a:lnTo>
                  <a:lnTo>
                    <a:pt x="1893" y="88"/>
                  </a:lnTo>
                  <a:lnTo>
                    <a:pt x="36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6991883" y="1516650"/>
              <a:ext cx="123340" cy="294513"/>
            </a:xfrm>
            <a:custGeom>
              <a:avLst/>
              <a:gdLst/>
              <a:ahLst/>
              <a:cxnLst/>
              <a:rect l="l" t="t" r="r" b="b"/>
              <a:pathLst>
                <a:path w="1640" h="3916" extrusionOk="0">
                  <a:moveTo>
                    <a:pt x="222" y="0"/>
                  </a:moveTo>
                  <a:lnTo>
                    <a:pt x="1" y="3834"/>
                  </a:lnTo>
                  <a:lnTo>
                    <a:pt x="1417" y="3916"/>
                  </a:lnTo>
                  <a:lnTo>
                    <a:pt x="1639" y="82"/>
                  </a:lnTo>
                  <a:lnTo>
                    <a:pt x="2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839968" y="1335404"/>
              <a:ext cx="133268" cy="467114"/>
            </a:xfrm>
            <a:custGeom>
              <a:avLst/>
              <a:gdLst/>
              <a:ahLst/>
              <a:cxnLst/>
              <a:rect l="l" t="t" r="r" b="b"/>
              <a:pathLst>
                <a:path w="1772" h="6211" extrusionOk="0">
                  <a:moveTo>
                    <a:pt x="354" y="0"/>
                  </a:moveTo>
                  <a:lnTo>
                    <a:pt x="0" y="6129"/>
                  </a:lnTo>
                  <a:lnTo>
                    <a:pt x="1417" y="6211"/>
                  </a:lnTo>
                  <a:lnTo>
                    <a:pt x="1772" y="82"/>
                  </a:lnTo>
                  <a:lnTo>
                    <a:pt x="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6835380" y="1330967"/>
              <a:ext cx="142142" cy="475763"/>
            </a:xfrm>
            <a:custGeom>
              <a:avLst/>
              <a:gdLst/>
              <a:ahLst/>
              <a:cxnLst/>
              <a:rect l="l" t="t" r="r" b="b"/>
              <a:pathLst>
                <a:path w="1890" h="6326" extrusionOk="0">
                  <a:moveTo>
                    <a:pt x="469" y="120"/>
                  </a:moveTo>
                  <a:lnTo>
                    <a:pt x="1771" y="194"/>
                  </a:lnTo>
                  <a:lnTo>
                    <a:pt x="1424" y="6207"/>
                  </a:lnTo>
                  <a:lnTo>
                    <a:pt x="121" y="6133"/>
                  </a:lnTo>
                  <a:lnTo>
                    <a:pt x="469" y="120"/>
                  </a:lnTo>
                  <a:close/>
                  <a:moveTo>
                    <a:pt x="415" y="0"/>
                  </a:moveTo>
                  <a:cubicBezTo>
                    <a:pt x="384" y="0"/>
                    <a:pt x="357" y="23"/>
                    <a:pt x="356" y="54"/>
                  </a:cubicBezTo>
                  <a:lnTo>
                    <a:pt x="2" y="6183"/>
                  </a:lnTo>
                  <a:cubicBezTo>
                    <a:pt x="1" y="6216"/>
                    <a:pt x="24" y="6243"/>
                    <a:pt x="56" y="6244"/>
                  </a:cubicBezTo>
                  <a:lnTo>
                    <a:pt x="1473" y="6326"/>
                  </a:lnTo>
                  <a:cubicBezTo>
                    <a:pt x="1475" y="6326"/>
                    <a:pt x="1477" y="6326"/>
                    <a:pt x="1479" y="6326"/>
                  </a:cubicBezTo>
                  <a:cubicBezTo>
                    <a:pt x="1509" y="6326"/>
                    <a:pt x="1533" y="6302"/>
                    <a:pt x="1534" y="6271"/>
                  </a:cubicBezTo>
                  <a:lnTo>
                    <a:pt x="1889" y="142"/>
                  </a:lnTo>
                  <a:cubicBezTo>
                    <a:pt x="1890" y="110"/>
                    <a:pt x="1866" y="83"/>
                    <a:pt x="1834" y="82"/>
                  </a:cubicBezTo>
                  <a:lnTo>
                    <a:pt x="417" y="0"/>
                  </a:lnTo>
                  <a:cubicBezTo>
                    <a:pt x="416" y="0"/>
                    <a:pt x="416"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6671131" y="1242449"/>
              <a:ext cx="139059" cy="561048"/>
            </a:xfrm>
            <a:custGeom>
              <a:avLst/>
              <a:gdLst/>
              <a:ahLst/>
              <a:cxnLst/>
              <a:rect l="l" t="t" r="r" b="b"/>
              <a:pathLst>
                <a:path w="1849" h="7460" extrusionOk="0">
                  <a:moveTo>
                    <a:pt x="427" y="0"/>
                  </a:moveTo>
                  <a:lnTo>
                    <a:pt x="0" y="7377"/>
                  </a:lnTo>
                  <a:lnTo>
                    <a:pt x="1422" y="7459"/>
                  </a:lnTo>
                  <a:lnTo>
                    <a:pt x="1849" y="82"/>
                  </a:lnTo>
                  <a:lnTo>
                    <a:pt x="42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667897" y="1239215"/>
              <a:ext cx="145752" cy="567441"/>
            </a:xfrm>
            <a:custGeom>
              <a:avLst/>
              <a:gdLst/>
              <a:ahLst/>
              <a:cxnLst/>
              <a:rect l="l" t="t" r="r" b="b"/>
              <a:pathLst>
                <a:path w="1938" h="7545" extrusionOk="0">
                  <a:moveTo>
                    <a:pt x="511" y="88"/>
                  </a:moveTo>
                  <a:lnTo>
                    <a:pt x="1848" y="166"/>
                  </a:lnTo>
                  <a:lnTo>
                    <a:pt x="1426" y="7456"/>
                  </a:lnTo>
                  <a:lnTo>
                    <a:pt x="90" y="7379"/>
                  </a:lnTo>
                  <a:lnTo>
                    <a:pt x="511" y="88"/>
                  </a:lnTo>
                  <a:close/>
                  <a:moveTo>
                    <a:pt x="472" y="1"/>
                  </a:moveTo>
                  <a:cubicBezTo>
                    <a:pt x="449" y="1"/>
                    <a:pt x="429" y="18"/>
                    <a:pt x="428" y="41"/>
                  </a:cubicBezTo>
                  <a:lnTo>
                    <a:pt x="2" y="7417"/>
                  </a:lnTo>
                  <a:cubicBezTo>
                    <a:pt x="1" y="7441"/>
                    <a:pt x="18" y="7462"/>
                    <a:pt x="42" y="7463"/>
                  </a:cubicBezTo>
                  <a:lnTo>
                    <a:pt x="1464" y="7545"/>
                  </a:lnTo>
                  <a:cubicBezTo>
                    <a:pt x="1465" y="7545"/>
                    <a:pt x="1467" y="7545"/>
                    <a:pt x="1468" y="7545"/>
                  </a:cubicBezTo>
                  <a:cubicBezTo>
                    <a:pt x="1490" y="7545"/>
                    <a:pt x="1508" y="7528"/>
                    <a:pt x="1509" y="7504"/>
                  </a:cubicBezTo>
                  <a:lnTo>
                    <a:pt x="1936" y="129"/>
                  </a:lnTo>
                  <a:cubicBezTo>
                    <a:pt x="1937" y="105"/>
                    <a:pt x="1919" y="84"/>
                    <a:pt x="1896" y="83"/>
                  </a:cubicBezTo>
                  <a:lnTo>
                    <a:pt x="474" y="1"/>
                  </a:lnTo>
                  <a:cubicBezTo>
                    <a:pt x="473" y="1"/>
                    <a:pt x="473"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6662332" y="1243201"/>
              <a:ext cx="137931" cy="548864"/>
            </a:xfrm>
            <a:custGeom>
              <a:avLst/>
              <a:gdLst/>
              <a:ahLst/>
              <a:cxnLst/>
              <a:rect l="l" t="t" r="r" b="b"/>
              <a:pathLst>
                <a:path w="1834" h="7298" extrusionOk="0">
                  <a:moveTo>
                    <a:pt x="417" y="1"/>
                  </a:moveTo>
                  <a:lnTo>
                    <a:pt x="0" y="7216"/>
                  </a:lnTo>
                  <a:lnTo>
                    <a:pt x="1417" y="7298"/>
                  </a:lnTo>
                  <a:lnTo>
                    <a:pt x="1834" y="83"/>
                  </a:lnTo>
                  <a:lnTo>
                    <a:pt x="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657820" y="1238764"/>
              <a:ext cx="147256" cy="558040"/>
            </a:xfrm>
            <a:custGeom>
              <a:avLst/>
              <a:gdLst/>
              <a:ahLst/>
              <a:cxnLst/>
              <a:rect l="l" t="t" r="r" b="b"/>
              <a:pathLst>
                <a:path w="1958" h="7420" extrusionOk="0">
                  <a:moveTo>
                    <a:pt x="531" y="122"/>
                  </a:moveTo>
                  <a:lnTo>
                    <a:pt x="1834" y="198"/>
                  </a:lnTo>
                  <a:lnTo>
                    <a:pt x="1424" y="7297"/>
                  </a:lnTo>
                  <a:lnTo>
                    <a:pt x="121" y="7223"/>
                  </a:lnTo>
                  <a:lnTo>
                    <a:pt x="531" y="122"/>
                  </a:lnTo>
                  <a:close/>
                  <a:moveTo>
                    <a:pt x="425" y="1"/>
                  </a:moveTo>
                  <a:lnTo>
                    <a:pt x="1" y="7332"/>
                  </a:lnTo>
                  <a:lnTo>
                    <a:pt x="1533" y="7420"/>
                  </a:lnTo>
                  <a:lnTo>
                    <a:pt x="1957" y="8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991958" y="1516801"/>
              <a:ext cx="123340" cy="294437"/>
            </a:xfrm>
            <a:custGeom>
              <a:avLst/>
              <a:gdLst/>
              <a:ahLst/>
              <a:cxnLst/>
              <a:rect l="l" t="t" r="r" b="b"/>
              <a:pathLst>
                <a:path w="1640" h="3915" extrusionOk="0">
                  <a:moveTo>
                    <a:pt x="223" y="0"/>
                  </a:moveTo>
                  <a:lnTo>
                    <a:pt x="1" y="3833"/>
                  </a:lnTo>
                  <a:lnTo>
                    <a:pt x="1417" y="3915"/>
                  </a:lnTo>
                  <a:lnTo>
                    <a:pt x="1639" y="82"/>
                  </a:lnTo>
                  <a:lnTo>
                    <a:pt x="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987371" y="1512288"/>
              <a:ext cx="132516" cy="303537"/>
            </a:xfrm>
            <a:custGeom>
              <a:avLst/>
              <a:gdLst/>
              <a:ahLst/>
              <a:cxnLst/>
              <a:rect l="l" t="t" r="r" b="b"/>
              <a:pathLst>
                <a:path w="1762" h="4036" extrusionOk="0">
                  <a:moveTo>
                    <a:pt x="337" y="120"/>
                  </a:moveTo>
                  <a:lnTo>
                    <a:pt x="1639" y="195"/>
                  </a:lnTo>
                  <a:lnTo>
                    <a:pt x="1424" y="3914"/>
                  </a:lnTo>
                  <a:lnTo>
                    <a:pt x="122" y="3838"/>
                  </a:lnTo>
                  <a:lnTo>
                    <a:pt x="337" y="120"/>
                  </a:lnTo>
                  <a:close/>
                  <a:moveTo>
                    <a:pt x="229" y="0"/>
                  </a:moveTo>
                  <a:lnTo>
                    <a:pt x="0" y="3947"/>
                  </a:lnTo>
                  <a:lnTo>
                    <a:pt x="1533" y="4035"/>
                  </a:lnTo>
                  <a:lnTo>
                    <a:pt x="1762" y="88"/>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142520" y="1655480"/>
              <a:ext cx="115820" cy="164328"/>
            </a:xfrm>
            <a:custGeom>
              <a:avLst/>
              <a:gdLst/>
              <a:ahLst/>
              <a:cxnLst/>
              <a:rect l="l" t="t" r="r" b="b"/>
              <a:pathLst>
                <a:path w="1540" h="2185" extrusionOk="0">
                  <a:moveTo>
                    <a:pt x="123" y="0"/>
                  </a:moveTo>
                  <a:lnTo>
                    <a:pt x="1" y="2103"/>
                  </a:lnTo>
                  <a:lnTo>
                    <a:pt x="1418" y="2185"/>
                  </a:lnTo>
                  <a:lnTo>
                    <a:pt x="1540" y="82"/>
                  </a:lnTo>
                  <a:lnTo>
                    <a:pt x="1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138007" y="1650968"/>
              <a:ext cx="124920" cy="173579"/>
            </a:xfrm>
            <a:custGeom>
              <a:avLst/>
              <a:gdLst/>
              <a:ahLst/>
              <a:cxnLst/>
              <a:rect l="l" t="t" r="r" b="b"/>
              <a:pathLst>
                <a:path w="1661" h="2308" extrusionOk="0">
                  <a:moveTo>
                    <a:pt x="238" y="123"/>
                  </a:moveTo>
                  <a:lnTo>
                    <a:pt x="1540" y="197"/>
                  </a:lnTo>
                  <a:lnTo>
                    <a:pt x="1425" y="2185"/>
                  </a:lnTo>
                  <a:lnTo>
                    <a:pt x="123" y="2110"/>
                  </a:lnTo>
                  <a:lnTo>
                    <a:pt x="238" y="123"/>
                  </a:lnTo>
                  <a:close/>
                  <a:moveTo>
                    <a:pt x="129" y="0"/>
                  </a:moveTo>
                  <a:lnTo>
                    <a:pt x="0" y="2219"/>
                  </a:lnTo>
                  <a:lnTo>
                    <a:pt x="1533" y="2307"/>
                  </a:lnTo>
                  <a:lnTo>
                    <a:pt x="1661" y="88"/>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303460" y="1765206"/>
              <a:ext cx="110555" cy="75433"/>
            </a:xfrm>
            <a:custGeom>
              <a:avLst/>
              <a:gdLst/>
              <a:ahLst/>
              <a:cxnLst/>
              <a:rect l="l" t="t" r="r" b="b"/>
              <a:pathLst>
                <a:path w="1470" h="1003" extrusionOk="0">
                  <a:moveTo>
                    <a:pt x="53" y="1"/>
                  </a:moveTo>
                  <a:lnTo>
                    <a:pt x="0" y="920"/>
                  </a:lnTo>
                  <a:lnTo>
                    <a:pt x="1417" y="1002"/>
                  </a:lnTo>
                  <a:lnTo>
                    <a:pt x="1470" y="83"/>
                  </a:lnTo>
                  <a:lnTo>
                    <a:pt x="5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299098" y="1760919"/>
              <a:ext cx="119505" cy="84082"/>
            </a:xfrm>
            <a:custGeom>
              <a:avLst/>
              <a:gdLst/>
              <a:ahLst/>
              <a:cxnLst/>
              <a:rect l="l" t="t" r="r" b="b"/>
              <a:pathLst>
                <a:path w="1589" h="1118" extrusionOk="0">
                  <a:moveTo>
                    <a:pt x="166" y="120"/>
                  </a:moveTo>
                  <a:lnTo>
                    <a:pt x="1469" y="195"/>
                  </a:lnTo>
                  <a:lnTo>
                    <a:pt x="1422" y="999"/>
                  </a:lnTo>
                  <a:lnTo>
                    <a:pt x="120" y="924"/>
                  </a:lnTo>
                  <a:lnTo>
                    <a:pt x="166" y="120"/>
                  </a:lnTo>
                  <a:close/>
                  <a:moveTo>
                    <a:pt x="113" y="0"/>
                  </a:moveTo>
                  <a:cubicBezTo>
                    <a:pt x="82" y="0"/>
                    <a:pt x="56" y="23"/>
                    <a:pt x="54" y="54"/>
                  </a:cubicBezTo>
                  <a:lnTo>
                    <a:pt x="1" y="975"/>
                  </a:lnTo>
                  <a:cubicBezTo>
                    <a:pt x="0" y="1007"/>
                    <a:pt x="24" y="1034"/>
                    <a:pt x="56" y="1035"/>
                  </a:cubicBezTo>
                  <a:lnTo>
                    <a:pt x="1473" y="1117"/>
                  </a:lnTo>
                  <a:cubicBezTo>
                    <a:pt x="1474" y="1117"/>
                    <a:pt x="1474" y="1117"/>
                    <a:pt x="1475" y="1117"/>
                  </a:cubicBezTo>
                  <a:cubicBezTo>
                    <a:pt x="1506" y="1117"/>
                    <a:pt x="1532" y="1095"/>
                    <a:pt x="1534" y="1063"/>
                  </a:cubicBezTo>
                  <a:lnTo>
                    <a:pt x="1587" y="143"/>
                  </a:lnTo>
                  <a:cubicBezTo>
                    <a:pt x="1588" y="110"/>
                    <a:pt x="1564" y="83"/>
                    <a:pt x="1532" y="82"/>
                  </a:cubicBezTo>
                  <a:lnTo>
                    <a:pt x="116" y="0"/>
                  </a:lnTo>
                  <a:cubicBezTo>
                    <a:pt x="115" y="0"/>
                    <a:pt x="114" y="0"/>
                    <a:pt x="113"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293909" y="1764679"/>
              <a:ext cx="110405" cy="70620"/>
            </a:xfrm>
            <a:custGeom>
              <a:avLst/>
              <a:gdLst/>
              <a:ahLst/>
              <a:cxnLst/>
              <a:rect l="l" t="t" r="r" b="b"/>
              <a:pathLst>
                <a:path w="1468" h="939" extrusionOk="0">
                  <a:moveTo>
                    <a:pt x="51" y="0"/>
                  </a:moveTo>
                  <a:lnTo>
                    <a:pt x="1" y="856"/>
                  </a:lnTo>
                  <a:lnTo>
                    <a:pt x="1417" y="938"/>
                  </a:lnTo>
                  <a:lnTo>
                    <a:pt x="1467" y="82"/>
                  </a:lnTo>
                  <a:lnTo>
                    <a:pt x="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289396" y="1760167"/>
              <a:ext cx="119505" cy="79720"/>
            </a:xfrm>
            <a:custGeom>
              <a:avLst/>
              <a:gdLst/>
              <a:ahLst/>
              <a:cxnLst/>
              <a:rect l="l" t="t" r="r" b="b"/>
              <a:pathLst>
                <a:path w="1589" h="1060" extrusionOk="0">
                  <a:moveTo>
                    <a:pt x="166" y="122"/>
                  </a:moveTo>
                  <a:lnTo>
                    <a:pt x="1468" y="197"/>
                  </a:lnTo>
                  <a:lnTo>
                    <a:pt x="1426" y="938"/>
                  </a:lnTo>
                  <a:lnTo>
                    <a:pt x="123" y="863"/>
                  </a:lnTo>
                  <a:lnTo>
                    <a:pt x="166" y="122"/>
                  </a:lnTo>
                  <a:close/>
                  <a:moveTo>
                    <a:pt x="57" y="0"/>
                  </a:moveTo>
                  <a:lnTo>
                    <a:pt x="1" y="971"/>
                  </a:lnTo>
                  <a:lnTo>
                    <a:pt x="1533" y="1060"/>
                  </a:lnTo>
                  <a:lnTo>
                    <a:pt x="1588" y="88"/>
                  </a:lnTo>
                  <a:lnTo>
                    <a:pt x="57"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398144" y="1764755"/>
              <a:ext cx="6242" cy="6167"/>
            </a:xfrm>
            <a:custGeom>
              <a:avLst/>
              <a:gdLst/>
              <a:ahLst/>
              <a:cxnLst/>
              <a:rect l="l" t="t" r="r" b="b"/>
              <a:pathLst>
                <a:path w="83" h="82" extrusionOk="0">
                  <a:moveTo>
                    <a:pt x="0" y="0"/>
                  </a:moveTo>
                  <a:lnTo>
                    <a:pt x="82" y="81"/>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397015" y="1764755"/>
              <a:ext cx="7370" cy="7220"/>
            </a:xfrm>
            <a:custGeom>
              <a:avLst/>
              <a:gdLst/>
              <a:ahLst/>
              <a:cxnLst/>
              <a:rect l="l" t="t" r="r" b="b"/>
              <a:pathLst>
                <a:path w="98" h="96" extrusionOk="0">
                  <a:moveTo>
                    <a:pt x="1" y="0"/>
                  </a:moveTo>
                  <a:lnTo>
                    <a:pt x="97" y="96"/>
                  </a:lnTo>
                  <a:lnTo>
                    <a:pt x="97" y="81"/>
                  </a:lnTo>
                  <a:lnTo>
                    <a:pt x="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7395963" y="1764755"/>
              <a:ext cx="8423" cy="8348"/>
            </a:xfrm>
            <a:custGeom>
              <a:avLst/>
              <a:gdLst/>
              <a:ahLst/>
              <a:cxnLst/>
              <a:rect l="l" t="t" r="r" b="b"/>
              <a:pathLst>
                <a:path w="112" h="111" extrusionOk="0">
                  <a:moveTo>
                    <a:pt x="0" y="0"/>
                  </a:moveTo>
                  <a:lnTo>
                    <a:pt x="111" y="110"/>
                  </a:lnTo>
                  <a:lnTo>
                    <a:pt x="111" y="96"/>
                  </a:lnTo>
                  <a:lnTo>
                    <a:pt x="15" y="0"/>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7394985" y="1764755"/>
              <a:ext cx="9401" cy="9251"/>
            </a:xfrm>
            <a:custGeom>
              <a:avLst/>
              <a:gdLst/>
              <a:ahLst/>
              <a:cxnLst/>
              <a:rect l="l" t="t" r="r" b="b"/>
              <a:pathLst>
                <a:path w="125" h="123" extrusionOk="0">
                  <a:moveTo>
                    <a:pt x="1" y="0"/>
                  </a:moveTo>
                  <a:lnTo>
                    <a:pt x="124" y="123"/>
                  </a:lnTo>
                  <a:lnTo>
                    <a:pt x="124" y="110"/>
                  </a:lnTo>
                  <a:lnTo>
                    <a:pt x="13"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393932" y="1764755"/>
              <a:ext cx="10454" cy="10379"/>
            </a:xfrm>
            <a:custGeom>
              <a:avLst/>
              <a:gdLst/>
              <a:ahLst/>
              <a:cxnLst/>
              <a:rect l="l" t="t" r="r" b="b"/>
              <a:pathLst>
                <a:path w="139" h="138" extrusionOk="0">
                  <a:moveTo>
                    <a:pt x="0" y="0"/>
                  </a:moveTo>
                  <a:lnTo>
                    <a:pt x="138" y="137"/>
                  </a:lnTo>
                  <a:lnTo>
                    <a:pt x="138" y="123"/>
                  </a:lnTo>
                  <a:lnTo>
                    <a:pt x="15" y="0"/>
                  </a:lnTo>
                  <a:close/>
                </a:path>
              </a:pathLst>
            </a:custGeom>
            <a:solidFill>
              <a:srgbClr val="FFF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7392804" y="1764755"/>
              <a:ext cx="11582" cy="11432"/>
            </a:xfrm>
            <a:custGeom>
              <a:avLst/>
              <a:gdLst/>
              <a:ahLst/>
              <a:cxnLst/>
              <a:rect l="l" t="t" r="r" b="b"/>
              <a:pathLst>
                <a:path w="154" h="152" extrusionOk="0">
                  <a:moveTo>
                    <a:pt x="1" y="0"/>
                  </a:moveTo>
                  <a:lnTo>
                    <a:pt x="153" y="152"/>
                  </a:lnTo>
                  <a:lnTo>
                    <a:pt x="153" y="137"/>
                  </a:lnTo>
                  <a:lnTo>
                    <a:pt x="15" y="0"/>
                  </a:lnTo>
                  <a:close/>
                </a:path>
              </a:pathLst>
            </a:custGeom>
            <a:solidFill>
              <a:srgbClr val="FF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7391826" y="1764755"/>
              <a:ext cx="12560" cy="12560"/>
            </a:xfrm>
            <a:custGeom>
              <a:avLst/>
              <a:gdLst/>
              <a:ahLst/>
              <a:cxnLst/>
              <a:rect l="l" t="t" r="r" b="b"/>
              <a:pathLst>
                <a:path w="167" h="167" extrusionOk="0">
                  <a:moveTo>
                    <a:pt x="0" y="0"/>
                  </a:moveTo>
                  <a:lnTo>
                    <a:pt x="166" y="166"/>
                  </a:lnTo>
                  <a:lnTo>
                    <a:pt x="166" y="152"/>
                  </a:lnTo>
                  <a:lnTo>
                    <a:pt x="14" y="0"/>
                  </a:lnTo>
                  <a:close/>
                </a:path>
              </a:pathLst>
            </a:custGeom>
            <a:solidFill>
              <a:srgbClr val="FFF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7390698" y="1764755"/>
              <a:ext cx="13688" cy="13537"/>
            </a:xfrm>
            <a:custGeom>
              <a:avLst/>
              <a:gdLst/>
              <a:ahLst/>
              <a:cxnLst/>
              <a:rect l="l" t="t" r="r" b="b"/>
              <a:pathLst>
                <a:path w="182" h="180" extrusionOk="0">
                  <a:moveTo>
                    <a:pt x="1" y="0"/>
                  </a:moveTo>
                  <a:lnTo>
                    <a:pt x="181" y="180"/>
                  </a:lnTo>
                  <a:lnTo>
                    <a:pt x="181" y="166"/>
                  </a:lnTo>
                  <a:lnTo>
                    <a:pt x="15"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7389721" y="1764755"/>
              <a:ext cx="14665" cy="14590"/>
            </a:xfrm>
            <a:custGeom>
              <a:avLst/>
              <a:gdLst/>
              <a:ahLst/>
              <a:cxnLst/>
              <a:rect l="l" t="t" r="r" b="b"/>
              <a:pathLst>
                <a:path w="195" h="194" extrusionOk="0">
                  <a:moveTo>
                    <a:pt x="0" y="0"/>
                  </a:moveTo>
                  <a:lnTo>
                    <a:pt x="194" y="193"/>
                  </a:lnTo>
                  <a:lnTo>
                    <a:pt x="194" y="180"/>
                  </a:lnTo>
                  <a:lnTo>
                    <a:pt x="14" y="0"/>
                  </a:lnTo>
                  <a:close/>
                </a:path>
              </a:pathLst>
            </a:custGeom>
            <a:solidFill>
              <a:srgbClr val="FFF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388668" y="1764755"/>
              <a:ext cx="15718" cy="15643"/>
            </a:xfrm>
            <a:custGeom>
              <a:avLst/>
              <a:gdLst/>
              <a:ahLst/>
              <a:cxnLst/>
              <a:rect l="l" t="t" r="r" b="b"/>
              <a:pathLst>
                <a:path w="209" h="208" extrusionOk="0">
                  <a:moveTo>
                    <a:pt x="1" y="0"/>
                  </a:moveTo>
                  <a:lnTo>
                    <a:pt x="208" y="208"/>
                  </a:lnTo>
                  <a:lnTo>
                    <a:pt x="208" y="193"/>
                  </a:lnTo>
                  <a:lnTo>
                    <a:pt x="14" y="0"/>
                  </a:lnTo>
                  <a:close/>
                </a:path>
              </a:pathLst>
            </a:custGeom>
            <a:solidFill>
              <a:srgbClr val="FF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7387615" y="1764755"/>
              <a:ext cx="16771" cy="16696"/>
            </a:xfrm>
            <a:custGeom>
              <a:avLst/>
              <a:gdLst/>
              <a:ahLst/>
              <a:cxnLst/>
              <a:rect l="l" t="t" r="r" b="b"/>
              <a:pathLst>
                <a:path w="223" h="222" extrusionOk="0">
                  <a:moveTo>
                    <a:pt x="0" y="0"/>
                  </a:moveTo>
                  <a:lnTo>
                    <a:pt x="222" y="221"/>
                  </a:lnTo>
                  <a:lnTo>
                    <a:pt x="222" y="208"/>
                  </a:lnTo>
                  <a:lnTo>
                    <a:pt x="15" y="0"/>
                  </a:lnTo>
                  <a:close/>
                </a:path>
              </a:pathLst>
            </a:custGeom>
            <a:solidFill>
              <a:srgbClr val="FFFB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7386487" y="1764755"/>
              <a:ext cx="17899" cy="17749"/>
            </a:xfrm>
            <a:custGeom>
              <a:avLst/>
              <a:gdLst/>
              <a:ahLst/>
              <a:cxnLst/>
              <a:rect l="l" t="t" r="r" b="b"/>
              <a:pathLst>
                <a:path w="238" h="236" extrusionOk="0">
                  <a:moveTo>
                    <a:pt x="1" y="0"/>
                  </a:moveTo>
                  <a:lnTo>
                    <a:pt x="237" y="236"/>
                  </a:lnTo>
                  <a:lnTo>
                    <a:pt x="237" y="221"/>
                  </a:lnTo>
                  <a:lnTo>
                    <a:pt x="15" y="0"/>
                  </a:lnTo>
                  <a:close/>
                </a:path>
              </a:pathLst>
            </a:custGeom>
            <a:solidFill>
              <a:srgbClr val="FFF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7385434" y="1764755"/>
              <a:ext cx="18952" cy="18877"/>
            </a:xfrm>
            <a:custGeom>
              <a:avLst/>
              <a:gdLst/>
              <a:ahLst/>
              <a:cxnLst/>
              <a:rect l="l" t="t" r="r" b="b"/>
              <a:pathLst>
                <a:path w="252" h="251" extrusionOk="0">
                  <a:moveTo>
                    <a:pt x="0" y="0"/>
                  </a:moveTo>
                  <a:lnTo>
                    <a:pt x="251" y="250"/>
                  </a:lnTo>
                  <a:lnTo>
                    <a:pt x="251" y="236"/>
                  </a:lnTo>
                  <a:lnTo>
                    <a:pt x="15" y="0"/>
                  </a:lnTo>
                  <a:close/>
                </a:path>
              </a:pathLst>
            </a:custGeom>
            <a:solidFill>
              <a:srgbClr val="FFF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7384456" y="1764755"/>
              <a:ext cx="19930" cy="19780"/>
            </a:xfrm>
            <a:custGeom>
              <a:avLst/>
              <a:gdLst/>
              <a:ahLst/>
              <a:cxnLst/>
              <a:rect l="l" t="t" r="r" b="b"/>
              <a:pathLst>
                <a:path w="265" h="263" extrusionOk="0">
                  <a:moveTo>
                    <a:pt x="1" y="0"/>
                  </a:moveTo>
                  <a:lnTo>
                    <a:pt x="264" y="263"/>
                  </a:lnTo>
                  <a:lnTo>
                    <a:pt x="264" y="250"/>
                  </a:lnTo>
                  <a:lnTo>
                    <a:pt x="13" y="0"/>
                  </a:lnTo>
                  <a:close/>
                </a:path>
              </a:pathLst>
            </a:custGeom>
            <a:solidFill>
              <a:srgbClr val="FEF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7383403" y="1764755"/>
              <a:ext cx="20983" cy="20908"/>
            </a:xfrm>
            <a:custGeom>
              <a:avLst/>
              <a:gdLst/>
              <a:ahLst/>
              <a:cxnLst/>
              <a:rect l="l" t="t" r="r" b="b"/>
              <a:pathLst>
                <a:path w="279" h="278" extrusionOk="0">
                  <a:moveTo>
                    <a:pt x="0" y="0"/>
                  </a:moveTo>
                  <a:lnTo>
                    <a:pt x="278" y="277"/>
                  </a:lnTo>
                  <a:lnTo>
                    <a:pt x="278" y="263"/>
                  </a:lnTo>
                  <a:lnTo>
                    <a:pt x="15" y="0"/>
                  </a:lnTo>
                  <a:close/>
                </a:path>
              </a:pathLst>
            </a:custGeom>
            <a:solidFill>
              <a:srgbClr val="FEF9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7382275" y="1764755"/>
              <a:ext cx="22111" cy="21961"/>
            </a:xfrm>
            <a:custGeom>
              <a:avLst/>
              <a:gdLst/>
              <a:ahLst/>
              <a:cxnLst/>
              <a:rect l="l" t="t" r="r" b="b"/>
              <a:pathLst>
                <a:path w="294" h="292" extrusionOk="0">
                  <a:moveTo>
                    <a:pt x="1" y="0"/>
                  </a:moveTo>
                  <a:lnTo>
                    <a:pt x="293" y="292"/>
                  </a:lnTo>
                  <a:lnTo>
                    <a:pt x="293" y="277"/>
                  </a:lnTo>
                  <a:lnTo>
                    <a:pt x="15" y="0"/>
                  </a:lnTo>
                  <a:close/>
                </a:path>
              </a:pathLst>
            </a:custGeom>
            <a:solidFill>
              <a:srgbClr val="FEF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7381297" y="1764755"/>
              <a:ext cx="23089" cy="23089"/>
            </a:xfrm>
            <a:custGeom>
              <a:avLst/>
              <a:gdLst/>
              <a:ahLst/>
              <a:cxnLst/>
              <a:rect l="l" t="t" r="r" b="b"/>
              <a:pathLst>
                <a:path w="307" h="307" extrusionOk="0">
                  <a:moveTo>
                    <a:pt x="0" y="0"/>
                  </a:moveTo>
                  <a:lnTo>
                    <a:pt x="306" y="306"/>
                  </a:lnTo>
                  <a:lnTo>
                    <a:pt x="306" y="292"/>
                  </a:lnTo>
                  <a:lnTo>
                    <a:pt x="14" y="0"/>
                  </a:lnTo>
                  <a:close/>
                </a:path>
              </a:pathLst>
            </a:custGeom>
            <a:solidFill>
              <a:srgbClr val="FE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7380169" y="1764755"/>
              <a:ext cx="24217" cy="24066"/>
            </a:xfrm>
            <a:custGeom>
              <a:avLst/>
              <a:gdLst/>
              <a:ahLst/>
              <a:cxnLst/>
              <a:rect l="l" t="t" r="r" b="b"/>
              <a:pathLst>
                <a:path w="322" h="320" extrusionOk="0">
                  <a:moveTo>
                    <a:pt x="1" y="0"/>
                  </a:moveTo>
                  <a:lnTo>
                    <a:pt x="321" y="320"/>
                  </a:lnTo>
                  <a:lnTo>
                    <a:pt x="321" y="306"/>
                  </a:lnTo>
                  <a:lnTo>
                    <a:pt x="15" y="0"/>
                  </a:lnTo>
                  <a:close/>
                </a:path>
              </a:pathLst>
            </a:custGeom>
            <a:solidFill>
              <a:srgbClr val="FEF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7379192" y="1764755"/>
              <a:ext cx="25195" cy="25119"/>
            </a:xfrm>
            <a:custGeom>
              <a:avLst/>
              <a:gdLst/>
              <a:ahLst/>
              <a:cxnLst/>
              <a:rect l="l" t="t" r="r" b="b"/>
              <a:pathLst>
                <a:path w="335" h="334" extrusionOk="0">
                  <a:moveTo>
                    <a:pt x="0" y="0"/>
                  </a:moveTo>
                  <a:lnTo>
                    <a:pt x="334" y="333"/>
                  </a:lnTo>
                  <a:lnTo>
                    <a:pt x="334" y="320"/>
                  </a:lnTo>
                  <a:lnTo>
                    <a:pt x="14" y="0"/>
                  </a:lnTo>
                  <a:close/>
                </a:path>
              </a:pathLst>
            </a:custGeom>
            <a:solidFill>
              <a:srgbClr val="FEF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7378139" y="1764755"/>
              <a:ext cx="26247" cy="26172"/>
            </a:xfrm>
            <a:custGeom>
              <a:avLst/>
              <a:gdLst/>
              <a:ahLst/>
              <a:cxnLst/>
              <a:rect l="l" t="t" r="r" b="b"/>
              <a:pathLst>
                <a:path w="349" h="348" extrusionOk="0">
                  <a:moveTo>
                    <a:pt x="1" y="0"/>
                  </a:moveTo>
                  <a:lnTo>
                    <a:pt x="348" y="348"/>
                  </a:lnTo>
                  <a:lnTo>
                    <a:pt x="348" y="333"/>
                  </a:lnTo>
                  <a:lnTo>
                    <a:pt x="14" y="0"/>
                  </a:lnTo>
                  <a:close/>
                </a:path>
              </a:pathLst>
            </a:custGeom>
            <a:solidFill>
              <a:srgbClr val="FEF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7377086" y="1764755"/>
              <a:ext cx="27300" cy="27225"/>
            </a:xfrm>
            <a:custGeom>
              <a:avLst/>
              <a:gdLst/>
              <a:ahLst/>
              <a:cxnLst/>
              <a:rect l="l" t="t" r="r" b="b"/>
              <a:pathLst>
                <a:path w="363" h="362" extrusionOk="0">
                  <a:moveTo>
                    <a:pt x="0" y="0"/>
                  </a:moveTo>
                  <a:lnTo>
                    <a:pt x="362" y="361"/>
                  </a:lnTo>
                  <a:lnTo>
                    <a:pt x="362" y="348"/>
                  </a:lnTo>
                  <a:lnTo>
                    <a:pt x="15" y="0"/>
                  </a:lnTo>
                  <a:close/>
                </a:path>
              </a:pathLst>
            </a:custGeom>
            <a:solidFill>
              <a:srgbClr val="FEF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7375958" y="1764755"/>
              <a:ext cx="28428" cy="28353"/>
            </a:xfrm>
            <a:custGeom>
              <a:avLst/>
              <a:gdLst/>
              <a:ahLst/>
              <a:cxnLst/>
              <a:rect l="l" t="t" r="r" b="b"/>
              <a:pathLst>
                <a:path w="378" h="377" extrusionOk="0">
                  <a:moveTo>
                    <a:pt x="1" y="0"/>
                  </a:moveTo>
                  <a:lnTo>
                    <a:pt x="377" y="376"/>
                  </a:lnTo>
                  <a:lnTo>
                    <a:pt x="377" y="361"/>
                  </a:lnTo>
                  <a:lnTo>
                    <a:pt x="15" y="0"/>
                  </a:lnTo>
                  <a:close/>
                </a:path>
              </a:pathLst>
            </a:custGeom>
            <a:solidFill>
              <a:srgbClr val="FEF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7374905" y="1764755"/>
              <a:ext cx="29481" cy="29406"/>
            </a:xfrm>
            <a:custGeom>
              <a:avLst/>
              <a:gdLst/>
              <a:ahLst/>
              <a:cxnLst/>
              <a:rect l="l" t="t" r="r" b="b"/>
              <a:pathLst>
                <a:path w="392" h="391" extrusionOk="0">
                  <a:moveTo>
                    <a:pt x="0" y="0"/>
                  </a:moveTo>
                  <a:lnTo>
                    <a:pt x="391" y="391"/>
                  </a:lnTo>
                  <a:lnTo>
                    <a:pt x="391" y="376"/>
                  </a:lnTo>
                  <a:lnTo>
                    <a:pt x="15" y="0"/>
                  </a:lnTo>
                  <a:close/>
                </a:path>
              </a:pathLst>
            </a:custGeom>
            <a:solidFill>
              <a:srgbClr val="FE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7373927" y="1764755"/>
              <a:ext cx="30459" cy="30309"/>
            </a:xfrm>
            <a:custGeom>
              <a:avLst/>
              <a:gdLst/>
              <a:ahLst/>
              <a:cxnLst/>
              <a:rect l="l" t="t" r="r" b="b"/>
              <a:pathLst>
                <a:path w="405" h="403" extrusionOk="0">
                  <a:moveTo>
                    <a:pt x="1" y="0"/>
                  </a:moveTo>
                  <a:lnTo>
                    <a:pt x="404" y="403"/>
                  </a:lnTo>
                  <a:lnTo>
                    <a:pt x="404" y="391"/>
                  </a:lnTo>
                  <a:lnTo>
                    <a:pt x="13" y="0"/>
                  </a:lnTo>
                  <a:close/>
                </a:path>
              </a:pathLst>
            </a:custGeom>
            <a:solidFill>
              <a:srgbClr val="FEF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372874" y="1764755"/>
              <a:ext cx="31512" cy="31437"/>
            </a:xfrm>
            <a:custGeom>
              <a:avLst/>
              <a:gdLst/>
              <a:ahLst/>
              <a:cxnLst/>
              <a:rect l="l" t="t" r="r" b="b"/>
              <a:pathLst>
                <a:path w="419" h="418" extrusionOk="0">
                  <a:moveTo>
                    <a:pt x="0" y="0"/>
                  </a:moveTo>
                  <a:lnTo>
                    <a:pt x="418" y="418"/>
                  </a:lnTo>
                  <a:lnTo>
                    <a:pt x="418" y="403"/>
                  </a:lnTo>
                  <a:lnTo>
                    <a:pt x="15" y="0"/>
                  </a:lnTo>
                  <a:close/>
                </a:path>
              </a:pathLst>
            </a:custGeom>
            <a:solidFill>
              <a:srgbClr val="FE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371746" y="1764755"/>
              <a:ext cx="32640" cy="32565"/>
            </a:xfrm>
            <a:custGeom>
              <a:avLst/>
              <a:gdLst/>
              <a:ahLst/>
              <a:cxnLst/>
              <a:rect l="l" t="t" r="r" b="b"/>
              <a:pathLst>
                <a:path w="434" h="433" extrusionOk="0">
                  <a:moveTo>
                    <a:pt x="1" y="0"/>
                  </a:moveTo>
                  <a:lnTo>
                    <a:pt x="433" y="432"/>
                  </a:lnTo>
                  <a:lnTo>
                    <a:pt x="433" y="418"/>
                  </a:lnTo>
                  <a:lnTo>
                    <a:pt x="15" y="0"/>
                  </a:lnTo>
                  <a:close/>
                </a:path>
              </a:pathLst>
            </a:custGeom>
            <a:solidFill>
              <a:srgbClr val="FEF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7370769" y="1764755"/>
              <a:ext cx="33618" cy="33618"/>
            </a:xfrm>
            <a:custGeom>
              <a:avLst/>
              <a:gdLst/>
              <a:ahLst/>
              <a:cxnLst/>
              <a:rect l="l" t="t" r="r" b="b"/>
              <a:pathLst>
                <a:path w="447" h="447" extrusionOk="0">
                  <a:moveTo>
                    <a:pt x="0" y="0"/>
                  </a:moveTo>
                  <a:lnTo>
                    <a:pt x="446" y="447"/>
                  </a:lnTo>
                  <a:lnTo>
                    <a:pt x="446" y="432"/>
                  </a:lnTo>
                  <a:lnTo>
                    <a:pt x="14" y="0"/>
                  </a:lnTo>
                  <a:close/>
                </a:path>
              </a:pathLst>
            </a:custGeom>
            <a:solidFill>
              <a:srgbClr val="FEF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7369641" y="1764755"/>
              <a:ext cx="34746" cy="34671"/>
            </a:xfrm>
            <a:custGeom>
              <a:avLst/>
              <a:gdLst/>
              <a:ahLst/>
              <a:cxnLst/>
              <a:rect l="l" t="t" r="r" b="b"/>
              <a:pathLst>
                <a:path w="462" h="461" extrusionOk="0">
                  <a:moveTo>
                    <a:pt x="1" y="0"/>
                  </a:moveTo>
                  <a:lnTo>
                    <a:pt x="461" y="460"/>
                  </a:lnTo>
                  <a:lnTo>
                    <a:pt x="461" y="447"/>
                  </a:lnTo>
                  <a:lnTo>
                    <a:pt x="15" y="0"/>
                  </a:lnTo>
                  <a:close/>
                </a:path>
              </a:pathLst>
            </a:custGeom>
            <a:solidFill>
              <a:srgbClr val="FEF3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7368663" y="1764755"/>
              <a:ext cx="35724" cy="35648"/>
            </a:xfrm>
            <a:custGeom>
              <a:avLst/>
              <a:gdLst/>
              <a:ahLst/>
              <a:cxnLst/>
              <a:rect l="l" t="t" r="r" b="b"/>
              <a:pathLst>
                <a:path w="475" h="474" extrusionOk="0">
                  <a:moveTo>
                    <a:pt x="0" y="0"/>
                  </a:moveTo>
                  <a:lnTo>
                    <a:pt x="474" y="474"/>
                  </a:lnTo>
                  <a:lnTo>
                    <a:pt x="474" y="460"/>
                  </a:lnTo>
                  <a:lnTo>
                    <a:pt x="14" y="0"/>
                  </a:lnTo>
                  <a:close/>
                </a:path>
              </a:pathLst>
            </a:custGeom>
            <a:solidFill>
              <a:srgbClr val="FEF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7367610" y="1764755"/>
              <a:ext cx="36776" cy="36776"/>
            </a:xfrm>
            <a:custGeom>
              <a:avLst/>
              <a:gdLst/>
              <a:ahLst/>
              <a:cxnLst/>
              <a:rect l="l" t="t" r="r" b="b"/>
              <a:pathLst>
                <a:path w="489" h="489" extrusionOk="0">
                  <a:moveTo>
                    <a:pt x="1" y="0"/>
                  </a:moveTo>
                  <a:lnTo>
                    <a:pt x="488" y="488"/>
                  </a:lnTo>
                  <a:lnTo>
                    <a:pt x="488" y="474"/>
                  </a:lnTo>
                  <a:lnTo>
                    <a:pt x="14" y="0"/>
                  </a:lnTo>
                  <a:close/>
                </a:path>
              </a:pathLst>
            </a:custGeom>
            <a:solidFill>
              <a:srgbClr val="FE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7366482" y="1764755"/>
              <a:ext cx="37905" cy="37754"/>
            </a:xfrm>
            <a:custGeom>
              <a:avLst/>
              <a:gdLst/>
              <a:ahLst/>
              <a:cxnLst/>
              <a:rect l="l" t="t" r="r" b="b"/>
              <a:pathLst>
                <a:path w="504" h="502" extrusionOk="0">
                  <a:moveTo>
                    <a:pt x="1" y="0"/>
                  </a:moveTo>
                  <a:lnTo>
                    <a:pt x="503" y="502"/>
                  </a:lnTo>
                  <a:lnTo>
                    <a:pt x="503" y="488"/>
                  </a:lnTo>
                  <a:lnTo>
                    <a:pt x="16"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7365429" y="1764755"/>
              <a:ext cx="38957" cy="38882"/>
            </a:xfrm>
            <a:custGeom>
              <a:avLst/>
              <a:gdLst/>
              <a:ahLst/>
              <a:cxnLst/>
              <a:rect l="l" t="t" r="r" b="b"/>
              <a:pathLst>
                <a:path w="518" h="517" extrusionOk="0">
                  <a:moveTo>
                    <a:pt x="0" y="0"/>
                  </a:moveTo>
                  <a:lnTo>
                    <a:pt x="517" y="516"/>
                  </a:lnTo>
                  <a:lnTo>
                    <a:pt x="517" y="502"/>
                  </a:lnTo>
                  <a:lnTo>
                    <a:pt x="15" y="0"/>
                  </a:lnTo>
                  <a:close/>
                </a:path>
              </a:pathLst>
            </a:custGeom>
            <a:solidFill>
              <a:srgbClr val="FEF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7364301" y="1764755"/>
              <a:ext cx="40086" cy="39935"/>
            </a:xfrm>
            <a:custGeom>
              <a:avLst/>
              <a:gdLst/>
              <a:ahLst/>
              <a:cxnLst/>
              <a:rect l="l" t="t" r="r" b="b"/>
              <a:pathLst>
                <a:path w="533" h="531" extrusionOk="0">
                  <a:moveTo>
                    <a:pt x="1" y="0"/>
                  </a:moveTo>
                  <a:lnTo>
                    <a:pt x="532" y="531"/>
                  </a:lnTo>
                  <a:lnTo>
                    <a:pt x="532" y="516"/>
                  </a:lnTo>
                  <a:lnTo>
                    <a:pt x="15" y="0"/>
                  </a:lnTo>
                  <a:close/>
                </a:path>
              </a:pathLst>
            </a:custGeom>
            <a:solidFill>
              <a:srgbClr val="FEF1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7363399" y="1764755"/>
              <a:ext cx="40988" cy="40913"/>
            </a:xfrm>
            <a:custGeom>
              <a:avLst/>
              <a:gdLst/>
              <a:ahLst/>
              <a:cxnLst/>
              <a:rect l="l" t="t" r="r" b="b"/>
              <a:pathLst>
                <a:path w="545" h="544" extrusionOk="0">
                  <a:moveTo>
                    <a:pt x="0" y="0"/>
                  </a:moveTo>
                  <a:lnTo>
                    <a:pt x="544" y="543"/>
                  </a:lnTo>
                  <a:lnTo>
                    <a:pt x="544" y="531"/>
                  </a:lnTo>
                  <a:lnTo>
                    <a:pt x="13" y="0"/>
                  </a:lnTo>
                  <a:close/>
                </a:path>
              </a:pathLst>
            </a:custGeom>
            <a:solidFill>
              <a:srgbClr val="FEF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7362270" y="1764755"/>
              <a:ext cx="42116" cy="41966"/>
            </a:xfrm>
            <a:custGeom>
              <a:avLst/>
              <a:gdLst/>
              <a:ahLst/>
              <a:cxnLst/>
              <a:rect l="l" t="t" r="r" b="b"/>
              <a:pathLst>
                <a:path w="560" h="558" extrusionOk="0">
                  <a:moveTo>
                    <a:pt x="1" y="0"/>
                  </a:moveTo>
                  <a:lnTo>
                    <a:pt x="559" y="558"/>
                  </a:lnTo>
                  <a:lnTo>
                    <a:pt x="559" y="543"/>
                  </a:lnTo>
                  <a:lnTo>
                    <a:pt x="15" y="0"/>
                  </a:lnTo>
                  <a:close/>
                </a:path>
              </a:pathLst>
            </a:custGeom>
            <a:solidFill>
              <a:srgbClr val="FEF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7361218" y="1764755"/>
              <a:ext cx="43169" cy="43094"/>
            </a:xfrm>
            <a:custGeom>
              <a:avLst/>
              <a:gdLst/>
              <a:ahLst/>
              <a:cxnLst/>
              <a:rect l="l" t="t" r="r" b="b"/>
              <a:pathLst>
                <a:path w="574" h="573" extrusionOk="0">
                  <a:moveTo>
                    <a:pt x="0" y="0"/>
                  </a:moveTo>
                  <a:lnTo>
                    <a:pt x="573" y="572"/>
                  </a:lnTo>
                  <a:lnTo>
                    <a:pt x="573" y="558"/>
                  </a:lnTo>
                  <a:lnTo>
                    <a:pt x="15" y="0"/>
                  </a:lnTo>
                  <a:close/>
                </a:path>
              </a:pathLst>
            </a:custGeom>
            <a:solidFill>
              <a:srgbClr val="FE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7360165" y="1764755"/>
              <a:ext cx="44222" cy="44147"/>
            </a:xfrm>
            <a:custGeom>
              <a:avLst/>
              <a:gdLst/>
              <a:ahLst/>
              <a:cxnLst/>
              <a:rect l="l" t="t" r="r" b="b"/>
              <a:pathLst>
                <a:path w="588" h="587" extrusionOk="0">
                  <a:moveTo>
                    <a:pt x="1" y="0"/>
                  </a:moveTo>
                  <a:lnTo>
                    <a:pt x="587" y="587"/>
                  </a:lnTo>
                  <a:lnTo>
                    <a:pt x="587" y="572"/>
                  </a:lnTo>
                  <a:lnTo>
                    <a:pt x="14" y="0"/>
                  </a:lnTo>
                  <a:close/>
                </a:path>
              </a:pathLst>
            </a:custGeom>
            <a:solidFill>
              <a:srgbClr val="FDE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7359112" y="1764755"/>
              <a:ext cx="45275" cy="45200"/>
            </a:xfrm>
            <a:custGeom>
              <a:avLst/>
              <a:gdLst/>
              <a:ahLst/>
              <a:cxnLst/>
              <a:rect l="l" t="t" r="r" b="b"/>
              <a:pathLst>
                <a:path w="602" h="601" extrusionOk="0">
                  <a:moveTo>
                    <a:pt x="0" y="0"/>
                  </a:moveTo>
                  <a:lnTo>
                    <a:pt x="601" y="600"/>
                  </a:lnTo>
                  <a:lnTo>
                    <a:pt x="601" y="587"/>
                  </a:lnTo>
                  <a:lnTo>
                    <a:pt x="15" y="0"/>
                  </a:lnTo>
                  <a:close/>
                </a:path>
              </a:pathLst>
            </a:custGeom>
            <a:solidFill>
              <a:srgbClr val="FDE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358059" y="1764755"/>
              <a:ext cx="46328" cy="46177"/>
            </a:xfrm>
            <a:custGeom>
              <a:avLst/>
              <a:gdLst/>
              <a:ahLst/>
              <a:cxnLst/>
              <a:rect l="l" t="t" r="r" b="b"/>
              <a:pathLst>
                <a:path w="616" h="614" extrusionOk="0">
                  <a:moveTo>
                    <a:pt x="1" y="0"/>
                  </a:moveTo>
                  <a:lnTo>
                    <a:pt x="615" y="614"/>
                  </a:lnTo>
                  <a:lnTo>
                    <a:pt x="615" y="600"/>
                  </a:lnTo>
                  <a:lnTo>
                    <a:pt x="14" y="0"/>
                  </a:lnTo>
                  <a:close/>
                </a:path>
              </a:pathLst>
            </a:custGeom>
            <a:solidFill>
              <a:srgbClr val="FDE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7357081" y="1764755"/>
              <a:ext cx="47306" cy="47306"/>
            </a:xfrm>
            <a:custGeom>
              <a:avLst/>
              <a:gdLst/>
              <a:ahLst/>
              <a:cxnLst/>
              <a:rect l="l" t="t" r="r" b="b"/>
              <a:pathLst>
                <a:path w="629" h="629" extrusionOk="0">
                  <a:moveTo>
                    <a:pt x="0" y="0"/>
                  </a:moveTo>
                  <a:lnTo>
                    <a:pt x="628" y="628"/>
                  </a:lnTo>
                  <a:lnTo>
                    <a:pt x="628" y="614"/>
                  </a:lnTo>
                  <a:lnTo>
                    <a:pt x="14" y="0"/>
                  </a:lnTo>
                  <a:close/>
                </a:path>
              </a:pathLst>
            </a:custGeom>
            <a:solidFill>
              <a:srgbClr val="FDE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355953" y="1764755"/>
              <a:ext cx="48434" cy="48283"/>
            </a:xfrm>
            <a:custGeom>
              <a:avLst/>
              <a:gdLst/>
              <a:ahLst/>
              <a:cxnLst/>
              <a:rect l="l" t="t" r="r" b="b"/>
              <a:pathLst>
                <a:path w="644" h="642" extrusionOk="0">
                  <a:moveTo>
                    <a:pt x="1" y="0"/>
                  </a:moveTo>
                  <a:lnTo>
                    <a:pt x="643" y="642"/>
                  </a:lnTo>
                  <a:lnTo>
                    <a:pt x="643" y="628"/>
                  </a:lnTo>
                  <a:lnTo>
                    <a:pt x="15" y="0"/>
                  </a:lnTo>
                  <a:close/>
                </a:path>
              </a:pathLst>
            </a:custGeom>
            <a:solidFill>
              <a:srgbClr val="FDED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354900" y="1764755"/>
              <a:ext cx="49487" cy="49411"/>
            </a:xfrm>
            <a:custGeom>
              <a:avLst/>
              <a:gdLst/>
              <a:ahLst/>
              <a:cxnLst/>
              <a:rect l="l" t="t" r="r" b="b"/>
              <a:pathLst>
                <a:path w="658" h="657" extrusionOk="0">
                  <a:moveTo>
                    <a:pt x="0" y="0"/>
                  </a:moveTo>
                  <a:lnTo>
                    <a:pt x="657" y="656"/>
                  </a:lnTo>
                  <a:lnTo>
                    <a:pt x="657" y="642"/>
                  </a:lnTo>
                  <a:lnTo>
                    <a:pt x="15" y="0"/>
                  </a:lnTo>
                  <a:close/>
                </a:path>
              </a:pathLst>
            </a:custGeom>
            <a:solidFill>
              <a:srgbClr val="FDE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353923" y="1764755"/>
              <a:ext cx="50464" cy="50464"/>
            </a:xfrm>
            <a:custGeom>
              <a:avLst/>
              <a:gdLst/>
              <a:ahLst/>
              <a:cxnLst/>
              <a:rect l="l" t="t" r="r" b="b"/>
              <a:pathLst>
                <a:path w="671" h="671" extrusionOk="0">
                  <a:moveTo>
                    <a:pt x="1" y="0"/>
                  </a:moveTo>
                  <a:lnTo>
                    <a:pt x="670" y="671"/>
                  </a:lnTo>
                  <a:lnTo>
                    <a:pt x="670" y="656"/>
                  </a:lnTo>
                  <a:lnTo>
                    <a:pt x="13" y="0"/>
                  </a:lnTo>
                  <a:close/>
                </a:path>
              </a:pathLst>
            </a:custGeom>
            <a:solidFill>
              <a:srgbClr val="FDE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352870" y="1764755"/>
              <a:ext cx="51517" cy="51442"/>
            </a:xfrm>
            <a:custGeom>
              <a:avLst/>
              <a:gdLst/>
              <a:ahLst/>
              <a:cxnLst/>
              <a:rect l="l" t="t" r="r" b="b"/>
              <a:pathLst>
                <a:path w="685" h="684" extrusionOk="0">
                  <a:moveTo>
                    <a:pt x="0" y="0"/>
                  </a:moveTo>
                  <a:lnTo>
                    <a:pt x="684" y="683"/>
                  </a:lnTo>
                  <a:lnTo>
                    <a:pt x="684" y="671"/>
                  </a:lnTo>
                  <a:lnTo>
                    <a:pt x="15" y="0"/>
                  </a:lnTo>
                  <a:close/>
                </a:path>
              </a:pathLst>
            </a:custGeom>
            <a:solidFill>
              <a:srgbClr val="FDE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351742" y="1764755"/>
              <a:ext cx="52645" cy="52495"/>
            </a:xfrm>
            <a:custGeom>
              <a:avLst/>
              <a:gdLst/>
              <a:ahLst/>
              <a:cxnLst/>
              <a:rect l="l" t="t" r="r" b="b"/>
              <a:pathLst>
                <a:path w="700" h="698" extrusionOk="0">
                  <a:moveTo>
                    <a:pt x="1" y="0"/>
                  </a:moveTo>
                  <a:lnTo>
                    <a:pt x="699" y="698"/>
                  </a:lnTo>
                  <a:lnTo>
                    <a:pt x="699" y="683"/>
                  </a:lnTo>
                  <a:lnTo>
                    <a:pt x="15" y="0"/>
                  </a:lnTo>
                  <a:close/>
                </a:path>
              </a:pathLst>
            </a:custGeom>
            <a:solidFill>
              <a:srgbClr val="FDE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350689" y="1764755"/>
              <a:ext cx="53698" cy="53623"/>
            </a:xfrm>
            <a:custGeom>
              <a:avLst/>
              <a:gdLst/>
              <a:ahLst/>
              <a:cxnLst/>
              <a:rect l="l" t="t" r="r" b="b"/>
              <a:pathLst>
                <a:path w="714" h="713" extrusionOk="0">
                  <a:moveTo>
                    <a:pt x="0" y="0"/>
                  </a:moveTo>
                  <a:lnTo>
                    <a:pt x="713" y="712"/>
                  </a:lnTo>
                  <a:lnTo>
                    <a:pt x="713" y="698"/>
                  </a:lnTo>
                  <a:lnTo>
                    <a:pt x="15" y="0"/>
                  </a:lnTo>
                  <a:close/>
                </a:path>
              </a:pathLst>
            </a:custGeom>
            <a:solidFill>
              <a:srgbClr val="FDE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349636" y="1764755"/>
              <a:ext cx="54751" cy="54676"/>
            </a:xfrm>
            <a:custGeom>
              <a:avLst/>
              <a:gdLst/>
              <a:ahLst/>
              <a:cxnLst/>
              <a:rect l="l" t="t" r="r" b="b"/>
              <a:pathLst>
                <a:path w="728" h="727" extrusionOk="0">
                  <a:moveTo>
                    <a:pt x="1" y="0"/>
                  </a:moveTo>
                  <a:lnTo>
                    <a:pt x="727" y="727"/>
                  </a:lnTo>
                  <a:lnTo>
                    <a:pt x="727" y="712"/>
                  </a:lnTo>
                  <a:lnTo>
                    <a:pt x="14" y="0"/>
                  </a:lnTo>
                  <a:close/>
                </a:path>
              </a:pathLst>
            </a:custGeom>
            <a:solidFill>
              <a:srgbClr val="FDE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348658" y="1764755"/>
              <a:ext cx="55729" cy="55729"/>
            </a:xfrm>
            <a:custGeom>
              <a:avLst/>
              <a:gdLst/>
              <a:ahLst/>
              <a:cxnLst/>
              <a:rect l="l" t="t" r="r" b="b"/>
              <a:pathLst>
                <a:path w="741" h="741" extrusionOk="0">
                  <a:moveTo>
                    <a:pt x="0" y="0"/>
                  </a:moveTo>
                  <a:lnTo>
                    <a:pt x="740" y="740"/>
                  </a:lnTo>
                  <a:lnTo>
                    <a:pt x="740" y="727"/>
                  </a:lnTo>
                  <a:lnTo>
                    <a:pt x="14" y="0"/>
                  </a:lnTo>
                  <a:close/>
                </a:path>
              </a:pathLst>
            </a:custGeom>
            <a:solidFill>
              <a:srgbClr val="FDE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7347530" y="1764755"/>
              <a:ext cx="56857" cy="56706"/>
            </a:xfrm>
            <a:custGeom>
              <a:avLst/>
              <a:gdLst/>
              <a:ahLst/>
              <a:cxnLst/>
              <a:rect l="l" t="t" r="r" b="b"/>
              <a:pathLst>
                <a:path w="756" h="754" extrusionOk="0">
                  <a:moveTo>
                    <a:pt x="1" y="0"/>
                  </a:moveTo>
                  <a:lnTo>
                    <a:pt x="755" y="754"/>
                  </a:lnTo>
                  <a:lnTo>
                    <a:pt x="755" y="740"/>
                  </a:lnTo>
                  <a:lnTo>
                    <a:pt x="15" y="0"/>
                  </a:lnTo>
                  <a:close/>
                </a:path>
              </a:pathLst>
            </a:custGeom>
            <a:solidFill>
              <a:srgbClr val="FDE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7346552" y="1764755"/>
              <a:ext cx="57835" cy="57835"/>
            </a:xfrm>
            <a:custGeom>
              <a:avLst/>
              <a:gdLst/>
              <a:ahLst/>
              <a:cxnLst/>
              <a:rect l="l" t="t" r="r" b="b"/>
              <a:pathLst>
                <a:path w="769" h="769" extrusionOk="0">
                  <a:moveTo>
                    <a:pt x="0" y="0"/>
                  </a:moveTo>
                  <a:lnTo>
                    <a:pt x="768" y="768"/>
                  </a:lnTo>
                  <a:lnTo>
                    <a:pt x="768" y="754"/>
                  </a:lnTo>
                  <a:lnTo>
                    <a:pt x="14" y="0"/>
                  </a:lnTo>
                  <a:close/>
                </a:path>
              </a:pathLst>
            </a:custGeom>
            <a:solidFill>
              <a:srgbClr val="FDE9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7345424" y="1764755"/>
              <a:ext cx="58963" cy="58812"/>
            </a:xfrm>
            <a:custGeom>
              <a:avLst/>
              <a:gdLst/>
              <a:ahLst/>
              <a:cxnLst/>
              <a:rect l="l" t="t" r="r" b="b"/>
              <a:pathLst>
                <a:path w="784" h="782" extrusionOk="0">
                  <a:moveTo>
                    <a:pt x="1" y="0"/>
                  </a:moveTo>
                  <a:lnTo>
                    <a:pt x="783" y="782"/>
                  </a:lnTo>
                  <a:lnTo>
                    <a:pt x="783" y="768"/>
                  </a:lnTo>
                  <a:lnTo>
                    <a:pt x="15" y="0"/>
                  </a:lnTo>
                  <a:close/>
                </a:path>
              </a:pathLst>
            </a:custGeom>
            <a:solidFill>
              <a:srgbClr val="FDE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7344372" y="1764755"/>
              <a:ext cx="60016" cy="59940"/>
            </a:xfrm>
            <a:custGeom>
              <a:avLst/>
              <a:gdLst/>
              <a:ahLst/>
              <a:cxnLst/>
              <a:rect l="l" t="t" r="r" b="b"/>
              <a:pathLst>
                <a:path w="798" h="797" extrusionOk="0">
                  <a:moveTo>
                    <a:pt x="0" y="0"/>
                  </a:moveTo>
                  <a:lnTo>
                    <a:pt x="797" y="796"/>
                  </a:lnTo>
                  <a:lnTo>
                    <a:pt x="797" y="782"/>
                  </a:lnTo>
                  <a:lnTo>
                    <a:pt x="15" y="0"/>
                  </a:lnTo>
                  <a:close/>
                </a:path>
              </a:pathLst>
            </a:custGeom>
            <a:solidFill>
              <a:srgbClr val="FDE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7343394" y="1764755"/>
              <a:ext cx="60993" cy="60918"/>
            </a:xfrm>
            <a:custGeom>
              <a:avLst/>
              <a:gdLst/>
              <a:ahLst/>
              <a:cxnLst/>
              <a:rect l="l" t="t" r="r" b="b"/>
              <a:pathLst>
                <a:path w="811" h="810" extrusionOk="0">
                  <a:moveTo>
                    <a:pt x="1" y="0"/>
                  </a:moveTo>
                  <a:lnTo>
                    <a:pt x="810" y="810"/>
                  </a:lnTo>
                  <a:lnTo>
                    <a:pt x="810" y="796"/>
                  </a:lnTo>
                  <a:lnTo>
                    <a:pt x="13" y="0"/>
                  </a:lnTo>
                  <a:close/>
                </a:path>
              </a:pathLst>
            </a:custGeom>
            <a:solidFill>
              <a:srgbClr val="FDE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342341" y="1764755"/>
              <a:ext cx="62046" cy="61971"/>
            </a:xfrm>
            <a:custGeom>
              <a:avLst/>
              <a:gdLst/>
              <a:ahLst/>
              <a:cxnLst/>
              <a:rect l="l" t="t" r="r" b="b"/>
              <a:pathLst>
                <a:path w="825" h="824" extrusionOk="0">
                  <a:moveTo>
                    <a:pt x="0" y="0"/>
                  </a:moveTo>
                  <a:lnTo>
                    <a:pt x="824" y="823"/>
                  </a:lnTo>
                  <a:lnTo>
                    <a:pt x="824" y="810"/>
                  </a:lnTo>
                  <a:lnTo>
                    <a:pt x="15" y="0"/>
                  </a:lnTo>
                  <a:close/>
                </a:path>
              </a:pathLst>
            </a:custGeom>
            <a:solidFill>
              <a:srgbClr val="FDE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341213" y="1764755"/>
              <a:ext cx="63174" cy="63024"/>
            </a:xfrm>
            <a:custGeom>
              <a:avLst/>
              <a:gdLst/>
              <a:ahLst/>
              <a:cxnLst/>
              <a:rect l="l" t="t" r="r" b="b"/>
              <a:pathLst>
                <a:path w="840" h="838" extrusionOk="0">
                  <a:moveTo>
                    <a:pt x="1" y="0"/>
                  </a:moveTo>
                  <a:lnTo>
                    <a:pt x="839" y="838"/>
                  </a:lnTo>
                  <a:lnTo>
                    <a:pt x="839" y="823"/>
                  </a:lnTo>
                  <a:lnTo>
                    <a:pt x="15" y="0"/>
                  </a:lnTo>
                  <a:close/>
                </a:path>
              </a:pathLst>
            </a:custGeom>
            <a:solidFill>
              <a:srgbClr val="FDE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7340160" y="1764755"/>
              <a:ext cx="64227" cy="64152"/>
            </a:xfrm>
            <a:custGeom>
              <a:avLst/>
              <a:gdLst/>
              <a:ahLst/>
              <a:cxnLst/>
              <a:rect l="l" t="t" r="r" b="b"/>
              <a:pathLst>
                <a:path w="854" h="853" extrusionOk="0">
                  <a:moveTo>
                    <a:pt x="0" y="0"/>
                  </a:moveTo>
                  <a:lnTo>
                    <a:pt x="853" y="852"/>
                  </a:lnTo>
                  <a:lnTo>
                    <a:pt x="853" y="838"/>
                  </a:lnTo>
                  <a:lnTo>
                    <a:pt x="15" y="0"/>
                  </a:lnTo>
                  <a:close/>
                </a:path>
              </a:pathLst>
            </a:custGeom>
            <a:solidFill>
              <a:srgbClr val="FDE7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7339107" y="1764755"/>
              <a:ext cx="65280" cy="65205"/>
            </a:xfrm>
            <a:custGeom>
              <a:avLst/>
              <a:gdLst/>
              <a:ahLst/>
              <a:cxnLst/>
              <a:rect l="l" t="t" r="r" b="b"/>
              <a:pathLst>
                <a:path w="868" h="867" extrusionOk="0">
                  <a:moveTo>
                    <a:pt x="1" y="0"/>
                  </a:moveTo>
                  <a:lnTo>
                    <a:pt x="867" y="867"/>
                  </a:lnTo>
                  <a:lnTo>
                    <a:pt x="867" y="852"/>
                  </a:lnTo>
                  <a:lnTo>
                    <a:pt x="14" y="0"/>
                  </a:lnTo>
                  <a:close/>
                </a:path>
              </a:pathLst>
            </a:custGeom>
            <a:solidFill>
              <a:srgbClr val="FDE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7338129" y="1764755"/>
              <a:ext cx="66258" cy="66183"/>
            </a:xfrm>
            <a:custGeom>
              <a:avLst/>
              <a:gdLst/>
              <a:ahLst/>
              <a:cxnLst/>
              <a:rect l="l" t="t" r="r" b="b"/>
              <a:pathLst>
                <a:path w="881" h="880" extrusionOk="0">
                  <a:moveTo>
                    <a:pt x="0" y="0"/>
                  </a:moveTo>
                  <a:lnTo>
                    <a:pt x="880" y="879"/>
                  </a:lnTo>
                  <a:lnTo>
                    <a:pt x="880" y="867"/>
                  </a:lnTo>
                  <a:lnTo>
                    <a:pt x="14" y="0"/>
                  </a:lnTo>
                  <a:close/>
                </a:path>
              </a:pathLst>
            </a:custGeom>
            <a:solidFill>
              <a:srgbClr val="FDE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337001" y="1764755"/>
              <a:ext cx="67386" cy="67236"/>
            </a:xfrm>
            <a:custGeom>
              <a:avLst/>
              <a:gdLst/>
              <a:ahLst/>
              <a:cxnLst/>
              <a:rect l="l" t="t" r="r" b="b"/>
              <a:pathLst>
                <a:path w="896" h="894" extrusionOk="0">
                  <a:moveTo>
                    <a:pt x="1" y="0"/>
                  </a:moveTo>
                  <a:lnTo>
                    <a:pt x="895" y="894"/>
                  </a:lnTo>
                  <a:lnTo>
                    <a:pt x="895" y="879"/>
                  </a:lnTo>
                  <a:lnTo>
                    <a:pt x="15" y="0"/>
                  </a:lnTo>
                  <a:close/>
                </a:path>
              </a:pathLst>
            </a:custGeom>
            <a:solidFill>
              <a:srgbClr val="FDE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336024" y="1764755"/>
              <a:ext cx="68364" cy="68364"/>
            </a:xfrm>
            <a:custGeom>
              <a:avLst/>
              <a:gdLst/>
              <a:ahLst/>
              <a:cxnLst/>
              <a:rect l="l" t="t" r="r" b="b"/>
              <a:pathLst>
                <a:path w="909" h="909" extrusionOk="0">
                  <a:moveTo>
                    <a:pt x="0" y="0"/>
                  </a:moveTo>
                  <a:lnTo>
                    <a:pt x="908" y="908"/>
                  </a:lnTo>
                  <a:lnTo>
                    <a:pt x="908" y="894"/>
                  </a:lnTo>
                  <a:lnTo>
                    <a:pt x="14" y="0"/>
                  </a:lnTo>
                  <a:close/>
                </a:path>
              </a:pathLst>
            </a:custGeom>
            <a:solidFill>
              <a:srgbClr val="FDE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7334896" y="1764755"/>
              <a:ext cx="69492" cy="69341"/>
            </a:xfrm>
            <a:custGeom>
              <a:avLst/>
              <a:gdLst/>
              <a:ahLst/>
              <a:cxnLst/>
              <a:rect l="l" t="t" r="r" b="b"/>
              <a:pathLst>
                <a:path w="924" h="922" extrusionOk="0">
                  <a:moveTo>
                    <a:pt x="1" y="0"/>
                  </a:moveTo>
                  <a:lnTo>
                    <a:pt x="923" y="922"/>
                  </a:lnTo>
                  <a:lnTo>
                    <a:pt x="923" y="908"/>
                  </a:lnTo>
                  <a:lnTo>
                    <a:pt x="15" y="0"/>
                  </a:lnTo>
                  <a:close/>
                </a:path>
              </a:pathLst>
            </a:custGeom>
            <a:solidFill>
              <a:srgbClr val="FCE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7333843" y="1764755"/>
              <a:ext cx="70545" cy="70469"/>
            </a:xfrm>
            <a:custGeom>
              <a:avLst/>
              <a:gdLst/>
              <a:ahLst/>
              <a:cxnLst/>
              <a:rect l="l" t="t" r="r" b="b"/>
              <a:pathLst>
                <a:path w="938" h="937" extrusionOk="0">
                  <a:moveTo>
                    <a:pt x="0" y="0"/>
                  </a:moveTo>
                  <a:lnTo>
                    <a:pt x="937" y="936"/>
                  </a:lnTo>
                  <a:lnTo>
                    <a:pt x="937" y="922"/>
                  </a:lnTo>
                  <a:lnTo>
                    <a:pt x="15" y="0"/>
                  </a:lnTo>
                  <a:close/>
                </a:path>
              </a:pathLst>
            </a:custGeom>
            <a:solidFill>
              <a:srgbClr val="FCE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7332865" y="1764755"/>
              <a:ext cx="71522" cy="70545"/>
            </a:xfrm>
            <a:custGeom>
              <a:avLst/>
              <a:gdLst/>
              <a:ahLst/>
              <a:cxnLst/>
              <a:rect l="l" t="t" r="r" b="b"/>
              <a:pathLst>
                <a:path w="951" h="938" extrusionOk="0">
                  <a:moveTo>
                    <a:pt x="1" y="0"/>
                  </a:moveTo>
                  <a:lnTo>
                    <a:pt x="938" y="937"/>
                  </a:lnTo>
                  <a:lnTo>
                    <a:pt x="950" y="937"/>
                  </a:lnTo>
                  <a:lnTo>
                    <a:pt x="950" y="936"/>
                  </a:lnTo>
                  <a:lnTo>
                    <a:pt x="13" y="0"/>
                  </a:lnTo>
                  <a:close/>
                </a:path>
              </a:pathLst>
            </a:custGeom>
            <a:solidFill>
              <a:srgbClr val="FCE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7331812"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E3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733068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7329631"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E2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7328578"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E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7327601"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E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326473"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E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325495"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E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7324367" y="1764755"/>
              <a:ext cx="71673" cy="70545"/>
            </a:xfrm>
            <a:custGeom>
              <a:avLst/>
              <a:gdLst/>
              <a:ahLst/>
              <a:cxnLst/>
              <a:rect l="l" t="t" r="r" b="b"/>
              <a:pathLst>
                <a:path w="953" h="938" extrusionOk="0">
                  <a:moveTo>
                    <a:pt x="1" y="0"/>
                  </a:moveTo>
                  <a:lnTo>
                    <a:pt x="939" y="937"/>
                  </a:lnTo>
                  <a:lnTo>
                    <a:pt x="952" y="937"/>
                  </a:lnTo>
                  <a:lnTo>
                    <a:pt x="15" y="0"/>
                  </a:lnTo>
                  <a:close/>
                </a:path>
              </a:pathLst>
            </a:custGeom>
            <a:solidFill>
              <a:srgbClr val="FCE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7323314" y="1764755"/>
              <a:ext cx="71673" cy="70545"/>
            </a:xfrm>
            <a:custGeom>
              <a:avLst/>
              <a:gdLst/>
              <a:ahLst/>
              <a:cxnLst/>
              <a:rect l="l" t="t" r="r" b="b"/>
              <a:pathLst>
                <a:path w="953" h="938" extrusionOk="0">
                  <a:moveTo>
                    <a:pt x="0" y="0"/>
                  </a:moveTo>
                  <a:lnTo>
                    <a:pt x="939" y="937"/>
                  </a:lnTo>
                  <a:lnTo>
                    <a:pt x="953" y="937"/>
                  </a:lnTo>
                  <a:lnTo>
                    <a:pt x="15" y="0"/>
                  </a:lnTo>
                  <a:close/>
                </a:path>
              </a:pathLst>
            </a:custGeom>
            <a:solidFill>
              <a:srgbClr val="FCE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7322336"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7321283" y="1764755"/>
              <a:ext cx="71598" cy="70545"/>
            </a:xfrm>
            <a:custGeom>
              <a:avLst/>
              <a:gdLst/>
              <a:ahLst/>
              <a:cxnLst/>
              <a:rect l="l" t="t" r="r" b="b"/>
              <a:pathLst>
                <a:path w="952" h="938" extrusionOk="0">
                  <a:moveTo>
                    <a:pt x="0" y="0"/>
                  </a:moveTo>
                  <a:lnTo>
                    <a:pt x="938" y="937"/>
                  </a:lnTo>
                  <a:lnTo>
                    <a:pt x="952" y="937"/>
                  </a:lnTo>
                  <a:lnTo>
                    <a:pt x="15" y="0"/>
                  </a:lnTo>
                  <a:close/>
                </a:path>
              </a:pathLst>
            </a:custGeom>
            <a:solidFill>
              <a:srgbClr val="FCDF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7320155"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319102"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CD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7318050" y="1764755"/>
              <a:ext cx="71673" cy="70545"/>
            </a:xfrm>
            <a:custGeom>
              <a:avLst/>
              <a:gdLst/>
              <a:ahLst/>
              <a:cxnLst/>
              <a:rect l="l" t="t" r="r" b="b"/>
              <a:pathLst>
                <a:path w="953" h="938" extrusionOk="0">
                  <a:moveTo>
                    <a:pt x="1" y="0"/>
                  </a:moveTo>
                  <a:lnTo>
                    <a:pt x="940" y="937"/>
                  </a:lnTo>
                  <a:lnTo>
                    <a:pt x="952" y="937"/>
                  </a:lnTo>
                  <a:lnTo>
                    <a:pt x="14" y="0"/>
                  </a:lnTo>
                  <a:close/>
                </a:path>
              </a:pathLst>
            </a:custGeom>
            <a:solidFill>
              <a:srgbClr val="FCDE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7317072" y="1764755"/>
              <a:ext cx="71673" cy="70545"/>
            </a:xfrm>
            <a:custGeom>
              <a:avLst/>
              <a:gdLst/>
              <a:ahLst/>
              <a:cxnLst/>
              <a:rect l="l" t="t" r="r" b="b"/>
              <a:pathLst>
                <a:path w="953" h="938" extrusionOk="0">
                  <a:moveTo>
                    <a:pt x="0" y="0"/>
                  </a:moveTo>
                  <a:lnTo>
                    <a:pt x="938" y="937"/>
                  </a:lnTo>
                  <a:lnTo>
                    <a:pt x="953" y="937"/>
                  </a:lnTo>
                  <a:lnTo>
                    <a:pt x="14" y="0"/>
                  </a:lnTo>
                  <a:close/>
                </a:path>
              </a:pathLst>
            </a:custGeom>
            <a:solidFill>
              <a:srgbClr val="FCD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315944" y="1764755"/>
              <a:ext cx="71748" cy="70545"/>
            </a:xfrm>
            <a:custGeom>
              <a:avLst/>
              <a:gdLst/>
              <a:ahLst/>
              <a:cxnLst/>
              <a:rect l="l" t="t" r="r" b="b"/>
              <a:pathLst>
                <a:path w="954" h="938" extrusionOk="0">
                  <a:moveTo>
                    <a:pt x="1" y="0"/>
                  </a:moveTo>
                  <a:lnTo>
                    <a:pt x="939" y="937"/>
                  </a:lnTo>
                  <a:lnTo>
                    <a:pt x="953" y="937"/>
                  </a:lnTo>
                  <a:lnTo>
                    <a:pt x="15" y="0"/>
                  </a:lnTo>
                  <a:close/>
                </a:path>
              </a:pathLst>
            </a:custGeom>
            <a:solidFill>
              <a:srgbClr val="FC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7314966" y="1764755"/>
              <a:ext cx="71598" cy="70545"/>
            </a:xfrm>
            <a:custGeom>
              <a:avLst/>
              <a:gdLst/>
              <a:ahLst/>
              <a:cxnLst/>
              <a:rect l="l" t="t" r="r" b="b"/>
              <a:pathLst>
                <a:path w="952" h="938" extrusionOk="0">
                  <a:moveTo>
                    <a:pt x="0" y="0"/>
                  </a:moveTo>
                  <a:lnTo>
                    <a:pt x="937" y="937"/>
                  </a:lnTo>
                  <a:lnTo>
                    <a:pt x="952" y="937"/>
                  </a:lnTo>
                  <a:lnTo>
                    <a:pt x="14" y="0"/>
                  </a:lnTo>
                  <a:close/>
                </a:path>
              </a:pathLst>
            </a:custGeom>
            <a:solidFill>
              <a:srgbClr val="FCD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7313838"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CD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731271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CD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7311808" y="1764755"/>
              <a:ext cx="71673" cy="70545"/>
            </a:xfrm>
            <a:custGeom>
              <a:avLst/>
              <a:gdLst/>
              <a:ahLst/>
              <a:cxnLst/>
              <a:rect l="l" t="t" r="r" b="b"/>
              <a:pathLst>
                <a:path w="953" h="938" extrusionOk="0">
                  <a:moveTo>
                    <a:pt x="1" y="0"/>
                  </a:moveTo>
                  <a:lnTo>
                    <a:pt x="938" y="937"/>
                  </a:lnTo>
                  <a:lnTo>
                    <a:pt x="952" y="937"/>
                  </a:lnTo>
                  <a:lnTo>
                    <a:pt x="13" y="0"/>
                  </a:lnTo>
                  <a:close/>
                </a:path>
              </a:pathLst>
            </a:custGeom>
            <a:solidFill>
              <a:srgbClr val="FCD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7310679" y="1764755"/>
              <a:ext cx="71673" cy="70545"/>
            </a:xfrm>
            <a:custGeom>
              <a:avLst/>
              <a:gdLst/>
              <a:ahLst/>
              <a:cxnLst/>
              <a:rect l="l" t="t" r="r" b="b"/>
              <a:pathLst>
                <a:path w="953" h="938" extrusionOk="0">
                  <a:moveTo>
                    <a:pt x="1" y="0"/>
                  </a:moveTo>
                  <a:lnTo>
                    <a:pt x="939" y="937"/>
                  </a:lnTo>
                  <a:lnTo>
                    <a:pt x="953" y="937"/>
                  </a:lnTo>
                  <a:lnTo>
                    <a:pt x="16" y="0"/>
                  </a:lnTo>
                  <a:close/>
                </a:path>
              </a:pathLst>
            </a:custGeom>
            <a:solidFill>
              <a:srgbClr val="FCD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309627"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CD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7308498"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7307521" y="1764755"/>
              <a:ext cx="71673" cy="70545"/>
            </a:xfrm>
            <a:custGeom>
              <a:avLst/>
              <a:gdLst/>
              <a:ahLst/>
              <a:cxnLst/>
              <a:rect l="l" t="t" r="r" b="b"/>
              <a:pathLst>
                <a:path w="953" h="938" extrusionOk="0">
                  <a:moveTo>
                    <a:pt x="0" y="0"/>
                  </a:moveTo>
                  <a:lnTo>
                    <a:pt x="940" y="937"/>
                  </a:lnTo>
                  <a:lnTo>
                    <a:pt x="952" y="937"/>
                  </a:lnTo>
                  <a:lnTo>
                    <a:pt x="14" y="0"/>
                  </a:lnTo>
                  <a:close/>
                </a:path>
              </a:pathLst>
            </a:custGeom>
            <a:solidFill>
              <a:srgbClr val="FBD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7306468" y="1764755"/>
              <a:ext cx="71748" cy="70545"/>
            </a:xfrm>
            <a:custGeom>
              <a:avLst/>
              <a:gdLst/>
              <a:ahLst/>
              <a:cxnLst/>
              <a:rect l="l" t="t" r="r" b="b"/>
              <a:pathLst>
                <a:path w="954" h="938" extrusionOk="0">
                  <a:moveTo>
                    <a:pt x="1" y="0"/>
                  </a:moveTo>
                  <a:lnTo>
                    <a:pt x="939" y="937"/>
                  </a:lnTo>
                  <a:lnTo>
                    <a:pt x="954" y="937"/>
                  </a:lnTo>
                  <a:lnTo>
                    <a:pt x="14" y="0"/>
                  </a:lnTo>
                  <a:close/>
                </a:path>
              </a:pathLst>
            </a:custGeom>
            <a:solidFill>
              <a:srgbClr val="FBD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7305415"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7304362" y="1764755"/>
              <a:ext cx="71673" cy="70545"/>
            </a:xfrm>
            <a:custGeom>
              <a:avLst/>
              <a:gdLst/>
              <a:ahLst/>
              <a:cxnLst/>
              <a:rect l="l" t="t" r="r" b="b"/>
              <a:pathLst>
                <a:path w="953" h="938" extrusionOk="0">
                  <a:moveTo>
                    <a:pt x="1" y="0"/>
                  </a:moveTo>
                  <a:lnTo>
                    <a:pt x="938" y="937"/>
                  </a:lnTo>
                  <a:lnTo>
                    <a:pt x="953" y="937"/>
                  </a:lnTo>
                  <a:lnTo>
                    <a:pt x="14" y="0"/>
                  </a:lnTo>
                  <a:close/>
                </a:path>
              </a:pathLst>
            </a:custGeom>
            <a:solidFill>
              <a:srgbClr val="FBD8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7303309" y="1764755"/>
              <a:ext cx="71673" cy="70545"/>
            </a:xfrm>
            <a:custGeom>
              <a:avLst/>
              <a:gdLst/>
              <a:ahLst/>
              <a:cxnLst/>
              <a:rect l="l" t="t" r="r" b="b"/>
              <a:pathLst>
                <a:path w="953" h="938" extrusionOk="0">
                  <a:moveTo>
                    <a:pt x="0" y="0"/>
                  </a:moveTo>
                  <a:lnTo>
                    <a:pt x="939" y="937"/>
                  </a:lnTo>
                  <a:lnTo>
                    <a:pt x="952" y="937"/>
                  </a:lnTo>
                  <a:lnTo>
                    <a:pt x="15" y="0"/>
                  </a:lnTo>
                  <a:close/>
                </a:path>
              </a:pathLst>
            </a:custGeom>
            <a:solidFill>
              <a:srgbClr val="FBD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7302256" y="1764755"/>
              <a:ext cx="71673" cy="70545"/>
            </a:xfrm>
            <a:custGeom>
              <a:avLst/>
              <a:gdLst/>
              <a:ahLst/>
              <a:cxnLst/>
              <a:rect l="l" t="t" r="r" b="b"/>
              <a:pathLst>
                <a:path w="953" h="938" extrusionOk="0">
                  <a:moveTo>
                    <a:pt x="1" y="0"/>
                  </a:moveTo>
                  <a:lnTo>
                    <a:pt x="939" y="937"/>
                  </a:lnTo>
                  <a:lnTo>
                    <a:pt x="953" y="937"/>
                  </a:lnTo>
                  <a:lnTo>
                    <a:pt x="14" y="0"/>
                  </a:lnTo>
                  <a:close/>
                </a:path>
              </a:pathLst>
            </a:custGeom>
            <a:solidFill>
              <a:srgbClr val="FBD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7301279" y="1764755"/>
              <a:ext cx="71673" cy="70545"/>
            </a:xfrm>
            <a:custGeom>
              <a:avLst/>
              <a:gdLst/>
              <a:ahLst/>
              <a:cxnLst/>
              <a:rect l="l" t="t" r="r" b="b"/>
              <a:pathLst>
                <a:path w="953" h="938" extrusionOk="0">
                  <a:moveTo>
                    <a:pt x="0" y="0"/>
                  </a:moveTo>
                  <a:lnTo>
                    <a:pt x="938" y="937"/>
                  </a:lnTo>
                  <a:lnTo>
                    <a:pt x="952" y="937"/>
                  </a:lnTo>
                  <a:lnTo>
                    <a:pt x="14" y="0"/>
                  </a:lnTo>
                  <a:close/>
                </a:path>
              </a:pathLst>
            </a:custGeom>
            <a:solidFill>
              <a:srgbClr val="FBD7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7300151" y="1764755"/>
              <a:ext cx="71673" cy="70545"/>
            </a:xfrm>
            <a:custGeom>
              <a:avLst/>
              <a:gdLst/>
              <a:ahLst/>
              <a:cxnLst/>
              <a:rect l="l" t="t" r="r" b="b"/>
              <a:pathLst>
                <a:path w="953" h="938" extrusionOk="0">
                  <a:moveTo>
                    <a:pt x="1" y="0"/>
                  </a:moveTo>
                  <a:lnTo>
                    <a:pt x="939" y="937"/>
                  </a:lnTo>
                  <a:lnTo>
                    <a:pt x="953" y="937"/>
                  </a:lnTo>
                  <a:lnTo>
                    <a:pt x="15" y="0"/>
                  </a:lnTo>
                  <a:close/>
                </a:path>
              </a:pathLst>
            </a:custGeom>
            <a:solidFill>
              <a:srgbClr val="FBD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7299098" y="1764755"/>
              <a:ext cx="71748" cy="70545"/>
            </a:xfrm>
            <a:custGeom>
              <a:avLst/>
              <a:gdLst/>
              <a:ahLst/>
              <a:cxnLst/>
              <a:rect l="l" t="t" r="r" b="b"/>
              <a:pathLst>
                <a:path w="954" h="938" extrusionOk="0">
                  <a:moveTo>
                    <a:pt x="0" y="0"/>
                  </a:moveTo>
                  <a:lnTo>
                    <a:pt x="939" y="937"/>
                  </a:lnTo>
                  <a:lnTo>
                    <a:pt x="953" y="937"/>
                  </a:lnTo>
                  <a:lnTo>
                    <a:pt x="15" y="0"/>
                  </a:lnTo>
                  <a:close/>
                </a:path>
              </a:pathLst>
            </a:custGeom>
            <a:solidFill>
              <a:srgbClr val="FBD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7297970" y="1764755"/>
              <a:ext cx="71748" cy="70545"/>
            </a:xfrm>
            <a:custGeom>
              <a:avLst/>
              <a:gdLst/>
              <a:ahLst/>
              <a:cxnLst/>
              <a:rect l="l" t="t" r="r" b="b"/>
              <a:pathLst>
                <a:path w="954" h="938" extrusionOk="0">
                  <a:moveTo>
                    <a:pt x="1" y="0"/>
                  </a:moveTo>
                  <a:lnTo>
                    <a:pt x="940" y="937"/>
                  </a:lnTo>
                  <a:lnTo>
                    <a:pt x="954" y="937"/>
                  </a:lnTo>
                  <a:lnTo>
                    <a:pt x="15" y="0"/>
                  </a:lnTo>
                  <a:close/>
                </a:path>
              </a:pathLst>
            </a:custGeom>
            <a:solidFill>
              <a:srgbClr val="FBD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7297067" y="1764755"/>
              <a:ext cx="71673" cy="70545"/>
            </a:xfrm>
            <a:custGeom>
              <a:avLst/>
              <a:gdLst/>
              <a:ahLst/>
              <a:cxnLst/>
              <a:rect l="l" t="t" r="r" b="b"/>
              <a:pathLst>
                <a:path w="953" h="938" extrusionOk="0">
                  <a:moveTo>
                    <a:pt x="0" y="0"/>
                  </a:moveTo>
                  <a:lnTo>
                    <a:pt x="939" y="937"/>
                  </a:lnTo>
                  <a:lnTo>
                    <a:pt x="952" y="937"/>
                  </a:lnTo>
                  <a:lnTo>
                    <a:pt x="13" y="0"/>
                  </a:lnTo>
                  <a:close/>
                </a:path>
              </a:pathLst>
            </a:custGeom>
            <a:solidFill>
              <a:srgbClr val="FBD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7295939" y="1764755"/>
              <a:ext cx="71748" cy="70545"/>
            </a:xfrm>
            <a:custGeom>
              <a:avLst/>
              <a:gdLst/>
              <a:ahLst/>
              <a:cxnLst/>
              <a:rect l="l" t="t" r="r" b="b"/>
              <a:pathLst>
                <a:path w="954" h="938" extrusionOk="0">
                  <a:moveTo>
                    <a:pt x="1" y="0"/>
                  </a:moveTo>
                  <a:lnTo>
                    <a:pt x="939" y="937"/>
                  </a:lnTo>
                  <a:lnTo>
                    <a:pt x="954" y="937"/>
                  </a:lnTo>
                  <a:lnTo>
                    <a:pt x="15" y="0"/>
                  </a:lnTo>
                  <a:close/>
                </a:path>
              </a:pathLst>
            </a:custGeom>
            <a:solidFill>
              <a:srgbClr val="FBD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7294886" y="1764755"/>
              <a:ext cx="71673" cy="70545"/>
            </a:xfrm>
            <a:custGeom>
              <a:avLst/>
              <a:gdLst/>
              <a:ahLst/>
              <a:cxnLst/>
              <a:rect l="l" t="t" r="r" b="b"/>
              <a:pathLst>
                <a:path w="953" h="938" extrusionOk="0">
                  <a:moveTo>
                    <a:pt x="0" y="0"/>
                  </a:moveTo>
                  <a:lnTo>
                    <a:pt x="938" y="937"/>
                  </a:lnTo>
                  <a:lnTo>
                    <a:pt x="953" y="937"/>
                  </a:lnTo>
                  <a:lnTo>
                    <a:pt x="15" y="0"/>
                  </a:lnTo>
                  <a:close/>
                </a:path>
              </a:pathLst>
            </a:custGeom>
            <a:solidFill>
              <a:srgbClr val="FBD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7293984" y="1764755"/>
              <a:ext cx="71522" cy="70545"/>
            </a:xfrm>
            <a:custGeom>
              <a:avLst/>
              <a:gdLst/>
              <a:ahLst/>
              <a:cxnLst/>
              <a:rect l="l" t="t" r="r" b="b"/>
              <a:pathLst>
                <a:path w="951" h="938" extrusionOk="0">
                  <a:moveTo>
                    <a:pt x="1" y="0"/>
                  </a:moveTo>
                  <a:lnTo>
                    <a:pt x="1" y="1"/>
                  </a:lnTo>
                  <a:lnTo>
                    <a:pt x="936" y="937"/>
                  </a:lnTo>
                  <a:lnTo>
                    <a:pt x="950" y="937"/>
                  </a:lnTo>
                  <a:lnTo>
                    <a:pt x="12" y="0"/>
                  </a:lnTo>
                  <a:close/>
                </a:path>
              </a:pathLst>
            </a:custGeom>
            <a:solidFill>
              <a:srgbClr val="FBD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7293984" y="1764830"/>
              <a:ext cx="70394" cy="70469"/>
            </a:xfrm>
            <a:custGeom>
              <a:avLst/>
              <a:gdLst/>
              <a:ahLst/>
              <a:cxnLst/>
              <a:rect l="l" t="t" r="r" b="b"/>
              <a:pathLst>
                <a:path w="936" h="937" extrusionOk="0">
                  <a:moveTo>
                    <a:pt x="1" y="0"/>
                  </a:moveTo>
                  <a:lnTo>
                    <a:pt x="1" y="15"/>
                  </a:lnTo>
                  <a:lnTo>
                    <a:pt x="923" y="936"/>
                  </a:lnTo>
                  <a:lnTo>
                    <a:pt x="936" y="936"/>
                  </a:lnTo>
                  <a:lnTo>
                    <a:pt x="1" y="0"/>
                  </a:lnTo>
                  <a:close/>
                </a:path>
              </a:pathLst>
            </a:custGeom>
            <a:solidFill>
              <a:srgbClr val="FBD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7293984" y="1765883"/>
              <a:ext cx="69492" cy="69417"/>
            </a:xfrm>
            <a:custGeom>
              <a:avLst/>
              <a:gdLst/>
              <a:ahLst/>
              <a:cxnLst/>
              <a:rect l="l" t="t" r="r" b="b"/>
              <a:pathLst>
                <a:path w="924" h="923" extrusionOk="0">
                  <a:moveTo>
                    <a:pt x="1" y="1"/>
                  </a:moveTo>
                  <a:lnTo>
                    <a:pt x="1" y="14"/>
                  </a:lnTo>
                  <a:lnTo>
                    <a:pt x="909" y="922"/>
                  </a:lnTo>
                  <a:lnTo>
                    <a:pt x="923" y="922"/>
                  </a:lnTo>
                  <a:lnTo>
                    <a:pt x="1" y="1"/>
                  </a:lnTo>
                  <a:close/>
                </a:path>
              </a:pathLst>
            </a:custGeom>
            <a:solidFill>
              <a:srgbClr val="FBD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7293984" y="1766935"/>
              <a:ext cx="68364" cy="68364"/>
            </a:xfrm>
            <a:custGeom>
              <a:avLst/>
              <a:gdLst/>
              <a:ahLst/>
              <a:cxnLst/>
              <a:rect l="l" t="t" r="r" b="b"/>
              <a:pathLst>
                <a:path w="909" h="909" extrusionOk="0">
                  <a:moveTo>
                    <a:pt x="1" y="0"/>
                  </a:moveTo>
                  <a:lnTo>
                    <a:pt x="1" y="15"/>
                  </a:lnTo>
                  <a:lnTo>
                    <a:pt x="894" y="908"/>
                  </a:lnTo>
                  <a:lnTo>
                    <a:pt x="909" y="908"/>
                  </a:lnTo>
                  <a:lnTo>
                    <a:pt x="1" y="0"/>
                  </a:lnTo>
                  <a:close/>
                </a:path>
              </a:pathLst>
            </a:custGeom>
            <a:solidFill>
              <a:srgbClr val="FBD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7293984" y="1767988"/>
              <a:ext cx="67311" cy="67311"/>
            </a:xfrm>
            <a:custGeom>
              <a:avLst/>
              <a:gdLst/>
              <a:ahLst/>
              <a:cxnLst/>
              <a:rect l="l" t="t" r="r" b="b"/>
              <a:pathLst>
                <a:path w="895" h="895" extrusionOk="0">
                  <a:moveTo>
                    <a:pt x="1" y="1"/>
                  </a:moveTo>
                  <a:lnTo>
                    <a:pt x="1" y="15"/>
                  </a:lnTo>
                  <a:lnTo>
                    <a:pt x="881" y="894"/>
                  </a:lnTo>
                  <a:lnTo>
                    <a:pt x="894" y="894"/>
                  </a:lnTo>
                  <a:lnTo>
                    <a:pt x="1" y="1"/>
                  </a:lnTo>
                  <a:close/>
                </a:path>
              </a:pathLst>
            </a:custGeom>
            <a:solidFill>
              <a:srgbClr val="FBD3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7293984" y="1769116"/>
              <a:ext cx="66258" cy="66183"/>
            </a:xfrm>
            <a:custGeom>
              <a:avLst/>
              <a:gdLst/>
              <a:ahLst/>
              <a:cxnLst/>
              <a:rect l="l" t="t" r="r" b="b"/>
              <a:pathLst>
                <a:path w="881" h="880" extrusionOk="0">
                  <a:moveTo>
                    <a:pt x="1" y="0"/>
                  </a:moveTo>
                  <a:lnTo>
                    <a:pt x="1" y="13"/>
                  </a:lnTo>
                  <a:lnTo>
                    <a:pt x="866" y="879"/>
                  </a:lnTo>
                  <a:lnTo>
                    <a:pt x="881" y="879"/>
                  </a:lnTo>
                  <a:lnTo>
                    <a:pt x="1" y="0"/>
                  </a:lnTo>
                  <a:close/>
                </a:path>
              </a:pathLst>
            </a:custGeom>
            <a:solidFill>
              <a:srgbClr val="FBD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7293984" y="1770019"/>
              <a:ext cx="65205" cy="65280"/>
            </a:xfrm>
            <a:custGeom>
              <a:avLst/>
              <a:gdLst/>
              <a:ahLst/>
              <a:cxnLst/>
              <a:rect l="l" t="t" r="r" b="b"/>
              <a:pathLst>
                <a:path w="867" h="868" extrusionOk="0">
                  <a:moveTo>
                    <a:pt x="1" y="1"/>
                  </a:moveTo>
                  <a:lnTo>
                    <a:pt x="1" y="15"/>
                  </a:lnTo>
                  <a:lnTo>
                    <a:pt x="853" y="867"/>
                  </a:lnTo>
                  <a:lnTo>
                    <a:pt x="866" y="867"/>
                  </a:lnTo>
                  <a:lnTo>
                    <a:pt x="1" y="1"/>
                  </a:lnTo>
                  <a:close/>
                </a:path>
              </a:pathLst>
            </a:custGeom>
            <a:solidFill>
              <a:srgbClr val="FBD2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7293984" y="1771147"/>
              <a:ext cx="64152" cy="64152"/>
            </a:xfrm>
            <a:custGeom>
              <a:avLst/>
              <a:gdLst/>
              <a:ahLst/>
              <a:cxnLst/>
              <a:rect l="l" t="t" r="r" b="b"/>
              <a:pathLst>
                <a:path w="853" h="853" extrusionOk="0">
                  <a:moveTo>
                    <a:pt x="1" y="0"/>
                  </a:moveTo>
                  <a:lnTo>
                    <a:pt x="1" y="15"/>
                  </a:lnTo>
                  <a:lnTo>
                    <a:pt x="839" y="852"/>
                  </a:lnTo>
                  <a:lnTo>
                    <a:pt x="853" y="852"/>
                  </a:lnTo>
                  <a:lnTo>
                    <a:pt x="1" y="0"/>
                  </a:lnTo>
                  <a:close/>
                </a:path>
              </a:pathLst>
            </a:custGeom>
            <a:solidFill>
              <a:srgbClr val="FBD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7293984" y="1772200"/>
              <a:ext cx="63174" cy="63099"/>
            </a:xfrm>
            <a:custGeom>
              <a:avLst/>
              <a:gdLst/>
              <a:ahLst/>
              <a:cxnLst/>
              <a:rect l="l" t="t" r="r" b="b"/>
              <a:pathLst>
                <a:path w="840" h="839" extrusionOk="0">
                  <a:moveTo>
                    <a:pt x="1" y="1"/>
                  </a:moveTo>
                  <a:lnTo>
                    <a:pt x="1" y="15"/>
                  </a:lnTo>
                  <a:lnTo>
                    <a:pt x="825" y="838"/>
                  </a:lnTo>
                  <a:lnTo>
                    <a:pt x="839" y="838"/>
                  </a:lnTo>
                  <a:lnTo>
                    <a:pt x="1" y="1"/>
                  </a:lnTo>
                  <a:close/>
                </a:path>
              </a:pathLst>
            </a:custGeom>
            <a:solidFill>
              <a:srgbClr val="FBD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7293984" y="1773328"/>
              <a:ext cx="62046" cy="61971"/>
            </a:xfrm>
            <a:custGeom>
              <a:avLst/>
              <a:gdLst/>
              <a:ahLst/>
              <a:cxnLst/>
              <a:rect l="l" t="t" r="r" b="b"/>
              <a:pathLst>
                <a:path w="825" h="824" extrusionOk="0">
                  <a:moveTo>
                    <a:pt x="1" y="0"/>
                  </a:moveTo>
                  <a:lnTo>
                    <a:pt x="1" y="14"/>
                  </a:lnTo>
                  <a:lnTo>
                    <a:pt x="810" y="823"/>
                  </a:lnTo>
                  <a:lnTo>
                    <a:pt x="825" y="823"/>
                  </a:lnTo>
                  <a:lnTo>
                    <a:pt x="1" y="0"/>
                  </a:lnTo>
                  <a:close/>
                </a:path>
              </a:pathLst>
            </a:custGeom>
            <a:solidFill>
              <a:srgbClr val="FBD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7293984" y="1774306"/>
              <a:ext cx="60993" cy="60993"/>
            </a:xfrm>
            <a:custGeom>
              <a:avLst/>
              <a:gdLst/>
              <a:ahLst/>
              <a:cxnLst/>
              <a:rect l="l" t="t" r="r" b="b"/>
              <a:pathLst>
                <a:path w="811" h="811" extrusionOk="0">
                  <a:moveTo>
                    <a:pt x="1" y="1"/>
                  </a:moveTo>
                  <a:lnTo>
                    <a:pt x="1" y="14"/>
                  </a:lnTo>
                  <a:lnTo>
                    <a:pt x="796" y="810"/>
                  </a:lnTo>
                  <a:lnTo>
                    <a:pt x="810" y="810"/>
                  </a:lnTo>
                  <a:lnTo>
                    <a:pt x="1" y="1"/>
                  </a:lnTo>
                  <a:close/>
                </a:path>
              </a:pathLst>
            </a:custGeom>
            <a:solidFill>
              <a:srgbClr val="FBD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7293984" y="1775359"/>
              <a:ext cx="59865" cy="59940"/>
            </a:xfrm>
            <a:custGeom>
              <a:avLst/>
              <a:gdLst/>
              <a:ahLst/>
              <a:cxnLst/>
              <a:rect l="l" t="t" r="r" b="b"/>
              <a:pathLst>
                <a:path w="796" h="797" extrusionOk="0">
                  <a:moveTo>
                    <a:pt x="1" y="0"/>
                  </a:moveTo>
                  <a:lnTo>
                    <a:pt x="1" y="15"/>
                  </a:lnTo>
                  <a:lnTo>
                    <a:pt x="783" y="796"/>
                  </a:lnTo>
                  <a:lnTo>
                    <a:pt x="796" y="796"/>
                  </a:lnTo>
                  <a:lnTo>
                    <a:pt x="1" y="0"/>
                  </a:lnTo>
                  <a:close/>
                </a:path>
              </a:pathLst>
            </a:custGeom>
            <a:solidFill>
              <a:srgbClr val="FBD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293984" y="1776411"/>
              <a:ext cx="58963" cy="58887"/>
            </a:xfrm>
            <a:custGeom>
              <a:avLst/>
              <a:gdLst/>
              <a:ahLst/>
              <a:cxnLst/>
              <a:rect l="l" t="t" r="r" b="b"/>
              <a:pathLst>
                <a:path w="784" h="783" extrusionOk="0">
                  <a:moveTo>
                    <a:pt x="1" y="1"/>
                  </a:moveTo>
                  <a:lnTo>
                    <a:pt x="1" y="14"/>
                  </a:lnTo>
                  <a:lnTo>
                    <a:pt x="769" y="782"/>
                  </a:lnTo>
                  <a:lnTo>
                    <a:pt x="783" y="782"/>
                  </a:lnTo>
                  <a:lnTo>
                    <a:pt x="1" y="1"/>
                  </a:lnTo>
                  <a:close/>
                </a:path>
              </a:pathLst>
            </a:custGeom>
            <a:solidFill>
              <a:srgbClr val="FAD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7293984" y="1777464"/>
              <a:ext cx="57835" cy="57835"/>
            </a:xfrm>
            <a:custGeom>
              <a:avLst/>
              <a:gdLst/>
              <a:ahLst/>
              <a:cxnLst/>
              <a:rect l="l" t="t" r="r" b="b"/>
              <a:pathLst>
                <a:path w="769" h="769" extrusionOk="0">
                  <a:moveTo>
                    <a:pt x="1" y="0"/>
                  </a:moveTo>
                  <a:lnTo>
                    <a:pt x="1" y="15"/>
                  </a:lnTo>
                  <a:lnTo>
                    <a:pt x="754" y="768"/>
                  </a:lnTo>
                  <a:lnTo>
                    <a:pt x="769" y="768"/>
                  </a:lnTo>
                  <a:lnTo>
                    <a:pt x="1" y="0"/>
                  </a:lnTo>
                  <a:close/>
                </a:path>
              </a:pathLst>
            </a:custGeom>
            <a:solidFill>
              <a:srgbClr val="FAC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7293984" y="1778592"/>
              <a:ext cx="56782" cy="56706"/>
            </a:xfrm>
            <a:custGeom>
              <a:avLst/>
              <a:gdLst/>
              <a:ahLst/>
              <a:cxnLst/>
              <a:rect l="l" t="t" r="r" b="b"/>
              <a:pathLst>
                <a:path w="755" h="754" extrusionOk="0">
                  <a:moveTo>
                    <a:pt x="1" y="0"/>
                  </a:moveTo>
                  <a:lnTo>
                    <a:pt x="1" y="15"/>
                  </a:lnTo>
                  <a:lnTo>
                    <a:pt x="741" y="753"/>
                  </a:lnTo>
                  <a:lnTo>
                    <a:pt x="754" y="753"/>
                  </a:lnTo>
                  <a:lnTo>
                    <a:pt x="1" y="0"/>
                  </a:lnTo>
                  <a:close/>
                </a:path>
              </a:pathLst>
            </a:custGeom>
            <a:solidFill>
              <a:srgbClr val="FACF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7293984" y="1779645"/>
              <a:ext cx="55729" cy="55654"/>
            </a:xfrm>
            <a:custGeom>
              <a:avLst/>
              <a:gdLst/>
              <a:ahLst/>
              <a:cxnLst/>
              <a:rect l="l" t="t" r="r" b="b"/>
              <a:pathLst>
                <a:path w="741" h="740" extrusionOk="0">
                  <a:moveTo>
                    <a:pt x="1" y="1"/>
                  </a:moveTo>
                  <a:lnTo>
                    <a:pt x="1" y="13"/>
                  </a:lnTo>
                  <a:lnTo>
                    <a:pt x="726" y="739"/>
                  </a:lnTo>
                  <a:lnTo>
                    <a:pt x="741" y="739"/>
                  </a:lnTo>
                  <a:lnTo>
                    <a:pt x="1" y="1"/>
                  </a:lnTo>
                  <a:close/>
                </a:path>
              </a:pathLst>
            </a:custGeom>
            <a:solidFill>
              <a:srgbClr val="FAC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7293984" y="1780548"/>
              <a:ext cx="54676" cy="54751"/>
            </a:xfrm>
            <a:custGeom>
              <a:avLst/>
              <a:gdLst/>
              <a:ahLst/>
              <a:cxnLst/>
              <a:rect l="l" t="t" r="r" b="b"/>
              <a:pathLst>
                <a:path w="727" h="728" extrusionOk="0">
                  <a:moveTo>
                    <a:pt x="1" y="1"/>
                  </a:moveTo>
                  <a:lnTo>
                    <a:pt x="1" y="16"/>
                  </a:lnTo>
                  <a:lnTo>
                    <a:pt x="713" y="727"/>
                  </a:lnTo>
                  <a:lnTo>
                    <a:pt x="726" y="727"/>
                  </a:lnTo>
                  <a:lnTo>
                    <a:pt x="1" y="1"/>
                  </a:lnTo>
                  <a:close/>
                </a:path>
              </a:pathLst>
            </a:custGeom>
            <a:solidFill>
              <a:srgbClr val="FA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293984" y="1781676"/>
              <a:ext cx="53623" cy="53623"/>
            </a:xfrm>
            <a:custGeom>
              <a:avLst/>
              <a:gdLst/>
              <a:ahLst/>
              <a:cxnLst/>
              <a:rect l="l" t="t" r="r" b="b"/>
              <a:pathLst>
                <a:path w="713" h="713" extrusionOk="0">
                  <a:moveTo>
                    <a:pt x="1" y="1"/>
                  </a:moveTo>
                  <a:lnTo>
                    <a:pt x="1" y="15"/>
                  </a:lnTo>
                  <a:lnTo>
                    <a:pt x="699" y="712"/>
                  </a:lnTo>
                  <a:lnTo>
                    <a:pt x="713" y="712"/>
                  </a:lnTo>
                  <a:lnTo>
                    <a:pt x="1" y="1"/>
                  </a:lnTo>
                  <a:close/>
                </a:path>
              </a:pathLst>
            </a:custGeom>
            <a:solidFill>
              <a:srgbClr val="FAC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293984" y="1782804"/>
              <a:ext cx="52645" cy="52495"/>
            </a:xfrm>
            <a:custGeom>
              <a:avLst/>
              <a:gdLst/>
              <a:ahLst/>
              <a:cxnLst/>
              <a:rect l="l" t="t" r="r" b="b"/>
              <a:pathLst>
                <a:path w="700" h="698" extrusionOk="0">
                  <a:moveTo>
                    <a:pt x="1" y="0"/>
                  </a:moveTo>
                  <a:lnTo>
                    <a:pt x="1" y="15"/>
                  </a:lnTo>
                  <a:lnTo>
                    <a:pt x="685" y="697"/>
                  </a:lnTo>
                  <a:lnTo>
                    <a:pt x="699" y="697"/>
                  </a:lnTo>
                  <a:lnTo>
                    <a:pt x="1" y="0"/>
                  </a:lnTo>
                  <a:close/>
                </a:path>
              </a:pathLst>
            </a:custGeom>
            <a:solidFill>
              <a:srgbClr val="FAC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293984" y="1783857"/>
              <a:ext cx="51517" cy="51442"/>
            </a:xfrm>
            <a:custGeom>
              <a:avLst/>
              <a:gdLst/>
              <a:ahLst/>
              <a:cxnLst/>
              <a:rect l="l" t="t" r="r" b="b"/>
              <a:pathLst>
                <a:path w="685" h="684" extrusionOk="0">
                  <a:moveTo>
                    <a:pt x="1" y="1"/>
                  </a:moveTo>
                  <a:lnTo>
                    <a:pt x="1" y="14"/>
                  </a:lnTo>
                  <a:lnTo>
                    <a:pt x="670" y="683"/>
                  </a:lnTo>
                  <a:lnTo>
                    <a:pt x="685" y="683"/>
                  </a:lnTo>
                  <a:lnTo>
                    <a:pt x="1" y="1"/>
                  </a:lnTo>
                  <a:close/>
                </a:path>
              </a:pathLst>
            </a:custGeom>
            <a:solidFill>
              <a:srgbClr val="FAC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7293984" y="1784910"/>
              <a:ext cx="50464" cy="50389"/>
            </a:xfrm>
            <a:custGeom>
              <a:avLst/>
              <a:gdLst/>
              <a:ahLst/>
              <a:cxnLst/>
              <a:rect l="l" t="t" r="r" b="b"/>
              <a:pathLst>
                <a:path w="671" h="670" extrusionOk="0">
                  <a:moveTo>
                    <a:pt x="1" y="0"/>
                  </a:moveTo>
                  <a:lnTo>
                    <a:pt x="1" y="14"/>
                  </a:lnTo>
                  <a:lnTo>
                    <a:pt x="656" y="669"/>
                  </a:lnTo>
                  <a:lnTo>
                    <a:pt x="670" y="669"/>
                  </a:lnTo>
                  <a:lnTo>
                    <a:pt x="1" y="0"/>
                  </a:lnTo>
                  <a:close/>
                </a:path>
              </a:pathLst>
            </a:custGeom>
            <a:solidFill>
              <a:srgbClr val="FAC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7293984" y="1785887"/>
              <a:ext cx="49336" cy="49411"/>
            </a:xfrm>
            <a:custGeom>
              <a:avLst/>
              <a:gdLst/>
              <a:ahLst/>
              <a:cxnLst/>
              <a:rect l="l" t="t" r="r" b="b"/>
              <a:pathLst>
                <a:path w="656" h="657" extrusionOk="0">
                  <a:moveTo>
                    <a:pt x="1" y="1"/>
                  </a:moveTo>
                  <a:lnTo>
                    <a:pt x="1" y="15"/>
                  </a:lnTo>
                  <a:lnTo>
                    <a:pt x="643" y="656"/>
                  </a:lnTo>
                  <a:lnTo>
                    <a:pt x="656" y="656"/>
                  </a:lnTo>
                  <a:lnTo>
                    <a:pt x="1" y="1"/>
                  </a:lnTo>
                  <a:close/>
                </a:path>
              </a:pathLst>
            </a:custGeom>
            <a:solidFill>
              <a:srgbClr val="FAC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7293984" y="1787015"/>
              <a:ext cx="48434" cy="48283"/>
            </a:xfrm>
            <a:custGeom>
              <a:avLst/>
              <a:gdLst/>
              <a:ahLst/>
              <a:cxnLst/>
              <a:rect l="l" t="t" r="r" b="b"/>
              <a:pathLst>
                <a:path w="644" h="642" extrusionOk="0">
                  <a:moveTo>
                    <a:pt x="1" y="0"/>
                  </a:moveTo>
                  <a:lnTo>
                    <a:pt x="1" y="14"/>
                  </a:lnTo>
                  <a:lnTo>
                    <a:pt x="629" y="641"/>
                  </a:lnTo>
                  <a:lnTo>
                    <a:pt x="643" y="641"/>
                  </a:lnTo>
                  <a:lnTo>
                    <a:pt x="1" y="0"/>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7293984" y="1787993"/>
              <a:ext cx="47306" cy="47306"/>
            </a:xfrm>
            <a:custGeom>
              <a:avLst/>
              <a:gdLst/>
              <a:ahLst/>
              <a:cxnLst/>
              <a:rect l="l" t="t" r="r" b="b"/>
              <a:pathLst>
                <a:path w="629" h="629" extrusionOk="0">
                  <a:moveTo>
                    <a:pt x="1" y="1"/>
                  </a:moveTo>
                  <a:lnTo>
                    <a:pt x="1" y="15"/>
                  </a:lnTo>
                  <a:lnTo>
                    <a:pt x="614" y="628"/>
                  </a:lnTo>
                  <a:lnTo>
                    <a:pt x="629" y="628"/>
                  </a:lnTo>
                  <a:lnTo>
                    <a:pt x="1" y="1"/>
                  </a:lnTo>
                  <a:close/>
                </a:path>
              </a:pathLst>
            </a:custGeom>
            <a:solidFill>
              <a:srgbClr val="FA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7293984" y="1789121"/>
              <a:ext cx="46253" cy="46177"/>
            </a:xfrm>
            <a:custGeom>
              <a:avLst/>
              <a:gdLst/>
              <a:ahLst/>
              <a:cxnLst/>
              <a:rect l="l" t="t" r="r" b="b"/>
              <a:pathLst>
                <a:path w="615" h="614" extrusionOk="0">
                  <a:moveTo>
                    <a:pt x="1" y="0"/>
                  </a:moveTo>
                  <a:lnTo>
                    <a:pt x="1" y="15"/>
                  </a:lnTo>
                  <a:lnTo>
                    <a:pt x="601" y="613"/>
                  </a:lnTo>
                  <a:lnTo>
                    <a:pt x="614" y="613"/>
                  </a:lnTo>
                  <a:lnTo>
                    <a:pt x="1" y="0"/>
                  </a:lnTo>
                  <a:close/>
                </a:path>
              </a:pathLst>
            </a:custGeom>
            <a:solidFill>
              <a:srgbClr val="FAC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7293984" y="1790174"/>
              <a:ext cx="45200" cy="45124"/>
            </a:xfrm>
            <a:custGeom>
              <a:avLst/>
              <a:gdLst/>
              <a:ahLst/>
              <a:cxnLst/>
              <a:rect l="l" t="t" r="r" b="b"/>
              <a:pathLst>
                <a:path w="601" h="600" extrusionOk="0">
                  <a:moveTo>
                    <a:pt x="1" y="1"/>
                  </a:moveTo>
                  <a:lnTo>
                    <a:pt x="1" y="13"/>
                  </a:lnTo>
                  <a:lnTo>
                    <a:pt x="586" y="599"/>
                  </a:lnTo>
                  <a:lnTo>
                    <a:pt x="601" y="599"/>
                  </a:lnTo>
                  <a:lnTo>
                    <a:pt x="1" y="1"/>
                  </a:lnTo>
                  <a:close/>
                </a:path>
              </a:pathLst>
            </a:custGeom>
            <a:solidFill>
              <a:srgbClr val="FAC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7293984" y="1791152"/>
              <a:ext cx="44147" cy="44147"/>
            </a:xfrm>
            <a:custGeom>
              <a:avLst/>
              <a:gdLst/>
              <a:ahLst/>
              <a:cxnLst/>
              <a:rect l="l" t="t" r="r" b="b"/>
              <a:pathLst>
                <a:path w="587" h="587" extrusionOk="0">
                  <a:moveTo>
                    <a:pt x="1" y="0"/>
                  </a:moveTo>
                  <a:lnTo>
                    <a:pt x="1" y="15"/>
                  </a:lnTo>
                  <a:lnTo>
                    <a:pt x="573" y="586"/>
                  </a:lnTo>
                  <a:lnTo>
                    <a:pt x="586" y="586"/>
                  </a:lnTo>
                  <a:lnTo>
                    <a:pt x="1" y="0"/>
                  </a:lnTo>
                  <a:close/>
                </a:path>
              </a:pathLst>
            </a:custGeom>
            <a:solidFill>
              <a:srgbClr val="FAC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293984" y="1792205"/>
              <a:ext cx="43094" cy="43094"/>
            </a:xfrm>
            <a:custGeom>
              <a:avLst/>
              <a:gdLst/>
              <a:ahLst/>
              <a:cxnLst/>
              <a:rect l="l" t="t" r="r" b="b"/>
              <a:pathLst>
                <a:path w="573" h="573" extrusionOk="0">
                  <a:moveTo>
                    <a:pt x="1" y="1"/>
                  </a:moveTo>
                  <a:lnTo>
                    <a:pt x="1" y="15"/>
                  </a:lnTo>
                  <a:lnTo>
                    <a:pt x="559" y="572"/>
                  </a:lnTo>
                  <a:lnTo>
                    <a:pt x="573" y="572"/>
                  </a:lnTo>
                  <a:lnTo>
                    <a:pt x="1" y="1"/>
                  </a:lnTo>
                  <a:close/>
                </a:path>
              </a:pathLst>
            </a:custGeom>
            <a:solidFill>
              <a:srgbClr val="FAC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293984" y="1793333"/>
              <a:ext cx="42116" cy="41966"/>
            </a:xfrm>
            <a:custGeom>
              <a:avLst/>
              <a:gdLst/>
              <a:ahLst/>
              <a:cxnLst/>
              <a:rect l="l" t="t" r="r" b="b"/>
              <a:pathLst>
                <a:path w="560" h="558" extrusionOk="0">
                  <a:moveTo>
                    <a:pt x="1" y="0"/>
                  </a:moveTo>
                  <a:lnTo>
                    <a:pt x="1" y="15"/>
                  </a:lnTo>
                  <a:lnTo>
                    <a:pt x="545" y="557"/>
                  </a:lnTo>
                  <a:lnTo>
                    <a:pt x="559" y="557"/>
                  </a:lnTo>
                  <a:lnTo>
                    <a:pt x="1" y="0"/>
                  </a:lnTo>
                  <a:close/>
                </a:path>
              </a:pathLst>
            </a:custGeom>
            <a:solidFill>
              <a:srgbClr val="FAC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293984" y="1794386"/>
              <a:ext cx="40988" cy="40913"/>
            </a:xfrm>
            <a:custGeom>
              <a:avLst/>
              <a:gdLst/>
              <a:ahLst/>
              <a:cxnLst/>
              <a:rect l="l" t="t" r="r" b="b"/>
              <a:pathLst>
                <a:path w="545" h="544" extrusionOk="0">
                  <a:moveTo>
                    <a:pt x="1" y="1"/>
                  </a:moveTo>
                  <a:lnTo>
                    <a:pt x="1" y="14"/>
                  </a:lnTo>
                  <a:lnTo>
                    <a:pt x="530" y="543"/>
                  </a:lnTo>
                  <a:lnTo>
                    <a:pt x="545" y="543"/>
                  </a:lnTo>
                  <a:lnTo>
                    <a:pt x="1" y="1"/>
                  </a:lnTo>
                  <a:close/>
                </a:path>
              </a:pathLst>
            </a:custGeom>
            <a:solidFill>
              <a:srgbClr val="FAC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7293984" y="1795439"/>
              <a:ext cx="39935" cy="39860"/>
            </a:xfrm>
            <a:custGeom>
              <a:avLst/>
              <a:gdLst/>
              <a:ahLst/>
              <a:cxnLst/>
              <a:rect l="l" t="t" r="r" b="b"/>
              <a:pathLst>
                <a:path w="531" h="530" extrusionOk="0">
                  <a:moveTo>
                    <a:pt x="1" y="0"/>
                  </a:moveTo>
                  <a:lnTo>
                    <a:pt x="1" y="14"/>
                  </a:lnTo>
                  <a:lnTo>
                    <a:pt x="516" y="529"/>
                  </a:lnTo>
                  <a:lnTo>
                    <a:pt x="530" y="529"/>
                  </a:lnTo>
                  <a:lnTo>
                    <a:pt x="1" y="0"/>
                  </a:lnTo>
                  <a:close/>
                </a:path>
              </a:pathLst>
            </a:custGeom>
            <a:solidFill>
              <a:srgbClr val="FAC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293984" y="1796416"/>
              <a:ext cx="38807" cy="38882"/>
            </a:xfrm>
            <a:custGeom>
              <a:avLst/>
              <a:gdLst/>
              <a:ahLst/>
              <a:cxnLst/>
              <a:rect l="l" t="t" r="r" b="b"/>
              <a:pathLst>
                <a:path w="516" h="517" extrusionOk="0">
                  <a:moveTo>
                    <a:pt x="1" y="1"/>
                  </a:moveTo>
                  <a:lnTo>
                    <a:pt x="1" y="15"/>
                  </a:lnTo>
                  <a:lnTo>
                    <a:pt x="503" y="516"/>
                  </a:lnTo>
                  <a:lnTo>
                    <a:pt x="516" y="516"/>
                  </a:lnTo>
                  <a:lnTo>
                    <a:pt x="1" y="1"/>
                  </a:lnTo>
                  <a:close/>
                </a:path>
              </a:pathLst>
            </a:custGeom>
            <a:solidFill>
              <a:srgbClr val="FAC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293984" y="1797544"/>
              <a:ext cx="37905" cy="37754"/>
            </a:xfrm>
            <a:custGeom>
              <a:avLst/>
              <a:gdLst/>
              <a:ahLst/>
              <a:cxnLst/>
              <a:rect l="l" t="t" r="r" b="b"/>
              <a:pathLst>
                <a:path w="504" h="502" extrusionOk="0">
                  <a:moveTo>
                    <a:pt x="1" y="0"/>
                  </a:moveTo>
                  <a:lnTo>
                    <a:pt x="1" y="14"/>
                  </a:lnTo>
                  <a:lnTo>
                    <a:pt x="489" y="501"/>
                  </a:lnTo>
                  <a:lnTo>
                    <a:pt x="503" y="501"/>
                  </a:lnTo>
                  <a:lnTo>
                    <a:pt x="1" y="0"/>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293984" y="1798522"/>
              <a:ext cx="36776" cy="36776"/>
            </a:xfrm>
            <a:custGeom>
              <a:avLst/>
              <a:gdLst/>
              <a:ahLst/>
              <a:cxnLst/>
              <a:rect l="l" t="t" r="r" b="b"/>
              <a:pathLst>
                <a:path w="489" h="489" extrusionOk="0">
                  <a:moveTo>
                    <a:pt x="1" y="1"/>
                  </a:moveTo>
                  <a:lnTo>
                    <a:pt x="1" y="15"/>
                  </a:lnTo>
                  <a:lnTo>
                    <a:pt x="474" y="488"/>
                  </a:lnTo>
                  <a:lnTo>
                    <a:pt x="489" y="488"/>
                  </a:lnTo>
                  <a:lnTo>
                    <a:pt x="1" y="1"/>
                  </a:lnTo>
                  <a:close/>
                </a:path>
              </a:pathLst>
            </a:custGeom>
            <a:solidFill>
              <a:srgbClr val="FAC8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7293984" y="1799650"/>
              <a:ext cx="35724" cy="35648"/>
            </a:xfrm>
            <a:custGeom>
              <a:avLst/>
              <a:gdLst/>
              <a:ahLst/>
              <a:cxnLst/>
              <a:rect l="l" t="t" r="r" b="b"/>
              <a:pathLst>
                <a:path w="475" h="474" extrusionOk="0">
                  <a:moveTo>
                    <a:pt x="1" y="0"/>
                  </a:moveTo>
                  <a:lnTo>
                    <a:pt x="1" y="15"/>
                  </a:lnTo>
                  <a:lnTo>
                    <a:pt x="461" y="473"/>
                  </a:lnTo>
                  <a:lnTo>
                    <a:pt x="474" y="473"/>
                  </a:lnTo>
                  <a:lnTo>
                    <a:pt x="1" y="0"/>
                  </a:lnTo>
                  <a:close/>
                </a:path>
              </a:pathLst>
            </a:custGeom>
            <a:solidFill>
              <a:srgbClr val="FAC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7293984" y="1800703"/>
              <a:ext cx="34671" cy="34595"/>
            </a:xfrm>
            <a:custGeom>
              <a:avLst/>
              <a:gdLst/>
              <a:ahLst/>
              <a:cxnLst/>
              <a:rect l="l" t="t" r="r" b="b"/>
              <a:pathLst>
                <a:path w="461" h="460" extrusionOk="0">
                  <a:moveTo>
                    <a:pt x="1" y="1"/>
                  </a:moveTo>
                  <a:lnTo>
                    <a:pt x="1" y="13"/>
                  </a:lnTo>
                  <a:lnTo>
                    <a:pt x="446" y="459"/>
                  </a:lnTo>
                  <a:lnTo>
                    <a:pt x="461" y="459"/>
                  </a:lnTo>
                  <a:lnTo>
                    <a:pt x="1" y="1"/>
                  </a:lnTo>
                  <a:close/>
                </a:path>
              </a:pathLst>
            </a:custGeom>
            <a:solidFill>
              <a:srgbClr val="FA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7293984" y="1801681"/>
              <a:ext cx="33618" cy="33618"/>
            </a:xfrm>
            <a:custGeom>
              <a:avLst/>
              <a:gdLst/>
              <a:ahLst/>
              <a:cxnLst/>
              <a:rect l="l" t="t" r="r" b="b"/>
              <a:pathLst>
                <a:path w="447" h="447" extrusionOk="0">
                  <a:moveTo>
                    <a:pt x="1" y="0"/>
                  </a:moveTo>
                  <a:lnTo>
                    <a:pt x="1" y="15"/>
                  </a:lnTo>
                  <a:lnTo>
                    <a:pt x="433" y="446"/>
                  </a:lnTo>
                  <a:lnTo>
                    <a:pt x="446" y="446"/>
                  </a:lnTo>
                  <a:lnTo>
                    <a:pt x="1" y="0"/>
                  </a:lnTo>
                  <a:close/>
                </a:path>
              </a:pathLst>
            </a:custGeom>
            <a:solidFill>
              <a:srgbClr val="FAC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7293984" y="1802734"/>
              <a:ext cx="32565" cy="32565"/>
            </a:xfrm>
            <a:custGeom>
              <a:avLst/>
              <a:gdLst/>
              <a:ahLst/>
              <a:cxnLst/>
              <a:rect l="l" t="t" r="r" b="b"/>
              <a:pathLst>
                <a:path w="433" h="433" extrusionOk="0">
                  <a:moveTo>
                    <a:pt x="1" y="1"/>
                  </a:moveTo>
                  <a:lnTo>
                    <a:pt x="1" y="15"/>
                  </a:lnTo>
                  <a:lnTo>
                    <a:pt x="419" y="432"/>
                  </a:lnTo>
                  <a:lnTo>
                    <a:pt x="433" y="432"/>
                  </a:lnTo>
                  <a:lnTo>
                    <a:pt x="1" y="1"/>
                  </a:lnTo>
                  <a:close/>
                </a:path>
              </a:pathLst>
            </a:custGeom>
            <a:solidFill>
              <a:srgbClr val="FAC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7293984" y="1803862"/>
              <a:ext cx="31587" cy="31437"/>
            </a:xfrm>
            <a:custGeom>
              <a:avLst/>
              <a:gdLst/>
              <a:ahLst/>
              <a:cxnLst/>
              <a:rect l="l" t="t" r="r" b="b"/>
              <a:pathLst>
                <a:path w="420" h="418" extrusionOk="0">
                  <a:moveTo>
                    <a:pt x="1" y="0"/>
                  </a:moveTo>
                  <a:lnTo>
                    <a:pt x="1" y="15"/>
                  </a:lnTo>
                  <a:lnTo>
                    <a:pt x="405" y="417"/>
                  </a:lnTo>
                  <a:lnTo>
                    <a:pt x="419" y="417"/>
                  </a:lnTo>
                  <a:lnTo>
                    <a:pt x="1" y="0"/>
                  </a:lnTo>
                  <a:close/>
                </a:path>
              </a:pathLst>
            </a:custGeom>
            <a:solidFill>
              <a:srgbClr val="FAC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7293984" y="1804914"/>
              <a:ext cx="30459" cy="30384"/>
            </a:xfrm>
            <a:custGeom>
              <a:avLst/>
              <a:gdLst/>
              <a:ahLst/>
              <a:cxnLst/>
              <a:rect l="l" t="t" r="r" b="b"/>
              <a:pathLst>
                <a:path w="405" h="404" extrusionOk="0">
                  <a:moveTo>
                    <a:pt x="1" y="1"/>
                  </a:moveTo>
                  <a:lnTo>
                    <a:pt x="1" y="13"/>
                  </a:lnTo>
                  <a:lnTo>
                    <a:pt x="390" y="403"/>
                  </a:lnTo>
                  <a:lnTo>
                    <a:pt x="405" y="403"/>
                  </a:lnTo>
                  <a:lnTo>
                    <a:pt x="1" y="1"/>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7293984" y="1805892"/>
              <a:ext cx="29406" cy="29406"/>
            </a:xfrm>
            <a:custGeom>
              <a:avLst/>
              <a:gdLst/>
              <a:ahLst/>
              <a:cxnLst/>
              <a:rect l="l" t="t" r="r" b="b"/>
              <a:pathLst>
                <a:path w="391" h="391" extrusionOk="0">
                  <a:moveTo>
                    <a:pt x="1" y="0"/>
                  </a:moveTo>
                  <a:lnTo>
                    <a:pt x="1" y="15"/>
                  </a:lnTo>
                  <a:lnTo>
                    <a:pt x="376" y="390"/>
                  </a:lnTo>
                  <a:lnTo>
                    <a:pt x="390" y="390"/>
                  </a:lnTo>
                  <a:lnTo>
                    <a:pt x="1" y="0"/>
                  </a:lnTo>
                  <a:close/>
                </a:path>
              </a:pathLst>
            </a:custGeom>
            <a:solidFill>
              <a:srgbClr val="FAC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7293984" y="1806945"/>
              <a:ext cx="28278" cy="28353"/>
            </a:xfrm>
            <a:custGeom>
              <a:avLst/>
              <a:gdLst/>
              <a:ahLst/>
              <a:cxnLst/>
              <a:rect l="l" t="t" r="r" b="b"/>
              <a:pathLst>
                <a:path w="376" h="377" extrusionOk="0">
                  <a:moveTo>
                    <a:pt x="1" y="1"/>
                  </a:moveTo>
                  <a:lnTo>
                    <a:pt x="1" y="15"/>
                  </a:lnTo>
                  <a:lnTo>
                    <a:pt x="363" y="376"/>
                  </a:lnTo>
                  <a:lnTo>
                    <a:pt x="376" y="376"/>
                  </a:lnTo>
                  <a:lnTo>
                    <a:pt x="1" y="1"/>
                  </a:lnTo>
                  <a:close/>
                </a:path>
              </a:pathLst>
            </a:custGeom>
            <a:solidFill>
              <a:srgbClr val="FAC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7293984" y="1808073"/>
              <a:ext cx="27376" cy="27225"/>
            </a:xfrm>
            <a:custGeom>
              <a:avLst/>
              <a:gdLst/>
              <a:ahLst/>
              <a:cxnLst/>
              <a:rect l="l" t="t" r="r" b="b"/>
              <a:pathLst>
                <a:path w="364" h="362" extrusionOk="0">
                  <a:moveTo>
                    <a:pt x="1" y="0"/>
                  </a:moveTo>
                  <a:lnTo>
                    <a:pt x="1" y="14"/>
                  </a:lnTo>
                  <a:lnTo>
                    <a:pt x="349" y="361"/>
                  </a:lnTo>
                  <a:lnTo>
                    <a:pt x="363" y="361"/>
                  </a:lnTo>
                  <a:lnTo>
                    <a:pt x="1" y="0"/>
                  </a:lnTo>
                  <a:close/>
                </a:path>
              </a:pathLst>
            </a:custGeom>
            <a:solidFill>
              <a:srgbClr val="F9C5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7293984" y="1809051"/>
              <a:ext cx="26247" cy="26247"/>
            </a:xfrm>
            <a:custGeom>
              <a:avLst/>
              <a:gdLst/>
              <a:ahLst/>
              <a:cxnLst/>
              <a:rect l="l" t="t" r="r" b="b"/>
              <a:pathLst>
                <a:path w="349" h="349" extrusionOk="0">
                  <a:moveTo>
                    <a:pt x="1" y="1"/>
                  </a:moveTo>
                  <a:lnTo>
                    <a:pt x="1" y="15"/>
                  </a:lnTo>
                  <a:lnTo>
                    <a:pt x="334" y="348"/>
                  </a:lnTo>
                  <a:lnTo>
                    <a:pt x="349" y="348"/>
                  </a:lnTo>
                  <a:lnTo>
                    <a:pt x="1" y="1"/>
                  </a:lnTo>
                  <a:close/>
                </a:path>
              </a:pathLst>
            </a:custGeom>
            <a:solidFill>
              <a:srgbClr val="F9C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7293984" y="1810179"/>
              <a:ext cx="25195" cy="25119"/>
            </a:xfrm>
            <a:custGeom>
              <a:avLst/>
              <a:gdLst/>
              <a:ahLst/>
              <a:cxnLst/>
              <a:rect l="l" t="t" r="r" b="b"/>
              <a:pathLst>
                <a:path w="335" h="334" extrusionOk="0">
                  <a:moveTo>
                    <a:pt x="1" y="0"/>
                  </a:moveTo>
                  <a:lnTo>
                    <a:pt x="1" y="14"/>
                  </a:lnTo>
                  <a:lnTo>
                    <a:pt x="321" y="333"/>
                  </a:lnTo>
                  <a:lnTo>
                    <a:pt x="334" y="333"/>
                  </a:lnTo>
                  <a:lnTo>
                    <a:pt x="1" y="0"/>
                  </a:lnTo>
                  <a:close/>
                </a:path>
              </a:pathLst>
            </a:custGeom>
            <a:solidFill>
              <a:srgbClr val="F9C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7293984" y="1811157"/>
              <a:ext cx="24142" cy="24142"/>
            </a:xfrm>
            <a:custGeom>
              <a:avLst/>
              <a:gdLst/>
              <a:ahLst/>
              <a:cxnLst/>
              <a:rect l="l" t="t" r="r" b="b"/>
              <a:pathLst>
                <a:path w="321" h="321" extrusionOk="0">
                  <a:moveTo>
                    <a:pt x="1" y="1"/>
                  </a:moveTo>
                  <a:lnTo>
                    <a:pt x="1" y="14"/>
                  </a:lnTo>
                  <a:lnTo>
                    <a:pt x="307" y="320"/>
                  </a:lnTo>
                  <a:lnTo>
                    <a:pt x="321" y="320"/>
                  </a:lnTo>
                  <a:lnTo>
                    <a:pt x="1" y="1"/>
                  </a:lnTo>
                  <a:close/>
                </a:path>
              </a:pathLst>
            </a:custGeom>
            <a:solidFill>
              <a:srgbClr val="F9C4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7293984" y="1812209"/>
              <a:ext cx="23164" cy="23089"/>
            </a:xfrm>
            <a:custGeom>
              <a:avLst/>
              <a:gdLst/>
              <a:ahLst/>
              <a:cxnLst/>
              <a:rect l="l" t="t" r="r" b="b"/>
              <a:pathLst>
                <a:path w="308" h="307" extrusionOk="0">
                  <a:moveTo>
                    <a:pt x="1" y="0"/>
                  </a:moveTo>
                  <a:lnTo>
                    <a:pt x="1" y="15"/>
                  </a:lnTo>
                  <a:lnTo>
                    <a:pt x="293" y="306"/>
                  </a:lnTo>
                  <a:lnTo>
                    <a:pt x="307" y="306"/>
                  </a:lnTo>
                  <a:lnTo>
                    <a:pt x="1" y="0"/>
                  </a:lnTo>
                  <a:close/>
                </a:path>
              </a:pathLst>
            </a:custGeom>
            <a:solidFill>
              <a:srgbClr val="F9C4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7293984" y="1813262"/>
              <a:ext cx="22036" cy="22036"/>
            </a:xfrm>
            <a:custGeom>
              <a:avLst/>
              <a:gdLst/>
              <a:ahLst/>
              <a:cxnLst/>
              <a:rect l="l" t="t" r="r" b="b"/>
              <a:pathLst>
                <a:path w="293" h="293" extrusionOk="0">
                  <a:moveTo>
                    <a:pt x="1" y="1"/>
                  </a:moveTo>
                  <a:lnTo>
                    <a:pt x="1" y="15"/>
                  </a:lnTo>
                  <a:lnTo>
                    <a:pt x="279" y="292"/>
                  </a:lnTo>
                  <a:lnTo>
                    <a:pt x="293" y="292"/>
                  </a:lnTo>
                  <a:lnTo>
                    <a:pt x="1" y="1"/>
                  </a:lnTo>
                  <a:close/>
                </a:path>
              </a:pathLst>
            </a:custGeom>
            <a:solidFill>
              <a:srgbClr val="F9C4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7293984" y="1814390"/>
              <a:ext cx="21058" cy="20908"/>
            </a:xfrm>
            <a:custGeom>
              <a:avLst/>
              <a:gdLst/>
              <a:ahLst/>
              <a:cxnLst/>
              <a:rect l="l" t="t" r="r" b="b"/>
              <a:pathLst>
                <a:path w="280" h="278" extrusionOk="0">
                  <a:moveTo>
                    <a:pt x="1" y="0"/>
                  </a:moveTo>
                  <a:lnTo>
                    <a:pt x="1" y="15"/>
                  </a:lnTo>
                  <a:lnTo>
                    <a:pt x="264" y="277"/>
                  </a:lnTo>
                  <a:lnTo>
                    <a:pt x="279" y="277"/>
                  </a:lnTo>
                  <a:lnTo>
                    <a:pt x="1" y="0"/>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7293984" y="1815443"/>
              <a:ext cx="19930" cy="19855"/>
            </a:xfrm>
            <a:custGeom>
              <a:avLst/>
              <a:gdLst/>
              <a:ahLst/>
              <a:cxnLst/>
              <a:rect l="l" t="t" r="r" b="b"/>
              <a:pathLst>
                <a:path w="265" h="264" extrusionOk="0">
                  <a:moveTo>
                    <a:pt x="1" y="1"/>
                  </a:moveTo>
                  <a:lnTo>
                    <a:pt x="1" y="13"/>
                  </a:lnTo>
                  <a:lnTo>
                    <a:pt x="250" y="263"/>
                  </a:lnTo>
                  <a:lnTo>
                    <a:pt x="264" y="263"/>
                  </a:lnTo>
                  <a:lnTo>
                    <a:pt x="1" y="1"/>
                  </a:lnTo>
                  <a:close/>
                </a:path>
              </a:pathLst>
            </a:custGeom>
            <a:solidFill>
              <a:srgbClr val="F9C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7293984" y="1816421"/>
              <a:ext cx="18802" cy="18877"/>
            </a:xfrm>
            <a:custGeom>
              <a:avLst/>
              <a:gdLst/>
              <a:ahLst/>
              <a:cxnLst/>
              <a:rect l="l" t="t" r="r" b="b"/>
              <a:pathLst>
                <a:path w="250" h="251" extrusionOk="0">
                  <a:moveTo>
                    <a:pt x="1" y="0"/>
                  </a:moveTo>
                  <a:lnTo>
                    <a:pt x="1" y="15"/>
                  </a:lnTo>
                  <a:lnTo>
                    <a:pt x="238" y="250"/>
                  </a:lnTo>
                  <a:lnTo>
                    <a:pt x="250" y="250"/>
                  </a:lnTo>
                  <a:lnTo>
                    <a:pt x="1" y="0"/>
                  </a:lnTo>
                  <a:close/>
                </a:path>
              </a:pathLst>
            </a:custGeom>
            <a:solidFill>
              <a:srgbClr val="F9C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7293984" y="1817474"/>
              <a:ext cx="17899" cy="17824"/>
            </a:xfrm>
            <a:custGeom>
              <a:avLst/>
              <a:gdLst/>
              <a:ahLst/>
              <a:cxnLst/>
              <a:rect l="l" t="t" r="r" b="b"/>
              <a:pathLst>
                <a:path w="238" h="237" extrusionOk="0">
                  <a:moveTo>
                    <a:pt x="1" y="1"/>
                  </a:moveTo>
                  <a:lnTo>
                    <a:pt x="1" y="15"/>
                  </a:lnTo>
                  <a:lnTo>
                    <a:pt x="223" y="236"/>
                  </a:lnTo>
                  <a:lnTo>
                    <a:pt x="238" y="236"/>
                  </a:lnTo>
                  <a:lnTo>
                    <a:pt x="1" y="1"/>
                  </a:lnTo>
                  <a:close/>
                </a:path>
              </a:pathLst>
            </a:custGeom>
            <a:solidFill>
              <a:srgbClr val="F9C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7293984" y="1818602"/>
              <a:ext cx="16771" cy="16696"/>
            </a:xfrm>
            <a:custGeom>
              <a:avLst/>
              <a:gdLst/>
              <a:ahLst/>
              <a:cxnLst/>
              <a:rect l="l" t="t" r="r" b="b"/>
              <a:pathLst>
                <a:path w="223" h="222" extrusionOk="0">
                  <a:moveTo>
                    <a:pt x="1" y="0"/>
                  </a:moveTo>
                  <a:lnTo>
                    <a:pt x="1" y="14"/>
                  </a:lnTo>
                  <a:lnTo>
                    <a:pt x="208" y="221"/>
                  </a:lnTo>
                  <a:lnTo>
                    <a:pt x="223" y="221"/>
                  </a:lnTo>
                  <a:lnTo>
                    <a:pt x="1" y="0"/>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7293984" y="1819580"/>
              <a:ext cx="15718" cy="15718"/>
            </a:xfrm>
            <a:custGeom>
              <a:avLst/>
              <a:gdLst/>
              <a:ahLst/>
              <a:cxnLst/>
              <a:rect l="l" t="t" r="r" b="b"/>
              <a:pathLst>
                <a:path w="209" h="209" extrusionOk="0">
                  <a:moveTo>
                    <a:pt x="1" y="1"/>
                  </a:moveTo>
                  <a:lnTo>
                    <a:pt x="1" y="15"/>
                  </a:lnTo>
                  <a:lnTo>
                    <a:pt x="194" y="208"/>
                  </a:lnTo>
                  <a:lnTo>
                    <a:pt x="208" y="208"/>
                  </a:lnTo>
                  <a:lnTo>
                    <a:pt x="1" y="1"/>
                  </a:lnTo>
                  <a:close/>
                </a:path>
              </a:pathLst>
            </a:custGeom>
            <a:solidFill>
              <a:srgbClr val="F9C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7293984" y="1820708"/>
              <a:ext cx="14590" cy="14590"/>
            </a:xfrm>
            <a:custGeom>
              <a:avLst/>
              <a:gdLst/>
              <a:ahLst/>
              <a:cxnLst/>
              <a:rect l="l" t="t" r="r" b="b"/>
              <a:pathLst>
                <a:path w="194" h="194" extrusionOk="0">
                  <a:moveTo>
                    <a:pt x="1" y="0"/>
                  </a:moveTo>
                  <a:lnTo>
                    <a:pt x="1" y="14"/>
                  </a:lnTo>
                  <a:lnTo>
                    <a:pt x="180" y="193"/>
                  </a:lnTo>
                  <a:lnTo>
                    <a:pt x="194" y="193"/>
                  </a:lnTo>
                  <a:lnTo>
                    <a:pt x="1" y="0"/>
                  </a:lnTo>
                  <a:close/>
                </a:path>
              </a:pathLst>
            </a:custGeom>
            <a:solidFill>
              <a:srgbClr val="F9C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7293984" y="1821685"/>
              <a:ext cx="13613" cy="13613"/>
            </a:xfrm>
            <a:custGeom>
              <a:avLst/>
              <a:gdLst/>
              <a:ahLst/>
              <a:cxnLst/>
              <a:rect l="l" t="t" r="r" b="b"/>
              <a:pathLst>
                <a:path w="181" h="181" extrusionOk="0">
                  <a:moveTo>
                    <a:pt x="1" y="1"/>
                  </a:moveTo>
                  <a:lnTo>
                    <a:pt x="1" y="14"/>
                  </a:lnTo>
                  <a:lnTo>
                    <a:pt x="167" y="180"/>
                  </a:lnTo>
                  <a:lnTo>
                    <a:pt x="180" y="180"/>
                  </a:lnTo>
                  <a:lnTo>
                    <a:pt x="1" y="1"/>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7293984" y="1822738"/>
              <a:ext cx="12560" cy="12560"/>
            </a:xfrm>
            <a:custGeom>
              <a:avLst/>
              <a:gdLst/>
              <a:ahLst/>
              <a:cxnLst/>
              <a:rect l="l" t="t" r="r" b="b"/>
              <a:pathLst>
                <a:path w="167" h="167" extrusionOk="0">
                  <a:moveTo>
                    <a:pt x="1" y="0"/>
                  </a:moveTo>
                  <a:lnTo>
                    <a:pt x="1" y="15"/>
                  </a:lnTo>
                  <a:lnTo>
                    <a:pt x="152" y="166"/>
                  </a:lnTo>
                  <a:lnTo>
                    <a:pt x="167" y="166"/>
                  </a:lnTo>
                  <a:lnTo>
                    <a:pt x="1" y="0"/>
                  </a:lnTo>
                  <a:close/>
                </a:path>
              </a:pathLst>
            </a:custGeom>
            <a:solidFill>
              <a:srgbClr val="F9C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7293984" y="1823791"/>
              <a:ext cx="11507" cy="11507"/>
            </a:xfrm>
            <a:custGeom>
              <a:avLst/>
              <a:gdLst/>
              <a:ahLst/>
              <a:cxnLst/>
              <a:rect l="l" t="t" r="r" b="b"/>
              <a:pathLst>
                <a:path w="153" h="153" extrusionOk="0">
                  <a:moveTo>
                    <a:pt x="1" y="1"/>
                  </a:moveTo>
                  <a:lnTo>
                    <a:pt x="1" y="15"/>
                  </a:lnTo>
                  <a:lnTo>
                    <a:pt x="139" y="152"/>
                  </a:lnTo>
                  <a:lnTo>
                    <a:pt x="152" y="152"/>
                  </a:lnTo>
                  <a:lnTo>
                    <a:pt x="1" y="1"/>
                  </a:lnTo>
                  <a:close/>
                </a:path>
              </a:pathLst>
            </a:custGeom>
            <a:solidFill>
              <a:srgbClr val="F9C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7293984" y="1824919"/>
              <a:ext cx="10454" cy="10379"/>
            </a:xfrm>
            <a:custGeom>
              <a:avLst/>
              <a:gdLst/>
              <a:ahLst/>
              <a:cxnLst/>
              <a:rect l="l" t="t" r="r" b="b"/>
              <a:pathLst>
                <a:path w="139" h="138" extrusionOk="0">
                  <a:moveTo>
                    <a:pt x="1" y="0"/>
                  </a:moveTo>
                  <a:lnTo>
                    <a:pt x="1" y="15"/>
                  </a:lnTo>
                  <a:lnTo>
                    <a:pt x="124" y="137"/>
                  </a:lnTo>
                  <a:lnTo>
                    <a:pt x="139" y="137"/>
                  </a:lnTo>
                  <a:lnTo>
                    <a:pt x="1" y="0"/>
                  </a:lnTo>
                  <a:close/>
                </a:path>
              </a:pathLst>
            </a:custGeom>
            <a:solidFill>
              <a:srgbClr val="F9C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7293984" y="1825972"/>
              <a:ext cx="9401" cy="9326"/>
            </a:xfrm>
            <a:custGeom>
              <a:avLst/>
              <a:gdLst/>
              <a:ahLst/>
              <a:cxnLst/>
              <a:rect l="l" t="t" r="r" b="b"/>
              <a:pathLst>
                <a:path w="125" h="124" extrusionOk="0">
                  <a:moveTo>
                    <a:pt x="1" y="1"/>
                  </a:moveTo>
                  <a:lnTo>
                    <a:pt x="1" y="13"/>
                  </a:lnTo>
                  <a:lnTo>
                    <a:pt x="110" y="123"/>
                  </a:lnTo>
                  <a:lnTo>
                    <a:pt x="124" y="123"/>
                  </a:lnTo>
                  <a:lnTo>
                    <a:pt x="1" y="1"/>
                  </a:lnTo>
                  <a:close/>
                </a:path>
              </a:pathLst>
            </a:custGeom>
            <a:solidFill>
              <a:srgbClr val="F9C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7293984" y="1826950"/>
              <a:ext cx="8273" cy="8348"/>
            </a:xfrm>
            <a:custGeom>
              <a:avLst/>
              <a:gdLst/>
              <a:ahLst/>
              <a:cxnLst/>
              <a:rect l="l" t="t" r="r" b="b"/>
              <a:pathLst>
                <a:path w="110" h="111" extrusionOk="0">
                  <a:moveTo>
                    <a:pt x="1" y="0"/>
                  </a:moveTo>
                  <a:lnTo>
                    <a:pt x="1" y="15"/>
                  </a:lnTo>
                  <a:lnTo>
                    <a:pt x="97" y="110"/>
                  </a:lnTo>
                  <a:lnTo>
                    <a:pt x="110" y="110"/>
                  </a:lnTo>
                  <a:lnTo>
                    <a:pt x="1" y="0"/>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7293984" y="1828003"/>
              <a:ext cx="7370" cy="7295"/>
            </a:xfrm>
            <a:custGeom>
              <a:avLst/>
              <a:gdLst/>
              <a:ahLst/>
              <a:cxnLst/>
              <a:rect l="l" t="t" r="r" b="b"/>
              <a:pathLst>
                <a:path w="98" h="97" extrusionOk="0">
                  <a:moveTo>
                    <a:pt x="1" y="1"/>
                  </a:moveTo>
                  <a:lnTo>
                    <a:pt x="1" y="16"/>
                  </a:lnTo>
                  <a:lnTo>
                    <a:pt x="83" y="96"/>
                  </a:lnTo>
                  <a:lnTo>
                    <a:pt x="97" y="96"/>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7293984" y="1829131"/>
              <a:ext cx="6242" cy="6167"/>
            </a:xfrm>
            <a:custGeom>
              <a:avLst/>
              <a:gdLst/>
              <a:ahLst/>
              <a:cxnLst/>
              <a:rect l="l" t="t" r="r" b="b"/>
              <a:pathLst>
                <a:path w="83" h="82" extrusionOk="0">
                  <a:moveTo>
                    <a:pt x="1" y="1"/>
                  </a:moveTo>
                  <a:lnTo>
                    <a:pt x="1" y="81"/>
                  </a:lnTo>
                  <a:lnTo>
                    <a:pt x="83" y="81"/>
                  </a:lnTo>
                  <a:lnTo>
                    <a:pt x="1" y="1"/>
                  </a:lnTo>
                  <a:close/>
                </a:path>
              </a:pathLst>
            </a:custGeom>
            <a:solidFill>
              <a:srgbClr val="F9C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7289547" y="1760468"/>
              <a:ext cx="119204" cy="79269"/>
            </a:xfrm>
            <a:custGeom>
              <a:avLst/>
              <a:gdLst/>
              <a:ahLst/>
              <a:cxnLst/>
              <a:rect l="l" t="t" r="r" b="b"/>
              <a:pathLst>
                <a:path w="1585" h="1054" extrusionOk="0">
                  <a:moveTo>
                    <a:pt x="164" y="118"/>
                  </a:moveTo>
                  <a:lnTo>
                    <a:pt x="1466" y="193"/>
                  </a:lnTo>
                  <a:lnTo>
                    <a:pt x="1424" y="934"/>
                  </a:lnTo>
                  <a:lnTo>
                    <a:pt x="121" y="859"/>
                  </a:lnTo>
                  <a:lnTo>
                    <a:pt x="164" y="118"/>
                  </a:lnTo>
                  <a:close/>
                  <a:moveTo>
                    <a:pt x="108" y="0"/>
                  </a:moveTo>
                  <a:cubicBezTo>
                    <a:pt x="77" y="0"/>
                    <a:pt x="52" y="23"/>
                    <a:pt x="51" y="54"/>
                  </a:cubicBezTo>
                  <a:lnTo>
                    <a:pt x="2" y="910"/>
                  </a:lnTo>
                  <a:cubicBezTo>
                    <a:pt x="1" y="943"/>
                    <a:pt x="24" y="971"/>
                    <a:pt x="56" y="972"/>
                  </a:cubicBezTo>
                  <a:lnTo>
                    <a:pt x="1472" y="1054"/>
                  </a:lnTo>
                  <a:cubicBezTo>
                    <a:pt x="1473" y="1054"/>
                    <a:pt x="1474" y="1054"/>
                    <a:pt x="1474" y="1054"/>
                  </a:cubicBezTo>
                  <a:cubicBezTo>
                    <a:pt x="1507" y="1054"/>
                    <a:pt x="1533" y="1029"/>
                    <a:pt x="1534" y="999"/>
                  </a:cubicBezTo>
                  <a:lnTo>
                    <a:pt x="1583" y="142"/>
                  </a:lnTo>
                  <a:cubicBezTo>
                    <a:pt x="1584" y="110"/>
                    <a:pt x="1561" y="82"/>
                    <a:pt x="1528" y="81"/>
                  </a:cubicBezTo>
                  <a:lnTo>
                    <a:pt x="112" y="0"/>
                  </a:lnTo>
                  <a:cubicBezTo>
                    <a:pt x="110" y="0"/>
                    <a:pt x="109" y="0"/>
                    <a:pt x="10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7392353" y="1692030"/>
              <a:ext cx="85962" cy="184785"/>
            </a:xfrm>
            <a:custGeom>
              <a:avLst/>
              <a:gdLst/>
              <a:ahLst/>
              <a:cxnLst/>
              <a:rect l="l" t="t" r="r" b="b"/>
              <a:pathLst>
                <a:path w="1143" h="2457" extrusionOk="0">
                  <a:moveTo>
                    <a:pt x="339" y="1"/>
                  </a:moveTo>
                  <a:cubicBezTo>
                    <a:pt x="327" y="1"/>
                    <a:pt x="316" y="2"/>
                    <a:pt x="306" y="4"/>
                  </a:cubicBezTo>
                  <a:cubicBezTo>
                    <a:pt x="72" y="55"/>
                    <a:pt x="1" y="644"/>
                    <a:pt x="147" y="1321"/>
                  </a:cubicBezTo>
                  <a:cubicBezTo>
                    <a:pt x="287" y="1966"/>
                    <a:pt x="574" y="2457"/>
                    <a:pt x="804" y="2457"/>
                  </a:cubicBezTo>
                  <a:cubicBezTo>
                    <a:pt x="815" y="2457"/>
                    <a:pt x="826" y="2456"/>
                    <a:pt x="837" y="2453"/>
                  </a:cubicBezTo>
                  <a:cubicBezTo>
                    <a:pt x="1070" y="2403"/>
                    <a:pt x="1142" y="1812"/>
                    <a:pt x="996" y="1136"/>
                  </a:cubicBezTo>
                  <a:cubicBezTo>
                    <a:pt x="856" y="492"/>
                    <a:pt x="568"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7391601" y="1687142"/>
              <a:ext cx="87466" cy="194487"/>
            </a:xfrm>
            <a:custGeom>
              <a:avLst/>
              <a:gdLst/>
              <a:ahLst/>
              <a:cxnLst/>
              <a:rect l="l" t="t" r="r" b="b"/>
              <a:pathLst>
                <a:path w="1163" h="2586" extrusionOk="0">
                  <a:moveTo>
                    <a:pt x="350" y="129"/>
                  </a:moveTo>
                  <a:cubicBezTo>
                    <a:pt x="523" y="129"/>
                    <a:pt x="805" y="575"/>
                    <a:pt x="943" y="1215"/>
                  </a:cubicBezTo>
                  <a:cubicBezTo>
                    <a:pt x="1012" y="1536"/>
                    <a:pt x="1034" y="1845"/>
                    <a:pt x="1006" y="2087"/>
                  </a:cubicBezTo>
                  <a:cubicBezTo>
                    <a:pt x="980" y="2299"/>
                    <a:pt x="914" y="2436"/>
                    <a:pt x="833" y="2455"/>
                  </a:cubicBezTo>
                  <a:cubicBezTo>
                    <a:pt x="827" y="2457"/>
                    <a:pt x="820" y="2457"/>
                    <a:pt x="813" y="2457"/>
                  </a:cubicBezTo>
                  <a:cubicBezTo>
                    <a:pt x="640" y="2457"/>
                    <a:pt x="358" y="2011"/>
                    <a:pt x="219" y="1372"/>
                  </a:cubicBezTo>
                  <a:cubicBezTo>
                    <a:pt x="151" y="1051"/>
                    <a:pt x="129" y="742"/>
                    <a:pt x="157" y="500"/>
                  </a:cubicBezTo>
                  <a:cubicBezTo>
                    <a:pt x="183" y="287"/>
                    <a:pt x="248" y="150"/>
                    <a:pt x="330" y="132"/>
                  </a:cubicBezTo>
                  <a:cubicBezTo>
                    <a:pt x="333" y="130"/>
                    <a:pt x="337" y="130"/>
                    <a:pt x="343" y="129"/>
                  </a:cubicBezTo>
                  <a:cubicBezTo>
                    <a:pt x="345" y="129"/>
                    <a:pt x="347" y="129"/>
                    <a:pt x="350" y="129"/>
                  </a:cubicBezTo>
                  <a:close/>
                  <a:moveTo>
                    <a:pt x="350" y="1"/>
                  </a:moveTo>
                  <a:cubicBezTo>
                    <a:pt x="334" y="1"/>
                    <a:pt x="318" y="3"/>
                    <a:pt x="302" y="6"/>
                  </a:cubicBezTo>
                  <a:cubicBezTo>
                    <a:pt x="159" y="37"/>
                    <a:pt x="63" y="203"/>
                    <a:pt x="30" y="484"/>
                  </a:cubicBezTo>
                  <a:cubicBezTo>
                    <a:pt x="0" y="740"/>
                    <a:pt x="22" y="1066"/>
                    <a:pt x="95" y="1399"/>
                  </a:cubicBezTo>
                  <a:cubicBezTo>
                    <a:pt x="224" y="1992"/>
                    <a:pt x="513" y="2585"/>
                    <a:pt x="812" y="2585"/>
                  </a:cubicBezTo>
                  <a:cubicBezTo>
                    <a:pt x="818" y="2585"/>
                    <a:pt x="823" y="2585"/>
                    <a:pt x="828" y="2585"/>
                  </a:cubicBezTo>
                  <a:cubicBezTo>
                    <a:pt x="840" y="2585"/>
                    <a:pt x="850" y="2584"/>
                    <a:pt x="860" y="2581"/>
                  </a:cubicBezTo>
                  <a:cubicBezTo>
                    <a:pt x="1005" y="2550"/>
                    <a:pt x="1099" y="2384"/>
                    <a:pt x="1132" y="2102"/>
                  </a:cubicBezTo>
                  <a:cubicBezTo>
                    <a:pt x="1162" y="1846"/>
                    <a:pt x="1141" y="1521"/>
                    <a:pt x="1068" y="1187"/>
                  </a:cubicBezTo>
                  <a:cubicBezTo>
                    <a:pt x="940" y="594"/>
                    <a:pt x="65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7196066" y="1716472"/>
              <a:ext cx="313540" cy="224194"/>
            </a:xfrm>
            <a:custGeom>
              <a:avLst/>
              <a:gdLst/>
              <a:ahLst/>
              <a:cxnLst/>
              <a:rect l="l" t="t" r="r" b="b"/>
              <a:pathLst>
                <a:path w="4169" h="2981" extrusionOk="0">
                  <a:moveTo>
                    <a:pt x="2513" y="1"/>
                  </a:moveTo>
                  <a:cubicBezTo>
                    <a:pt x="2459" y="1"/>
                    <a:pt x="2406" y="2"/>
                    <a:pt x="2356" y="6"/>
                  </a:cubicBezTo>
                  <a:lnTo>
                    <a:pt x="378" y="150"/>
                  </a:lnTo>
                  <a:cubicBezTo>
                    <a:pt x="151" y="175"/>
                    <a:pt x="0" y="399"/>
                    <a:pt x="66" y="618"/>
                  </a:cubicBezTo>
                  <a:cubicBezTo>
                    <a:pt x="100" y="739"/>
                    <a:pt x="198" y="799"/>
                    <a:pt x="322" y="814"/>
                  </a:cubicBezTo>
                  <a:lnTo>
                    <a:pt x="850" y="918"/>
                  </a:lnTo>
                  <a:lnTo>
                    <a:pt x="375" y="2119"/>
                  </a:lnTo>
                  <a:cubicBezTo>
                    <a:pt x="294" y="2305"/>
                    <a:pt x="378" y="2521"/>
                    <a:pt x="561" y="2602"/>
                  </a:cubicBezTo>
                  <a:cubicBezTo>
                    <a:pt x="608" y="2622"/>
                    <a:pt x="658" y="2632"/>
                    <a:pt x="706" y="2632"/>
                  </a:cubicBezTo>
                  <a:cubicBezTo>
                    <a:pt x="842" y="2632"/>
                    <a:pt x="972" y="2555"/>
                    <a:pt x="1034" y="2425"/>
                  </a:cubicBezTo>
                  <a:lnTo>
                    <a:pt x="1034" y="2425"/>
                  </a:lnTo>
                  <a:lnTo>
                    <a:pt x="1005" y="2512"/>
                  </a:lnTo>
                  <a:cubicBezTo>
                    <a:pt x="946" y="2646"/>
                    <a:pt x="1059" y="2819"/>
                    <a:pt x="1193" y="2877"/>
                  </a:cubicBezTo>
                  <a:lnTo>
                    <a:pt x="1220" y="2889"/>
                  </a:lnTo>
                  <a:cubicBezTo>
                    <a:pt x="1255" y="2904"/>
                    <a:pt x="1291" y="2911"/>
                    <a:pt x="1328" y="2911"/>
                  </a:cubicBezTo>
                  <a:cubicBezTo>
                    <a:pt x="1413" y="2911"/>
                    <a:pt x="1495" y="2872"/>
                    <a:pt x="1547" y="2801"/>
                  </a:cubicBezTo>
                  <a:cubicBezTo>
                    <a:pt x="1656" y="2650"/>
                    <a:pt x="1821" y="2391"/>
                    <a:pt x="2014" y="1978"/>
                  </a:cubicBezTo>
                  <a:lnTo>
                    <a:pt x="2014" y="1978"/>
                  </a:lnTo>
                  <a:lnTo>
                    <a:pt x="1739" y="2653"/>
                  </a:lnTo>
                  <a:cubicBezTo>
                    <a:pt x="1691" y="2771"/>
                    <a:pt x="1745" y="2906"/>
                    <a:pt x="1862" y="2958"/>
                  </a:cubicBezTo>
                  <a:cubicBezTo>
                    <a:pt x="1896" y="2973"/>
                    <a:pt x="1931" y="2980"/>
                    <a:pt x="1966" y="2980"/>
                  </a:cubicBezTo>
                  <a:cubicBezTo>
                    <a:pt x="2050" y="2980"/>
                    <a:pt x="2131" y="2938"/>
                    <a:pt x="2179" y="2863"/>
                  </a:cubicBezTo>
                  <a:cubicBezTo>
                    <a:pt x="2260" y="2733"/>
                    <a:pt x="2377" y="2545"/>
                    <a:pt x="2496" y="2332"/>
                  </a:cubicBezTo>
                  <a:lnTo>
                    <a:pt x="2496" y="2332"/>
                  </a:lnTo>
                  <a:lnTo>
                    <a:pt x="2356" y="2635"/>
                  </a:lnTo>
                  <a:cubicBezTo>
                    <a:pt x="2279" y="2801"/>
                    <a:pt x="2414" y="2958"/>
                    <a:pt x="2572" y="2958"/>
                  </a:cubicBezTo>
                  <a:cubicBezTo>
                    <a:pt x="2606" y="2958"/>
                    <a:pt x="2642" y="2951"/>
                    <a:pt x="2677" y="2934"/>
                  </a:cubicBezTo>
                  <a:cubicBezTo>
                    <a:pt x="2735" y="2906"/>
                    <a:pt x="2783" y="2860"/>
                    <a:pt x="2827" y="2812"/>
                  </a:cubicBezTo>
                  <a:cubicBezTo>
                    <a:pt x="2933" y="2697"/>
                    <a:pt x="3024" y="2568"/>
                    <a:pt x="3104" y="2435"/>
                  </a:cubicBezTo>
                  <a:cubicBezTo>
                    <a:pt x="3167" y="2334"/>
                    <a:pt x="3265" y="2210"/>
                    <a:pt x="3300" y="2095"/>
                  </a:cubicBezTo>
                  <a:cubicBezTo>
                    <a:pt x="3363" y="1885"/>
                    <a:pt x="4168" y="1781"/>
                    <a:pt x="4168" y="1781"/>
                  </a:cubicBezTo>
                  <a:lnTo>
                    <a:pt x="3980" y="810"/>
                  </a:lnTo>
                  <a:cubicBezTo>
                    <a:pt x="4034" y="244"/>
                    <a:pt x="3137" y="1"/>
                    <a:pt x="251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7193584" y="1711659"/>
              <a:ext cx="321211" cy="233820"/>
            </a:xfrm>
            <a:custGeom>
              <a:avLst/>
              <a:gdLst/>
              <a:ahLst/>
              <a:cxnLst/>
              <a:rect l="l" t="t" r="r" b="b"/>
              <a:pathLst>
                <a:path w="4271" h="3109" extrusionOk="0">
                  <a:moveTo>
                    <a:pt x="2550" y="130"/>
                  </a:moveTo>
                  <a:cubicBezTo>
                    <a:pt x="3009" y="130"/>
                    <a:pt x="3566" y="265"/>
                    <a:pt x="3816" y="520"/>
                  </a:cubicBezTo>
                  <a:cubicBezTo>
                    <a:pt x="3918" y="621"/>
                    <a:pt x="3961" y="740"/>
                    <a:pt x="3950" y="869"/>
                  </a:cubicBezTo>
                  <a:cubicBezTo>
                    <a:pt x="3950" y="875"/>
                    <a:pt x="3950" y="881"/>
                    <a:pt x="3951" y="888"/>
                  </a:cubicBezTo>
                  <a:lnTo>
                    <a:pt x="4126" y="1792"/>
                  </a:lnTo>
                  <a:cubicBezTo>
                    <a:pt x="4008" y="1808"/>
                    <a:pt x="3826" y="1841"/>
                    <a:pt x="3659" y="1893"/>
                  </a:cubicBezTo>
                  <a:cubicBezTo>
                    <a:pt x="3473" y="1950"/>
                    <a:pt x="3306" y="2031"/>
                    <a:pt x="3272" y="2142"/>
                  </a:cubicBezTo>
                  <a:cubicBezTo>
                    <a:pt x="3251" y="2215"/>
                    <a:pt x="3194" y="2302"/>
                    <a:pt x="3143" y="2378"/>
                  </a:cubicBezTo>
                  <a:cubicBezTo>
                    <a:pt x="3122" y="2409"/>
                    <a:pt x="3101" y="2438"/>
                    <a:pt x="3085" y="2467"/>
                  </a:cubicBezTo>
                  <a:cubicBezTo>
                    <a:pt x="2991" y="2620"/>
                    <a:pt x="2906" y="2737"/>
                    <a:pt x="2815" y="2835"/>
                  </a:cubicBezTo>
                  <a:cubicBezTo>
                    <a:pt x="2778" y="2873"/>
                    <a:pt x="2733" y="2918"/>
                    <a:pt x="2683" y="2942"/>
                  </a:cubicBezTo>
                  <a:cubicBezTo>
                    <a:pt x="2656" y="2955"/>
                    <a:pt x="2630" y="2960"/>
                    <a:pt x="2606" y="2960"/>
                  </a:cubicBezTo>
                  <a:cubicBezTo>
                    <a:pt x="2554" y="2960"/>
                    <a:pt x="2509" y="2936"/>
                    <a:pt x="2481" y="2909"/>
                  </a:cubicBezTo>
                  <a:cubicBezTo>
                    <a:pt x="2430" y="2859"/>
                    <a:pt x="2418" y="2791"/>
                    <a:pt x="2447" y="2727"/>
                  </a:cubicBezTo>
                  <a:lnTo>
                    <a:pt x="2587" y="2425"/>
                  </a:lnTo>
                  <a:cubicBezTo>
                    <a:pt x="2602" y="2394"/>
                    <a:pt x="2591" y="2355"/>
                    <a:pt x="2559" y="2340"/>
                  </a:cubicBezTo>
                  <a:cubicBezTo>
                    <a:pt x="2551" y="2335"/>
                    <a:pt x="2541" y="2333"/>
                    <a:pt x="2532" y="2333"/>
                  </a:cubicBezTo>
                  <a:cubicBezTo>
                    <a:pt x="2509" y="2333"/>
                    <a:pt x="2487" y="2345"/>
                    <a:pt x="2475" y="2366"/>
                  </a:cubicBezTo>
                  <a:cubicBezTo>
                    <a:pt x="2351" y="2586"/>
                    <a:pt x="2234" y="2775"/>
                    <a:pt x="2159" y="2894"/>
                  </a:cubicBezTo>
                  <a:cubicBezTo>
                    <a:pt x="2123" y="2951"/>
                    <a:pt x="2063" y="2982"/>
                    <a:pt x="2001" y="2982"/>
                  </a:cubicBezTo>
                  <a:cubicBezTo>
                    <a:pt x="1975" y="2982"/>
                    <a:pt x="1948" y="2977"/>
                    <a:pt x="1922" y="2966"/>
                  </a:cubicBezTo>
                  <a:cubicBezTo>
                    <a:pt x="1837" y="2926"/>
                    <a:pt x="1798" y="2830"/>
                    <a:pt x="1833" y="2742"/>
                  </a:cubicBezTo>
                  <a:lnTo>
                    <a:pt x="2108" y="2068"/>
                  </a:lnTo>
                  <a:cubicBezTo>
                    <a:pt x="2120" y="2036"/>
                    <a:pt x="2107" y="1999"/>
                    <a:pt x="2074" y="1985"/>
                  </a:cubicBezTo>
                  <a:cubicBezTo>
                    <a:pt x="2066" y="1981"/>
                    <a:pt x="2057" y="1979"/>
                    <a:pt x="2048" y="1979"/>
                  </a:cubicBezTo>
                  <a:cubicBezTo>
                    <a:pt x="2024" y="1979"/>
                    <a:pt x="2001" y="1993"/>
                    <a:pt x="1991" y="2016"/>
                  </a:cubicBezTo>
                  <a:cubicBezTo>
                    <a:pt x="1798" y="2430"/>
                    <a:pt x="1633" y="2686"/>
                    <a:pt x="1531" y="2828"/>
                  </a:cubicBezTo>
                  <a:cubicBezTo>
                    <a:pt x="1491" y="2883"/>
                    <a:pt x="1430" y="2913"/>
                    <a:pt x="1366" y="2913"/>
                  </a:cubicBezTo>
                  <a:cubicBezTo>
                    <a:pt x="1338" y="2913"/>
                    <a:pt x="1309" y="2907"/>
                    <a:pt x="1282" y="2895"/>
                  </a:cubicBezTo>
                  <a:lnTo>
                    <a:pt x="1256" y="2884"/>
                  </a:lnTo>
                  <a:cubicBezTo>
                    <a:pt x="1201" y="2861"/>
                    <a:pt x="1150" y="2812"/>
                    <a:pt x="1119" y="2757"/>
                  </a:cubicBezTo>
                  <a:cubicBezTo>
                    <a:pt x="1101" y="2724"/>
                    <a:pt x="1074" y="2660"/>
                    <a:pt x="1100" y="2602"/>
                  </a:cubicBezTo>
                  <a:lnTo>
                    <a:pt x="1131" y="2511"/>
                  </a:lnTo>
                  <a:cubicBezTo>
                    <a:pt x="1142" y="2479"/>
                    <a:pt x="1126" y="2444"/>
                    <a:pt x="1095" y="2431"/>
                  </a:cubicBezTo>
                  <a:cubicBezTo>
                    <a:pt x="1087" y="2428"/>
                    <a:pt x="1078" y="2426"/>
                    <a:pt x="1070" y="2426"/>
                  </a:cubicBezTo>
                  <a:cubicBezTo>
                    <a:pt x="1046" y="2426"/>
                    <a:pt x="1024" y="2439"/>
                    <a:pt x="1013" y="2462"/>
                  </a:cubicBezTo>
                  <a:cubicBezTo>
                    <a:pt x="961" y="2570"/>
                    <a:pt x="856" y="2633"/>
                    <a:pt x="744" y="2633"/>
                  </a:cubicBezTo>
                  <a:cubicBezTo>
                    <a:pt x="704" y="2633"/>
                    <a:pt x="663" y="2625"/>
                    <a:pt x="624" y="2608"/>
                  </a:cubicBezTo>
                  <a:cubicBezTo>
                    <a:pt x="550" y="2575"/>
                    <a:pt x="494" y="2516"/>
                    <a:pt x="464" y="2442"/>
                  </a:cubicBezTo>
                  <a:cubicBezTo>
                    <a:pt x="436" y="2366"/>
                    <a:pt x="437" y="2285"/>
                    <a:pt x="469" y="2210"/>
                  </a:cubicBezTo>
                  <a:cubicBezTo>
                    <a:pt x="469" y="2209"/>
                    <a:pt x="470" y="2209"/>
                    <a:pt x="470" y="2208"/>
                  </a:cubicBezTo>
                  <a:lnTo>
                    <a:pt x="946" y="1006"/>
                  </a:lnTo>
                  <a:cubicBezTo>
                    <a:pt x="952" y="989"/>
                    <a:pt x="951" y="969"/>
                    <a:pt x="942" y="952"/>
                  </a:cubicBezTo>
                  <a:cubicBezTo>
                    <a:pt x="932" y="936"/>
                    <a:pt x="916" y="923"/>
                    <a:pt x="898" y="920"/>
                  </a:cubicBezTo>
                  <a:lnTo>
                    <a:pt x="370" y="815"/>
                  </a:lnTo>
                  <a:cubicBezTo>
                    <a:pt x="255" y="802"/>
                    <a:pt x="187" y="753"/>
                    <a:pt x="161" y="666"/>
                  </a:cubicBezTo>
                  <a:cubicBezTo>
                    <a:pt x="135" y="579"/>
                    <a:pt x="149" y="486"/>
                    <a:pt x="200" y="412"/>
                  </a:cubicBezTo>
                  <a:cubicBezTo>
                    <a:pt x="249" y="336"/>
                    <a:pt x="329" y="288"/>
                    <a:pt x="418" y="279"/>
                  </a:cubicBezTo>
                  <a:lnTo>
                    <a:pt x="2394" y="136"/>
                  </a:lnTo>
                  <a:cubicBezTo>
                    <a:pt x="2445" y="132"/>
                    <a:pt x="2497" y="130"/>
                    <a:pt x="2550" y="130"/>
                  </a:cubicBezTo>
                  <a:close/>
                  <a:moveTo>
                    <a:pt x="2550" y="0"/>
                  </a:moveTo>
                  <a:cubicBezTo>
                    <a:pt x="2493" y="0"/>
                    <a:pt x="2438" y="2"/>
                    <a:pt x="2385" y="6"/>
                  </a:cubicBezTo>
                  <a:lnTo>
                    <a:pt x="407" y="149"/>
                  </a:lnTo>
                  <a:cubicBezTo>
                    <a:pt x="277" y="164"/>
                    <a:pt x="163" y="232"/>
                    <a:pt x="92" y="339"/>
                  </a:cubicBezTo>
                  <a:cubicBezTo>
                    <a:pt x="21" y="445"/>
                    <a:pt x="0" y="577"/>
                    <a:pt x="37" y="699"/>
                  </a:cubicBezTo>
                  <a:cubicBezTo>
                    <a:pt x="76" y="837"/>
                    <a:pt x="187" y="921"/>
                    <a:pt x="348" y="940"/>
                  </a:cubicBezTo>
                  <a:lnTo>
                    <a:pt x="795" y="1029"/>
                  </a:lnTo>
                  <a:lnTo>
                    <a:pt x="349" y="2157"/>
                  </a:lnTo>
                  <a:cubicBezTo>
                    <a:pt x="303" y="2263"/>
                    <a:pt x="301" y="2379"/>
                    <a:pt x="343" y="2486"/>
                  </a:cubicBezTo>
                  <a:cubicBezTo>
                    <a:pt x="385" y="2593"/>
                    <a:pt x="465" y="2678"/>
                    <a:pt x="571" y="2723"/>
                  </a:cubicBezTo>
                  <a:cubicBezTo>
                    <a:pt x="627" y="2748"/>
                    <a:pt x="686" y="2760"/>
                    <a:pt x="743" y="2760"/>
                  </a:cubicBezTo>
                  <a:cubicBezTo>
                    <a:pt x="821" y="2760"/>
                    <a:pt x="897" y="2738"/>
                    <a:pt x="962" y="2699"/>
                  </a:cubicBezTo>
                  <a:cubicBezTo>
                    <a:pt x="983" y="2824"/>
                    <a:pt x="1083" y="2946"/>
                    <a:pt x="1202" y="2998"/>
                  </a:cubicBezTo>
                  <a:lnTo>
                    <a:pt x="1230" y="3010"/>
                  </a:lnTo>
                  <a:cubicBezTo>
                    <a:pt x="1274" y="3029"/>
                    <a:pt x="1320" y="3039"/>
                    <a:pt x="1365" y="3039"/>
                  </a:cubicBezTo>
                  <a:cubicBezTo>
                    <a:pt x="1469" y="3039"/>
                    <a:pt x="1569" y="2990"/>
                    <a:pt x="1633" y="2901"/>
                  </a:cubicBezTo>
                  <a:cubicBezTo>
                    <a:pt x="1650" y="2876"/>
                    <a:pt x="1671" y="2847"/>
                    <a:pt x="1692" y="2816"/>
                  </a:cubicBezTo>
                  <a:cubicBezTo>
                    <a:pt x="1695" y="2928"/>
                    <a:pt x="1760" y="3032"/>
                    <a:pt x="1869" y="3080"/>
                  </a:cubicBezTo>
                  <a:cubicBezTo>
                    <a:pt x="1912" y="3099"/>
                    <a:pt x="1956" y="3108"/>
                    <a:pt x="2000" y="3108"/>
                  </a:cubicBezTo>
                  <a:cubicBezTo>
                    <a:pt x="2106" y="3108"/>
                    <a:pt x="2206" y="3055"/>
                    <a:pt x="2266" y="2960"/>
                  </a:cubicBezTo>
                  <a:cubicBezTo>
                    <a:pt x="2281" y="2936"/>
                    <a:pt x="2299" y="2909"/>
                    <a:pt x="2317" y="2878"/>
                  </a:cubicBezTo>
                  <a:cubicBezTo>
                    <a:pt x="2331" y="2923"/>
                    <a:pt x="2356" y="2964"/>
                    <a:pt x="2390" y="2998"/>
                  </a:cubicBezTo>
                  <a:cubicBezTo>
                    <a:pt x="2448" y="3055"/>
                    <a:pt x="2522" y="3085"/>
                    <a:pt x="2599" y="3085"/>
                  </a:cubicBezTo>
                  <a:cubicBezTo>
                    <a:pt x="2631" y="3085"/>
                    <a:pt x="2664" y="3079"/>
                    <a:pt x="2696" y="3068"/>
                  </a:cubicBezTo>
                  <a:cubicBezTo>
                    <a:pt x="2711" y="3064"/>
                    <a:pt x="2727" y="3058"/>
                    <a:pt x="2741" y="3052"/>
                  </a:cubicBezTo>
                  <a:cubicBezTo>
                    <a:pt x="2811" y="3017"/>
                    <a:pt x="2867" y="2965"/>
                    <a:pt x="2911" y="2917"/>
                  </a:cubicBezTo>
                  <a:cubicBezTo>
                    <a:pt x="3008" y="2814"/>
                    <a:pt x="3098" y="2691"/>
                    <a:pt x="3197" y="2530"/>
                  </a:cubicBezTo>
                  <a:cubicBezTo>
                    <a:pt x="3212" y="2504"/>
                    <a:pt x="3231" y="2476"/>
                    <a:pt x="3251" y="2446"/>
                  </a:cubicBezTo>
                  <a:cubicBezTo>
                    <a:pt x="3306" y="2363"/>
                    <a:pt x="3369" y="2269"/>
                    <a:pt x="3396" y="2176"/>
                  </a:cubicBezTo>
                  <a:cubicBezTo>
                    <a:pt x="3427" y="2071"/>
                    <a:pt x="3843" y="1954"/>
                    <a:pt x="4212" y="1907"/>
                  </a:cubicBezTo>
                  <a:cubicBezTo>
                    <a:pt x="4230" y="1906"/>
                    <a:pt x="4246" y="1896"/>
                    <a:pt x="4256" y="1881"/>
                  </a:cubicBezTo>
                  <a:cubicBezTo>
                    <a:pt x="4267" y="1867"/>
                    <a:pt x="4271" y="1849"/>
                    <a:pt x="4267" y="1832"/>
                  </a:cubicBezTo>
                  <a:lnTo>
                    <a:pt x="4080" y="869"/>
                  </a:lnTo>
                  <a:cubicBezTo>
                    <a:pt x="4092" y="704"/>
                    <a:pt x="4034" y="556"/>
                    <a:pt x="3909" y="427"/>
                  </a:cubicBezTo>
                  <a:cubicBezTo>
                    <a:pt x="3625" y="138"/>
                    <a:pt x="3032"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7271272" y="1824092"/>
              <a:ext cx="37754" cy="80021"/>
            </a:xfrm>
            <a:custGeom>
              <a:avLst/>
              <a:gdLst/>
              <a:ahLst/>
              <a:cxnLst/>
              <a:rect l="l" t="t" r="r" b="b"/>
              <a:pathLst>
                <a:path w="502" h="1064" extrusionOk="0">
                  <a:moveTo>
                    <a:pt x="501" y="0"/>
                  </a:moveTo>
                  <a:lnTo>
                    <a:pt x="1" y="106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7265631" y="1819279"/>
              <a:ext cx="48810" cy="89723"/>
            </a:xfrm>
            <a:custGeom>
              <a:avLst/>
              <a:gdLst/>
              <a:ahLst/>
              <a:cxnLst/>
              <a:rect l="l" t="t" r="r" b="b"/>
              <a:pathLst>
                <a:path w="649" h="1193" extrusionOk="0">
                  <a:moveTo>
                    <a:pt x="575" y="1"/>
                  </a:moveTo>
                  <a:cubicBezTo>
                    <a:pt x="551" y="1"/>
                    <a:pt x="528" y="14"/>
                    <a:pt x="517" y="38"/>
                  </a:cubicBezTo>
                  <a:lnTo>
                    <a:pt x="16" y="1102"/>
                  </a:lnTo>
                  <a:cubicBezTo>
                    <a:pt x="0" y="1134"/>
                    <a:pt x="15" y="1171"/>
                    <a:pt x="47" y="1187"/>
                  </a:cubicBezTo>
                  <a:cubicBezTo>
                    <a:pt x="56" y="1191"/>
                    <a:pt x="66" y="1192"/>
                    <a:pt x="75" y="1192"/>
                  </a:cubicBezTo>
                  <a:cubicBezTo>
                    <a:pt x="82" y="1192"/>
                    <a:pt x="88" y="1191"/>
                    <a:pt x="94" y="1190"/>
                  </a:cubicBezTo>
                  <a:cubicBezTo>
                    <a:pt x="111" y="1184"/>
                    <a:pt x="125" y="1172"/>
                    <a:pt x="133" y="1156"/>
                  </a:cubicBezTo>
                  <a:lnTo>
                    <a:pt x="633" y="92"/>
                  </a:lnTo>
                  <a:cubicBezTo>
                    <a:pt x="649" y="60"/>
                    <a:pt x="634" y="23"/>
                    <a:pt x="602" y="7"/>
                  </a:cubicBezTo>
                  <a:cubicBezTo>
                    <a:pt x="593" y="3"/>
                    <a:pt x="584"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7326924" y="1846879"/>
              <a:ext cx="29331" cy="60617"/>
            </a:xfrm>
            <a:custGeom>
              <a:avLst/>
              <a:gdLst/>
              <a:ahLst/>
              <a:cxnLst/>
              <a:rect l="l" t="t" r="r" b="b"/>
              <a:pathLst>
                <a:path w="390" h="806" extrusionOk="0">
                  <a:moveTo>
                    <a:pt x="390" y="0"/>
                  </a:moveTo>
                  <a:lnTo>
                    <a:pt x="1"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7321434" y="1842066"/>
              <a:ext cx="40462" cy="70244"/>
            </a:xfrm>
            <a:custGeom>
              <a:avLst/>
              <a:gdLst/>
              <a:ahLst/>
              <a:cxnLst/>
              <a:rect l="l" t="t" r="r" b="b"/>
              <a:pathLst>
                <a:path w="538" h="934" extrusionOk="0">
                  <a:moveTo>
                    <a:pt x="464" y="1"/>
                  </a:moveTo>
                  <a:cubicBezTo>
                    <a:pt x="440" y="1"/>
                    <a:pt x="417" y="14"/>
                    <a:pt x="407" y="37"/>
                  </a:cubicBezTo>
                  <a:lnTo>
                    <a:pt x="16" y="841"/>
                  </a:lnTo>
                  <a:cubicBezTo>
                    <a:pt x="0" y="874"/>
                    <a:pt x="14" y="911"/>
                    <a:pt x="46" y="926"/>
                  </a:cubicBezTo>
                  <a:cubicBezTo>
                    <a:pt x="55" y="931"/>
                    <a:pt x="64" y="933"/>
                    <a:pt x="73" y="933"/>
                  </a:cubicBezTo>
                  <a:cubicBezTo>
                    <a:pt x="80" y="933"/>
                    <a:pt x="86" y="932"/>
                    <a:pt x="93" y="931"/>
                  </a:cubicBezTo>
                  <a:cubicBezTo>
                    <a:pt x="109" y="925"/>
                    <a:pt x="124" y="914"/>
                    <a:pt x="132" y="897"/>
                  </a:cubicBezTo>
                  <a:lnTo>
                    <a:pt x="522" y="93"/>
                  </a:lnTo>
                  <a:cubicBezTo>
                    <a:pt x="538" y="60"/>
                    <a:pt x="524" y="23"/>
                    <a:pt x="492" y="7"/>
                  </a:cubicBezTo>
                  <a:cubicBezTo>
                    <a:pt x="483" y="3"/>
                    <a:pt x="473"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7371521" y="1869140"/>
              <a:ext cx="24367" cy="46328"/>
            </a:xfrm>
            <a:custGeom>
              <a:avLst/>
              <a:gdLst/>
              <a:ahLst/>
              <a:cxnLst/>
              <a:rect l="l" t="t" r="r" b="b"/>
              <a:pathLst>
                <a:path w="324" h="616" extrusionOk="0">
                  <a:moveTo>
                    <a:pt x="323" y="1"/>
                  </a:moveTo>
                  <a:lnTo>
                    <a:pt x="0" y="6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7365880" y="1864327"/>
              <a:ext cx="35423" cy="55879"/>
            </a:xfrm>
            <a:custGeom>
              <a:avLst/>
              <a:gdLst/>
              <a:ahLst/>
              <a:cxnLst/>
              <a:rect l="l" t="t" r="r" b="b"/>
              <a:pathLst>
                <a:path w="471" h="743" extrusionOk="0">
                  <a:moveTo>
                    <a:pt x="397" y="1"/>
                  </a:moveTo>
                  <a:cubicBezTo>
                    <a:pt x="374" y="1"/>
                    <a:pt x="352" y="14"/>
                    <a:pt x="340" y="35"/>
                  </a:cubicBezTo>
                  <a:lnTo>
                    <a:pt x="18" y="649"/>
                  </a:lnTo>
                  <a:cubicBezTo>
                    <a:pt x="1" y="680"/>
                    <a:pt x="14" y="719"/>
                    <a:pt x="45" y="735"/>
                  </a:cubicBezTo>
                  <a:cubicBezTo>
                    <a:pt x="55" y="740"/>
                    <a:pt x="65" y="743"/>
                    <a:pt x="75" y="743"/>
                  </a:cubicBezTo>
                  <a:cubicBezTo>
                    <a:pt x="81" y="743"/>
                    <a:pt x="88" y="742"/>
                    <a:pt x="94" y="739"/>
                  </a:cubicBezTo>
                  <a:cubicBezTo>
                    <a:pt x="110" y="734"/>
                    <a:pt x="124" y="724"/>
                    <a:pt x="132" y="708"/>
                  </a:cubicBezTo>
                  <a:lnTo>
                    <a:pt x="454" y="95"/>
                  </a:lnTo>
                  <a:cubicBezTo>
                    <a:pt x="471" y="64"/>
                    <a:pt x="457" y="24"/>
                    <a:pt x="426" y="8"/>
                  </a:cubicBezTo>
                  <a:cubicBezTo>
                    <a:pt x="417" y="3"/>
                    <a:pt x="407"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7254050" y="1765131"/>
              <a:ext cx="16170" cy="35272"/>
            </a:xfrm>
            <a:custGeom>
              <a:avLst/>
              <a:gdLst/>
              <a:ahLst/>
              <a:cxnLst/>
              <a:rect l="l" t="t" r="r" b="b"/>
              <a:pathLst>
                <a:path w="215" h="469" extrusionOk="0">
                  <a:moveTo>
                    <a:pt x="214" y="1"/>
                  </a:moveTo>
                  <a:lnTo>
                    <a:pt x="1" y="46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7248635" y="1760242"/>
              <a:ext cx="26999" cy="44974"/>
            </a:xfrm>
            <a:custGeom>
              <a:avLst/>
              <a:gdLst/>
              <a:ahLst/>
              <a:cxnLst/>
              <a:rect l="l" t="t" r="r" b="b"/>
              <a:pathLst>
                <a:path w="359" h="598" extrusionOk="0">
                  <a:moveTo>
                    <a:pt x="287" y="1"/>
                  </a:moveTo>
                  <a:cubicBezTo>
                    <a:pt x="263" y="1"/>
                    <a:pt x="240" y="14"/>
                    <a:pt x="229" y="37"/>
                  </a:cubicBezTo>
                  <a:lnTo>
                    <a:pt x="15" y="507"/>
                  </a:lnTo>
                  <a:cubicBezTo>
                    <a:pt x="1" y="539"/>
                    <a:pt x="15" y="576"/>
                    <a:pt x="47" y="591"/>
                  </a:cubicBezTo>
                  <a:cubicBezTo>
                    <a:pt x="55" y="595"/>
                    <a:pt x="65" y="598"/>
                    <a:pt x="75" y="598"/>
                  </a:cubicBezTo>
                  <a:cubicBezTo>
                    <a:pt x="80" y="598"/>
                    <a:pt x="86" y="597"/>
                    <a:pt x="91" y="595"/>
                  </a:cubicBezTo>
                  <a:cubicBezTo>
                    <a:pt x="109" y="590"/>
                    <a:pt x="122" y="577"/>
                    <a:pt x="131" y="560"/>
                  </a:cubicBezTo>
                  <a:lnTo>
                    <a:pt x="344" y="91"/>
                  </a:lnTo>
                  <a:cubicBezTo>
                    <a:pt x="359" y="58"/>
                    <a:pt x="344" y="21"/>
                    <a:pt x="313" y="6"/>
                  </a:cubicBezTo>
                  <a:cubicBezTo>
                    <a:pt x="305" y="3"/>
                    <a:pt x="29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7419126" y="1387371"/>
              <a:ext cx="417176" cy="489150"/>
            </a:xfrm>
            <a:custGeom>
              <a:avLst/>
              <a:gdLst/>
              <a:ahLst/>
              <a:cxnLst/>
              <a:rect l="l" t="t" r="r" b="b"/>
              <a:pathLst>
                <a:path w="5547" h="6504" extrusionOk="0">
                  <a:moveTo>
                    <a:pt x="4253" y="1"/>
                  </a:moveTo>
                  <a:lnTo>
                    <a:pt x="1428" y="427"/>
                  </a:lnTo>
                  <a:lnTo>
                    <a:pt x="2103" y="3617"/>
                  </a:lnTo>
                  <a:cubicBezTo>
                    <a:pt x="2105" y="3628"/>
                    <a:pt x="531" y="3936"/>
                    <a:pt x="14" y="4036"/>
                  </a:cubicBezTo>
                  <a:cubicBezTo>
                    <a:pt x="0" y="4039"/>
                    <a:pt x="9" y="4065"/>
                    <a:pt x="33" y="4105"/>
                  </a:cubicBezTo>
                  <a:cubicBezTo>
                    <a:pt x="402" y="4713"/>
                    <a:pt x="600" y="5409"/>
                    <a:pt x="580" y="6115"/>
                  </a:cubicBezTo>
                  <a:cubicBezTo>
                    <a:pt x="576" y="6246"/>
                    <a:pt x="553" y="6378"/>
                    <a:pt x="515" y="6503"/>
                  </a:cubicBezTo>
                  <a:lnTo>
                    <a:pt x="3285" y="6469"/>
                  </a:lnTo>
                  <a:cubicBezTo>
                    <a:pt x="4054" y="6453"/>
                    <a:pt x="4776" y="6054"/>
                    <a:pt x="5169" y="5392"/>
                  </a:cubicBezTo>
                  <a:cubicBezTo>
                    <a:pt x="5436" y="4937"/>
                    <a:pt x="5546" y="4386"/>
                    <a:pt x="5436" y="3826"/>
                  </a:cubicBez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7414238" y="1382483"/>
              <a:ext cx="426803" cy="499002"/>
            </a:xfrm>
            <a:custGeom>
              <a:avLst/>
              <a:gdLst/>
              <a:ahLst/>
              <a:cxnLst/>
              <a:rect l="l" t="t" r="r" b="b"/>
              <a:pathLst>
                <a:path w="5675" h="6635" extrusionOk="0">
                  <a:moveTo>
                    <a:pt x="4319" y="0"/>
                  </a:moveTo>
                  <a:cubicBezTo>
                    <a:pt x="4313" y="0"/>
                    <a:pt x="4307" y="1"/>
                    <a:pt x="4301" y="3"/>
                  </a:cubicBezTo>
                  <a:cubicBezTo>
                    <a:pt x="4266" y="14"/>
                    <a:pt x="4248" y="50"/>
                    <a:pt x="4258" y="83"/>
                  </a:cubicBezTo>
                  <a:lnTo>
                    <a:pt x="5441" y="3909"/>
                  </a:lnTo>
                  <a:cubicBezTo>
                    <a:pt x="5542" y="4425"/>
                    <a:pt x="5448" y="4966"/>
                    <a:pt x="5178" y="5424"/>
                  </a:cubicBezTo>
                  <a:cubicBezTo>
                    <a:pt x="4805" y="6052"/>
                    <a:pt x="4105" y="6454"/>
                    <a:pt x="3347" y="6471"/>
                  </a:cubicBezTo>
                  <a:lnTo>
                    <a:pt x="663" y="6503"/>
                  </a:lnTo>
                  <a:cubicBezTo>
                    <a:pt x="690" y="6396"/>
                    <a:pt x="705" y="6288"/>
                    <a:pt x="708" y="6183"/>
                  </a:cubicBezTo>
                  <a:cubicBezTo>
                    <a:pt x="729" y="5484"/>
                    <a:pt x="540" y="4782"/>
                    <a:pt x="161" y="4151"/>
                  </a:cubicBezTo>
                  <a:cubicBezTo>
                    <a:pt x="2197" y="3755"/>
                    <a:pt x="2200" y="3751"/>
                    <a:pt x="2221" y="3719"/>
                  </a:cubicBezTo>
                  <a:cubicBezTo>
                    <a:pt x="2230" y="3704"/>
                    <a:pt x="2233" y="3687"/>
                    <a:pt x="2230" y="3670"/>
                  </a:cubicBezTo>
                  <a:lnTo>
                    <a:pt x="1556" y="481"/>
                  </a:lnTo>
                  <a:cubicBezTo>
                    <a:pt x="1548" y="450"/>
                    <a:pt x="1523" y="430"/>
                    <a:pt x="1493" y="430"/>
                  </a:cubicBezTo>
                  <a:cubicBezTo>
                    <a:pt x="1489" y="430"/>
                    <a:pt x="1485" y="430"/>
                    <a:pt x="1480" y="431"/>
                  </a:cubicBezTo>
                  <a:cubicBezTo>
                    <a:pt x="1445" y="439"/>
                    <a:pt x="1423" y="472"/>
                    <a:pt x="1431" y="507"/>
                  </a:cubicBezTo>
                  <a:lnTo>
                    <a:pt x="2092" y="3637"/>
                  </a:lnTo>
                  <a:cubicBezTo>
                    <a:pt x="1890" y="3680"/>
                    <a:pt x="1146" y="3830"/>
                    <a:pt x="68" y="4040"/>
                  </a:cubicBezTo>
                  <a:cubicBezTo>
                    <a:pt x="47" y="4043"/>
                    <a:pt x="24" y="4062"/>
                    <a:pt x="16" y="4082"/>
                  </a:cubicBezTo>
                  <a:cubicBezTo>
                    <a:pt x="0" y="4118"/>
                    <a:pt x="15" y="4156"/>
                    <a:pt x="45" y="4204"/>
                  </a:cubicBezTo>
                  <a:cubicBezTo>
                    <a:pt x="416" y="4817"/>
                    <a:pt x="602" y="5501"/>
                    <a:pt x="582" y="6180"/>
                  </a:cubicBezTo>
                  <a:cubicBezTo>
                    <a:pt x="579" y="6303"/>
                    <a:pt x="558" y="6427"/>
                    <a:pt x="520" y="6552"/>
                  </a:cubicBezTo>
                  <a:cubicBezTo>
                    <a:pt x="514" y="6570"/>
                    <a:pt x="518" y="6591"/>
                    <a:pt x="530" y="6609"/>
                  </a:cubicBezTo>
                  <a:cubicBezTo>
                    <a:pt x="543" y="6625"/>
                    <a:pt x="562" y="6635"/>
                    <a:pt x="582" y="6635"/>
                  </a:cubicBezTo>
                  <a:lnTo>
                    <a:pt x="3352" y="6601"/>
                  </a:lnTo>
                  <a:cubicBezTo>
                    <a:pt x="3388" y="6596"/>
                    <a:pt x="3428" y="6595"/>
                    <a:pt x="3465" y="6593"/>
                  </a:cubicBezTo>
                  <a:cubicBezTo>
                    <a:pt x="4223" y="6539"/>
                    <a:pt x="4913" y="6123"/>
                    <a:pt x="5289" y="5489"/>
                  </a:cubicBezTo>
                  <a:cubicBezTo>
                    <a:pt x="5576" y="5003"/>
                    <a:pt x="5675" y="4432"/>
                    <a:pt x="5566" y="3877"/>
                  </a:cubicBezTo>
                  <a:lnTo>
                    <a:pt x="4381" y="46"/>
                  </a:lnTo>
                  <a:cubicBezTo>
                    <a:pt x="4372" y="18"/>
                    <a:pt x="4347" y="0"/>
                    <a:pt x="4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7519225" y="1789347"/>
              <a:ext cx="22337" cy="89873"/>
            </a:xfrm>
            <a:custGeom>
              <a:avLst/>
              <a:gdLst/>
              <a:ahLst/>
              <a:cxnLst/>
              <a:rect l="l" t="t" r="r" b="b"/>
              <a:pathLst>
                <a:path w="297" h="1195" extrusionOk="0">
                  <a:moveTo>
                    <a:pt x="82" y="1"/>
                  </a:moveTo>
                  <a:cubicBezTo>
                    <a:pt x="77" y="1"/>
                    <a:pt x="73" y="1"/>
                    <a:pt x="68" y="2"/>
                  </a:cubicBezTo>
                  <a:cubicBezTo>
                    <a:pt x="34" y="11"/>
                    <a:pt x="11" y="44"/>
                    <a:pt x="20" y="78"/>
                  </a:cubicBezTo>
                  <a:cubicBezTo>
                    <a:pt x="162" y="771"/>
                    <a:pt x="17" y="1101"/>
                    <a:pt x="15" y="1105"/>
                  </a:cubicBezTo>
                  <a:cubicBezTo>
                    <a:pt x="1" y="1138"/>
                    <a:pt x="14" y="1175"/>
                    <a:pt x="47" y="1190"/>
                  </a:cubicBezTo>
                  <a:cubicBezTo>
                    <a:pt x="56" y="1194"/>
                    <a:pt x="67" y="1195"/>
                    <a:pt x="78" y="1195"/>
                  </a:cubicBezTo>
                  <a:cubicBezTo>
                    <a:pt x="100" y="1194"/>
                    <a:pt x="120" y="1180"/>
                    <a:pt x="131" y="1158"/>
                  </a:cubicBezTo>
                  <a:cubicBezTo>
                    <a:pt x="138" y="1144"/>
                    <a:pt x="297" y="791"/>
                    <a:pt x="144" y="52"/>
                  </a:cubicBezTo>
                  <a:cubicBezTo>
                    <a:pt x="139" y="21"/>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7564950" y="1629910"/>
              <a:ext cx="77464" cy="31963"/>
            </a:xfrm>
            <a:custGeom>
              <a:avLst/>
              <a:gdLst/>
              <a:ahLst/>
              <a:cxnLst/>
              <a:rect l="l" t="t" r="r" b="b"/>
              <a:pathLst>
                <a:path w="1030" h="425" extrusionOk="0">
                  <a:moveTo>
                    <a:pt x="72" y="0"/>
                  </a:moveTo>
                  <a:lnTo>
                    <a:pt x="164" y="392"/>
                  </a:lnTo>
                  <a:lnTo>
                    <a:pt x="0" y="424"/>
                  </a:lnTo>
                  <a:lnTo>
                    <a:pt x="164" y="403"/>
                  </a:lnTo>
                  <a:lnTo>
                    <a:pt x="1030" y="281"/>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6529669" y="1273810"/>
              <a:ext cx="152972" cy="74380"/>
            </a:xfrm>
            <a:custGeom>
              <a:avLst/>
              <a:gdLst/>
              <a:ahLst/>
              <a:cxnLst/>
              <a:rect l="l" t="t" r="r" b="b"/>
              <a:pathLst>
                <a:path w="2034" h="989" extrusionOk="0">
                  <a:moveTo>
                    <a:pt x="396" y="0"/>
                  </a:moveTo>
                  <a:cubicBezTo>
                    <a:pt x="213" y="0"/>
                    <a:pt x="0" y="69"/>
                    <a:pt x="25" y="393"/>
                  </a:cubicBezTo>
                  <a:cubicBezTo>
                    <a:pt x="59" y="836"/>
                    <a:pt x="467" y="905"/>
                    <a:pt x="1182" y="972"/>
                  </a:cubicBezTo>
                  <a:cubicBezTo>
                    <a:pt x="1300" y="983"/>
                    <a:pt x="1404" y="989"/>
                    <a:pt x="1493" y="989"/>
                  </a:cubicBezTo>
                  <a:cubicBezTo>
                    <a:pt x="1943" y="989"/>
                    <a:pt x="2033" y="847"/>
                    <a:pt x="1863" y="563"/>
                  </a:cubicBezTo>
                  <a:cubicBezTo>
                    <a:pt x="1659" y="222"/>
                    <a:pt x="570" y="18"/>
                    <a:pt x="570" y="18"/>
                  </a:cubicBezTo>
                  <a:cubicBezTo>
                    <a:pt x="524" y="9"/>
                    <a:pt x="462" y="0"/>
                    <a:pt x="39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6526661" y="1269824"/>
              <a:ext cx="155153" cy="82503"/>
            </a:xfrm>
            <a:custGeom>
              <a:avLst/>
              <a:gdLst/>
              <a:ahLst/>
              <a:cxnLst/>
              <a:rect l="l" t="t" r="r" b="b"/>
              <a:pathLst>
                <a:path w="2063" h="1097" extrusionOk="0">
                  <a:moveTo>
                    <a:pt x="434" y="108"/>
                  </a:moveTo>
                  <a:cubicBezTo>
                    <a:pt x="501" y="108"/>
                    <a:pt x="562" y="117"/>
                    <a:pt x="599" y="124"/>
                  </a:cubicBezTo>
                  <a:cubicBezTo>
                    <a:pt x="896" y="180"/>
                    <a:pt x="1700" y="383"/>
                    <a:pt x="1858" y="645"/>
                  </a:cubicBezTo>
                  <a:cubicBezTo>
                    <a:pt x="1928" y="760"/>
                    <a:pt x="1947" y="844"/>
                    <a:pt x="1916" y="894"/>
                  </a:cubicBezTo>
                  <a:cubicBezTo>
                    <a:pt x="1886" y="941"/>
                    <a:pt x="1792" y="990"/>
                    <a:pt x="1532" y="990"/>
                  </a:cubicBezTo>
                  <a:cubicBezTo>
                    <a:pt x="1449" y="990"/>
                    <a:pt x="1348" y="985"/>
                    <a:pt x="1227" y="973"/>
                  </a:cubicBezTo>
                  <a:cubicBezTo>
                    <a:pt x="479" y="901"/>
                    <a:pt x="148" y="830"/>
                    <a:pt x="118" y="444"/>
                  </a:cubicBezTo>
                  <a:cubicBezTo>
                    <a:pt x="109" y="321"/>
                    <a:pt x="135" y="233"/>
                    <a:pt x="195" y="179"/>
                  </a:cubicBezTo>
                  <a:cubicBezTo>
                    <a:pt x="258" y="123"/>
                    <a:pt x="350" y="108"/>
                    <a:pt x="434" y="108"/>
                  </a:cubicBezTo>
                  <a:close/>
                  <a:moveTo>
                    <a:pt x="437" y="0"/>
                  </a:moveTo>
                  <a:cubicBezTo>
                    <a:pt x="330" y="0"/>
                    <a:pt x="212" y="22"/>
                    <a:pt x="126" y="98"/>
                  </a:cubicBezTo>
                  <a:cubicBezTo>
                    <a:pt x="38" y="176"/>
                    <a:pt x="0" y="294"/>
                    <a:pt x="12" y="451"/>
                  </a:cubicBezTo>
                  <a:cubicBezTo>
                    <a:pt x="49" y="934"/>
                    <a:pt x="493" y="1010"/>
                    <a:pt x="1218" y="1079"/>
                  </a:cubicBezTo>
                  <a:cubicBezTo>
                    <a:pt x="1337" y="1091"/>
                    <a:pt x="1443" y="1097"/>
                    <a:pt x="1534" y="1097"/>
                  </a:cubicBezTo>
                  <a:cubicBezTo>
                    <a:pt x="1796" y="1097"/>
                    <a:pt x="1944" y="1048"/>
                    <a:pt x="2006" y="951"/>
                  </a:cubicBezTo>
                  <a:cubicBezTo>
                    <a:pt x="2062" y="862"/>
                    <a:pt x="2043" y="745"/>
                    <a:pt x="1949" y="589"/>
                  </a:cubicBezTo>
                  <a:cubicBezTo>
                    <a:pt x="1736" y="233"/>
                    <a:pt x="671" y="29"/>
                    <a:pt x="620" y="19"/>
                  </a:cubicBezTo>
                  <a:cubicBezTo>
                    <a:pt x="571" y="10"/>
                    <a:pt x="506"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6498309" y="1323446"/>
              <a:ext cx="185763" cy="78065"/>
            </a:xfrm>
            <a:custGeom>
              <a:avLst/>
              <a:gdLst/>
              <a:ahLst/>
              <a:cxnLst/>
              <a:rect l="l" t="t" r="r" b="b"/>
              <a:pathLst>
                <a:path w="2470" h="1038" extrusionOk="0">
                  <a:moveTo>
                    <a:pt x="446" y="1"/>
                  </a:moveTo>
                  <a:cubicBezTo>
                    <a:pt x="446" y="1"/>
                    <a:pt x="1" y="379"/>
                    <a:pt x="201" y="713"/>
                  </a:cubicBezTo>
                  <a:cubicBezTo>
                    <a:pt x="333" y="933"/>
                    <a:pt x="973" y="1037"/>
                    <a:pt x="1493" y="1037"/>
                  </a:cubicBezTo>
                  <a:cubicBezTo>
                    <a:pt x="1759" y="1037"/>
                    <a:pt x="1994" y="1010"/>
                    <a:pt x="2114" y="957"/>
                  </a:cubicBezTo>
                  <a:cubicBezTo>
                    <a:pt x="2470" y="802"/>
                    <a:pt x="1847" y="401"/>
                    <a:pt x="1847" y="401"/>
                  </a:cubicBezTo>
                  <a:cubicBezTo>
                    <a:pt x="1847" y="401"/>
                    <a:pt x="735" y="334"/>
                    <a:pt x="44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6493345" y="1317881"/>
              <a:ext cx="177565" cy="87617"/>
            </a:xfrm>
            <a:custGeom>
              <a:avLst/>
              <a:gdLst/>
              <a:ahLst/>
              <a:cxnLst/>
              <a:rect l="l" t="t" r="r" b="b"/>
              <a:pathLst>
                <a:path w="2361" h="1165" extrusionOk="0">
                  <a:moveTo>
                    <a:pt x="511" y="148"/>
                  </a:moveTo>
                  <a:cubicBezTo>
                    <a:pt x="839" y="445"/>
                    <a:pt x="1763" y="518"/>
                    <a:pt x="1896" y="527"/>
                  </a:cubicBezTo>
                  <a:cubicBezTo>
                    <a:pt x="2046" y="626"/>
                    <a:pt x="2245" y="802"/>
                    <a:pt x="2237" y="904"/>
                  </a:cubicBezTo>
                  <a:cubicBezTo>
                    <a:pt x="2236" y="914"/>
                    <a:pt x="2234" y="948"/>
                    <a:pt x="2159" y="982"/>
                  </a:cubicBezTo>
                  <a:cubicBezTo>
                    <a:pt x="2045" y="1032"/>
                    <a:pt x="1825" y="1056"/>
                    <a:pt x="1575" y="1056"/>
                  </a:cubicBezTo>
                  <a:cubicBezTo>
                    <a:pt x="1066" y="1056"/>
                    <a:pt x="431" y="954"/>
                    <a:pt x="314" y="759"/>
                  </a:cubicBezTo>
                  <a:cubicBezTo>
                    <a:pt x="170" y="521"/>
                    <a:pt x="414" y="243"/>
                    <a:pt x="511" y="148"/>
                  </a:cubicBezTo>
                  <a:close/>
                  <a:moveTo>
                    <a:pt x="517" y="1"/>
                  </a:moveTo>
                  <a:lnTo>
                    <a:pt x="477" y="34"/>
                  </a:lnTo>
                  <a:cubicBezTo>
                    <a:pt x="457" y="50"/>
                    <a:pt x="0" y="445"/>
                    <a:pt x="221" y="814"/>
                  </a:cubicBezTo>
                  <a:cubicBezTo>
                    <a:pt x="367" y="1056"/>
                    <a:pt x="1019" y="1164"/>
                    <a:pt x="1554" y="1164"/>
                  </a:cubicBezTo>
                  <a:cubicBezTo>
                    <a:pt x="1831" y="1164"/>
                    <a:pt x="2076" y="1135"/>
                    <a:pt x="2202" y="1082"/>
                  </a:cubicBezTo>
                  <a:cubicBezTo>
                    <a:pt x="2312" y="1035"/>
                    <a:pt x="2339" y="966"/>
                    <a:pt x="2344" y="915"/>
                  </a:cubicBezTo>
                  <a:cubicBezTo>
                    <a:pt x="2360" y="708"/>
                    <a:pt x="1986" y="460"/>
                    <a:pt x="1943" y="433"/>
                  </a:cubicBezTo>
                  <a:lnTo>
                    <a:pt x="1931" y="424"/>
                  </a:lnTo>
                  <a:lnTo>
                    <a:pt x="1917" y="423"/>
                  </a:lnTo>
                  <a:cubicBezTo>
                    <a:pt x="1907" y="422"/>
                    <a:pt x="823" y="354"/>
                    <a:pt x="552" y="40"/>
                  </a:cubicBez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6503347" y="1390379"/>
              <a:ext cx="160643" cy="60918"/>
            </a:xfrm>
            <a:custGeom>
              <a:avLst/>
              <a:gdLst/>
              <a:ahLst/>
              <a:cxnLst/>
              <a:rect l="l" t="t" r="r" b="b"/>
              <a:pathLst>
                <a:path w="2136" h="810" extrusionOk="0">
                  <a:moveTo>
                    <a:pt x="245" y="0"/>
                  </a:moveTo>
                  <a:cubicBezTo>
                    <a:pt x="245" y="0"/>
                    <a:pt x="0" y="379"/>
                    <a:pt x="179" y="646"/>
                  </a:cubicBezTo>
                  <a:cubicBezTo>
                    <a:pt x="256" y="761"/>
                    <a:pt x="567" y="810"/>
                    <a:pt x="910" y="810"/>
                  </a:cubicBezTo>
                  <a:cubicBezTo>
                    <a:pt x="1357" y="810"/>
                    <a:pt x="1858" y="727"/>
                    <a:pt x="1958" y="601"/>
                  </a:cubicBezTo>
                  <a:cubicBezTo>
                    <a:pt x="2136" y="378"/>
                    <a:pt x="1759" y="200"/>
                    <a:pt x="1759" y="200"/>
                  </a:cubicBezTo>
                  <a:cubicBezTo>
                    <a:pt x="1759" y="200"/>
                    <a:pt x="468" y="112"/>
                    <a:pt x="24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6498760" y="1385190"/>
              <a:ext cx="160342" cy="70244"/>
            </a:xfrm>
            <a:custGeom>
              <a:avLst/>
              <a:gdLst/>
              <a:ahLst/>
              <a:cxnLst/>
              <a:rect l="l" t="t" r="r" b="b"/>
              <a:pathLst>
                <a:path w="2132" h="934" extrusionOk="0">
                  <a:moveTo>
                    <a:pt x="330" y="135"/>
                  </a:moveTo>
                  <a:cubicBezTo>
                    <a:pt x="634" y="238"/>
                    <a:pt x="1680" y="313"/>
                    <a:pt x="1805" y="321"/>
                  </a:cubicBezTo>
                  <a:cubicBezTo>
                    <a:pt x="1863" y="349"/>
                    <a:pt x="1990" y="431"/>
                    <a:pt x="2011" y="522"/>
                  </a:cubicBezTo>
                  <a:cubicBezTo>
                    <a:pt x="2019" y="560"/>
                    <a:pt x="2009" y="596"/>
                    <a:pt x="1978" y="635"/>
                  </a:cubicBezTo>
                  <a:cubicBezTo>
                    <a:pt x="1895" y="740"/>
                    <a:pt x="1422" y="824"/>
                    <a:pt x="972" y="824"/>
                  </a:cubicBezTo>
                  <a:cubicBezTo>
                    <a:pt x="924" y="824"/>
                    <a:pt x="877" y="823"/>
                    <a:pt x="830" y="821"/>
                  </a:cubicBezTo>
                  <a:cubicBezTo>
                    <a:pt x="486" y="808"/>
                    <a:pt x="322" y="742"/>
                    <a:pt x="284" y="684"/>
                  </a:cubicBezTo>
                  <a:cubicBezTo>
                    <a:pt x="159" y="497"/>
                    <a:pt x="278" y="233"/>
                    <a:pt x="330" y="135"/>
                  </a:cubicBezTo>
                  <a:close/>
                  <a:moveTo>
                    <a:pt x="288" y="1"/>
                  </a:moveTo>
                  <a:lnTo>
                    <a:pt x="262" y="41"/>
                  </a:lnTo>
                  <a:cubicBezTo>
                    <a:pt x="251" y="58"/>
                    <a:pt x="1" y="452"/>
                    <a:pt x="196" y="746"/>
                  </a:cubicBezTo>
                  <a:cubicBezTo>
                    <a:pt x="285" y="881"/>
                    <a:pt x="589" y="920"/>
                    <a:pt x="826" y="930"/>
                  </a:cubicBezTo>
                  <a:cubicBezTo>
                    <a:pt x="871" y="932"/>
                    <a:pt x="918" y="934"/>
                    <a:pt x="968" y="934"/>
                  </a:cubicBezTo>
                  <a:cubicBezTo>
                    <a:pt x="1386" y="934"/>
                    <a:pt x="1935" y="862"/>
                    <a:pt x="2063" y="702"/>
                  </a:cubicBezTo>
                  <a:cubicBezTo>
                    <a:pt x="2113" y="639"/>
                    <a:pt x="2131" y="569"/>
                    <a:pt x="2116" y="499"/>
                  </a:cubicBezTo>
                  <a:cubicBezTo>
                    <a:pt x="2079" y="336"/>
                    <a:pt x="1867" y="233"/>
                    <a:pt x="1843" y="222"/>
                  </a:cubicBezTo>
                  <a:lnTo>
                    <a:pt x="1824" y="216"/>
                  </a:lnTo>
                  <a:cubicBezTo>
                    <a:pt x="1467" y="191"/>
                    <a:pt x="506" y="108"/>
                    <a:pt x="331" y="21"/>
                  </a:cubicBezTo>
                  <a:lnTo>
                    <a:pt x="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6515079" y="1450694"/>
              <a:ext cx="128981" cy="50690"/>
            </a:xfrm>
            <a:custGeom>
              <a:avLst/>
              <a:gdLst/>
              <a:ahLst/>
              <a:cxnLst/>
              <a:rect l="l" t="t" r="r" b="b"/>
              <a:pathLst>
                <a:path w="1715" h="674" extrusionOk="0">
                  <a:moveTo>
                    <a:pt x="156" y="0"/>
                  </a:moveTo>
                  <a:cubicBezTo>
                    <a:pt x="156" y="0"/>
                    <a:pt x="1" y="289"/>
                    <a:pt x="246" y="512"/>
                  </a:cubicBezTo>
                  <a:cubicBezTo>
                    <a:pt x="369" y="624"/>
                    <a:pt x="580" y="674"/>
                    <a:pt x="799" y="674"/>
                  </a:cubicBezTo>
                  <a:cubicBezTo>
                    <a:pt x="1019" y="674"/>
                    <a:pt x="1247" y="624"/>
                    <a:pt x="1403" y="535"/>
                  </a:cubicBezTo>
                  <a:cubicBezTo>
                    <a:pt x="1714" y="356"/>
                    <a:pt x="1359" y="68"/>
                    <a:pt x="1359" y="68"/>
                  </a:cubicBezTo>
                  <a:cubicBezTo>
                    <a:pt x="1359" y="68"/>
                    <a:pt x="422" y="67"/>
                    <a:pt x="156"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6514403" y="1445881"/>
              <a:ext cx="120858" cy="59414"/>
            </a:xfrm>
            <a:custGeom>
              <a:avLst/>
              <a:gdLst/>
              <a:ahLst/>
              <a:cxnLst/>
              <a:rect l="l" t="t" r="r" b="b"/>
              <a:pathLst>
                <a:path w="1607" h="790" extrusionOk="0">
                  <a:moveTo>
                    <a:pt x="197" y="125"/>
                  </a:moveTo>
                  <a:lnTo>
                    <a:pt x="197" y="125"/>
                  </a:lnTo>
                  <a:cubicBezTo>
                    <a:pt x="487" y="178"/>
                    <a:pt x="1214" y="184"/>
                    <a:pt x="1346" y="184"/>
                  </a:cubicBezTo>
                  <a:cubicBezTo>
                    <a:pt x="1398" y="230"/>
                    <a:pt x="1493" y="335"/>
                    <a:pt x="1484" y="426"/>
                  </a:cubicBezTo>
                  <a:cubicBezTo>
                    <a:pt x="1481" y="474"/>
                    <a:pt x="1448" y="516"/>
                    <a:pt x="1385" y="552"/>
                  </a:cubicBezTo>
                  <a:cubicBezTo>
                    <a:pt x="1237" y="636"/>
                    <a:pt x="1016" y="685"/>
                    <a:pt x="805" y="685"/>
                  </a:cubicBezTo>
                  <a:cubicBezTo>
                    <a:pt x="599" y="685"/>
                    <a:pt x="403" y="639"/>
                    <a:pt x="290" y="536"/>
                  </a:cubicBezTo>
                  <a:cubicBezTo>
                    <a:pt x="125" y="386"/>
                    <a:pt x="169" y="201"/>
                    <a:pt x="197" y="125"/>
                  </a:cubicBezTo>
                  <a:close/>
                  <a:moveTo>
                    <a:pt x="138" y="1"/>
                  </a:moveTo>
                  <a:lnTo>
                    <a:pt x="119" y="37"/>
                  </a:lnTo>
                  <a:cubicBezTo>
                    <a:pt x="58" y="149"/>
                    <a:pt x="0" y="416"/>
                    <a:pt x="218" y="614"/>
                  </a:cubicBezTo>
                  <a:cubicBezTo>
                    <a:pt x="351" y="735"/>
                    <a:pt x="576" y="790"/>
                    <a:pt x="809" y="790"/>
                  </a:cubicBezTo>
                  <a:cubicBezTo>
                    <a:pt x="1037" y="790"/>
                    <a:pt x="1275" y="738"/>
                    <a:pt x="1437" y="642"/>
                  </a:cubicBezTo>
                  <a:cubicBezTo>
                    <a:pt x="1533" y="588"/>
                    <a:pt x="1585" y="517"/>
                    <a:pt x="1591" y="433"/>
                  </a:cubicBezTo>
                  <a:cubicBezTo>
                    <a:pt x="1607" y="256"/>
                    <a:pt x="1409" y="94"/>
                    <a:pt x="1400" y="87"/>
                  </a:cubicBezTo>
                  <a:lnTo>
                    <a:pt x="1386" y="76"/>
                  </a:lnTo>
                  <a:lnTo>
                    <a:pt x="1367" y="76"/>
                  </a:lnTo>
                  <a:cubicBezTo>
                    <a:pt x="1358" y="76"/>
                    <a:pt x="436" y="76"/>
                    <a:pt x="179" y="11"/>
                  </a:cubicBezTo>
                  <a:lnTo>
                    <a:pt x="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6340753" y="1996314"/>
              <a:ext cx="1038540" cy="1491891"/>
            </a:xfrm>
            <a:custGeom>
              <a:avLst/>
              <a:gdLst/>
              <a:ahLst/>
              <a:cxnLst/>
              <a:rect l="l" t="t" r="r" b="b"/>
              <a:pathLst>
                <a:path w="13809" h="19837" extrusionOk="0">
                  <a:moveTo>
                    <a:pt x="75" y="0"/>
                  </a:moveTo>
                  <a:cubicBezTo>
                    <a:pt x="35" y="0"/>
                    <a:pt x="0" y="35"/>
                    <a:pt x="0" y="74"/>
                  </a:cubicBezTo>
                  <a:lnTo>
                    <a:pt x="0" y="19763"/>
                  </a:lnTo>
                  <a:cubicBezTo>
                    <a:pt x="0" y="19803"/>
                    <a:pt x="35" y="19837"/>
                    <a:pt x="75" y="19837"/>
                  </a:cubicBezTo>
                  <a:lnTo>
                    <a:pt x="13734" y="19837"/>
                  </a:lnTo>
                  <a:cubicBezTo>
                    <a:pt x="13776" y="19837"/>
                    <a:pt x="13808" y="19805"/>
                    <a:pt x="13808" y="19763"/>
                  </a:cubicBezTo>
                  <a:lnTo>
                    <a:pt x="13808" y="74"/>
                  </a:lnTo>
                  <a:cubicBezTo>
                    <a:pt x="13808" y="34"/>
                    <a:pt x="13775" y="0"/>
                    <a:pt x="13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6334661" y="1990147"/>
              <a:ext cx="1050799" cy="1504225"/>
            </a:xfrm>
            <a:custGeom>
              <a:avLst/>
              <a:gdLst/>
              <a:ahLst/>
              <a:cxnLst/>
              <a:rect l="l" t="t" r="r" b="b"/>
              <a:pathLst>
                <a:path w="13972" h="20001" extrusionOk="0">
                  <a:moveTo>
                    <a:pt x="13280" y="164"/>
                  </a:moveTo>
                  <a:cubicBezTo>
                    <a:pt x="13571" y="164"/>
                    <a:pt x="13808" y="400"/>
                    <a:pt x="13808" y="693"/>
                  </a:cubicBezTo>
                  <a:lnTo>
                    <a:pt x="13808" y="19309"/>
                  </a:lnTo>
                  <a:cubicBezTo>
                    <a:pt x="13808" y="19599"/>
                    <a:pt x="13572" y="19837"/>
                    <a:pt x="13280" y="19837"/>
                  </a:cubicBezTo>
                  <a:lnTo>
                    <a:pt x="692" y="19837"/>
                  </a:lnTo>
                  <a:cubicBezTo>
                    <a:pt x="401" y="19837"/>
                    <a:pt x="163" y="19601"/>
                    <a:pt x="163" y="19309"/>
                  </a:cubicBezTo>
                  <a:lnTo>
                    <a:pt x="163" y="693"/>
                  </a:lnTo>
                  <a:cubicBezTo>
                    <a:pt x="163" y="402"/>
                    <a:pt x="399" y="164"/>
                    <a:pt x="692" y="164"/>
                  </a:cubicBezTo>
                  <a:close/>
                  <a:moveTo>
                    <a:pt x="692" y="0"/>
                  </a:moveTo>
                  <a:cubicBezTo>
                    <a:pt x="310" y="0"/>
                    <a:pt x="0" y="311"/>
                    <a:pt x="0" y="693"/>
                  </a:cubicBezTo>
                  <a:lnTo>
                    <a:pt x="0" y="19309"/>
                  </a:lnTo>
                  <a:cubicBezTo>
                    <a:pt x="0" y="19691"/>
                    <a:pt x="310" y="20001"/>
                    <a:pt x="692" y="20001"/>
                  </a:cubicBezTo>
                  <a:lnTo>
                    <a:pt x="13280" y="20001"/>
                  </a:lnTo>
                  <a:cubicBezTo>
                    <a:pt x="13661" y="20001"/>
                    <a:pt x="13971" y="19691"/>
                    <a:pt x="13971" y="19309"/>
                  </a:cubicBezTo>
                  <a:lnTo>
                    <a:pt x="13971" y="693"/>
                  </a:lnTo>
                  <a:cubicBezTo>
                    <a:pt x="13971" y="311"/>
                    <a:pt x="13661" y="0"/>
                    <a:pt x="13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6465745" y="2130105"/>
              <a:ext cx="346481" cy="346331"/>
            </a:xfrm>
            <a:custGeom>
              <a:avLst/>
              <a:gdLst/>
              <a:ahLst/>
              <a:cxnLst/>
              <a:rect l="l" t="t" r="r" b="b"/>
              <a:pathLst>
                <a:path w="4607" h="4605" extrusionOk="0">
                  <a:moveTo>
                    <a:pt x="58" y="0"/>
                  </a:moveTo>
                  <a:cubicBezTo>
                    <a:pt x="27" y="0"/>
                    <a:pt x="1" y="26"/>
                    <a:pt x="1" y="57"/>
                  </a:cubicBezTo>
                  <a:lnTo>
                    <a:pt x="1" y="4548"/>
                  </a:lnTo>
                  <a:cubicBezTo>
                    <a:pt x="1" y="4579"/>
                    <a:pt x="27" y="4605"/>
                    <a:pt x="58" y="4605"/>
                  </a:cubicBezTo>
                  <a:lnTo>
                    <a:pt x="4550" y="4605"/>
                  </a:lnTo>
                  <a:cubicBezTo>
                    <a:pt x="4581" y="4605"/>
                    <a:pt x="4607" y="4579"/>
                    <a:pt x="4606" y="4548"/>
                  </a:cubicBezTo>
                  <a:lnTo>
                    <a:pt x="4606" y="57"/>
                  </a:lnTo>
                  <a:cubicBezTo>
                    <a:pt x="4606" y="26"/>
                    <a:pt x="4580" y="0"/>
                    <a:pt x="4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714109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1" y="417"/>
                    <a:pt x="541" y="270"/>
                  </a:cubicBezTo>
                  <a:cubicBezTo>
                    <a:pt x="541"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7200202" y="2073926"/>
              <a:ext cx="40687" cy="40612"/>
            </a:xfrm>
            <a:custGeom>
              <a:avLst/>
              <a:gdLst/>
              <a:ahLst/>
              <a:cxnLst/>
              <a:rect l="l" t="t" r="r" b="b"/>
              <a:pathLst>
                <a:path w="541" h="540" extrusionOk="0">
                  <a:moveTo>
                    <a:pt x="270" y="162"/>
                  </a:moveTo>
                  <a:cubicBezTo>
                    <a:pt x="329" y="162"/>
                    <a:pt x="377" y="210"/>
                    <a:pt x="377" y="270"/>
                  </a:cubicBezTo>
                  <a:cubicBezTo>
                    <a:pt x="377" y="329"/>
                    <a:pt x="329" y="378"/>
                    <a:pt x="270" y="378"/>
                  </a:cubicBezTo>
                  <a:cubicBezTo>
                    <a:pt x="210" y="378"/>
                    <a:pt x="162" y="329"/>
                    <a:pt x="162" y="270"/>
                  </a:cubicBezTo>
                  <a:cubicBezTo>
                    <a:pt x="162" y="210"/>
                    <a:pt x="210" y="162"/>
                    <a:pt x="270" y="162"/>
                  </a:cubicBezTo>
                  <a:close/>
                  <a:moveTo>
                    <a:pt x="270" y="0"/>
                  </a:moveTo>
                  <a:cubicBezTo>
                    <a:pt x="121" y="0"/>
                    <a:pt x="0" y="120"/>
                    <a:pt x="0" y="270"/>
                  </a:cubicBezTo>
                  <a:cubicBezTo>
                    <a:pt x="0" y="419"/>
                    <a:pt x="121" y="540"/>
                    <a:pt x="270" y="540"/>
                  </a:cubicBezTo>
                  <a:cubicBezTo>
                    <a:pt x="419" y="540"/>
                    <a:pt x="540" y="417"/>
                    <a:pt x="540" y="270"/>
                  </a:cubicBezTo>
                  <a:cubicBezTo>
                    <a:pt x="540" y="120"/>
                    <a:pt x="419" y="0"/>
                    <a:pt x="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7254651" y="2073926"/>
              <a:ext cx="40687" cy="40612"/>
            </a:xfrm>
            <a:custGeom>
              <a:avLst/>
              <a:gdLst/>
              <a:ahLst/>
              <a:cxnLst/>
              <a:rect l="l" t="t" r="r" b="b"/>
              <a:pathLst>
                <a:path w="541" h="540" extrusionOk="0">
                  <a:moveTo>
                    <a:pt x="271" y="162"/>
                  </a:moveTo>
                  <a:cubicBezTo>
                    <a:pt x="330" y="162"/>
                    <a:pt x="379" y="210"/>
                    <a:pt x="379" y="270"/>
                  </a:cubicBezTo>
                  <a:cubicBezTo>
                    <a:pt x="379" y="329"/>
                    <a:pt x="331" y="378"/>
                    <a:pt x="271" y="378"/>
                  </a:cubicBezTo>
                  <a:cubicBezTo>
                    <a:pt x="212" y="378"/>
                    <a:pt x="164" y="329"/>
                    <a:pt x="164" y="270"/>
                  </a:cubicBezTo>
                  <a:cubicBezTo>
                    <a:pt x="164" y="210"/>
                    <a:pt x="212" y="162"/>
                    <a:pt x="271" y="162"/>
                  </a:cubicBezTo>
                  <a:close/>
                  <a:moveTo>
                    <a:pt x="271" y="0"/>
                  </a:moveTo>
                  <a:cubicBezTo>
                    <a:pt x="122" y="0"/>
                    <a:pt x="1" y="120"/>
                    <a:pt x="1" y="270"/>
                  </a:cubicBezTo>
                  <a:cubicBezTo>
                    <a:pt x="1" y="419"/>
                    <a:pt x="122" y="540"/>
                    <a:pt x="271" y="540"/>
                  </a:cubicBezTo>
                  <a:cubicBezTo>
                    <a:pt x="420" y="540"/>
                    <a:pt x="540" y="417"/>
                    <a:pt x="540" y="270"/>
                  </a:cubicBezTo>
                  <a:cubicBezTo>
                    <a:pt x="540" y="120"/>
                    <a:pt x="420" y="0"/>
                    <a:pt x="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6916376" y="2221856"/>
              <a:ext cx="319105" cy="12409"/>
            </a:xfrm>
            <a:custGeom>
              <a:avLst/>
              <a:gdLst/>
              <a:ahLst/>
              <a:cxnLst/>
              <a:rect l="l" t="t" r="r" b="b"/>
              <a:pathLst>
                <a:path w="4243" h="165" extrusionOk="0">
                  <a:moveTo>
                    <a:pt x="82" y="1"/>
                  </a:moveTo>
                  <a:cubicBezTo>
                    <a:pt x="36" y="1"/>
                    <a:pt x="0" y="37"/>
                    <a:pt x="0" y="83"/>
                  </a:cubicBezTo>
                  <a:cubicBezTo>
                    <a:pt x="0" y="128"/>
                    <a:pt x="36" y="165"/>
                    <a:pt x="82" y="165"/>
                  </a:cubicBezTo>
                  <a:lnTo>
                    <a:pt x="4161" y="165"/>
                  </a:lnTo>
                  <a:cubicBezTo>
                    <a:pt x="4206" y="165"/>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6916376" y="2302928"/>
              <a:ext cx="319105" cy="12334"/>
            </a:xfrm>
            <a:custGeom>
              <a:avLst/>
              <a:gdLst/>
              <a:ahLst/>
              <a:cxnLst/>
              <a:rect l="l" t="t" r="r" b="b"/>
              <a:pathLst>
                <a:path w="4243" h="164" extrusionOk="0">
                  <a:moveTo>
                    <a:pt x="82" y="1"/>
                  </a:moveTo>
                  <a:cubicBezTo>
                    <a:pt x="36" y="1"/>
                    <a:pt x="0" y="37"/>
                    <a:pt x="0" y="83"/>
                  </a:cubicBezTo>
                  <a:cubicBezTo>
                    <a:pt x="0" y="128"/>
                    <a:pt x="36" y="164"/>
                    <a:pt x="82" y="164"/>
                  </a:cubicBezTo>
                  <a:lnTo>
                    <a:pt x="4161" y="164"/>
                  </a:lnTo>
                  <a:cubicBezTo>
                    <a:pt x="4206" y="164"/>
                    <a:pt x="4243" y="128"/>
                    <a:pt x="4243" y="83"/>
                  </a:cubicBezTo>
                  <a:cubicBezTo>
                    <a:pt x="4243" y="37"/>
                    <a:pt x="4206"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6916376" y="2383925"/>
              <a:ext cx="319105" cy="12409"/>
            </a:xfrm>
            <a:custGeom>
              <a:avLst/>
              <a:gdLst/>
              <a:ahLst/>
              <a:cxnLst/>
              <a:rect l="l" t="t" r="r" b="b"/>
              <a:pathLst>
                <a:path w="4243" h="165" extrusionOk="0">
                  <a:moveTo>
                    <a:pt x="82" y="0"/>
                  </a:moveTo>
                  <a:cubicBezTo>
                    <a:pt x="36" y="0"/>
                    <a:pt x="0" y="36"/>
                    <a:pt x="0" y="82"/>
                  </a:cubicBezTo>
                  <a:cubicBezTo>
                    <a:pt x="0" y="128"/>
                    <a:pt x="36" y="164"/>
                    <a:pt x="82" y="164"/>
                  </a:cubicBezTo>
                  <a:lnTo>
                    <a:pt x="4161" y="164"/>
                  </a:lnTo>
                  <a:cubicBezTo>
                    <a:pt x="4206" y="164"/>
                    <a:pt x="4243" y="128"/>
                    <a:pt x="4243" y="82"/>
                  </a:cubicBezTo>
                  <a:cubicBezTo>
                    <a:pt x="4243" y="36"/>
                    <a:pt x="4206" y="0"/>
                    <a:pt x="4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6882760" y="2569157"/>
              <a:ext cx="346481" cy="346481"/>
            </a:xfrm>
            <a:custGeom>
              <a:avLst/>
              <a:gdLst/>
              <a:ahLst/>
              <a:cxnLst/>
              <a:rect l="l" t="t" r="r" b="b"/>
              <a:pathLst>
                <a:path w="4607" h="4607" extrusionOk="0">
                  <a:moveTo>
                    <a:pt x="58" y="1"/>
                  </a:moveTo>
                  <a:cubicBezTo>
                    <a:pt x="27" y="1"/>
                    <a:pt x="1" y="27"/>
                    <a:pt x="1" y="58"/>
                  </a:cubicBezTo>
                  <a:lnTo>
                    <a:pt x="1" y="4549"/>
                  </a:lnTo>
                  <a:cubicBezTo>
                    <a:pt x="1" y="4581"/>
                    <a:pt x="27" y="4607"/>
                    <a:pt x="58" y="4607"/>
                  </a:cubicBezTo>
                  <a:lnTo>
                    <a:pt x="4549" y="4607"/>
                  </a:lnTo>
                  <a:cubicBezTo>
                    <a:pt x="4581" y="4607"/>
                    <a:pt x="4606" y="4581"/>
                    <a:pt x="4606" y="4549"/>
                  </a:cubicBezTo>
                  <a:lnTo>
                    <a:pt x="4606" y="58"/>
                  </a:lnTo>
                  <a:cubicBezTo>
                    <a:pt x="4606" y="27"/>
                    <a:pt x="4581" y="1"/>
                    <a:pt x="4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6471385" y="2811471"/>
              <a:ext cx="307298" cy="12334"/>
            </a:xfrm>
            <a:custGeom>
              <a:avLst/>
              <a:gdLst/>
              <a:ahLst/>
              <a:cxnLst/>
              <a:rect l="l" t="t" r="r" b="b"/>
              <a:pathLst>
                <a:path w="4086" h="164" extrusionOk="0">
                  <a:moveTo>
                    <a:pt x="83" y="0"/>
                  </a:moveTo>
                  <a:cubicBezTo>
                    <a:pt x="37" y="0"/>
                    <a:pt x="1" y="36"/>
                    <a:pt x="1" y="81"/>
                  </a:cubicBezTo>
                  <a:cubicBezTo>
                    <a:pt x="1" y="127"/>
                    <a:pt x="37" y="163"/>
                    <a:pt x="83" y="163"/>
                  </a:cubicBezTo>
                  <a:lnTo>
                    <a:pt x="4004" y="163"/>
                  </a:lnTo>
                  <a:cubicBezTo>
                    <a:pt x="4048" y="163"/>
                    <a:pt x="4084" y="127"/>
                    <a:pt x="4085" y="81"/>
                  </a:cubicBezTo>
                  <a:cubicBezTo>
                    <a:pt x="4085" y="36"/>
                    <a:pt x="4049"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6471385" y="2730399"/>
              <a:ext cx="307298" cy="12409"/>
            </a:xfrm>
            <a:custGeom>
              <a:avLst/>
              <a:gdLst/>
              <a:ahLst/>
              <a:cxnLst/>
              <a:rect l="l" t="t" r="r" b="b"/>
              <a:pathLst>
                <a:path w="4086" h="165" extrusionOk="0">
                  <a:moveTo>
                    <a:pt x="83" y="1"/>
                  </a:moveTo>
                  <a:cubicBezTo>
                    <a:pt x="37" y="1"/>
                    <a:pt x="1" y="37"/>
                    <a:pt x="1" y="83"/>
                  </a:cubicBezTo>
                  <a:cubicBezTo>
                    <a:pt x="1" y="129"/>
                    <a:pt x="37" y="165"/>
                    <a:pt x="83" y="165"/>
                  </a:cubicBezTo>
                  <a:lnTo>
                    <a:pt x="4004" y="165"/>
                  </a:lnTo>
                  <a:cubicBezTo>
                    <a:pt x="4048" y="165"/>
                    <a:pt x="4084" y="129"/>
                    <a:pt x="4085" y="83"/>
                  </a:cubicBezTo>
                  <a:cubicBezTo>
                    <a:pt x="4085" y="37"/>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6471385" y="2649327"/>
              <a:ext cx="307298" cy="12409"/>
            </a:xfrm>
            <a:custGeom>
              <a:avLst/>
              <a:gdLst/>
              <a:ahLst/>
              <a:cxnLst/>
              <a:rect l="l" t="t" r="r" b="b"/>
              <a:pathLst>
                <a:path w="4086" h="165" extrusionOk="0">
                  <a:moveTo>
                    <a:pt x="83" y="1"/>
                  </a:moveTo>
                  <a:cubicBezTo>
                    <a:pt x="37" y="1"/>
                    <a:pt x="1" y="38"/>
                    <a:pt x="1" y="83"/>
                  </a:cubicBezTo>
                  <a:cubicBezTo>
                    <a:pt x="1" y="128"/>
                    <a:pt x="37" y="165"/>
                    <a:pt x="83" y="165"/>
                  </a:cubicBezTo>
                  <a:lnTo>
                    <a:pt x="4004" y="165"/>
                  </a:lnTo>
                  <a:cubicBezTo>
                    <a:pt x="4048" y="165"/>
                    <a:pt x="4084" y="128"/>
                    <a:pt x="4085" y="83"/>
                  </a:cubicBezTo>
                  <a:cubicBezTo>
                    <a:pt x="4085" y="38"/>
                    <a:pt x="4049"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6817782" y="3032501"/>
              <a:ext cx="345052" cy="12409"/>
            </a:xfrm>
            <a:custGeom>
              <a:avLst/>
              <a:gdLst/>
              <a:ahLst/>
              <a:cxnLst/>
              <a:rect l="l" t="t" r="r" b="b"/>
              <a:pathLst>
                <a:path w="4588" h="165" extrusionOk="0">
                  <a:moveTo>
                    <a:pt x="81" y="0"/>
                  </a:moveTo>
                  <a:cubicBezTo>
                    <a:pt x="37" y="0"/>
                    <a:pt x="0" y="37"/>
                    <a:pt x="0" y="82"/>
                  </a:cubicBezTo>
                  <a:cubicBezTo>
                    <a:pt x="0" y="128"/>
                    <a:pt x="37" y="164"/>
                    <a:pt x="81" y="164"/>
                  </a:cubicBezTo>
                  <a:lnTo>
                    <a:pt x="4505" y="164"/>
                  </a:lnTo>
                  <a:cubicBezTo>
                    <a:pt x="4549" y="164"/>
                    <a:pt x="4585" y="128"/>
                    <a:pt x="4587" y="82"/>
                  </a:cubicBezTo>
                  <a:cubicBezTo>
                    <a:pt x="4587" y="37"/>
                    <a:pt x="4551" y="0"/>
                    <a:pt x="4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6498233" y="3032501"/>
              <a:ext cx="265332" cy="12409"/>
            </a:xfrm>
            <a:custGeom>
              <a:avLst/>
              <a:gdLst/>
              <a:ahLst/>
              <a:cxnLst/>
              <a:rect l="l" t="t" r="r" b="b"/>
              <a:pathLst>
                <a:path w="3528" h="165" extrusionOk="0">
                  <a:moveTo>
                    <a:pt x="83" y="0"/>
                  </a:moveTo>
                  <a:cubicBezTo>
                    <a:pt x="37" y="0"/>
                    <a:pt x="1" y="37"/>
                    <a:pt x="1" y="82"/>
                  </a:cubicBezTo>
                  <a:cubicBezTo>
                    <a:pt x="1" y="128"/>
                    <a:pt x="37" y="164"/>
                    <a:pt x="83" y="164"/>
                  </a:cubicBezTo>
                  <a:lnTo>
                    <a:pt x="3446" y="164"/>
                  </a:lnTo>
                  <a:cubicBezTo>
                    <a:pt x="3492" y="164"/>
                    <a:pt x="3527" y="128"/>
                    <a:pt x="3527" y="82"/>
                  </a:cubicBezTo>
                  <a:cubicBezTo>
                    <a:pt x="3527" y="37"/>
                    <a:pt x="3492" y="0"/>
                    <a:pt x="3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6498233" y="3124478"/>
              <a:ext cx="522241" cy="12409"/>
            </a:xfrm>
            <a:custGeom>
              <a:avLst/>
              <a:gdLst/>
              <a:ahLst/>
              <a:cxnLst/>
              <a:rect l="l" t="t" r="r" b="b"/>
              <a:pathLst>
                <a:path w="6944" h="165" extrusionOk="0">
                  <a:moveTo>
                    <a:pt x="83" y="1"/>
                  </a:moveTo>
                  <a:cubicBezTo>
                    <a:pt x="37" y="1"/>
                    <a:pt x="1" y="37"/>
                    <a:pt x="1" y="83"/>
                  </a:cubicBezTo>
                  <a:cubicBezTo>
                    <a:pt x="1" y="128"/>
                    <a:pt x="37" y="165"/>
                    <a:pt x="83" y="165"/>
                  </a:cubicBezTo>
                  <a:lnTo>
                    <a:pt x="6861" y="165"/>
                  </a:lnTo>
                  <a:cubicBezTo>
                    <a:pt x="6906" y="165"/>
                    <a:pt x="6942" y="128"/>
                    <a:pt x="6943" y="83"/>
                  </a:cubicBezTo>
                  <a:cubicBezTo>
                    <a:pt x="6943" y="37"/>
                    <a:pt x="6907" y="1"/>
                    <a:pt x="6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6661806" y="2196587"/>
              <a:ext cx="96416" cy="101530"/>
            </a:xfrm>
            <a:custGeom>
              <a:avLst/>
              <a:gdLst/>
              <a:ahLst/>
              <a:cxnLst/>
              <a:rect l="l" t="t" r="r" b="b"/>
              <a:pathLst>
                <a:path w="1282" h="1350" extrusionOk="0">
                  <a:moveTo>
                    <a:pt x="320" y="189"/>
                  </a:moveTo>
                  <a:cubicBezTo>
                    <a:pt x="763" y="296"/>
                    <a:pt x="1066" y="709"/>
                    <a:pt x="1037" y="1163"/>
                  </a:cubicBezTo>
                  <a:lnTo>
                    <a:pt x="187" y="1033"/>
                  </a:lnTo>
                  <a:lnTo>
                    <a:pt x="320" y="189"/>
                  </a:lnTo>
                  <a:close/>
                  <a:moveTo>
                    <a:pt x="187" y="0"/>
                  </a:moveTo>
                  <a:lnTo>
                    <a:pt x="1" y="1171"/>
                  </a:lnTo>
                  <a:lnTo>
                    <a:pt x="1177" y="1350"/>
                  </a:lnTo>
                  <a:lnTo>
                    <a:pt x="1189" y="1271"/>
                  </a:lnTo>
                  <a:cubicBezTo>
                    <a:pt x="1281" y="670"/>
                    <a:pt x="867" y="105"/>
                    <a:pt x="266" y="14"/>
                  </a:cubicBezTo>
                  <a:lnTo>
                    <a:pt x="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6506882" y="2183652"/>
              <a:ext cx="248335" cy="241040"/>
            </a:xfrm>
            <a:custGeom>
              <a:avLst/>
              <a:gdLst/>
              <a:ahLst/>
              <a:cxnLst/>
              <a:rect l="l" t="t" r="r" b="b"/>
              <a:pathLst>
                <a:path w="3302" h="3205" extrusionOk="0">
                  <a:moveTo>
                    <a:pt x="1717" y="0"/>
                  </a:moveTo>
                  <a:cubicBezTo>
                    <a:pt x="939" y="0"/>
                    <a:pt x="256" y="568"/>
                    <a:pt x="135" y="1360"/>
                  </a:cubicBezTo>
                  <a:cubicBezTo>
                    <a:pt x="1" y="2235"/>
                    <a:pt x="601" y="3052"/>
                    <a:pt x="1475" y="3186"/>
                  </a:cubicBezTo>
                  <a:cubicBezTo>
                    <a:pt x="1558" y="3199"/>
                    <a:pt x="1639" y="3205"/>
                    <a:pt x="1720" y="3205"/>
                  </a:cubicBezTo>
                  <a:cubicBezTo>
                    <a:pt x="2498" y="3205"/>
                    <a:pt x="3182" y="2638"/>
                    <a:pt x="3302" y="1845"/>
                  </a:cubicBezTo>
                  <a:lnTo>
                    <a:pt x="1709" y="1603"/>
                  </a:lnTo>
                  <a:lnTo>
                    <a:pt x="1961" y="19"/>
                  </a:lnTo>
                  <a:cubicBezTo>
                    <a:pt x="1879" y="6"/>
                    <a:pt x="1797" y="0"/>
                    <a:pt x="1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6505754" y="2177410"/>
              <a:ext cx="256382" cy="253374"/>
            </a:xfrm>
            <a:custGeom>
              <a:avLst/>
              <a:gdLst/>
              <a:ahLst/>
              <a:cxnLst/>
              <a:rect l="l" t="t" r="r" b="b"/>
              <a:pathLst>
                <a:path w="3409" h="3369" extrusionOk="0">
                  <a:moveTo>
                    <a:pt x="1731" y="164"/>
                  </a:moveTo>
                  <a:cubicBezTo>
                    <a:pt x="1781" y="164"/>
                    <a:pt x="1832" y="166"/>
                    <a:pt x="1886" y="172"/>
                  </a:cubicBezTo>
                  <a:lnTo>
                    <a:pt x="1635" y="1754"/>
                  </a:lnTo>
                  <a:lnTo>
                    <a:pt x="3225" y="1997"/>
                  </a:lnTo>
                  <a:cubicBezTo>
                    <a:pt x="3077" y="2707"/>
                    <a:pt x="2447" y="3208"/>
                    <a:pt x="1736" y="3208"/>
                  </a:cubicBezTo>
                  <a:cubicBezTo>
                    <a:pt x="1659" y="3208"/>
                    <a:pt x="1582" y="3202"/>
                    <a:pt x="1505" y="3190"/>
                  </a:cubicBezTo>
                  <a:cubicBezTo>
                    <a:pt x="1102" y="3129"/>
                    <a:pt x="748" y="2913"/>
                    <a:pt x="509" y="2586"/>
                  </a:cubicBezTo>
                  <a:cubicBezTo>
                    <a:pt x="267" y="2258"/>
                    <a:pt x="170" y="1858"/>
                    <a:pt x="232" y="1455"/>
                  </a:cubicBezTo>
                  <a:cubicBezTo>
                    <a:pt x="292" y="1053"/>
                    <a:pt x="508" y="700"/>
                    <a:pt x="835" y="460"/>
                  </a:cubicBezTo>
                  <a:cubicBezTo>
                    <a:pt x="1098" y="265"/>
                    <a:pt x="1410" y="164"/>
                    <a:pt x="1731" y="164"/>
                  </a:cubicBezTo>
                  <a:close/>
                  <a:moveTo>
                    <a:pt x="1730" y="0"/>
                  </a:moveTo>
                  <a:cubicBezTo>
                    <a:pt x="1374" y="0"/>
                    <a:pt x="1029" y="113"/>
                    <a:pt x="736" y="327"/>
                  </a:cubicBezTo>
                  <a:cubicBezTo>
                    <a:pt x="373" y="594"/>
                    <a:pt x="135" y="985"/>
                    <a:pt x="68" y="1429"/>
                  </a:cubicBezTo>
                  <a:cubicBezTo>
                    <a:pt x="0" y="1874"/>
                    <a:pt x="109" y="2319"/>
                    <a:pt x="375" y="2682"/>
                  </a:cubicBezTo>
                  <a:cubicBezTo>
                    <a:pt x="643" y="3045"/>
                    <a:pt x="1033" y="3281"/>
                    <a:pt x="1478" y="3349"/>
                  </a:cubicBezTo>
                  <a:cubicBezTo>
                    <a:pt x="1565" y="3363"/>
                    <a:pt x="1650" y="3369"/>
                    <a:pt x="1734" y="3369"/>
                  </a:cubicBezTo>
                  <a:cubicBezTo>
                    <a:pt x="2551" y="3369"/>
                    <a:pt x="3270" y="2772"/>
                    <a:pt x="3395" y="1940"/>
                  </a:cubicBezTo>
                  <a:lnTo>
                    <a:pt x="3408" y="1859"/>
                  </a:lnTo>
                  <a:lnTo>
                    <a:pt x="1816" y="1617"/>
                  </a:lnTo>
                  <a:lnTo>
                    <a:pt x="2069" y="32"/>
                  </a:lnTo>
                  <a:lnTo>
                    <a:pt x="1988" y="20"/>
                  </a:lnTo>
                  <a:cubicBezTo>
                    <a:pt x="1902" y="7"/>
                    <a:pt x="1816"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6904870" y="2612326"/>
              <a:ext cx="291504" cy="255329"/>
            </a:xfrm>
            <a:custGeom>
              <a:avLst/>
              <a:gdLst/>
              <a:ahLst/>
              <a:cxnLst/>
              <a:rect l="l" t="t" r="r" b="b"/>
              <a:pathLst>
                <a:path w="3876" h="3395" extrusionOk="0">
                  <a:moveTo>
                    <a:pt x="1939" y="1"/>
                  </a:moveTo>
                  <a:cubicBezTo>
                    <a:pt x="1360" y="1"/>
                    <a:pt x="795" y="298"/>
                    <a:pt x="479" y="832"/>
                  </a:cubicBezTo>
                  <a:cubicBezTo>
                    <a:pt x="0" y="1637"/>
                    <a:pt x="266" y="2679"/>
                    <a:pt x="1071" y="3157"/>
                  </a:cubicBezTo>
                  <a:cubicBezTo>
                    <a:pt x="1343" y="3318"/>
                    <a:pt x="1642" y="3395"/>
                    <a:pt x="1936" y="3395"/>
                  </a:cubicBezTo>
                  <a:cubicBezTo>
                    <a:pt x="2516" y="3395"/>
                    <a:pt x="3080" y="3098"/>
                    <a:pt x="3396" y="2564"/>
                  </a:cubicBezTo>
                  <a:cubicBezTo>
                    <a:pt x="3876" y="1758"/>
                    <a:pt x="3609" y="717"/>
                    <a:pt x="2804" y="239"/>
                  </a:cubicBezTo>
                  <a:cubicBezTo>
                    <a:pt x="2532" y="78"/>
                    <a:pt x="2234" y="1"/>
                    <a:pt x="1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6897951" y="2606234"/>
              <a:ext cx="290903" cy="267663"/>
            </a:xfrm>
            <a:custGeom>
              <a:avLst/>
              <a:gdLst/>
              <a:ahLst/>
              <a:cxnLst/>
              <a:rect l="l" t="t" r="r" b="b"/>
              <a:pathLst>
                <a:path w="3868" h="3559" extrusionOk="0">
                  <a:moveTo>
                    <a:pt x="2032" y="163"/>
                  </a:moveTo>
                  <a:cubicBezTo>
                    <a:pt x="2319" y="163"/>
                    <a:pt x="2601" y="239"/>
                    <a:pt x="2853" y="390"/>
                  </a:cubicBezTo>
                  <a:cubicBezTo>
                    <a:pt x="3223" y="610"/>
                    <a:pt x="3487" y="962"/>
                    <a:pt x="3594" y="1380"/>
                  </a:cubicBezTo>
                  <a:cubicBezTo>
                    <a:pt x="3700" y="1797"/>
                    <a:pt x="3638" y="2232"/>
                    <a:pt x="3418" y="2603"/>
                  </a:cubicBezTo>
                  <a:cubicBezTo>
                    <a:pt x="3197" y="2974"/>
                    <a:pt x="2845" y="3238"/>
                    <a:pt x="2428" y="3344"/>
                  </a:cubicBezTo>
                  <a:cubicBezTo>
                    <a:pt x="2294" y="3378"/>
                    <a:pt x="2159" y="3395"/>
                    <a:pt x="2025" y="3395"/>
                  </a:cubicBezTo>
                  <a:cubicBezTo>
                    <a:pt x="1739" y="3395"/>
                    <a:pt x="1457" y="3318"/>
                    <a:pt x="1204" y="3167"/>
                  </a:cubicBezTo>
                  <a:cubicBezTo>
                    <a:pt x="439" y="2714"/>
                    <a:pt x="185" y="1719"/>
                    <a:pt x="639" y="955"/>
                  </a:cubicBezTo>
                  <a:cubicBezTo>
                    <a:pt x="860" y="583"/>
                    <a:pt x="1212" y="319"/>
                    <a:pt x="1629" y="214"/>
                  </a:cubicBezTo>
                  <a:cubicBezTo>
                    <a:pt x="1763" y="180"/>
                    <a:pt x="1898" y="163"/>
                    <a:pt x="2032" y="163"/>
                  </a:cubicBezTo>
                  <a:close/>
                  <a:moveTo>
                    <a:pt x="2033" y="1"/>
                  </a:moveTo>
                  <a:cubicBezTo>
                    <a:pt x="1886" y="1"/>
                    <a:pt x="1737" y="19"/>
                    <a:pt x="1590" y="57"/>
                  </a:cubicBezTo>
                  <a:cubicBezTo>
                    <a:pt x="1130" y="173"/>
                    <a:pt x="743" y="463"/>
                    <a:pt x="500" y="872"/>
                  </a:cubicBezTo>
                  <a:cubicBezTo>
                    <a:pt x="0" y="1713"/>
                    <a:pt x="279" y="2807"/>
                    <a:pt x="1122" y="3307"/>
                  </a:cubicBezTo>
                  <a:cubicBezTo>
                    <a:pt x="1400" y="3473"/>
                    <a:pt x="1711" y="3558"/>
                    <a:pt x="2027" y="3558"/>
                  </a:cubicBezTo>
                  <a:cubicBezTo>
                    <a:pt x="2173" y="3558"/>
                    <a:pt x="2323" y="3539"/>
                    <a:pt x="2467" y="3502"/>
                  </a:cubicBezTo>
                  <a:cubicBezTo>
                    <a:pt x="2928" y="3385"/>
                    <a:pt x="3315" y="3097"/>
                    <a:pt x="3557" y="2688"/>
                  </a:cubicBezTo>
                  <a:cubicBezTo>
                    <a:pt x="3799" y="2280"/>
                    <a:pt x="3868" y="1801"/>
                    <a:pt x="3752" y="1341"/>
                  </a:cubicBezTo>
                  <a:cubicBezTo>
                    <a:pt x="3634" y="880"/>
                    <a:pt x="3346" y="494"/>
                    <a:pt x="2937" y="251"/>
                  </a:cubicBezTo>
                  <a:cubicBezTo>
                    <a:pt x="2660" y="85"/>
                    <a:pt x="2349" y="1"/>
                    <a:pt x="2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6955258" y="2651282"/>
              <a:ext cx="190651" cy="177339"/>
            </a:xfrm>
            <a:custGeom>
              <a:avLst/>
              <a:gdLst/>
              <a:ahLst/>
              <a:cxnLst/>
              <a:rect l="l" t="t" r="r" b="b"/>
              <a:pathLst>
                <a:path w="2535" h="2358" extrusionOk="0">
                  <a:moveTo>
                    <a:pt x="1269" y="1"/>
                  </a:moveTo>
                  <a:cubicBezTo>
                    <a:pt x="1206" y="1"/>
                    <a:pt x="1143" y="6"/>
                    <a:pt x="1079" y="16"/>
                  </a:cubicBezTo>
                  <a:cubicBezTo>
                    <a:pt x="437" y="121"/>
                    <a:pt x="1" y="726"/>
                    <a:pt x="105" y="1367"/>
                  </a:cubicBezTo>
                  <a:cubicBezTo>
                    <a:pt x="199" y="1946"/>
                    <a:pt x="699" y="2357"/>
                    <a:pt x="1267" y="2357"/>
                  </a:cubicBezTo>
                  <a:cubicBezTo>
                    <a:pt x="1330" y="2357"/>
                    <a:pt x="1393" y="2352"/>
                    <a:pt x="1457" y="2342"/>
                  </a:cubicBezTo>
                  <a:cubicBezTo>
                    <a:pt x="2098" y="2238"/>
                    <a:pt x="2534" y="1633"/>
                    <a:pt x="2430" y="991"/>
                  </a:cubicBezTo>
                  <a:cubicBezTo>
                    <a:pt x="2337" y="412"/>
                    <a:pt x="1837" y="1"/>
                    <a:pt x="1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6955784" y="2645191"/>
              <a:ext cx="189523" cy="189523"/>
            </a:xfrm>
            <a:custGeom>
              <a:avLst/>
              <a:gdLst/>
              <a:ahLst/>
              <a:cxnLst/>
              <a:rect l="l" t="t" r="r" b="b"/>
              <a:pathLst>
                <a:path w="2520" h="2520" extrusionOk="0">
                  <a:moveTo>
                    <a:pt x="1260" y="164"/>
                  </a:moveTo>
                  <a:cubicBezTo>
                    <a:pt x="1865" y="164"/>
                    <a:pt x="2356" y="656"/>
                    <a:pt x="2356" y="1261"/>
                  </a:cubicBezTo>
                  <a:cubicBezTo>
                    <a:pt x="2356" y="1865"/>
                    <a:pt x="1865" y="2356"/>
                    <a:pt x="1260" y="2356"/>
                  </a:cubicBezTo>
                  <a:cubicBezTo>
                    <a:pt x="656" y="2356"/>
                    <a:pt x="164" y="1865"/>
                    <a:pt x="164" y="1261"/>
                  </a:cubicBezTo>
                  <a:cubicBezTo>
                    <a:pt x="164" y="656"/>
                    <a:pt x="656" y="164"/>
                    <a:pt x="1260" y="164"/>
                  </a:cubicBezTo>
                  <a:close/>
                  <a:moveTo>
                    <a:pt x="1260" y="1"/>
                  </a:moveTo>
                  <a:cubicBezTo>
                    <a:pt x="565" y="1"/>
                    <a:pt x="0" y="566"/>
                    <a:pt x="0" y="1261"/>
                  </a:cubicBezTo>
                  <a:cubicBezTo>
                    <a:pt x="0" y="1955"/>
                    <a:pt x="566" y="2519"/>
                    <a:pt x="1260" y="2519"/>
                  </a:cubicBezTo>
                  <a:cubicBezTo>
                    <a:pt x="1954" y="2519"/>
                    <a:pt x="2520" y="1955"/>
                    <a:pt x="2520" y="1261"/>
                  </a:cubicBezTo>
                  <a:cubicBezTo>
                    <a:pt x="2520" y="565"/>
                    <a:pt x="1954" y="1"/>
                    <a:pt x="1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6978797" y="2677153"/>
              <a:ext cx="143496" cy="125672"/>
            </a:xfrm>
            <a:custGeom>
              <a:avLst/>
              <a:gdLst/>
              <a:ahLst/>
              <a:cxnLst/>
              <a:rect l="l" t="t" r="r" b="b"/>
              <a:pathLst>
                <a:path w="1908" h="1671" extrusionOk="0">
                  <a:moveTo>
                    <a:pt x="955" y="1"/>
                  </a:moveTo>
                  <a:cubicBezTo>
                    <a:pt x="670" y="1"/>
                    <a:pt x="392" y="147"/>
                    <a:pt x="237" y="410"/>
                  </a:cubicBezTo>
                  <a:cubicBezTo>
                    <a:pt x="0" y="806"/>
                    <a:pt x="132" y="1319"/>
                    <a:pt x="528" y="1554"/>
                  </a:cubicBezTo>
                  <a:cubicBezTo>
                    <a:pt x="663" y="1633"/>
                    <a:pt x="809" y="1670"/>
                    <a:pt x="955" y="1670"/>
                  </a:cubicBezTo>
                  <a:cubicBezTo>
                    <a:pt x="1240" y="1670"/>
                    <a:pt x="1517" y="1525"/>
                    <a:pt x="1673" y="1262"/>
                  </a:cubicBezTo>
                  <a:cubicBezTo>
                    <a:pt x="1908" y="865"/>
                    <a:pt x="1778" y="353"/>
                    <a:pt x="1381" y="117"/>
                  </a:cubicBezTo>
                  <a:cubicBezTo>
                    <a:pt x="1247" y="38"/>
                    <a:pt x="1100"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6971878" y="2671061"/>
              <a:ext cx="157485" cy="137855"/>
            </a:xfrm>
            <a:custGeom>
              <a:avLst/>
              <a:gdLst/>
              <a:ahLst/>
              <a:cxnLst/>
              <a:rect l="l" t="t" r="r" b="b"/>
              <a:pathLst>
                <a:path w="2094" h="1833" extrusionOk="0">
                  <a:moveTo>
                    <a:pt x="1047" y="163"/>
                  </a:moveTo>
                  <a:cubicBezTo>
                    <a:pt x="1178" y="163"/>
                    <a:pt x="1310" y="197"/>
                    <a:pt x="1431" y="269"/>
                  </a:cubicBezTo>
                  <a:cubicBezTo>
                    <a:pt x="1788" y="481"/>
                    <a:pt x="1906" y="945"/>
                    <a:pt x="1695" y="1302"/>
                  </a:cubicBezTo>
                  <a:cubicBezTo>
                    <a:pt x="1592" y="1474"/>
                    <a:pt x="1428" y="1597"/>
                    <a:pt x="1233" y="1646"/>
                  </a:cubicBezTo>
                  <a:cubicBezTo>
                    <a:pt x="1171" y="1662"/>
                    <a:pt x="1108" y="1670"/>
                    <a:pt x="1045" y="1670"/>
                  </a:cubicBezTo>
                  <a:cubicBezTo>
                    <a:pt x="912" y="1670"/>
                    <a:pt x="781" y="1634"/>
                    <a:pt x="662" y="1565"/>
                  </a:cubicBezTo>
                  <a:cubicBezTo>
                    <a:pt x="305" y="1353"/>
                    <a:pt x="188" y="889"/>
                    <a:pt x="398" y="533"/>
                  </a:cubicBezTo>
                  <a:cubicBezTo>
                    <a:pt x="539" y="295"/>
                    <a:pt x="790" y="163"/>
                    <a:pt x="1047" y="163"/>
                  </a:cubicBezTo>
                  <a:close/>
                  <a:moveTo>
                    <a:pt x="1048" y="1"/>
                  </a:moveTo>
                  <a:cubicBezTo>
                    <a:pt x="735" y="1"/>
                    <a:pt x="430" y="161"/>
                    <a:pt x="258" y="450"/>
                  </a:cubicBezTo>
                  <a:cubicBezTo>
                    <a:pt x="1" y="883"/>
                    <a:pt x="144" y="1447"/>
                    <a:pt x="579" y="1705"/>
                  </a:cubicBezTo>
                  <a:cubicBezTo>
                    <a:pt x="722" y="1789"/>
                    <a:pt x="883" y="1833"/>
                    <a:pt x="1045" y="1833"/>
                  </a:cubicBezTo>
                  <a:cubicBezTo>
                    <a:pt x="1120" y="1833"/>
                    <a:pt x="1196" y="1825"/>
                    <a:pt x="1273" y="1805"/>
                  </a:cubicBezTo>
                  <a:cubicBezTo>
                    <a:pt x="1511" y="1744"/>
                    <a:pt x="1710" y="1594"/>
                    <a:pt x="1835" y="1385"/>
                  </a:cubicBezTo>
                  <a:cubicBezTo>
                    <a:pt x="2093" y="950"/>
                    <a:pt x="1949" y="387"/>
                    <a:pt x="1514" y="129"/>
                  </a:cubicBezTo>
                  <a:cubicBezTo>
                    <a:pt x="1368" y="42"/>
                    <a:pt x="1207"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7019483" y="2708890"/>
              <a:ext cx="62197" cy="62121"/>
            </a:xfrm>
            <a:custGeom>
              <a:avLst/>
              <a:gdLst/>
              <a:ahLst/>
              <a:cxnLst/>
              <a:rect l="l" t="t" r="r" b="b"/>
              <a:pathLst>
                <a:path w="827" h="826" extrusionOk="0">
                  <a:moveTo>
                    <a:pt x="413" y="1"/>
                  </a:moveTo>
                  <a:cubicBezTo>
                    <a:pt x="186" y="1"/>
                    <a:pt x="1" y="186"/>
                    <a:pt x="1" y="414"/>
                  </a:cubicBezTo>
                  <a:cubicBezTo>
                    <a:pt x="1" y="641"/>
                    <a:pt x="186" y="826"/>
                    <a:pt x="413" y="826"/>
                  </a:cubicBezTo>
                  <a:cubicBezTo>
                    <a:pt x="640" y="826"/>
                    <a:pt x="826" y="640"/>
                    <a:pt x="826" y="414"/>
                  </a:cubicBezTo>
                  <a:cubicBezTo>
                    <a:pt x="826" y="186"/>
                    <a:pt x="640"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7013392" y="2702723"/>
              <a:ext cx="74305" cy="74455"/>
            </a:xfrm>
            <a:custGeom>
              <a:avLst/>
              <a:gdLst/>
              <a:ahLst/>
              <a:cxnLst/>
              <a:rect l="l" t="t" r="r" b="b"/>
              <a:pathLst>
                <a:path w="988" h="990" extrusionOk="0">
                  <a:moveTo>
                    <a:pt x="494" y="164"/>
                  </a:moveTo>
                  <a:cubicBezTo>
                    <a:pt x="677" y="164"/>
                    <a:pt x="825" y="314"/>
                    <a:pt x="825" y="496"/>
                  </a:cubicBezTo>
                  <a:cubicBezTo>
                    <a:pt x="825" y="678"/>
                    <a:pt x="677" y="826"/>
                    <a:pt x="494" y="826"/>
                  </a:cubicBezTo>
                  <a:cubicBezTo>
                    <a:pt x="311" y="826"/>
                    <a:pt x="163" y="678"/>
                    <a:pt x="163" y="496"/>
                  </a:cubicBezTo>
                  <a:cubicBezTo>
                    <a:pt x="163" y="312"/>
                    <a:pt x="311" y="164"/>
                    <a:pt x="494" y="164"/>
                  </a:cubicBezTo>
                  <a:close/>
                  <a:moveTo>
                    <a:pt x="494" y="1"/>
                  </a:moveTo>
                  <a:cubicBezTo>
                    <a:pt x="222" y="1"/>
                    <a:pt x="0" y="223"/>
                    <a:pt x="0" y="496"/>
                  </a:cubicBezTo>
                  <a:cubicBezTo>
                    <a:pt x="0" y="767"/>
                    <a:pt x="222" y="990"/>
                    <a:pt x="494" y="990"/>
                  </a:cubicBezTo>
                  <a:cubicBezTo>
                    <a:pt x="767" y="990"/>
                    <a:pt x="988" y="767"/>
                    <a:pt x="988" y="496"/>
                  </a:cubicBezTo>
                  <a:cubicBezTo>
                    <a:pt x="988" y="223"/>
                    <a:pt x="767"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6961575" y="2639324"/>
              <a:ext cx="91227" cy="103937"/>
            </a:xfrm>
            <a:custGeom>
              <a:avLst/>
              <a:gdLst/>
              <a:ahLst/>
              <a:cxnLst/>
              <a:rect l="l" t="t" r="r" b="b"/>
              <a:pathLst>
                <a:path w="1213" h="1382" extrusionOk="0">
                  <a:moveTo>
                    <a:pt x="48" y="0"/>
                  </a:moveTo>
                  <a:cubicBezTo>
                    <a:pt x="38" y="0"/>
                    <a:pt x="28" y="4"/>
                    <a:pt x="21" y="11"/>
                  </a:cubicBezTo>
                  <a:cubicBezTo>
                    <a:pt x="3" y="27"/>
                    <a:pt x="1" y="53"/>
                    <a:pt x="17" y="69"/>
                  </a:cubicBezTo>
                  <a:lnTo>
                    <a:pt x="1134" y="1367"/>
                  </a:lnTo>
                  <a:cubicBezTo>
                    <a:pt x="1141" y="1377"/>
                    <a:pt x="1153" y="1381"/>
                    <a:pt x="1165" y="1381"/>
                  </a:cubicBezTo>
                  <a:cubicBezTo>
                    <a:pt x="1174" y="1381"/>
                    <a:pt x="1184" y="1377"/>
                    <a:pt x="1192" y="1371"/>
                  </a:cubicBezTo>
                  <a:cubicBezTo>
                    <a:pt x="1209" y="1355"/>
                    <a:pt x="1212" y="1329"/>
                    <a:pt x="1196" y="1313"/>
                  </a:cubicBezTo>
                  <a:lnTo>
                    <a:pt x="79" y="15"/>
                  </a:lnTo>
                  <a:cubicBezTo>
                    <a:pt x="70" y="5"/>
                    <a:pt x="59" y="0"/>
                    <a:pt x="4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958868" y="2636316"/>
              <a:ext cx="96792" cy="110029"/>
            </a:xfrm>
            <a:custGeom>
              <a:avLst/>
              <a:gdLst/>
              <a:ahLst/>
              <a:cxnLst/>
              <a:rect l="l" t="t" r="r" b="b"/>
              <a:pathLst>
                <a:path w="1287" h="1463" extrusionOk="0">
                  <a:moveTo>
                    <a:pt x="86" y="81"/>
                  </a:moveTo>
                  <a:lnTo>
                    <a:pt x="1202" y="1381"/>
                  </a:lnTo>
                  <a:lnTo>
                    <a:pt x="1201" y="1381"/>
                  </a:lnTo>
                  <a:lnTo>
                    <a:pt x="86" y="81"/>
                  </a:lnTo>
                  <a:close/>
                  <a:moveTo>
                    <a:pt x="83" y="0"/>
                  </a:moveTo>
                  <a:cubicBezTo>
                    <a:pt x="62" y="0"/>
                    <a:pt x="45" y="7"/>
                    <a:pt x="31" y="20"/>
                  </a:cubicBezTo>
                  <a:cubicBezTo>
                    <a:pt x="14" y="36"/>
                    <a:pt x="4" y="55"/>
                    <a:pt x="3" y="77"/>
                  </a:cubicBezTo>
                  <a:cubicBezTo>
                    <a:pt x="1" y="99"/>
                    <a:pt x="8" y="120"/>
                    <a:pt x="21" y="136"/>
                  </a:cubicBezTo>
                  <a:lnTo>
                    <a:pt x="1139" y="1434"/>
                  </a:lnTo>
                  <a:cubicBezTo>
                    <a:pt x="1155" y="1452"/>
                    <a:pt x="1176" y="1463"/>
                    <a:pt x="1201" y="1463"/>
                  </a:cubicBezTo>
                  <a:cubicBezTo>
                    <a:pt x="1220" y="1463"/>
                    <a:pt x="1239" y="1454"/>
                    <a:pt x="1255" y="1442"/>
                  </a:cubicBezTo>
                  <a:cubicBezTo>
                    <a:pt x="1272" y="1427"/>
                    <a:pt x="1282" y="1408"/>
                    <a:pt x="1284" y="1386"/>
                  </a:cubicBezTo>
                  <a:cubicBezTo>
                    <a:pt x="1286" y="1364"/>
                    <a:pt x="1279" y="1343"/>
                    <a:pt x="1265" y="1327"/>
                  </a:cubicBezTo>
                  <a:lnTo>
                    <a:pt x="148" y="29"/>
                  </a:lnTo>
                  <a:cubicBezTo>
                    <a:pt x="132" y="12"/>
                    <a:pt x="113" y="1"/>
                    <a:pt x="91" y="0"/>
                  </a:cubicBezTo>
                  <a:cubicBezTo>
                    <a:pt x="88" y="0"/>
                    <a:pt x="85"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6937660" y="2615635"/>
              <a:ext cx="34595" cy="33994"/>
            </a:xfrm>
            <a:custGeom>
              <a:avLst/>
              <a:gdLst/>
              <a:ahLst/>
              <a:cxnLst/>
              <a:rect l="l" t="t" r="r" b="b"/>
              <a:pathLst>
                <a:path w="460" h="452" extrusionOk="0">
                  <a:moveTo>
                    <a:pt x="337" y="0"/>
                  </a:moveTo>
                  <a:cubicBezTo>
                    <a:pt x="334" y="0"/>
                    <a:pt x="331" y="1"/>
                    <a:pt x="328" y="1"/>
                  </a:cubicBezTo>
                  <a:cubicBezTo>
                    <a:pt x="306" y="7"/>
                    <a:pt x="291" y="29"/>
                    <a:pt x="296" y="51"/>
                  </a:cubicBezTo>
                  <a:lnTo>
                    <a:pt x="348" y="305"/>
                  </a:lnTo>
                  <a:cubicBezTo>
                    <a:pt x="350" y="315"/>
                    <a:pt x="342" y="321"/>
                    <a:pt x="334" y="321"/>
                  </a:cubicBezTo>
                  <a:cubicBezTo>
                    <a:pt x="333" y="321"/>
                    <a:pt x="331" y="321"/>
                    <a:pt x="330" y="321"/>
                  </a:cubicBezTo>
                  <a:lnTo>
                    <a:pt x="62" y="221"/>
                  </a:lnTo>
                  <a:cubicBezTo>
                    <a:pt x="56" y="219"/>
                    <a:pt x="51" y="219"/>
                    <a:pt x="46" y="219"/>
                  </a:cubicBezTo>
                  <a:cubicBezTo>
                    <a:pt x="29" y="219"/>
                    <a:pt x="14" y="229"/>
                    <a:pt x="8" y="245"/>
                  </a:cubicBezTo>
                  <a:cubicBezTo>
                    <a:pt x="0" y="268"/>
                    <a:pt x="11" y="291"/>
                    <a:pt x="33" y="299"/>
                  </a:cubicBezTo>
                  <a:lnTo>
                    <a:pt x="441" y="451"/>
                  </a:lnTo>
                  <a:cubicBezTo>
                    <a:pt x="443" y="451"/>
                    <a:pt x="445" y="452"/>
                    <a:pt x="446" y="452"/>
                  </a:cubicBezTo>
                  <a:cubicBezTo>
                    <a:pt x="454" y="452"/>
                    <a:pt x="460" y="444"/>
                    <a:pt x="458" y="435"/>
                  </a:cubicBezTo>
                  <a:lnTo>
                    <a:pt x="377" y="35"/>
                  </a:lnTo>
                  <a:cubicBezTo>
                    <a:pt x="373" y="15"/>
                    <a:pt x="355" y="0"/>
                    <a:pt x="337"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6934576" y="2612476"/>
              <a:ext cx="40762" cy="40236"/>
            </a:xfrm>
            <a:custGeom>
              <a:avLst/>
              <a:gdLst/>
              <a:ahLst/>
              <a:cxnLst/>
              <a:rect l="l" t="t" r="r" b="b"/>
              <a:pathLst>
                <a:path w="542" h="535" extrusionOk="0">
                  <a:moveTo>
                    <a:pt x="379" y="84"/>
                  </a:moveTo>
                  <a:lnTo>
                    <a:pt x="449" y="437"/>
                  </a:lnTo>
                  <a:lnTo>
                    <a:pt x="449" y="437"/>
                  </a:lnTo>
                  <a:lnTo>
                    <a:pt x="86" y="301"/>
                  </a:lnTo>
                  <a:lnTo>
                    <a:pt x="86" y="301"/>
                  </a:lnTo>
                  <a:lnTo>
                    <a:pt x="358" y="401"/>
                  </a:lnTo>
                  <a:cubicBezTo>
                    <a:pt x="364" y="404"/>
                    <a:pt x="370" y="405"/>
                    <a:pt x="376" y="405"/>
                  </a:cubicBezTo>
                  <a:cubicBezTo>
                    <a:pt x="388" y="405"/>
                    <a:pt x="401" y="400"/>
                    <a:pt x="411" y="391"/>
                  </a:cubicBezTo>
                  <a:cubicBezTo>
                    <a:pt x="425" y="379"/>
                    <a:pt x="432" y="359"/>
                    <a:pt x="427" y="339"/>
                  </a:cubicBezTo>
                  <a:lnTo>
                    <a:pt x="379" y="84"/>
                  </a:lnTo>
                  <a:close/>
                  <a:moveTo>
                    <a:pt x="377" y="1"/>
                  </a:moveTo>
                  <a:cubicBezTo>
                    <a:pt x="372" y="1"/>
                    <a:pt x="367" y="1"/>
                    <a:pt x="362" y="2"/>
                  </a:cubicBezTo>
                  <a:cubicBezTo>
                    <a:pt x="339" y="6"/>
                    <a:pt x="321" y="20"/>
                    <a:pt x="308" y="37"/>
                  </a:cubicBezTo>
                  <a:cubicBezTo>
                    <a:pt x="297" y="56"/>
                    <a:pt x="292" y="78"/>
                    <a:pt x="297" y="99"/>
                  </a:cubicBezTo>
                  <a:lnTo>
                    <a:pt x="338" y="306"/>
                  </a:lnTo>
                  <a:lnTo>
                    <a:pt x="115" y="224"/>
                  </a:lnTo>
                  <a:cubicBezTo>
                    <a:pt x="106" y="221"/>
                    <a:pt x="96" y="219"/>
                    <a:pt x="87" y="219"/>
                  </a:cubicBezTo>
                  <a:cubicBezTo>
                    <a:pt x="75" y="219"/>
                    <a:pt x="63" y="222"/>
                    <a:pt x="52" y="227"/>
                  </a:cubicBezTo>
                  <a:cubicBezTo>
                    <a:pt x="32" y="235"/>
                    <a:pt x="16" y="253"/>
                    <a:pt x="9" y="274"/>
                  </a:cubicBezTo>
                  <a:cubicBezTo>
                    <a:pt x="1" y="295"/>
                    <a:pt x="2" y="317"/>
                    <a:pt x="11" y="337"/>
                  </a:cubicBezTo>
                  <a:cubicBezTo>
                    <a:pt x="22" y="358"/>
                    <a:pt x="37" y="372"/>
                    <a:pt x="58" y="380"/>
                  </a:cubicBezTo>
                  <a:lnTo>
                    <a:pt x="468" y="531"/>
                  </a:lnTo>
                  <a:cubicBezTo>
                    <a:pt x="474" y="533"/>
                    <a:pt x="479" y="534"/>
                    <a:pt x="487" y="534"/>
                  </a:cubicBezTo>
                  <a:cubicBezTo>
                    <a:pt x="499" y="534"/>
                    <a:pt x="513" y="529"/>
                    <a:pt x="520" y="520"/>
                  </a:cubicBezTo>
                  <a:cubicBezTo>
                    <a:pt x="535" y="507"/>
                    <a:pt x="542" y="488"/>
                    <a:pt x="538" y="468"/>
                  </a:cubicBezTo>
                  <a:lnTo>
                    <a:pt x="458" y="67"/>
                  </a:lnTo>
                  <a:cubicBezTo>
                    <a:pt x="453" y="45"/>
                    <a:pt x="441" y="26"/>
                    <a:pt x="422" y="14"/>
                  </a:cubicBezTo>
                  <a:cubicBezTo>
                    <a:pt x="409" y="5"/>
                    <a:pt x="393"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6946684" y="2626088"/>
              <a:ext cx="34746" cy="33994"/>
            </a:xfrm>
            <a:custGeom>
              <a:avLst/>
              <a:gdLst/>
              <a:ahLst/>
              <a:cxnLst/>
              <a:rect l="l" t="t" r="r" b="b"/>
              <a:pathLst>
                <a:path w="462" h="452" extrusionOk="0">
                  <a:moveTo>
                    <a:pt x="338" y="0"/>
                  </a:moveTo>
                  <a:cubicBezTo>
                    <a:pt x="335" y="0"/>
                    <a:pt x="332" y="1"/>
                    <a:pt x="329" y="1"/>
                  </a:cubicBezTo>
                  <a:cubicBezTo>
                    <a:pt x="307" y="7"/>
                    <a:pt x="291" y="28"/>
                    <a:pt x="297" y="51"/>
                  </a:cubicBezTo>
                  <a:lnTo>
                    <a:pt x="348" y="306"/>
                  </a:lnTo>
                  <a:cubicBezTo>
                    <a:pt x="351" y="315"/>
                    <a:pt x="343" y="321"/>
                    <a:pt x="335" y="321"/>
                  </a:cubicBezTo>
                  <a:cubicBezTo>
                    <a:pt x="334" y="321"/>
                    <a:pt x="333" y="321"/>
                    <a:pt x="332" y="321"/>
                  </a:cubicBezTo>
                  <a:lnTo>
                    <a:pt x="62" y="220"/>
                  </a:lnTo>
                  <a:cubicBezTo>
                    <a:pt x="57" y="219"/>
                    <a:pt x="53" y="218"/>
                    <a:pt x="48" y="218"/>
                  </a:cubicBezTo>
                  <a:cubicBezTo>
                    <a:pt x="31" y="218"/>
                    <a:pt x="15" y="228"/>
                    <a:pt x="9" y="245"/>
                  </a:cubicBezTo>
                  <a:cubicBezTo>
                    <a:pt x="1" y="267"/>
                    <a:pt x="11" y="291"/>
                    <a:pt x="33" y="298"/>
                  </a:cubicBezTo>
                  <a:lnTo>
                    <a:pt x="442" y="451"/>
                  </a:lnTo>
                  <a:cubicBezTo>
                    <a:pt x="443" y="451"/>
                    <a:pt x="444" y="451"/>
                    <a:pt x="446" y="451"/>
                  </a:cubicBezTo>
                  <a:cubicBezTo>
                    <a:pt x="454" y="451"/>
                    <a:pt x="461" y="443"/>
                    <a:pt x="458" y="435"/>
                  </a:cubicBezTo>
                  <a:lnTo>
                    <a:pt x="378" y="34"/>
                  </a:lnTo>
                  <a:cubicBezTo>
                    <a:pt x="374" y="15"/>
                    <a:pt x="357" y="0"/>
                    <a:pt x="338" y="0"/>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6943676" y="2622930"/>
              <a:ext cx="40913" cy="40236"/>
            </a:xfrm>
            <a:custGeom>
              <a:avLst/>
              <a:gdLst/>
              <a:ahLst/>
              <a:cxnLst/>
              <a:rect l="l" t="t" r="r" b="b"/>
              <a:pathLst>
                <a:path w="544" h="535" extrusionOk="0">
                  <a:moveTo>
                    <a:pt x="378" y="84"/>
                  </a:moveTo>
                  <a:lnTo>
                    <a:pt x="450" y="437"/>
                  </a:lnTo>
                  <a:lnTo>
                    <a:pt x="86" y="301"/>
                  </a:lnTo>
                  <a:lnTo>
                    <a:pt x="86" y="301"/>
                  </a:lnTo>
                  <a:lnTo>
                    <a:pt x="356" y="400"/>
                  </a:lnTo>
                  <a:cubicBezTo>
                    <a:pt x="362" y="403"/>
                    <a:pt x="369" y="404"/>
                    <a:pt x="375" y="404"/>
                  </a:cubicBezTo>
                  <a:cubicBezTo>
                    <a:pt x="388" y="404"/>
                    <a:pt x="400" y="400"/>
                    <a:pt x="409" y="391"/>
                  </a:cubicBezTo>
                  <a:cubicBezTo>
                    <a:pt x="425" y="379"/>
                    <a:pt x="431" y="359"/>
                    <a:pt x="428" y="339"/>
                  </a:cubicBezTo>
                  <a:lnTo>
                    <a:pt x="378" y="84"/>
                  </a:lnTo>
                  <a:close/>
                  <a:moveTo>
                    <a:pt x="377" y="0"/>
                  </a:moveTo>
                  <a:cubicBezTo>
                    <a:pt x="372" y="0"/>
                    <a:pt x="367" y="1"/>
                    <a:pt x="361" y="2"/>
                  </a:cubicBezTo>
                  <a:cubicBezTo>
                    <a:pt x="340" y="6"/>
                    <a:pt x="320" y="19"/>
                    <a:pt x="308" y="37"/>
                  </a:cubicBezTo>
                  <a:cubicBezTo>
                    <a:pt x="296" y="55"/>
                    <a:pt x="293" y="78"/>
                    <a:pt x="296" y="99"/>
                  </a:cubicBezTo>
                  <a:lnTo>
                    <a:pt x="338" y="306"/>
                  </a:lnTo>
                  <a:lnTo>
                    <a:pt x="338" y="306"/>
                  </a:lnTo>
                  <a:lnTo>
                    <a:pt x="114" y="224"/>
                  </a:lnTo>
                  <a:cubicBezTo>
                    <a:pt x="105" y="220"/>
                    <a:pt x="96" y="219"/>
                    <a:pt x="86" y="219"/>
                  </a:cubicBezTo>
                  <a:cubicBezTo>
                    <a:pt x="74" y="219"/>
                    <a:pt x="63" y="221"/>
                    <a:pt x="51" y="226"/>
                  </a:cubicBezTo>
                  <a:cubicBezTo>
                    <a:pt x="31" y="235"/>
                    <a:pt x="16" y="252"/>
                    <a:pt x="9" y="273"/>
                  </a:cubicBezTo>
                  <a:cubicBezTo>
                    <a:pt x="0" y="294"/>
                    <a:pt x="2" y="317"/>
                    <a:pt x="11" y="337"/>
                  </a:cubicBezTo>
                  <a:cubicBezTo>
                    <a:pt x="21" y="358"/>
                    <a:pt x="37" y="371"/>
                    <a:pt x="57" y="380"/>
                  </a:cubicBezTo>
                  <a:lnTo>
                    <a:pt x="467" y="531"/>
                  </a:lnTo>
                  <a:cubicBezTo>
                    <a:pt x="475" y="532"/>
                    <a:pt x="480" y="534"/>
                    <a:pt x="486" y="534"/>
                  </a:cubicBezTo>
                  <a:cubicBezTo>
                    <a:pt x="498" y="534"/>
                    <a:pt x="512" y="529"/>
                    <a:pt x="522" y="520"/>
                  </a:cubicBezTo>
                  <a:cubicBezTo>
                    <a:pt x="537" y="506"/>
                    <a:pt x="543" y="488"/>
                    <a:pt x="539" y="468"/>
                  </a:cubicBezTo>
                  <a:lnTo>
                    <a:pt x="459" y="67"/>
                  </a:lnTo>
                  <a:cubicBezTo>
                    <a:pt x="455" y="44"/>
                    <a:pt x="441" y="26"/>
                    <a:pt x="424" y="13"/>
                  </a:cubicBezTo>
                  <a:cubicBezTo>
                    <a:pt x="409" y="5"/>
                    <a:pt x="393"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7441913" y="3131096"/>
              <a:ext cx="506673" cy="356484"/>
            </a:xfrm>
            <a:custGeom>
              <a:avLst/>
              <a:gdLst/>
              <a:ahLst/>
              <a:cxnLst/>
              <a:rect l="l" t="t" r="r" b="b"/>
              <a:pathLst>
                <a:path w="6737" h="4740" extrusionOk="0">
                  <a:moveTo>
                    <a:pt x="73" y="1"/>
                  </a:moveTo>
                  <a:cubicBezTo>
                    <a:pt x="33" y="1"/>
                    <a:pt x="0" y="33"/>
                    <a:pt x="0" y="74"/>
                  </a:cubicBezTo>
                  <a:lnTo>
                    <a:pt x="0" y="4667"/>
                  </a:lnTo>
                  <a:cubicBezTo>
                    <a:pt x="0" y="4707"/>
                    <a:pt x="33" y="4740"/>
                    <a:pt x="73" y="4740"/>
                  </a:cubicBezTo>
                  <a:lnTo>
                    <a:pt x="6664" y="4740"/>
                  </a:lnTo>
                  <a:cubicBezTo>
                    <a:pt x="6705" y="4740"/>
                    <a:pt x="6737" y="4707"/>
                    <a:pt x="6737" y="4667"/>
                  </a:cubicBezTo>
                  <a:lnTo>
                    <a:pt x="6737" y="74"/>
                  </a:lnTo>
                  <a:cubicBezTo>
                    <a:pt x="6737" y="33"/>
                    <a:pt x="6704" y="1"/>
                    <a:pt x="6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7434994" y="3124403"/>
              <a:ext cx="520210" cy="370021"/>
            </a:xfrm>
            <a:custGeom>
              <a:avLst/>
              <a:gdLst/>
              <a:ahLst/>
              <a:cxnLst/>
              <a:rect l="l" t="t" r="r" b="b"/>
              <a:pathLst>
                <a:path w="6917" h="4920" extrusionOk="0">
                  <a:moveTo>
                    <a:pt x="6226" y="177"/>
                  </a:moveTo>
                  <a:cubicBezTo>
                    <a:pt x="6509" y="177"/>
                    <a:pt x="6740" y="408"/>
                    <a:pt x="6740" y="692"/>
                  </a:cubicBezTo>
                  <a:lnTo>
                    <a:pt x="6740" y="4226"/>
                  </a:lnTo>
                  <a:cubicBezTo>
                    <a:pt x="6740" y="4509"/>
                    <a:pt x="6510" y="4739"/>
                    <a:pt x="6226" y="4739"/>
                  </a:cubicBezTo>
                  <a:lnTo>
                    <a:pt x="694" y="4739"/>
                  </a:lnTo>
                  <a:cubicBezTo>
                    <a:pt x="410" y="4739"/>
                    <a:pt x="180" y="4510"/>
                    <a:pt x="180" y="4226"/>
                  </a:cubicBezTo>
                  <a:lnTo>
                    <a:pt x="180" y="692"/>
                  </a:lnTo>
                  <a:cubicBezTo>
                    <a:pt x="180" y="408"/>
                    <a:pt x="410" y="177"/>
                    <a:pt x="694" y="177"/>
                  </a:cubicBezTo>
                  <a:close/>
                  <a:moveTo>
                    <a:pt x="693" y="1"/>
                  </a:moveTo>
                  <a:cubicBezTo>
                    <a:pt x="310" y="1"/>
                    <a:pt x="0" y="312"/>
                    <a:pt x="0" y="693"/>
                  </a:cubicBezTo>
                  <a:lnTo>
                    <a:pt x="0" y="4227"/>
                  </a:lnTo>
                  <a:cubicBezTo>
                    <a:pt x="0" y="4610"/>
                    <a:pt x="311" y="4920"/>
                    <a:pt x="693" y="4920"/>
                  </a:cubicBezTo>
                  <a:lnTo>
                    <a:pt x="6225" y="4920"/>
                  </a:lnTo>
                  <a:cubicBezTo>
                    <a:pt x="6607" y="4920"/>
                    <a:pt x="6917" y="4609"/>
                    <a:pt x="6917" y="4227"/>
                  </a:cubicBezTo>
                  <a:lnTo>
                    <a:pt x="6917" y="693"/>
                  </a:lnTo>
                  <a:cubicBezTo>
                    <a:pt x="6917" y="312"/>
                    <a:pt x="6607" y="1"/>
                    <a:pt x="6225" y="1"/>
                  </a:cubicBez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7441462" y="1996314"/>
              <a:ext cx="498701" cy="498701"/>
            </a:xfrm>
            <a:custGeom>
              <a:avLst/>
              <a:gdLst/>
              <a:ahLst/>
              <a:cxnLst/>
              <a:rect l="l" t="t" r="r" b="b"/>
              <a:pathLst>
                <a:path w="6631" h="6631" extrusionOk="0">
                  <a:moveTo>
                    <a:pt x="80" y="0"/>
                  </a:moveTo>
                  <a:cubicBezTo>
                    <a:pt x="37" y="0"/>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0"/>
                    <a:pt x="6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7435295" y="1990147"/>
              <a:ext cx="510960" cy="511035"/>
            </a:xfrm>
            <a:custGeom>
              <a:avLst/>
              <a:gdLst/>
              <a:ahLst/>
              <a:cxnLst/>
              <a:rect l="l" t="t" r="r" b="b"/>
              <a:pathLst>
                <a:path w="6794" h="6795" extrusionOk="0">
                  <a:moveTo>
                    <a:pt x="6051" y="164"/>
                  </a:moveTo>
                  <a:cubicBezTo>
                    <a:pt x="6369" y="164"/>
                    <a:pt x="6631" y="424"/>
                    <a:pt x="6631" y="745"/>
                  </a:cubicBezTo>
                  <a:lnTo>
                    <a:pt x="6631" y="6051"/>
                  </a:lnTo>
                  <a:cubicBezTo>
                    <a:pt x="6631" y="6370"/>
                    <a:pt x="6371" y="6631"/>
                    <a:pt x="6051" y="6631"/>
                  </a:cubicBezTo>
                  <a:lnTo>
                    <a:pt x="743" y="6631"/>
                  </a:lnTo>
                  <a:cubicBezTo>
                    <a:pt x="424" y="6631"/>
                    <a:pt x="162" y="6371"/>
                    <a:pt x="162" y="6051"/>
                  </a:cubicBezTo>
                  <a:lnTo>
                    <a:pt x="162" y="745"/>
                  </a:lnTo>
                  <a:cubicBezTo>
                    <a:pt x="162" y="425"/>
                    <a:pt x="424" y="164"/>
                    <a:pt x="743" y="164"/>
                  </a:cubicBezTo>
                  <a:close/>
                  <a:moveTo>
                    <a:pt x="743" y="0"/>
                  </a:moveTo>
                  <a:cubicBezTo>
                    <a:pt x="333" y="0"/>
                    <a:pt x="0" y="335"/>
                    <a:pt x="0" y="745"/>
                  </a:cubicBezTo>
                  <a:lnTo>
                    <a:pt x="0" y="6051"/>
                  </a:lnTo>
                  <a:cubicBezTo>
                    <a:pt x="0" y="6461"/>
                    <a:pt x="333" y="6795"/>
                    <a:pt x="743" y="6795"/>
                  </a:cubicBezTo>
                  <a:lnTo>
                    <a:pt x="6051" y="6795"/>
                  </a:lnTo>
                  <a:cubicBezTo>
                    <a:pt x="6461" y="6795"/>
                    <a:pt x="6794" y="6461"/>
                    <a:pt x="6794" y="6051"/>
                  </a:cubicBezTo>
                  <a:lnTo>
                    <a:pt x="6794" y="745"/>
                  </a:lnTo>
                  <a:cubicBezTo>
                    <a:pt x="6794" y="335"/>
                    <a:pt x="6461" y="0"/>
                    <a:pt x="6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7568785" y="2151915"/>
              <a:ext cx="252622" cy="187568"/>
            </a:xfrm>
            <a:custGeom>
              <a:avLst/>
              <a:gdLst/>
              <a:ahLst/>
              <a:cxnLst/>
              <a:rect l="l" t="t" r="r" b="b"/>
              <a:pathLst>
                <a:path w="3359" h="2494" extrusionOk="0">
                  <a:moveTo>
                    <a:pt x="41" y="1"/>
                  </a:moveTo>
                  <a:cubicBezTo>
                    <a:pt x="20" y="1"/>
                    <a:pt x="1" y="18"/>
                    <a:pt x="1" y="41"/>
                  </a:cubicBezTo>
                  <a:lnTo>
                    <a:pt x="1" y="2454"/>
                  </a:lnTo>
                  <a:cubicBezTo>
                    <a:pt x="1" y="2476"/>
                    <a:pt x="20" y="2494"/>
                    <a:pt x="41" y="2494"/>
                  </a:cubicBezTo>
                  <a:lnTo>
                    <a:pt x="3319" y="2494"/>
                  </a:lnTo>
                  <a:cubicBezTo>
                    <a:pt x="3341" y="2494"/>
                    <a:pt x="3358" y="2476"/>
                    <a:pt x="3358" y="2454"/>
                  </a:cubicBezTo>
                  <a:lnTo>
                    <a:pt x="3358" y="41"/>
                  </a:lnTo>
                  <a:cubicBezTo>
                    <a:pt x="3358" y="18"/>
                    <a:pt x="3341" y="1"/>
                    <a:pt x="3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7562618" y="2145823"/>
              <a:ext cx="264956" cy="199826"/>
            </a:xfrm>
            <a:custGeom>
              <a:avLst/>
              <a:gdLst/>
              <a:ahLst/>
              <a:cxnLst/>
              <a:rect l="l" t="t" r="r" b="b"/>
              <a:pathLst>
                <a:path w="3523" h="2657" extrusionOk="0">
                  <a:moveTo>
                    <a:pt x="3107" y="162"/>
                  </a:moveTo>
                  <a:cubicBezTo>
                    <a:pt x="3247" y="162"/>
                    <a:pt x="3360" y="276"/>
                    <a:pt x="3360" y="415"/>
                  </a:cubicBezTo>
                  <a:lnTo>
                    <a:pt x="3360" y="2240"/>
                  </a:lnTo>
                  <a:cubicBezTo>
                    <a:pt x="3360" y="2381"/>
                    <a:pt x="3246" y="2493"/>
                    <a:pt x="3107" y="2493"/>
                  </a:cubicBezTo>
                  <a:lnTo>
                    <a:pt x="417" y="2493"/>
                  </a:lnTo>
                  <a:cubicBezTo>
                    <a:pt x="277" y="2493"/>
                    <a:pt x="164" y="2378"/>
                    <a:pt x="164" y="2240"/>
                  </a:cubicBezTo>
                  <a:lnTo>
                    <a:pt x="164" y="415"/>
                  </a:lnTo>
                  <a:cubicBezTo>
                    <a:pt x="164" y="275"/>
                    <a:pt x="278" y="162"/>
                    <a:pt x="417" y="162"/>
                  </a:cubicBezTo>
                  <a:close/>
                  <a:moveTo>
                    <a:pt x="416" y="1"/>
                  </a:moveTo>
                  <a:cubicBezTo>
                    <a:pt x="188" y="1"/>
                    <a:pt x="1" y="187"/>
                    <a:pt x="1" y="416"/>
                  </a:cubicBezTo>
                  <a:lnTo>
                    <a:pt x="1" y="2241"/>
                  </a:lnTo>
                  <a:cubicBezTo>
                    <a:pt x="1" y="2470"/>
                    <a:pt x="187" y="2657"/>
                    <a:pt x="416" y="2657"/>
                  </a:cubicBezTo>
                  <a:lnTo>
                    <a:pt x="3107" y="2657"/>
                  </a:lnTo>
                  <a:cubicBezTo>
                    <a:pt x="3335" y="2657"/>
                    <a:pt x="3522" y="2470"/>
                    <a:pt x="3522" y="2241"/>
                  </a:cubicBezTo>
                  <a:lnTo>
                    <a:pt x="3522" y="416"/>
                  </a:lnTo>
                  <a:cubicBezTo>
                    <a:pt x="3522" y="188"/>
                    <a:pt x="3336" y="1"/>
                    <a:pt x="3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7568785" y="2176958"/>
              <a:ext cx="252772" cy="69341"/>
            </a:xfrm>
            <a:custGeom>
              <a:avLst/>
              <a:gdLst/>
              <a:ahLst/>
              <a:cxnLst/>
              <a:rect l="l" t="t" r="r" b="b"/>
              <a:pathLst>
                <a:path w="3361" h="922" extrusionOk="0">
                  <a:moveTo>
                    <a:pt x="1" y="1"/>
                  </a:moveTo>
                  <a:lnTo>
                    <a:pt x="1357" y="821"/>
                  </a:lnTo>
                  <a:cubicBezTo>
                    <a:pt x="1468" y="888"/>
                    <a:pt x="1592" y="922"/>
                    <a:pt x="1716" y="922"/>
                  </a:cubicBezTo>
                  <a:cubicBezTo>
                    <a:pt x="1847" y="922"/>
                    <a:pt x="1977" y="885"/>
                    <a:pt x="2091" y="811"/>
                  </a:cubicBezTo>
                  <a:lnTo>
                    <a:pt x="33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7565626" y="2171844"/>
              <a:ext cx="259165" cy="80547"/>
            </a:xfrm>
            <a:custGeom>
              <a:avLst/>
              <a:gdLst/>
              <a:ahLst/>
              <a:cxnLst/>
              <a:rect l="l" t="t" r="r" b="b"/>
              <a:pathLst>
                <a:path w="3446" h="1071" extrusionOk="0">
                  <a:moveTo>
                    <a:pt x="84" y="0"/>
                  </a:moveTo>
                  <a:lnTo>
                    <a:pt x="0" y="140"/>
                  </a:lnTo>
                  <a:lnTo>
                    <a:pt x="1356" y="959"/>
                  </a:lnTo>
                  <a:cubicBezTo>
                    <a:pt x="1479" y="1033"/>
                    <a:pt x="1618" y="1070"/>
                    <a:pt x="1758" y="1070"/>
                  </a:cubicBezTo>
                  <a:cubicBezTo>
                    <a:pt x="1904" y="1070"/>
                    <a:pt x="2050" y="1030"/>
                    <a:pt x="2178" y="950"/>
                  </a:cubicBezTo>
                  <a:lnTo>
                    <a:pt x="3446" y="140"/>
                  </a:lnTo>
                  <a:lnTo>
                    <a:pt x="3358" y="1"/>
                  </a:lnTo>
                  <a:lnTo>
                    <a:pt x="2089" y="812"/>
                  </a:lnTo>
                  <a:cubicBezTo>
                    <a:pt x="1989" y="876"/>
                    <a:pt x="1873" y="908"/>
                    <a:pt x="1757" y="908"/>
                  </a:cubicBezTo>
                  <a:cubicBezTo>
                    <a:pt x="1647" y="908"/>
                    <a:pt x="1537" y="879"/>
                    <a:pt x="1441" y="820"/>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7441462" y="2577656"/>
              <a:ext cx="498701" cy="498776"/>
            </a:xfrm>
            <a:custGeom>
              <a:avLst/>
              <a:gdLst/>
              <a:ahLst/>
              <a:cxnLst/>
              <a:rect l="l" t="t" r="r" b="b"/>
              <a:pathLst>
                <a:path w="6631" h="6632" extrusionOk="0">
                  <a:moveTo>
                    <a:pt x="80" y="1"/>
                  </a:moveTo>
                  <a:cubicBezTo>
                    <a:pt x="37" y="1"/>
                    <a:pt x="0" y="37"/>
                    <a:pt x="0" y="81"/>
                  </a:cubicBezTo>
                  <a:lnTo>
                    <a:pt x="0" y="6550"/>
                  </a:lnTo>
                  <a:cubicBezTo>
                    <a:pt x="0" y="6595"/>
                    <a:pt x="37" y="6631"/>
                    <a:pt x="80" y="6631"/>
                  </a:cubicBezTo>
                  <a:lnTo>
                    <a:pt x="6550" y="6631"/>
                  </a:lnTo>
                  <a:cubicBezTo>
                    <a:pt x="6594" y="6631"/>
                    <a:pt x="6631" y="6595"/>
                    <a:pt x="6631" y="6550"/>
                  </a:cubicBezTo>
                  <a:lnTo>
                    <a:pt x="6631" y="81"/>
                  </a:lnTo>
                  <a:cubicBezTo>
                    <a:pt x="6631" y="37"/>
                    <a:pt x="6594" y="1"/>
                    <a:pt x="6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7435295" y="2571413"/>
              <a:ext cx="510960" cy="511035"/>
            </a:xfrm>
            <a:custGeom>
              <a:avLst/>
              <a:gdLst/>
              <a:ahLst/>
              <a:cxnLst/>
              <a:rect l="l" t="t" r="r" b="b"/>
              <a:pathLst>
                <a:path w="6794" h="6795" extrusionOk="0">
                  <a:moveTo>
                    <a:pt x="6051" y="164"/>
                  </a:moveTo>
                  <a:cubicBezTo>
                    <a:pt x="6369" y="164"/>
                    <a:pt x="6631" y="423"/>
                    <a:pt x="6631" y="744"/>
                  </a:cubicBezTo>
                  <a:lnTo>
                    <a:pt x="6631" y="6051"/>
                  </a:lnTo>
                  <a:cubicBezTo>
                    <a:pt x="6631" y="6370"/>
                    <a:pt x="6371" y="6630"/>
                    <a:pt x="6051" y="6630"/>
                  </a:cubicBezTo>
                  <a:lnTo>
                    <a:pt x="743" y="6630"/>
                  </a:lnTo>
                  <a:cubicBezTo>
                    <a:pt x="424" y="6630"/>
                    <a:pt x="162" y="6371"/>
                    <a:pt x="162" y="6051"/>
                  </a:cubicBezTo>
                  <a:lnTo>
                    <a:pt x="162" y="744"/>
                  </a:lnTo>
                  <a:cubicBezTo>
                    <a:pt x="162" y="425"/>
                    <a:pt x="424" y="164"/>
                    <a:pt x="743" y="164"/>
                  </a:cubicBezTo>
                  <a:close/>
                  <a:moveTo>
                    <a:pt x="743" y="1"/>
                  </a:moveTo>
                  <a:cubicBezTo>
                    <a:pt x="333" y="1"/>
                    <a:pt x="0" y="334"/>
                    <a:pt x="0" y="744"/>
                  </a:cubicBezTo>
                  <a:lnTo>
                    <a:pt x="0" y="6051"/>
                  </a:lnTo>
                  <a:cubicBezTo>
                    <a:pt x="0" y="6461"/>
                    <a:pt x="333" y="6794"/>
                    <a:pt x="743" y="6794"/>
                  </a:cubicBezTo>
                  <a:lnTo>
                    <a:pt x="6051" y="6794"/>
                  </a:lnTo>
                  <a:cubicBezTo>
                    <a:pt x="6461" y="6794"/>
                    <a:pt x="6794" y="6461"/>
                    <a:pt x="6794" y="6051"/>
                  </a:cubicBezTo>
                  <a:lnTo>
                    <a:pt x="6794" y="744"/>
                  </a:lnTo>
                  <a:cubicBezTo>
                    <a:pt x="6794" y="334"/>
                    <a:pt x="6461" y="1"/>
                    <a:pt x="6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7494106" y="2652260"/>
              <a:ext cx="232015" cy="12259"/>
            </a:xfrm>
            <a:custGeom>
              <a:avLst/>
              <a:gdLst/>
              <a:ahLst/>
              <a:cxnLst/>
              <a:rect l="l" t="t" r="r" b="b"/>
              <a:pathLst>
                <a:path w="3085" h="163" extrusionOk="0">
                  <a:moveTo>
                    <a:pt x="83" y="0"/>
                  </a:moveTo>
                  <a:cubicBezTo>
                    <a:pt x="37" y="0"/>
                    <a:pt x="1" y="36"/>
                    <a:pt x="1" y="82"/>
                  </a:cubicBezTo>
                  <a:cubicBezTo>
                    <a:pt x="1" y="127"/>
                    <a:pt x="37" y="163"/>
                    <a:pt x="83" y="163"/>
                  </a:cubicBezTo>
                  <a:lnTo>
                    <a:pt x="3002" y="163"/>
                  </a:lnTo>
                  <a:cubicBezTo>
                    <a:pt x="3047" y="163"/>
                    <a:pt x="3083" y="127"/>
                    <a:pt x="3084" y="82"/>
                  </a:cubicBezTo>
                  <a:cubicBezTo>
                    <a:pt x="3084" y="36"/>
                    <a:pt x="3048" y="0"/>
                    <a:pt x="3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494106" y="2849826"/>
              <a:ext cx="208099" cy="12409"/>
            </a:xfrm>
            <a:custGeom>
              <a:avLst/>
              <a:gdLst/>
              <a:ahLst/>
              <a:cxnLst/>
              <a:rect l="l" t="t" r="r" b="b"/>
              <a:pathLst>
                <a:path w="2767" h="165" extrusionOk="0">
                  <a:moveTo>
                    <a:pt x="83" y="1"/>
                  </a:moveTo>
                  <a:cubicBezTo>
                    <a:pt x="37" y="1"/>
                    <a:pt x="1" y="37"/>
                    <a:pt x="1" y="83"/>
                  </a:cubicBezTo>
                  <a:cubicBezTo>
                    <a:pt x="1" y="128"/>
                    <a:pt x="37" y="165"/>
                    <a:pt x="83" y="165"/>
                  </a:cubicBezTo>
                  <a:lnTo>
                    <a:pt x="2684" y="165"/>
                  </a:lnTo>
                  <a:cubicBezTo>
                    <a:pt x="2730" y="165"/>
                    <a:pt x="2766"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7494106" y="2770333"/>
              <a:ext cx="208099" cy="12409"/>
            </a:xfrm>
            <a:custGeom>
              <a:avLst/>
              <a:gdLst/>
              <a:ahLst/>
              <a:cxnLst/>
              <a:rect l="l" t="t" r="r" b="b"/>
              <a:pathLst>
                <a:path w="2767" h="165" extrusionOk="0">
                  <a:moveTo>
                    <a:pt x="83" y="0"/>
                  </a:moveTo>
                  <a:cubicBezTo>
                    <a:pt x="37" y="0"/>
                    <a:pt x="1" y="38"/>
                    <a:pt x="1" y="82"/>
                  </a:cubicBezTo>
                  <a:cubicBezTo>
                    <a:pt x="1" y="128"/>
                    <a:pt x="37" y="164"/>
                    <a:pt x="83" y="164"/>
                  </a:cubicBezTo>
                  <a:lnTo>
                    <a:pt x="2684" y="164"/>
                  </a:lnTo>
                  <a:cubicBezTo>
                    <a:pt x="2730" y="164"/>
                    <a:pt x="2766" y="128"/>
                    <a:pt x="2766" y="82"/>
                  </a:cubicBezTo>
                  <a:cubicBezTo>
                    <a:pt x="2766" y="38"/>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679412" y="2708063"/>
              <a:ext cx="208099" cy="12334"/>
            </a:xfrm>
            <a:custGeom>
              <a:avLst/>
              <a:gdLst/>
              <a:ahLst/>
              <a:cxnLst/>
              <a:rect l="l" t="t" r="r" b="b"/>
              <a:pathLst>
                <a:path w="2767" h="164" extrusionOk="0">
                  <a:moveTo>
                    <a:pt x="81" y="0"/>
                  </a:moveTo>
                  <a:cubicBezTo>
                    <a:pt x="37" y="0"/>
                    <a:pt x="0" y="36"/>
                    <a:pt x="0" y="81"/>
                  </a:cubicBezTo>
                  <a:cubicBezTo>
                    <a:pt x="0" y="127"/>
                    <a:pt x="37" y="163"/>
                    <a:pt x="81" y="163"/>
                  </a:cubicBezTo>
                  <a:lnTo>
                    <a:pt x="2684" y="163"/>
                  </a:lnTo>
                  <a:cubicBezTo>
                    <a:pt x="2728" y="163"/>
                    <a:pt x="2764" y="126"/>
                    <a:pt x="2766" y="81"/>
                  </a:cubicBezTo>
                  <a:cubicBezTo>
                    <a:pt x="2766" y="36"/>
                    <a:pt x="2730"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494106" y="2708063"/>
              <a:ext cx="140864" cy="12334"/>
            </a:xfrm>
            <a:custGeom>
              <a:avLst/>
              <a:gdLst/>
              <a:ahLst/>
              <a:cxnLst/>
              <a:rect l="l" t="t" r="r" b="b"/>
              <a:pathLst>
                <a:path w="1873" h="164" extrusionOk="0">
                  <a:moveTo>
                    <a:pt x="83" y="0"/>
                  </a:moveTo>
                  <a:cubicBezTo>
                    <a:pt x="37" y="0"/>
                    <a:pt x="1" y="36"/>
                    <a:pt x="1" y="81"/>
                  </a:cubicBezTo>
                  <a:cubicBezTo>
                    <a:pt x="1" y="127"/>
                    <a:pt x="37" y="163"/>
                    <a:pt x="83" y="163"/>
                  </a:cubicBezTo>
                  <a:lnTo>
                    <a:pt x="1791" y="163"/>
                  </a:lnTo>
                  <a:cubicBezTo>
                    <a:pt x="1837" y="163"/>
                    <a:pt x="1873" y="126"/>
                    <a:pt x="1873" y="81"/>
                  </a:cubicBezTo>
                  <a:cubicBezTo>
                    <a:pt x="1873" y="36"/>
                    <a:pt x="1837"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749880" y="2770333"/>
              <a:ext cx="91377" cy="12409"/>
            </a:xfrm>
            <a:custGeom>
              <a:avLst/>
              <a:gdLst/>
              <a:ahLst/>
              <a:cxnLst/>
              <a:rect l="l" t="t" r="r" b="b"/>
              <a:pathLst>
                <a:path w="1215" h="165" extrusionOk="0">
                  <a:moveTo>
                    <a:pt x="83" y="0"/>
                  </a:moveTo>
                  <a:cubicBezTo>
                    <a:pt x="37" y="0"/>
                    <a:pt x="1" y="38"/>
                    <a:pt x="1" y="82"/>
                  </a:cubicBezTo>
                  <a:cubicBezTo>
                    <a:pt x="1" y="128"/>
                    <a:pt x="37" y="164"/>
                    <a:pt x="83" y="164"/>
                  </a:cubicBezTo>
                  <a:lnTo>
                    <a:pt x="1134" y="164"/>
                  </a:lnTo>
                  <a:cubicBezTo>
                    <a:pt x="1178" y="164"/>
                    <a:pt x="1215" y="128"/>
                    <a:pt x="1215" y="82"/>
                  </a:cubicBezTo>
                  <a:cubicBezTo>
                    <a:pt x="1215" y="38"/>
                    <a:pt x="1178" y="0"/>
                    <a:pt x="1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7494106" y="2913751"/>
              <a:ext cx="232015" cy="12409"/>
            </a:xfrm>
            <a:custGeom>
              <a:avLst/>
              <a:gdLst/>
              <a:ahLst/>
              <a:cxnLst/>
              <a:rect l="l" t="t" r="r" b="b"/>
              <a:pathLst>
                <a:path w="3085" h="165" extrusionOk="0">
                  <a:moveTo>
                    <a:pt x="83" y="1"/>
                  </a:moveTo>
                  <a:cubicBezTo>
                    <a:pt x="37" y="1"/>
                    <a:pt x="1" y="37"/>
                    <a:pt x="1" y="83"/>
                  </a:cubicBezTo>
                  <a:cubicBezTo>
                    <a:pt x="1" y="128"/>
                    <a:pt x="37" y="165"/>
                    <a:pt x="83" y="165"/>
                  </a:cubicBezTo>
                  <a:lnTo>
                    <a:pt x="3002" y="165"/>
                  </a:lnTo>
                  <a:cubicBezTo>
                    <a:pt x="3047" y="165"/>
                    <a:pt x="3083" y="128"/>
                    <a:pt x="3084" y="83"/>
                  </a:cubicBezTo>
                  <a:cubicBezTo>
                    <a:pt x="3084" y="37"/>
                    <a:pt x="3048" y="1"/>
                    <a:pt x="3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7679412" y="2969554"/>
              <a:ext cx="208099" cy="12409"/>
            </a:xfrm>
            <a:custGeom>
              <a:avLst/>
              <a:gdLst/>
              <a:ahLst/>
              <a:cxnLst/>
              <a:rect l="l" t="t" r="r" b="b"/>
              <a:pathLst>
                <a:path w="2767" h="165" extrusionOk="0">
                  <a:moveTo>
                    <a:pt x="81" y="1"/>
                  </a:moveTo>
                  <a:cubicBezTo>
                    <a:pt x="37" y="1"/>
                    <a:pt x="0" y="37"/>
                    <a:pt x="0" y="83"/>
                  </a:cubicBezTo>
                  <a:cubicBezTo>
                    <a:pt x="0" y="128"/>
                    <a:pt x="37" y="165"/>
                    <a:pt x="81" y="165"/>
                  </a:cubicBezTo>
                  <a:lnTo>
                    <a:pt x="2684" y="165"/>
                  </a:lnTo>
                  <a:cubicBezTo>
                    <a:pt x="2728" y="165"/>
                    <a:pt x="2764" y="128"/>
                    <a:pt x="2766" y="83"/>
                  </a:cubicBezTo>
                  <a:cubicBezTo>
                    <a:pt x="2766" y="37"/>
                    <a:pt x="2730" y="1"/>
                    <a:pt x="2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494106" y="2969554"/>
              <a:ext cx="140864" cy="12409"/>
            </a:xfrm>
            <a:custGeom>
              <a:avLst/>
              <a:gdLst/>
              <a:ahLst/>
              <a:cxnLst/>
              <a:rect l="l" t="t" r="r" b="b"/>
              <a:pathLst>
                <a:path w="1873" h="165" extrusionOk="0">
                  <a:moveTo>
                    <a:pt x="83" y="1"/>
                  </a:moveTo>
                  <a:cubicBezTo>
                    <a:pt x="37" y="1"/>
                    <a:pt x="1" y="37"/>
                    <a:pt x="1" y="83"/>
                  </a:cubicBezTo>
                  <a:cubicBezTo>
                    <a:pt x="1" y="128"/>
                    <a:pt x="37" y="165"/>
                    <a:pt x="83" y="165"/>
                  </a:cubicBezTo>
                  <a:lnTo>
                    <a:pt x="1791" y="165"/>
                  </a:lnTo>
                  <a:cubicBezTo>
                    <a:pt x="1837" y="165"/>
                    <a:pt x="1873" y="128"/>
                    <a:pt x="1873" y="83"/>
                  </a:cubicBezTo>
                  <a:cubicBezTo>
                    <a:pt x="1873" y="37"/>
                    <a:pt x="1837"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6358944" y="3580809"/>
              <a:ext cx="694240" cy="464632"/>
            </a:xfrm>
            <a:custGeom>
              <a:avLst/>
              <a:gdLst/>
              <a:ahLst/>
              <a:cxnLst/>
              <a:rect l="l" t="t" r="r" b="b"/>
              <a:pathLst>
                <a:path w="9231" h="6178" extrusionOk="0">
                  <a:moveTo>
                    <a:pt x="32" y="1"/>
                  </a:moveTo>
                  <a:cubicBezTo>
                    <a:pt x="15" y="1"/>
                    <a:pt x="1" y="15"/>
                    <a:pt x="1" y="32"/>
                  </a:cubicBezTo>
                  <a:lnTo>
                    <a:pt x="1" y="6147"/>
                  </a:lnTo>
                  <a:cubicBezTo>
                    <a:pt x="1" y="6163"/>
                    <a:pt x="15" y="6178"/>
                    <a:pt x="32" y="6178"/>
                  </a:cubicBezTo>
                  <a:lnTo>
                    <a:pt x="9200" y="6178"/>
                  </a:lnTo>
                  <a:cubicBezTo>
                    <a:pt x="9216" y="6178"/>
                    <a:pt x="9231" y="6163"/>
                    <a:pt x="9231" y="6147"/>
                  </a:cubicBezTo>
                  <a:lnTo>
                    <a:pt x="9231" y="32"/>
                  </a:lnTo>
                  <a:cubicBezTo>
                    <a:pt x="9231" y="15"/>
                    <a:pt x="9216" y="1"/>
                    <a:pt x="9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354139" y="3576842"/>
              <a:ext cx="706499" cy="476891"/>
            </a:xfrm>
            <a:custGeom>
              <a:avLst/>
              <a:gdLst/>
              <a:ahLst/>
              <a:cxnLst/>
              <a:rect l="l" t="t" r="r" b="b"/>
              <a:pathLst>
                <a:path w="9394" h="6341" extrusionOk="0">
                  <a:moveTo>
                    <a:pt x="9053" y="166"/>
                  </a:moveTo>
                  <a:cubicBezTo>
                    <a:pt x="9151" y="166"/>
                    <a:pt x="9230" y="245"/>
                    <a:pt x="9230" y="342"/>
                  </a:cubicBezTo>
                  <a:lnTo>
                    <a:pt x="9230" y="6002"/>
                  </a:lnTo>
                  <a:cubicBezTo>
                    <a:pt x="9230" y="6100"/>
                    <a:pt x="9151" y="6179"/>
                    <a:pt x="9053" y="6179"/>
                  </a:cubicBezTo>
                  <a:lnTo>
                    <a:pt x="340" y="6179"/>
                  </a:lnTo>
                  <a:cubicBezTo>
                    <a:pt x="243" y="6179"/>
                    <a:pt x="164" y="6100"/>
                    <a:pt x="164" y="6002"/>
                  </a:cubicBezTo>
                  <a:lnTo>
                    <a:pt x="164" y="342"/>
                  </a:lnTo>
                  <a:cubicBezTo>
                    <a:pt x="164" y="245"/>
                    <a:pt x="243" y="166"/>
                    <a:pt x="340" y="166"/>
                  </a:cubicBezTo>
                  <a:close/>
                  <a:moveTo>
                    <a:pt x="340" y="1"/>
                  </a:moveTo>
                  <a:cubicBezTo>
                    <a:pt x="152" y="1"/>
                    <a:pt x="1" y="154"/>
                    <a:pt x="1" y="341"/>
                  </a:cubicBezTo>
                  <a:lnTo>
                    <a:pt x="1" y="6001"/>
                  </a:lnTo>
                  <a:cubicBezTo>
                    <a:pt x="1" y="6189"/>
                    <a:pt x="153" y="6341"/>
                    <a:pt x="340" y="6341"/>
                  </a:cubicBezTo>
                  <a:lnTo>
                    <a:pt x="9053" y="6341"/>
                  </a:lnTo>
                  <a:cubicBezTo>
                    <a:pt x="9240" y="6341"/>
                    <a:pt x="9394" y="6189"/>
                    <a:pt x="9394" y="6001"/>
                  </a:cubicBezTo>
                  <a:lnTo>
                    <a:pt x="9394" y="341"/>
                  </a:lnTo>
                  <a:cubicBezTo>
                    <a:pt x="9394" y="153"/>
                    <a:pt x="9240" y="1"/>
                    <a:pt x="9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852377" y="3604818"/>
              <a:ext cx="36175" cy="36100"/>
            </a:xfrm>
            <a:custGeom>
              <a:avLst/>
              <a:gdLst/>
              <a:ahLst/>
              <a:cxnLst/>
              <a:rect l="l" t="t" r="r" b="b"/>
              <a:pathLst>
                <a:path w="481" h="480" extrusionOk="0">
                  <a:moveTo>
                    <a:pt x="241" y="163"/>
                  </a:moveTo>
                  <a:cubicBezTo>
                    <a:pt x="283" y="163"/>
                    <a:pt x="317" y="199"/>
                    <a:pt x="317" y="240"/>
                  </a:cubicBezTo>
                  <a:cubicBezTo>
                    <a:pt x="317" y="283"/>
                    <a:pt x="282" y="317"/>
                    <a:pt x="241" y="317"/>
                  </a:cubicBezTo>
                  <a:cubicBezTo>
                    <a:pt x="197" y="317"/>
                    <a:pt x="164" y="283"/>
                    <a:pt x="164" y="240"/>
                  </a:cubicBezTo>
                  <a:cubicBezTo>
                    <a:pt x="164" y="198"/>
                    <a:pt x="197" y="163"/>
                    <a:pt x="241" y="163"/>
                  </a:cubicBezTo>
                  <a:close/>
                  <a:moveTo>
                    <a:pt x="241" y="0"/>
                  </a:moveTo>
                  <a:cubicBezTo>
                    <a:pt x="108" y="0"/>
                    <a:pt x="0" y="108"/>
                    <a:pt x="0" y="240"/>
                  </a:cubicBezTo>
                  <a:cubicBezTo>
                    <a:pt x="0" y="373"/>
                    <a:pt x="108" y="480"/>
                    <a:pt x="241" y="480"/>
                  </a:cubicBezTo>
                  <a:cubicBezTo>
                    <a:pt x="373" y="480"/>
                    <a:pt x="481" y="373"/>
                    <a:pt x="480" y="240"/>
                  </a:cubicBezTo>
                  <a:cubicBezTo>
                    <a:pt x="480" y="108"/>
                    <a:pt x="373"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6922995" y="3604818"/>
              <a:ext cx="36100" cy="36100"/>
            </a:xfrm>
            <a:custGeom>
              <a:avLst/>
              <a:gdLst/>
              <a:ahLst/>
              <a:cxnLst/>
              <a:rect l="l" t="t" r="r" b="b"/>
              <a:pathLst>
                <a:path w="480" h="480" extrusionOk="0">
                  <a:moveTo>
                    <a:pt x="240" y="163"/>
                  </a:moveTo>
                  <a:cubicBezTo>
                    <a:pt x="283" y="163"/>
                    <a:pt x="317" y="199"/>
                    <a:pt x="317" y="240"/>
                  </a:cubicBezTo>
                  <a:cubicBezTo>
                    <a:pt x="317" y="283"/>
                    <a:pt x="283" y="317"/>
                    <a:pt x="240" y="317"/>
                  </a:cubicBezTo>
                  <a:cubicBezTo>
                    <a:pt x="197" y="317"/>
                    <a:pt x="164" y="283"/>
                    <a:pt x="164" y="240"/>
                  </a:cubicBezTo>
                  <a:cubicBezTo>
                    <a:pt x="164" y="198"/>
                    <a:pt x="197" y="163"/>
                    <a:pt x="240" y="163"/>
                  </a:cubicBezTo>
                  <a:close/>
                  <a:moveTo>
                    <a:pt x="240" y="0"/>
                  </a:moveTo>
                  <a:cubicBezTo>
                    <a:pt x="108" y="0"/>
                    <a:pt x="0" y="108"/>
                    <a:pt x="0" y="240"/>
                  </a:cubicBezTo>
                  <a:cubicBezTo>
                    <a:pt x="0" y="373"/>
                    <a:pt x="108" y="480"/>
                    <a:pt x="240" y="480"/>
                  </a:cubicBezTo>
                  <a:cubicBezTo>
                    <a:pt x="372" y="480"/>
                    <a:pt x="480" y="373"/>
                    <a:pt x="480" y="240"/>
                  </a:cubicBezTo>
                  <a:cubicBezTo>
                    <a:pt x="480"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993838" y="3604818"/>
              <a:ext cx="36175" cy="36100"/>
            </a:xfrm>
            <a:custGeom>
              <a:avLst/>
              <a:gdLst/>
              <a:ahLst/>
              <a:cxnLst/>
              <a:rect l="l" t="t" r="r" b="b"/>
              <a:pathLst>
                <a:path w="481" h="480" extrusionOk="0">
                  <a:moveTo>
                    <a:pt x="240" y="163"/>
                  </a:moveTo>
                  <a:cubicBezTo>
                    <a:pt x="283" y="163"/>
                    <a:pt x="317" y="199"/>
                    <a:pt x="317" y="240"/>
                  </a:cubicBezTo>
                  <a:cubicBezTo>
                    <a:pt x="317" y="283"/>
                    <a:pt x="282" y="317"/>
                    <a:pt x="240" y="317"/>
                  </a:cubicBezTo>
                  <a:cubicBezTo>
                    <a:pt x="198" y="317"/>
                    <a:pt x="163" y="283"/>
                    <a:pt x="163" y="240"/>
                  </a:cubicBezTo>
                  <a:cubicBezTo>
                    <a:pt x="163" y="198"/>
                    <a:pt x="198" y="163"/>
                    <a:pt x="240" y="163"/>
                  </a:cubicBezTo>
                  <a:close/>
                  <a:moveTo>
                    <a:pt x="240" y="0"/>
                  </a:moveTo>
                  <a:cubicBezTo>
                    <a:pt x="108" y="0"/>
                    <a:pt x="1" y="108"/>
                    <a:pt x="1" y="240"/>
                  </a:cubicBezTo>
                  <a:cubicBezTo>
                    <a:pt x="1" y="373"/>
                    <a:pt x="108" y="480"/>
                    <a:pt x="240" y="480"/>
                  </a:cubicBezTo>
                  <a:cubicBezTo>
                    <a:pt x="373" y="480"/>
                    <a:pt x="480" y="373"/>
                    <a:pt x="479" y="240"/>
                  </a:cubicBezTo>
                  <a:cubicBezTo>
                    <a:pt x="479" y="108"/>
                    <a:pt x="373"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6531925" y="3662125"/>
              <a:ext cx="352874" cy="321437"/>
            </a:xfrm>
            <a:custGeom>
              <a:avLst/>
              <a:gdLst/>
              <a:ahLst/>
              <a:cxnLst/>
              <a:rect l="l" t="t" r="r" b="b"/>
              <a:pathLst>
                <a:path w="4692" h="4274" extrusionOk="0">
                  <a:moveTo>
                    <a:pt x="2346" y="0"/>
                  </a:moveTo>
                  <a:cubicBezTo>
                    <a:pt x="1799" y="0"/>
                    <a:pt x="1253" y="209"/>
                    <a:pt x="835" y="626"/>
                  </a:cubicBezTo>
                  <a:cubicBezTo>
                    <a:pt x="1" y="1460"/>
                    <a:pt x="1" y="2814"/>
                    <a:pt x="835" y="3648"/>
                  </a:cubicBezTo>
                  <a:cubicBezTo>
                    <a:pt x="1253" y="4065"/>
                    <a:pt x="1799" y="4274"/>
                    <a:pt x="2346" y="4274"/>
                  </a:cubicBezTo>
                  <a:cubicBezTo>
                    <a:pt x="2893" y="4274"/>
                    <a:pt x="3440" y="4065"/>
                    <a:pt x="3857" y="3648"/>
                  </a:cubicBezTo>
                  <a:cubicBezTo>
                    <a:pt x="4692" y="2814"/>
                    <a:pt x="4692" y="1460"/>
                    <a:pt x="3857" y="626"/>
                  </a:cubicBezTo>
                  <a:cubicBezTo>
                    <a:pt x="3440" y="209"/>
                    <a:pt x="2893"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541552" y="3656034"/>
              <a:ext cx="333771" cy="333696"/>
            </a:xfrm>
            <a:custGeom>
              <a:avLst/>
              <a:gdLst/>
              <a:ahLst/>
              <a:cxnLst/>
              <a:rect l="l" t="t" r="r" b="b"/>
              <a:pathLst>
                <a:path w="4438" h="4437" extrusionOk="0">
                  <a:moveTo>
                    <a:pt x="2218" y="162"/>
                  </a:moveTo>
                  <a:cubicBezTo>
                    <a:pt x="3352" y="162"/>
                    <a:pt x="4273" y="1085"/>
                    <a:pt x="4273" y="2217"/>
                  </a:cubicBezTo>
                  <a:cubicBezTo>
                    <a:pt x="4273" y="3350"/>
                    <a:pt x="3353" y="4272"/>
                    <a:pt x="2218" y="4272"/>
                  </a:cubicBezTo>
                  <a:cubicBezTo>
                    <a:pt x="1086" y="4272"/>
                    <a:pt x="164" y="3351"/>
                    <a:pt x="164" y="2217"/>
                  </a:cubicBezTo>
                  <a:cubicBezTo>
                    <a:pt x="164" y="1085"/>
                    <a:pt x="1085" y="162"/>
                    <a:pt x="2218" y="162"/>
                  </a:cubicBezTo>
                  <a:close/>
                  <a:moveTo>
                    <a:pt x="2218" y="0"/>
                  </a:moveTo>
                  <a:cubicBezTo>
                    <a:pt x="996" y="0"/>
                    <a:pt x="1" y="995"/>
                    <a:pt x="1" y="2219"/>
                  </a:cubicBezTo>
                  <a:cubicBezTo>
                    <a:pt x="1" y="3441"/>
                    <a:pt x="996" y="4437"/>
                    <a:pt x="2218" y="4437"/>
                  </a:cubicBezTo>
                  <a:cubicBezTo>
                    <a:pt x="3441" y="4437"/>
                    <a:pt x="4437" y="3441"/>
                    <a:pt x="4437" y="2219"/>
                  </a:cubicBezTo>
                  <a:cubicBezTo>
                    <a:pt x="4437" y="995"/>
                    <a:pt x="3442" y="0"/>
                    <a:pt x="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6582238" y="3696645"/>
              <a:ext cx="252396" cy="252396"/>
            </a:xfrm>
            <a:custGeom>
              <a:avLst/>
              <a:gdLst/>
              <a:ahLst/>
              <a:cxnLst/>
              <a:rect l="l" t="t" r="r" b="b"/>
              <a:pathLst>
                <a:path w="3356" h="3356" extrusionOk="0">
                  <a:moveTo>
                    <a:pt x="1677" y="1"/>
                  </a:moveTo>
                  <a:cubicBezTo>
                    <a:pt x="752" y="1"/>
                    <a:pt x="0" y="752"/>
                    <a:pt x="0" y="1679"/>
                  </a:cubicBezTo>
                  <a:cubicBezTo>
                    <a:pt x="0" y="2605"/>
                    <a:pt x="752" y="3356"/>
                    <a:pt x="1677" y="3356"/>
                  </a:cubicBezTo>
                  <a:cubicBezTo>
                    <a:pt x="2604" y="3356"/>
                    <a:pt x="3355" y="2605"/>
                    <a:pt x="3355" y="1679"/>
                  </a:cubicBezTo>
                  <a:cubicBezTo>
                    <a:pt x="3355" y="752"/>
                    <a:pt x="2604" y="1"/>
                    <a:pt x="1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6576071" y="3690553"/>
              <a:ext cx="264655" cy="264655"/>
            </a:xfrm>
            <a:custGeom>
              <a:avLst/>
              <a:gdLst/>
              <a:ahLst/>
              <a:cxnLst/>
              <a:rect l="l" t="t" r="r" b="b"/>
              <a:pathLst>
                <a:path w="3519" h="3519" extrusionOk="0">
                  <a:moveTo>
                    <a:pt x="1759" y="163"/>
                  </a:moveTo>
                  <a:cubicBezTo>
                    <a:pt x="2639" y="163"/>
                    <a:pt x="3355" y="879"/>
                    <a:pt x="3356" y="1758"/>
                  </a:cubicBezTo>
                  <a:cubicBezTo>
                    <a:pt x="3356" y="2638"/>
                    <a:pt x="2639" y="3354"/>
                    <a:pt x="1759" y="3354"/>
                  </a:cubicBezTo>
                  <a:cubicBezTo>
                    <a:pt x="880" y="3354"/>
                    <a:pt x="164" y="2638"/>
                    <a:pt x="164" y="1758"/>
                  </a:cubicBezTo>
                  <a:cubicBezTo>
                    <a:pt x="164" y="879"/>
                    <a:pt x="879" y="163"/>
                    <a:pt x="1759" y="163"/>
                  </a:cubicBezTo>
                  <a:close/>
                  <a:moveTo>
                    <a:pt x="1759" y="1"/>
                  </a:moveTo>
                  <a:cubicBezTo>
                    <a:pt x="789" y="1"/>
                    <a:pt x="0" y="790"/>
                    <a:pt x="0" y="1760"/>
                  </a:cubicBezTo>
                  <a:cubicBezTo>
                    <a:pt x="0" y="2729"/>
                    <a:pt x="789" y="3519"/>
                    <a:pt x="1759" y="3519"/>
                  </a:cubicBezTo>
                  <a:cubicBezTo>
                    <a:pt x="2729" y="3519"/>
                    <a:pt x="3518" y="2728"/>
                    <a:pt x="3518" y="1760"/>
                  </a:cubicBezTo>
                  <a:cubicBezTo>
                    <a:pt x="3518" y="790"/>
                    <a:pt x="2730"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699784" y="3750718"/>
              <a:ext cx="71823" cy="80848"/>
            </a:xfrm>
            <a:custGeom>
              <a:avLst/>
              <a:gdLst/>
              <a:ahLst/>
              <a:cxnLst/>
              <a:rect l="l" t="t" r="r" b="b"/>
              <a:pathLst>
                <a:path w="955" h="1075" extrusionOk="0">
                  <a:moveTo>
                    <a:pt x="114" y="1"/>
                  </a:moveTo>
                  <a:cubicBezTo>
                    <a:pt x="51" y="1"/>
                    <a:pt x="0" y="52"/>
                    <a:pt x="0" y="115"/>
                  </a:cubicBezTo>
                  <a:lnTo>
                    <a:pt x="0" y="1074"/>
                  </a:lnTo>
                  <a:lnTo>
                    <a:pt x="841" y="1074"/>
                  </a:lnTo>
                  <a:cubicBezTo>
                    <a:pt x="905" y="1074"/>
                    <a:pt x="955" y="1022"/>
                    <a:pt x="955" y="960"/>
                  </a:cubicBezTo>
                  <a:cubicBezTo>
                    <a:pt x="955" y="896"/>
                    <a:pt x="905" y="846"/>
                    <a:pt x="841" y="846"/>
                  </a:cubicBezTo>
                  <a:lnTo>
                    <a:pt x="228" y="846"/>
                  </a:lnTo>
                  <a:lnTo>
                    <a:pt x="228" y="115"/>
                  </a:lnTo>
                  <a:cubicBezTo>
                    <a:pt x="228" y="52"/>
                    <a:pt x="17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6683540" y="3798774"/>
              <a:ext cx="50690" cy="50765"/>
            </a:xfrm>
            <a:custGeom>
              <a:avLst/>
              <a:gdLst/>
              <a:ahLst/>
              <a:cxnLst/>
              <a:rect l="l" t="t" r="r" b="b"/>
              <a:pathLst>
                <a:path w="674" h="675" extrusionOk="0">
                  <a:moveTo>
                    <a:pt x="338" y="163"/>
                  </a:moveTo>
                  <a:cubicBezTo>
                    <a:pt x="433" y="163"/>
                    <a:pt x="511" y="241"/>
                    <a:pt x="511" y="338"/>
                  </a:cubicBezTo>
                  <a:cubicBezTo>
                    <a:pt x="511" y="433"/>
                    <a:pt x="433" y="511"/>
                    <a:pt x="338" y="511"/>
                  </a:cubicBezTo>
                  <a:cubicBezTo>
                    <a:pt x="241" y="511"/>
                    <a:pt x="163" y="433"/>
                    <a:pt x="163" y="338"/>
                  </a:cubicBezTo>
                  <a:cubicBezTo>
                    <a:pt x="163" y="241"/>
                    <a:pt x="241" y="163"/>
                    <a:pt x="338" y="163"/>
                  </a:cubicBezTo>
                  <a:close/>
                  <a:moveTo>
                    <a:pt x="338" y="0"/>
                  </a:moveTo>
                  <a:cubicBezTo>
                    <a:pt x="151" y="0"/>
                    <a:pt x="0" y="152"/>
                    <a:pt x="0" y="338"/>
                  </a:cubicBezTo>
                  <a:cubicBezTo>
                    <a:pt x="0" y="524"/>
                    <a:pt x="152" y="675"/>
                    <a:pt x="338" y="675"/>
                  </a:cubicBezTo>
                  <a:cubicBezTo>
                    <a:pt x="522" y="675"/>
                    <a:pt x="674" y="523"/>
                    <a:pt x="674" y="338"/>
                  </a:cubicBezTo>
                  <a:cubicBezTo>
                    <a:pt x="674" y="152"/>
                    <a:pt x="522"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139436" y="3583084"/>
              <a:ext cx="806826" cy="471250"/>
            </a:xfrm>
            <a:custGeom>
              <a:avLst/>
              <a:gdLst/>
              <a:ahLst/>
              <a:cxnLst/>
              <a:rect l="l" t="t" r="r" b="b"/>
              <a:pathLst>
                <a:path w="10728" h="6266" extrusionOk="0">
                  <a:moveTo>
                    <a:pt x="625" y="1"/>
                  </a:moveTo>
                  <a:cubicBezTo>
                    <a:pt x="280" y="1"/>
                    <a:pt x="0" y="281"/>
                    <a:pt x="0" y="627"/>
                  </a:cubicBezTo>
                  <a:lnTo>
                    <a:pt x="0" y="5640"/>
                  </a:lnTo>
                  <a:cubicBezTo>
                    <a:pt x="0" y="5986"/>
                    <a:pt x="280" y="6266"/>
                    <a:pt x="625" y="6266"/>
                  </a:cubicBezTo>
                  <a:lnTo>
                    <a:pt x="10103" y="6266"/>
                  </a:lnTo>
                  <a:cubicBezTo>
                    <a:pt x="10447" y="6266"/>
                    <a:pt x="10728" y="5986"/>
                    <a:pt x="10728" y="5640"/>
                  </a:cubicBezTo>
                  <a:lnTo>
                    <a:pt x="10728" y="627"/>
                  </a:lnTo>
                  <a:cubicBezTo>
                    <a:pt x="10728" y="281"/>
                    <a:pt x="10447" y="1"/>
                    <a:pt x="10103" y="1"/>
                  </a:cubicBezTo>
                  <a:close/>
                </a:path>
              </a:pathLst>
            </a:custGeom>
            <a:solidFill>
              <a:srgbClr val="577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727544" y="3630313"/>
              <a:ext cx="125672" cy="353024"/>
            </a:xfrm>
            <a:custGeom>
              <a:avLst/>
              <a:gdLst/>
              <a:ahLst/>
              <a:cxnLst/>
              <a:rect l="l" t="t" r="r" b="b"/>
              <a:pathLst>
                <a:path w="1671" h="4694" extrusionOk="0">
                  <a:moveTo>
                    <a:pt x="1" y="1"/>
                  </a:moveTo>
                  <a:lnTo>
                    <a:pt x="1" y="4694"/>
                  </a:lnTo>
                  <a:lnTo>
                    <a:pt x="1671" y="4694"/>
                  </a:lnTo>
                  <a:lnTo>
                    <a:pt x="1671"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21828" y="3624673"/>
              <a:ext cx="137178" cy="364531"/>
            </a:xfrm>
            <a:custGeom>
              <a:avLst/>
              <a:gdLst/>
              <a:ahLst/>
              <a:cxnLst/>
              <a:rect l="l" t="t" r="r" b="b"/>
              <a:pathLst>
                <a:path w="1824" h="4847" extrusionOk="0">
                  <a:moveTo>
                    <a:pt x="1670" y="154"/>
                  </a:moveTo>
                  <a:lnTo>
                    <a:pt x="1670" y="4692"/>
                  </a:lnTo>
                  <a:lnTo>
                    <a:pt x="155" y="4692"/>
                  </a:lnTo>
                  <a:lnTo>
                    <a:pt x="155" y="154"/>
                  </a:lnTo>
                  <a:close/>
                  <a:moveTo>
                    <a:pt x="77" y="1"/>
                  </a:moveTo>
                  <a:cubicBezTo>
                    <a:pt x="35" y="1"/>
                    <a:pt x="0" y="34"/>
                    <a:pt x="0" y="78"/>
                  </a:cubicBezTo>
                  <a:lnTo>
                    <a:pt x="0" y="4770"/>
                  </a:lnTo>
                  <a:cubicBezTo>
                    <a:pt x="0" y="4811"/>
                    <a:pt x="34" y="4846"/>
                    <a:pt x="77" y="4846"/>
                  </a:cubicBezTo>
                  <a:lnTo>
                    <a:pt x="1747" y="4846"/>
                  </a:lnTo>
                  <a:cubicBezTo>
                    <a:pt x="1789" y="4846"/>
                    <a:pt x="1823" y="4811"/>
                    <a:pt x="1823" y="4769"/>
                  </a:cubicBezTo>
                  <a:lnTo>
                    <a:pt x="1823" y="78"/>
                  </a:lnTo>
                  <a:cubicBezTo>
                    <a:pt x="1823" y="36"/>
                    <a:pt x="1789" y="1"/>
                    <a:pt x="1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549758" y="3783959"/>
              <a:ext cx="125822" cy="199375"/>
            </a:xfrm>
            <a:custGeom>
              <a:avLst/>
              <a:gdLst/>
              <a:ahLst/>
              <a:cxnLst/>
              <a:rect l="l" t="t" r="r" b="b"/>
              <a:pathLst>
                <a:path w="1673" h="2651" extrusionOk="0">
                  <a:moveTo>
                    <a:pt x="1" y="0"/>
                  </a:moveTo>
                  <a:lnTo>
                    <a:pt x="1" y="2651"/>
                  </a:lnTo>
                  <a:lnTo>
                    <a:pt x="1673" y="2651"/>
                  </a:lnTo>
                  <a:lnTo>
                    <a:pt x="167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43967" y="3778243"/>
              <a:ext cx="137479" cy="210957"/>
            </a:xfrm>
            <a:custGeom>
              <a:avLst/>
              <a:gdLst/>
              <a:ahLst/>
              <a:cxnLst/>
              <a:rect l="l" t="t" r="r" b="b"/>
              <a:pathLst>
                <a:path w="1828" h="2805" extrusionOk="0">
                  <a:moveTo>
                    <a:pt x="1673" y="154"/>
                  </a:moveTo>
                  <a:lnTo>
                    <a:pt x="1673" y="2650"/>
                  </a:lnTo>
                  <a:lnTo>
                    <a:pt x="153" y="2650"/>
                  </a:lnTo>
                  <a:lnTo>
                    <a:pt x="153" y="154"/>
                  </a:lnTo>
                  <a:close/>
                  <a:moveTo>
                    <a:pt x="77" y="0"/>
                  </a:moveTo>
                  <a:cubicBezTo>
                    <a:pt x="35" y="0"/>
                    <a:pt x="1" y="35"/>
                    <a:pt x="1" y="77"/>
                  </a:cubicBezTo>
                  <a:lnTo>
                    <a:pt x="1" y="2728"/>
                  </a:lnTo>
                  <a:cubicBezTo>
                    <a:pt x="1" y="2769"/>
                    <a:pt x="34" y="2804"/>
                    <a:pt x="77" y="2804"/>
                  </a:cubicBezTo>
                  <a:lnTo>
                    <a:pt x="1750" y="2804"/>
                  </a:lnTo>
                  <a:cubicBezTo>
                    <a:pt x="1792" y="2804"/>
                    <a:pt x="1827" y="2769"/>
                    <a:pt x="1825" y="2727"/>
                  </a:cubicBezTo>
                  <a:lnTo>
                    <a:pt x="1825" y="77"/>
                  </a:lnTo>
                  <a:cubicBezTo>
                    <a:pt x="1825" y="36"/>
                    <a:pt x="1792"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7718294" y="3630388"/>
              <a:ext cx="125897" cy="340314"/>
            </a:xfrm>
            <a:custGeom>
              <a:avLst/>
              <a:gdLst/>
              <a:ahLst/>
              <a:cxnLst/>
              <a:rect l="l" t="t" r="r" b="b"/>
              <a:pathLst>
                <a:path w="1674" h="4525" extrusionOk="0">
                  <a:moveTo>
                    <a:pt x="0" y="1"/>
                  </a:moveTo>
                  <a:lnTo>
                    <a:pt x="0" y="4524"/>
                  </a:lnTo>
                  <a:lnTo>
                    <a:pt x="1673" y="4524"/>
                  </a:lnTo>
                  <a:lnTo>
                    <a:pt x="16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7712578" y="3624598"/>
              <a:ext cx="137404" cy="351896"/>
            </a:xfrm>
            <a:custGeom>
              <a:avLst/>
              <a:gdLst/>
              <a:ahLst/>
              <a:cxnLst/>
              <a:rect l="l" t="t" r="r" b="b"/>
              <a:pathLst>
                <a:path w="1827" h="4679" extrusionOk="0">
                  <a:moveTo>
                    <a:pt x="1673" y="155"/>
                  </a:moveTo>
                  <a:lnTo>
                    <a:pt x="1673" y="4526"/>
                  </a:lnTo>
                  <a:lnTo>
                    <a:pt x="154" y="4526"/>
                  </a:lnTo>
                  <a:lnTo>
                    <a:pt x="154" y="155"/>
                  </a:lnTo>
                  <a:close/>
                  <a:moveTo>
                    <a:pt x="1" y="1"/>
                  </a:moveTo>
                  <a:lnTo>
                    <a:pt x="1" y="4678"/>
                  </a:lnTo>
                  <a:lnTo>
                    <a:pt x="1826" y="4678"/>
                  </a:lnTo>
                  <a:lnTo>
                    <a:pt x="18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7540508" y="3784034"/>
              <a:ext cx="125897" cy="186665"/>
            </a:xfrm>
            <a:custGeom>
              <a:avLst/>
              <a:gdLst/>
              <a:ahLst/>
              <a:cxnLst/>
              <a:rect l="l" t="t" r="r" b="b"/>
              <a:pathLst>
                <a:path w="1674" h="2482" extrusionOk="0">
                  <a:moveTo>
                    <a:pt x="0" y="0"/>
                  </a:moveTo>
                  <a:lnTo>
                    <a:pt x="0" y="2481"/>
                  </a:lnTo>
                  <a:lnTo>
                    <a:pt x="1673" y="2481"/>
                  </a:lnTo>
                  <a:lnTo>
                    <a:pt x="16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534717" y="3778243"/>
              <a:ext cx="137404" cy="198247"/>
            </a:xfrm>
            <a:custGeom>
              <a:avLst/>
              <a:gdLst/>
              <a:ahLst/>
              <a:cxnLst/>
              <a:rect l="l" t="t" r="r" b="b"/>
              <a:pathLst>
                <a:path w="1827" h="2636" extrusionOk="0">
                  <a:moveTo>
                    <a:pt x="1672" y="154"/>
                  </a:moveTo>
                  <a:lnTo>
                    <a:pt x="1672" y="2483"/>
                  </a:lnTo>
                  <a:lnTo>
                    <a:pt x="153" y="2483"/>
                  </a:lnTo>
                  <a:lnTo>
                    <a:pt x="153" y="154"/>
                  </a:lnTo>
                  <a:close/>
                  <a:moveTo>
                    <a:pt x="77" y="0"/>
                  </a:moveTo>
                  <a:cubicBezTo>
                    <a:pt x="36" y="0"/>
                    <a:pt x="0" y="35"/>
                    <a:pt x="0" y="77"/>
                  </a:cubicBezTo>
                  <a:lnTo>
                    <a:pt x="0" y="2558"/>
                  </a:lnTo>
                  <a:cubicBezTo>
                    <a:pt x="0" y="2600"/>
                    <a:pt x="34" y="2635"/>
                    <a:pt x="77" y="2635"/>
                  </a:cubicBezTo>
                  <a:lnTo>
                    <a:pt x="1749" y="2635"/>
                  </a:lnTo>
                  <a:cubicBezTo>
                    <a:pt x="1792" y="2635"/>
                    <a:pt x="1827" y="2602"/>
                    <a:pt x="1826" y="2558"/>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7370769" y="3874958"/>
              <a:ext cx="125747" cy="109126"/>
            </a:xfrm>
            <a:custGeom>
              <a:avLst/>
              <a:gdLst/>
              <a:ahLst/>
              <a:cxnLst/>
              <a:rect l="l" t="t" r="r" b="b"/>
              <a:pathLst>
                <a:path w="1672" h="1451" extrusionOk="0">
                  <a:moveTo>
                    <a:pt x="0" y="0"/>
                  </a:moveTo>
                  <a:lnTo>
                    <a:pt x="0" y="1451"/>
                  </a:lnTo>
                  <a:lnTo>
                    <a:pt x="1672" y="1451"/>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7364978" y="3869318"/>
              <a:ext cx="137329" cy="120633"/>
            </a:xfrm>
            <a:custGeom>
              <a:avLst/>
              <a:gdLst/>
              <a:ahLst/>
              <a:cxnLst/>
              <a:rect l="l" t="t" r="r" b="b"/>
              <a:pathLst>
                <a:path w="1826" h="1604" extrusionOk="0">
                  <a:moveTo>
                    <a:pt x="1672" y="153"/>
                  </a:moveTo>
                  <a:lnTo>
                    <a:pt x="1672" y="1449"/>
                  </a:lnTo>
                  <a:lnTo>
                    <a:pt x="153" y="1449"/>
                  </a:lnTo>
                  <a:lnTo>
                    <a:pt x="153" y="153"/>
                  </a:lnTo>
                  <a:close/>
                  <a:moveTo>
                    <a:pt x="77" y="0"/>
                  </a:moveTo>
                  <a:cubicBezTo>
                    <a:pt x="36" y="0"/>
                    <a:pt x="0" y="34"/>
                    <a:pt x="0" y="76"/>
                  </a:cubicBezTo>
                  <a:lnTo>
                    <a:pt x="0" y="1527"/>
                  </a:lnTo>
                  <a:cubicBezTo>
                    <a:pt x="0" y="1569"/>
                    <a:pt x="33" y="1604"/>
                    <a:pt x="77" y="1604"/>
                  </a:cubicBezTo>
                  <a:lnTo>
                    <a:pt x="1749" y="1604"/>
                  </a:lnTo>
                  <a:cubicBezTo>
                    <a:pt x="1790" y="1604"/>
                    <a:pt x="1826" y="1569"/>
                    <a:pt x="1826" y="1527"/>
                  </a:cubicBezTo>
                  <a:lnTo>
                    <a:pt x="1826" y="76"/>
                  </a:lnTo>
                  <a:cubicBezTo>
                    <a:pt x="1826" y="35"/>
                    <a:pt x="1791"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7361368" y="3875033"/>
              <a:ext cx="125822" cy="101605"/>
            </a:xfrm>
            <a:custGeom>
              <a:avLst/>
              <a:gdLst/>
              <a:ahLst/>
              <a:cxnLst/>
              <a:rect l="l" t="t" r="r" b="b"/>
              <a:pathLst>
                <a:path w="1673" h="1351" extrusionOk="0">
                  <a:moveTo>
                    <a:pt x="0" y="0"/>
                  </a:moveTo>
                  <a:lnTo>
                    <a:pt x="0" y="1350"/>
                  </a:lnTo>
                  <a:lnTo>
                    <a:pt x="1672" y="1350"/>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7355577" y="3869167"/>
              <a:ext cx="137479" cy="113262"/>
            </a:xfrm>
            <a:custGeom>
              <a:avLst/>
              <a:gdLst/>
              <a:ahLst/>
              <a:cxnLst/>
              <a:rect l="l" t="t" r="r" b="b"/>
              <a:pathLst>
                <a:path w="1828" h="1506" extrusionOk="0">
                  <a:moveTo>
                    <a:pt x="1674" y="155"/>
                  </a:moveTo>
                  <a:lnTo>
                    <a:pt x="1674" y="1353"/>
                  </a:lnTo>
                  <a:lnTo>
                    <a:pt x="155" y="1353"/>
                  </a:lnTo>
                  <a:lnTo>
                    <a:pt x="155" y="155"/>
                  </a:lnTo>
                  <a:close/>
                  <a:moveTo>
                    <a:pt x="1" y="0"/>
                  </a:moveTo>
                  <a:lnTo>
                    <a:pt x="1" y="1505"/>
                  </a:lnTo>
                  <a:lnTo>
                    <a:pt x="1827" y="1505"/>
                  </a:lnTo>
                  <a:lnTo>
                    <a:pt x="18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200278" y="3932791"/>
              <a:ext cx="125822" cy="51367"/>
            </a:xfrm>
            <a:custGeom>
              <a:avLst/>
              <a:gdLst/>
              <a:ahLst/>
              <a:cxnLst/>
              <a:rect l="l" t="t" r="r" b="b"/>
              <a:pathLst>
                <a:path w="1673" h="683" extrusionOk="0">
                  <a:moveTo>
                    <a:pt x="1" y="0"/>
                  </a:moveTo>
                  <a:lnTo>
                    <a:pt x="1" y="683"/>
                  </a:lnTo>
                  <a:lnTo>
                    <a:pt x="1672" y="683"/>
                  </a:lnTo>
                  <a:lnTo>
                    <a:pt x="167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7194487" y="3927076"/>
              <a:ext cx="137404" cy="62873"/>
            </a:xfrm>
            <a:custGeom>
              <a:avLst/>
              <a:gdLst/>
              <a:ahLst/>
              <a:cxnLst/>
              <a:rect l="l" t="t" r="r" b="b"/>
              <a:pathLst>
                <a:path w="1827" h="836" extrusionOk="0">
                  <a:moveTo>
                    <a:pt x="1673" y="152"/>
                  </a:moveTo>
                  <a:lnTo>
                    <a:pt x="1673" y="681"/>
                  </a:lnTo>
                  <a:lnTo>
                    <a:pt x="154" y="681"/>
                  </a:lnTo>
                  <a:lnTo>
                    <a:pt x="154" y="152"/>
                  </a:lnTo>
                  <a:close/>
                  <a:moveTo>
                    <a:pt x="78" y="0"/>
                  </a:moveTo>
                  <a:cubicBezTo>
                    <a:pt x="36" y="0"/>
                    <a:pt x="1" y="34"/>
                    <a:pt x="1" y="76"/>
                  </a:cubicBezTo>
                  <a:lnTo>
                    <a:pt x="1" y="759"/>
                  </a:lnTo>
                  <a:cubicBezTo>
                    <a:pt x="1" y="801"/>
                    <a:pt x="35" y="836"/>
                    <a:pt x="78" y="836"/>
                  </a:cubicBezTo>
                  <a:lnTo>
                    <a:pt x="1749" y="836"/>
                  </a:lnTo>
                  <a:cubicBezTo>
                    <a:pt x="1792" y="836"/>
                    <a:pt x="1826" y="801"/>
                    <a:pt x="1826" y="759"/>
                  </a:cubicBezTo>
                  <a:lnTo>
                    <a:pt x="1826" y="76"/>
                  </a:lnTo>
                  <a:cubicBezTo>
                    <a:pt x="1826" y="35"/>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7191103" y="3932791"/>
              <a:ext cx="125747" cy="47832"/>
            </a:xfrm>
            <a:custGeom>
              <a:avLst/>
              <a:gdLst/>
              <a:ahLst/>
              <a:cxnLst/>
              <a:rect l="l" t="t" r="r" b="b"/>
              <a:pathLst>
                <a:path w="1672" h="636" extrusionOk="0">
                  <a:moveTo>
                    <a:pt x="0" y="0"/>
                  </a:moveTo>
                  <a:lnTo>
                    <a:pt x="0" y="635"/>
                  </a:lnTo>
                  <a:lnTo>
                    <a:pt x="1672" y="635"/>
                  </a:lnTo>
                  <a:lnTo>
                    <a:pt x="1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7185236" y="3927001"/>
              <a:ext cx="137404" cy="59489"/>
            </a:xfrm>
            <a:custGeom>
              <a:avLst/>
              <a:gdLst/>
              <a:ahLst/>
              <a:cxnLst/>
              <a:rect l="l" t="t" r="r" b="b"/>
              <a:pathLst>
                <a:path w="1827" h="791" extrusionOk="0">
                  <a:moveTo>
                    <a:pt x="1673" y="153"/>
                  </a:moveTo>
                  <a:lnTo>
                    <a:pt x="1673" y="635"/>
                  </a:lnTo>
                  <a:lnTo>
                    <a:pt x="154" y="635"/>
                  </a:lnTo>
                  <a:lnTo>
                    <a:pt x="154" y="153"/>
                  </a:lnTo>
                  <a:close/>
                  <a:moveTo>
                    <a:pt x="77" y="0"/>
                  </a:moveTo>
                  <a:cubicBezTo>
                    <a:pt x="35" y="0"/>
                    <a:pt x="0" y="35"/>
                    <a:pt x="0" y="77"/>
                  </a:cubicBezTo>
                  <a:lnTo>
                    <a:pt x="0" y="713"/>
                  </a:lnTo>
                  <a:cubicBezTo>
                    <a:pt x="0" y="755"/>
                    <a:pt x="34" y="790"/>
                    <a:pt x="77" y="790"/>
                  </a:cubicBezTo>
                  <a:lnTo>
                    <a:pt x="1749" y="790"/>
                  </a:lnTo>
                  <a:cubicBezTo>
                    <a:pt x="1792" y="790"/>
                    <a:pt x="1827" y="755"/>
                    <a:pt x="1826" y="713"/>
                  </a:cubicBezTo>
                  <a:lnTo>
                    <a:pt x="1826" y="77"/>
                  </a:lnTo>
                  <a:cubicBezTo>
                    <a:pt x="1826" y="36"/>
                    <a:pt x="1792" y="0"/>
                    <a:pt x="1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7217951" y="3678445"/>
              <a:ext cx="286616" cy="194637"/>
            </a:xfrm>
            <a:custGeom>
              <a:avLst/>
              <a:gdLst/>
              <a:ahLst/>
              <a:cxnLst/>
              <a:rect l="l" t="t" r="r" b="b"/>
              <a:pathLst>
                <a:path w="3811" h="2588" extrusionOk="0">
                  <a:moveTo>
                    <a:pt x="3519" y="1"/>
                  </a:moveTo>
                  <a:cubicBezTo>
                    <a:pt x="3439" y="1"/>
                    <a:pt x="3360" y="37"/>
                    <a:pt x="3310" y="107"/>
                  </a:cubicBezTo>
                  <a:lnTo>
                    <a:pt x="3301" y="117"/>
                  </a:lnTo>
                  <a:cubicBezTo>
                    <a:pt x="3107" y="385"/>
                    <a:pt x="2900" y="650"/>
                    <a:pt x="2653" y="880"/>
                  </a:cubicBezTo>
                  <a:cubicBezTo>
                    <a:pt x="2410" y="1115"/>
                    <a:pt x="2149" y="1336"/>
                    <a:pt x="1868" y="1530"/>
                  </a:cubicBezTo>
                  <a:cubicBezTo>
                    <a:pt x="1588" y="1727"/>
                    <a:pt x="1294" y="1907"/>
                    <a:pt x="989" y="2067"/>
                  </a:cubicBezTo>
                  <a:cubicBezTo>
                    <a:pt x="684" y="2225"/>
                    <a:pt x="366" y="2369"/>
                    <a:pt x="42" y="2483"/>
                  </a:cubicBezTo>
                  <a:lnTo>
                    <a:pt x="41" y="2483"/>
                  </a:lnTo>
                  <a:cubicBezTo>
                    <a:pt x="15" y="2493"/>
                    <a:pt x="0" y="2520"/>
                    <a:pt x="6" y="2547"/>
                  </a:cubicBezTo>
                  <a:cubicBezTo>
                    <a:pt x="13" y="2572"/>
                    <a:pt x="35" y="2587"/>
                    <a:pt x="59" y="2587"/>
                  </a:cubicBezTo>
                  <a:cubicBezTo>
                    <a:pt x="63" y="2587"/>
                    <a:pt x="68" y="2587"/>
                    <a:pt x="72" y="2586"/>
                  </a:cubicBezTo>
                  <a:cubicBezTo>
                    <a:pt x="416" y="2502"/>
                    <a:pt x="749" y="2389"/>
                    <a:pt x="1078" y="2256"/>
                  </a:cubicBezTo>
                  <a:cubicBezTo>
                    <a:pt x="1406" y="2123"/>
                    <a:pt x="1727" y="1969"/>
                    <a:pt x="2037" y="1792"/>
                  </a:cubicBezTo>
                  <a:cubicBezTo>
                    <a:pt x="2349" y="1618"/>
                    <a:pt x="2645" y="1414"/>
                    <a:pt x="2928" y="1190"/>
                  </a:cubicBezTo>
                  <a:cubicBezTo>
                    <a:pt x="3213" y="969"/>
                    <a:pt x="3469" y="706"/>
                    <a:pt x="3713" y="432"/>
                  </a:cubicBezTo>
                  <a:lnTo>
                    <a:pt x="3729" y="412"/>
                  </a:lnTo>
                  <a:cubicBezTo>
                    <a:pt x="3811" y="296"/>
                    <a:pt x="3787" y="134"/>
                    <a:pt x="3672" y="50"/>
                  </a:cubicBezTo>
                  <a:cubicBezTo>
                    <a:pt x="3626" y="17"/>
                    <a:pt x="3572" y="1"/>
                    <a:pt x="3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7430407" y="3644151"/>
              <a:ext cx="85586" cy="101681"/>
            </a:xfrm>
            <a:custGeom>
              <a:avLst/>
              <a:gdLst/>
              <a:ahLst/>
              <a:cxnLst/>
              <a:rect l="l" t="t" r="r" b="b"/>
              <a:pathLst>
                <a:path w="1138" h="1352" extrusionOk="0">
                  <a:moveTo>
                    <a:pt x="1137" y="0"/>
                  </a:moveTo>
                  <a:lnTo>
                    <a:pt x="1" y="770"/>
                  </a:lnTo>
                  <a:lnTo>
                    <a:pt x="573" y="872"/>
                  </a:lnTo>
                  <a:lnTo>
                    <a:pt x="897" y="1352"/>
                  </a:lnTo>
                  <a:lnTo>
                    <a:pt x="1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6360231" y="4157958"/>
              <a:ext cx="1585976" cy="31587"/>
            </a:xfrm>
            <a:custGeom>
              <a:avLst/>
              <a:gdLst/>
              <a:ahLst/>
              <a:cxnLst/>
              <a:rect l="l" t="t" r="r" b="b"/>
              <a:pathLst>
                <a:path w="21088" h="420" extrusionOk="0">
                  <a:moveTo>
                    <a:pt x="1" y="0"/>
                  </a:moveTo>
                  <a:lnTo>
                    <a:pt x="1" y="419"/>
                  </a:lnTo>
                  <a:lnTo>
                    <a:pt x="21088" y="419"/>
                  </a:lnTo>
                  <a:lnTo>
                    <a:pt x="21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6360231" y="4222334"/>
              <a:ext cx="808330" cy="31587"/>
            </a:xfrm>
            <a:custGeom>
              <a:avLst/>
              <a:gdLst/>
              <a:ahLst/>
              <a:cxnLst/>
              <a:rect l="l" t="t" r="r" b="b"/>
              <a:pathLst>
                <a:path w="10748" h="420" extrusionOk="0">
                  <a:moveTo>
                    <a:pt x="1" y="0"/>
                  </a:moveTo>
                  <a:lnTo>
                    <a:pt x="1" y="420"/>
                  </a:lnTo>
                  <a:lnTo>
                    <a:pt x="10747" y="420"/>
                  </a:lnTo>
                  <a:lnTo>
                    <a:pt x="107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31"/>
          <p:cNvGrpSpPr/>
          <p:nvPr/>
        </p:nvGrpSpPr>
        <p:grpSpPr>
          <a:xfrm>
            <a:off x="7683750" y="353725"/>
            <a:ext cx="1233651" cy="1275976"/>
            <a:chOff x="7683750" y="353725"/>
            <a:chExt cx="1233651" cy="1275976"/>
          </a:xfrm>
        </p:grpSpPr>
        <p:sp>
          <p:nvSpPr>
            <p:cNvPr id="881" name="Google Shape;881;p31"/>
            <p:cNvSpPr/>
            <p:nvPr/>
          </p:nvSpPr>
          <p:spPr>
            <a:xfrm>
              <a:off x="8580994" y="580155"/>
              <a:ext cx="228069" cy="228190"/>
            </a:xfrm>
            <a:custGeom>
              <a:avLst/>
              <a:gdLst/>
              <a:ahLst/>
              <a:cxnLst/>
              <a:rect l="l" t="t" r="r" b="b"/>
              <a:pathLst>
                <a:path w="3766" h="3768" extrusionOk="0">
                  <a:moveTo>
                    <a:pt x="1888" y="333"/>
                  </a:moveTo>
                  <a:lnTo>
                    <a:pt x="2419" y="1308"/>
                  </a:lnTo>
                  <a:cubicBezTo>
                    <a:pt x="2429" y="1326"/>
                    <a:pt x="2443" y="1341"/>
                    <a:pt x="2461" y="1351"/>
                  </a:cubicBezTo>
                  <a:lnTo>
                    <a:pt x="3434" y="1887"/>
                  </a:lnTo>
                  <a:lnTo>
                    <a:pt x="2458" y="2418"/>
                  </a:lnTo>
                  <a:cubicBezTo>
                    <a:pt x="2441" y="2428"/>
                    <a:pt x="2426" y="2442"/>
                    <a:pt x="2416" y="2460"/>
                  </a:cubicBezTo>
                  <a:lnTo>
                    <a:pt x="1880" y="3433"/>
                  </a:lnTo>
                  <a:lnTo>
                    <a:pt x="1350" y="2457"/>
                  </a:lnTo>
                  <a:cubicBezTo>
                    <a:pt x="1340" y="2440"/>
                    <a:pt x="1325" y="2425"/>
                    <a:pt x="1306" y="2415"/>
                  </a:cubicBezTo>
                  <a:lnTo>
                    <a:pt x="334" y="1879"/>
                  </a:lnTo>
                  <a:lnTo>
                    <a:pt x="1309" y="1349"/>
                  </a:lnTo>
                  <a:cubicBezTo>
                    <a:pt x="1327" y="1339"/>
                    <a:pt x="1342" y="1324"/>
                    <a:pt x="1352" y="1305"/>
                  </a:cubicBezTo>
                  <a:lnTo>
                    <a:pt x="1888" y="333"/>
                  </a:lnTo>
                  <a:close/>
                  <a:moveTo>
                    <a:pt x="1888" y="1"/>
                  </a:moveTo>
                  <a:cubicBezTo>
                    <a:pt x="1849" y="1"/>
                    <a:pt x="1813" y="22"/>
                    <a:pt x="1793" y="57"/>
                  </a:cubicBezTo>
                  <a:lnTo>
                    <a:pt x="1179" y="1175"/>
                  </a:lnTo>
                  <a:lnTo>
                    <a:pt x="56" y="1785"/>
                  </a:lnTo>
                  <a:cubicBezTo>
                    <a:pt x="23" y="1804"/>
                    <a:pt x="1" y="1840"/>
                    <a:pt x="1" y="1879"/>
                  </a:cubicBezTo>
                  <a:cubicBezTo>
                    <a:pt x="1" y="1918"/>
                    <a:pt x="22" y="1954"/>
                    <a:pt x="56" y="1974"/>
                  </a:cubicBezTo>
                  <a:lnTo>
                    <a:pt x="1175" y="2589"/>
                  </a:lnTo>
                  <a:lnTo>
                    <a:pt x="1784" y="3711"/>
                  </a:lnTo>
                  <a:cubicBezTo>
                    <a:pt x="1802" y="3744"/>
                    <a:pt x="1839" y="3767"/>
                    <a:pt x="1879" y="3767"/>
                  </a:cubicBezTo>
                  <a:cubicBezTo>
                    <a:pt x="1919" y="3767"/>
                    <a:pt x="1954" y="3744"/>
                    <a:pt x="1974" y="3711"/>
                  </a:cubicBezTo>
                  <a:lnTo>
                    <a:pt x="2588" y="2592"/>
                  </a:lnTo>
                  <a:lnTo>
                    <a:pt x="3711" y="1983"/>
                  </a:lnTo>
                  <a:cubicBezTo>
                    <a:pt x="3744" y="1963"/>
                    <a:pt x="3766" y="1927"/>
                    <a:pt x="3766" y="1889"/>
                  </a:cubicBezTo>
                  <a:cubicBezTo>
                    <a:pt x="3766" y="1849"/>
                    <a:pt x="3745" y="1813"/>
                    <a:pt x="3711" y="1793"/>
                  </a:cubicBezTo>
                  <a:lnTo>
                    <a:pt x="2592" y="1179"/>
                  </a:lnTo>
                  <a:lnTo>
                    <a:pt x="1983" y="57"/>
                  </a:lnTo>
                  <a:cubicBezTo>
                    <a:pt x="1963" y="23"/>
                    <a:pt x="1927" y="1"/>
                    <a:pt x="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7819039" y="849218"/>
              <a:ext cx="61" cy="72188"/>
            </a:xfrm>
            <a:custGeom>
              <a:avLst/>
              <a:gdLst/>
              <a:ahLst/>
              <a:cxnLst/>
              <a:rect l="l" t="t" r="r" b="b"/>
              <a:pathLst>
                <a:path w="1" h="1192" extrusionOk="0">
                  <a:moveTo>
                    <a:pt x="1" y="1"/>
                  </a:moveTo>
                  <a:lnTo>
                    <a:pt x="1" y="11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7812499" y="842677"/>
              <a:ext cx="13202" cy="85390"/>
            </a:xfrm>
            <a:custGeom>
              <a:avLst/>
              <a:gdLst/>
              <a:ahLst/>
              <a:cxnLst/>
              <a:rect l="l" t="t" r="r" b="b"/>
              <a:pathLst>
                <a:path w="218" h="1410" extrusionOk="0">
                  <a:moveTo>
                    <a:pt x="109" y="1"/>
                  </a:moveTo>
                  <a:cubicBezTo>
                    <a:pt x="49" y="1"/>
                    <a:pt x="1" y="50"/>
                    <a:pt x="1" y="109"/>
                  </a:cubicBezTo>
                  <a:lnTo>
                    <a:pt x="1" y="1301"/>
                  </a:lnTo>
                  <a:cubicBezTo>
                    <a:pt x="1" y="1360"/>
                    <a:pt x="49" y="1409"/>
                    <a:pt x="109" y="1409"/>
                  </a:cubicBezTo>
                  <a:cubicBezTo>
                    <a:pt x="168" y="1409"/>
                    <a:pt x="218" y="1359"/>
                    <a:pt x="217" y="1301"/>
                  </a:cubicBezTo>
                  <a:lnTo>
                    <a:pt x="217" y="109"/>
                  </a:lnTo>
                  <a:cubicBezTo>
                    <a:pt x="217" y="50"/>
                    <a:pt x="16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7819039" y="1034588"/>
              <a:ext cx="61" cy="72248"/>
            </a:xfrm>
            <a:custGeom>
              <a:avLst/>
              <a:gdLst/>
              <a:ahLst/>
              <a:cxnLst/>
              <a:rect l="l" t="t" r="r" b="b"/>
              <a:pathLst>
                <a:path w="1" h="1193" extrusionOk="0">
                  <a:moveTo>
                    <a:pt x="1" y="0"/>
                  </a:moveTo>
                  <a:lnTo>
                    <a:pt x="1"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7812499" y="1028048"/>
              <a:ext cx="13202" cy="85268"/>
            </a:xfrm>
            <a:custGeom>
              <a:avLst/>
              <a:gdLst/>
              <a:ahLst/>
              <a:cxnLst/>
              <a:rect l="l" t="t" r="r" b="b"/>
              <a:pathLst>
                <a:path w="218" h="1408" extrusionOk="0">
                  <a:moveTo>
                    <a:pt x="109" y="0"/>
                  </a:moveTo>
                  <a:cubicBezTo>
                    <a:pt x="49" y="0"/>
                    <a:pt x="1" y="48"/>
                    <a:pt x="1" y="108"/>
                  </a:cubicBezTo>
                  <a:lnTo>
                    <a:pt x="1" y="1301"/>
                  </a:lnTo>
                  <a:cubicBezTo>
                    <a:pt x="1" y="1360"/>
                    <a:pt x="49" y="1407"/>
                    <a:pt x="109" y="1407"/>
                  </a:cubicBezTo>
                  <a:cubicBezTo>
                    <a:pt x="168" y="1407"/>
                    <a:pt x="218" y="1360"/>
                    <a:pt x="217" y="1301"/>
                  </a:cubicBezTo>
                  <a:lnTo>
                    <a:pt x="217" y="108"/>
                  </a:lnTo>
                  <a:cubicBezTo>
                    <a:pt x="217" y="48"/>
                    <a:pt x="168"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7875662" y="978026"/>
              <a:ext cx="72309" cy="61"/>
            </a:xfrm>
            <a:custGeom>
              <a:avLst/>
              <a:gdLst/>
              <a:ahLst/>
              <a:cxnLst/>
              <a:rect l="l" t="t" r="r" b="b"/>
              <a:pathLst>
                <a:path w="1194" h="1" extrusionOk="0">
                  <a:moveTo>
                    <a:pt x="1193"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7869121" y="971486"/>
              <a:ext cx="85390" cy="13142"/>
            </a:xfrm>
            <a:custGeom>
              <a:avLst/>
              <a:gdLst/>
              <a:ahLst/>
              <a:cxnLst/>
              <a:rect l="l" t="t" r="r" b="b"/>
              <a:pathLst>
                <a:path w="1410" h="217" extrusionOk="0">
                  <a:moveTo>
                    <a:pt x="109" y="0"/>
                  </a:moveTo>
                  <a:cubicBezTo>
                    <a:pt x="50" y="0"/>
                    <a:pt x="1" y="48"/>
                    <a:pt x="1" y="108"/>
                  </a:cubicBezTo>
                  <a:cubicBezTo>
                    <a:pt x="1" y="167"/>
                    <a:pt x="50" y="216"/>
                    <a:pt x="109"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7690290" y="978026"/>
              <a:ext cx="72248" cy="61"/>
            </a:xfrm>
            <a:custGeom>
              <a:avLst/>
              <a:gdLst/>
              <a:ahLst/>
              <a:cxnLst/>
              <a:rect l="l" t="t" r="r" b="b"/>
              <a:pathLst>
                <a:path w="1193" h="1" extrusionOk="0">
                  <a:moveTo>
                    <a:pt x="1193"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7683750" y="971486"/>
              <a:ext cx="85329" cy="13142"/>
            </a:xfrm>
            <a:custGeom>
              <a:avLst/>
              <a:gdLst/>
              <a:ahLst/>
              <a:cxnLst/>
              <a:rect l="l" t="t" r="r" b="b"/>
              <a:pathLst>
                <a:path w="1409" h="217" extrusionOk="0">
                  <a:moveTo>
                    <a:pt x="108" y="0"/>
                  </a:moveTo>
                  <a:cubicBezTo>
                    <a:pt x="49" y="0"/>
                    <a:pt x="0" y="48"/>
                    <a:pt x="0" y="108"/>
                  </a:cubicBezTo>
                  <a:cubicBezTo>
                    <a:pt x="0" y="167"/>
                    <a:pt x="49" y="216"/>
                    <a:pt x="108" y="216"/>
                  </a:cubicBezTo>
                  <a:lnTo>
                    <a:pt x="1301" y="216"/>
                  </a:lnTo>
                  <a:cubicBezTo>
                    <a:pt x="1360" y="216"/>
                    <a:pt x="1409" y="167"/>
                    <a:pt x="1409" y="108"/>
                  </a:cubicBezTo>
                  <a:cubicBezTo>
                    <a:pt x="1409" y="48"/>
                    <a:pt x="1360"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7727958" y="1017995"/>
              <a:ext cx="51113" cy="51113"/>
            </a:xfrm>
            <a:custGeom>
              <a:avLst/>
              <a:gdLst/>
              <a:ahLst/>
              <a:cxnLst/>
              <a:rect l="l" t="t" r="r" b="b"/>
              <a:pathLst>
                <a:path w="844" h="844" extrusionOk="0">
                  <a:moveTo>
                    <a:pt x="1" y="844"/>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7720812" y="1011576"/>
              <a:ext cx="65344" cy="64012"/>
            </a:xfrm>
            <a:custGeom>
              <a:avLst/>
              <a:gdLst/>
              <a:ahLst/>
              <a:cxnLst/>
              <a:rect l="l" t="t" r="r" b="b"/>
              <a:pathLst>
                <a:path w="1079" h="1057" extrusionOk="0">
                  <a:moveTo>
                    <a:pt x="962" y="0"/>
                  </a:moveTo>
                  <a:cubicBezTo>
                    <a:pt x="934" y="0"/>
                    <a:pt x="907" y="11"/>
                    <a:pt x="886" y="31"/>
                  </a:cubicBezTo>
                  <a:lnTo>
                    <a:pt x="42" y="874"/>
                  </a:lnTo>
                  <a:cubicBezTo>
                    <a:pt x="1" y="916"/>
                    <a:pt x="1" y="984"/>
                    <a:pt x="42" y="1026"/>
                  </a:cubicBezTo>
                  <a:cubicBezTo>
                    <a:pt x="63" y="1046"/>
                    <a:pt x="92" y="1057"/>
                    <a:pt x="119" y="1057"/>
                  </a:cubicBezTo>
                  <a:cubicBezTo>
                    <a:pt x="148" y="1057"/>
                    <a:pt x="175" y="1046"/>
                    <a:pt x="195" y="1026"/>
                  </a:cubicBezTo>
                  <a:lnTo>
                    <a:pt x="1037" y="183"/>
                  </a:lnTo>
                  <a:cubicBezTo>
                    <a:pt x="1079" y="141"/>
                    <a:pt x="1079" y="73"/>
                    <a:pt x="1037" y="31"/>
                  </a:cubicBezTo>
                  <a:cubicBezTo>
                    <a:pt x="1017" y="11"/>
                    <a:pt x="989"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7859069" y="886946"/>
              <a:ext cx="51173" cy="50992"/>
            </a:xfrm>
            <a:custGeom>
              <a:avLst/>
              <a:gdLst/>
              <a:ahLst/>
              <a:cxnLst/>
              <a:rect l="l" t="t" r="r" b="b"/>
              <a:pathLst>
                <a:path w="845" h="842" extrusionOk="0">
                  <a:moveTo>
                    <a:pt x="1" y="842"/>
                  </a:moveTo>
                  <a:lnTo>
                    <a:pt x="84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7851983" y="880526"/>
              <a:ext cx="65284" cy="64012"/>
            </a:xfrm>
            <a:custGeom>
              <a:avLst/>
              <a:gdLst/>
              <a:ahLst/>
              <a:cxnLst/>
              <a:rect l="l" t="t" r="r" b="b"/>
              <a:pathLst>
                <a:path w="1078" h="1057" extrusionOk="0">
                  <a:moveTo>
                    <a:pt x="960" y="0"/>
                  </a:moveTo>
                  <a:cubicBezTo>
                    <a:pt x="933" y="0"/>
                    <a:pt x="905" y="11"/>
                    <a:pt x="885" y="32"/>
                  </a:cubicBezTo>
                  <a:lnTo>
                    <a:pt x="42" y="874"/>
                  </a:lnTo>
                  <a:cubicBezTo>
                    <a:pt x="1" y="916"/>
                    <a:pt x="1" y="984"/>
                    <a:pt x="42" y="1026"/>
                  </a:cubicBezTo>
                  <a:cubicBezTo>
                    <a:pt x="63" y="1047"/>
                    <a:pt x="91" y="1057"/>
                    <a:pt x="118" y="1057"/>
                  </a:cubicBezTo>
                  <a:cubicBezTo>
                    <a:pt x="146" y="1057"/>
                    <a:pt x="173" y="1046"/>
                    <a:pt x="194" y="1026"/>
                  </a:cubicBezTo>
                  <a:lnTo>
                    <a:pt x="1036" y="183"/>
                  </a:lnTo>
                  <a:cubicBezTo>
                    <a:pt x="1078" y="142"/>
                    <a:pt x="1078" y="73"/>
                    <a:pt x="1036" y="32"/>
                  </a:cubicBezTo>
                  <a:cubicBezTo>
                    <a:pt x="1015" y="11"/>
                    <a:pt x="988" y="0"/>
                    <a:pt x="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7727958" y="886946"/>
              <a:ext cx="51113" cy="50992"/>
            </a:xfrm>
            <a:custGeom>
              <a:avLst/>
              <a:gdLst/>
              <a:ahLst/>
              <a:cxnLst/>
              <a:rect l="l" t="t" r="r" b="b"/>
              <a:pathLst>
                <a:path w="844" h="842" extrusionOk="0">
                  <a:moveTo>
                    <a:pt x="1" y="0"/>
                  </a:moveTo>
                  <a:lnTo>
                    <a:pt x="844" y="842"/>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7720812" y="880526"/>
              <a:ext cx="65344" cy="64012"/>
            </a:xfrm>
            <a:custGeom>
              <a:avLst/>
              <a:gdLst/>
              <a:ahLst/>
              <a:cxnLst/>
              <a:rect l="l" t="t" r="r" b="b"/>
              <a:pathLst>
                <a:path w="1079" h="1057" extrusionOk="0">
                  <a:moveTo>
                    <a:pt x="118" y="0"/>
                  </a:moveTo>
                  <a:cubicBezTo>
                    <a:pt x="91" y="0"/>
                    <a:pt x="63" y="11"/>
                    <a:pt x="42" y="32"/>
                  </a:cubicBezTo>
                  <a:cubicBezTo>
                    <a:pt x="1" y="73"/>
                    <a:pt x="1" y="142"/>
                    <a:pt x="42" y="183"/>
                  </a:cubicBezTo>
                  <a:lnTo>
                    <a:pt x="886" y="1026"/>
                  </a:lnTo>
                  <a:cubicBezTo>
                    <a:pt x="907" y="1047"/>
                    <a:pt x="935" y="1057"/>
                    <a:pt x="963" y="1057"/>
                  </a:cubicBezTo>
                  <a:cubicBezTo>
                    <a:pt x="990" y="1057"/>
                    <a:pt x="1018" y="1046"/>
                    <a:pt x="1037" y="1026"/>
                  </a:cubicBezTo>
                  <a:cubicBezTo>
                    <a:pt x="1079" y="984"/>
                    <a:pt x="1079" y="916"/>
                    <a:pt x="1037" y="874"/>
                  </a:cubicBezTo>
                  <a:lnTo>
                    <a:pt x="195" y="32"/>
                  </a:lnTo>
                  <a:cubicBezTo>
                    <a:pt x="174" y="11"/>
                    <a:pt x="146"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7859069" y="1017995"/>
              <a:ext cx="51173" cy="51113"/>
            </a:xfrm>
            <a:custGeom>
              <a:avLst/>
              <a:gdLst/>
              <a:ahLst/>
              <a:cxnLst/>
              <a:rect l="l" t="t" r="r" b="b"/>
              <a:pathLst>
                <a:path w="845" h="844" extrusionOk="0">
                  <a:moveTo>
                    <a:pt x="1" y="0"/>
                  </a:moveTo>
                  <a:lnTo>
                    <a:pt x="844"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7851983" y="1011576"/>
              <a:ext cx="65284" cy="64012"/>
            </a:xfrm>
            <a:custGeom>
              <a:avLst/>
              <a:gdLst/>
              <a:ahLst/>
              <a:cxnLst/>
              <a:rect l="l" t="t" r="r" b="b"/>
              <a:pathLst>
                <a:path w="1078" h="1057" extrusionOk="0">
                  <a:moveTo>
                    <a:pt x="118" y="0"/>
                  </a:moveTo>
                  <a:cubicBezTo>
                    <a:pt x="90" y="0"/>
                    <a:pt x="63" y="11"/>
                    <a:pt x="42" y="31"/>
                  </a:cubicBezTo>
                  <a:cubicBezTo>
                    <a:pt x="1" y="73"/>
                    <a:pt x="1" y="141"/>
                    <a:pt x="42" y="183"/>
                  </a:cubicBezTo>
                  <a:lnTo>
                    <a:pt x="885" y="1026"/>
                  </a:lnTo>
                  <a:cubicBezTo>
                    <a:pt x="905" y="1046"/>
                    <a:pt x="935" y="1057"/>
                    <a:pt x="961" y="1057"/>
                  </a:cubicBezTo>
                  <a:cubicBezTo>
                    <a:pt x="988" y="1057"/>
                    <a:pt x="1015" y="1046"/>
                    <a:pt x="1036" y="1026"/>
                  </a:cubicBezTo>
                  <a:cubicBezTo>
                    <a:pt x="1078" y="984"/>
                    <a:pt x="1078" y="916"/>
                    <a:pt x="1036"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7863611" y="353725"/>
              <a:ext cx="101559" cy="101559"/>
            </a:xfrm>
            <a:custGeom>
              <a:avLst/>
              <a:gdLst/>
              <a:ahLst/>
              <a:cxnLst/>
              <a:rect l="l" t="t" r="r" b="b"/>
              <a:pathLst>
                <a:path w="1677" h="1677" extrusionOk="0">
                  <a:moveTo>
                    <a:pt x="838" y="217"/>
                  </a:moveTo>
                  <a:cubicBezTo>
                    <a:pt x="1181" y="217"/>
                    <a:pt x="1461" y="496"/>
                    <a:pt x="1461" y="839"/>
                  </a:cubicBezTo>
                  <a:cubicBezTo>
                    <a:pt x="1461" y="1183"/>
                    <a:pt x="1181" y="1462"/>
                    <a:pt x="838" y="1462"/>
                  </a:cubicBezTo>
                  <a:cubicBezTo>
                    <a:pt x="494" y="1462"/>
                    <a:pt x="215" y="1183"/>
                    <a:pt x="215" y="839"/>
                  </a:cubicBezTo>
                  <a:cubicBezTo>
                    <a:pt x="215" y="496"/>
                    <a:pt x="494" y="217"/>
                    <a:pt x="838" y="217"/>
                  </a:cubicBezTo>
                  <a:close/>
                  <a:moveTo>
                    <a:pt x="838" y="1"/>
                  </a:moveTo>
                  <a:cubicBezTo>
                    <a:pt x="376" y="1"/>
                    <a:pt x="0" y="377"/>
                    <a:pt x="0" y="839"/>
                  </a:cubicBezTo>
                  <a:cubicBezTo>
                    <a:pt x="0" y="1301"/>
                    <a:pt x="376" y="1677"/>
                    <a:pt x="838" y="1677"/>
                  </a:cubicBezTo>
                  <a:cubicBezTo>
                    <a:pt x="1300" y="1677"/>
                    <a:pt x="1677" y="1301"/>
                    <a:pt x="1677" y="839"/>
                  </a:cubicBezTo>
                  <a:cubicBezTo>
                    <a:pt x="1677" y="377"/>
                    <a:pt x="1300"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140971" y="766555"/>
              <a:ext cx="64799" cy="64799"/>
            </a:xfrm>
            <a:custGeom>
              <a:avLst/>
              <a:gdLst/>
              <a:ahLst/>
              <a:cxnLst/>
              <a:rect l="l" t="t" r="r" b="b"/>
              <a:pathLst>
                <a:path w="1070" h="1070" extrusionOk="0">
                  <a:moveTo>
                    <a:pt x="535" y="218"/>
                  </a:moveTo>
                  <a:cubicBezTo>
                    <a:pt x="710" y="218"/>
                    <a:pt x="853" y="360"/>
                    <a:pt x="854" y="535"/>
                  </a:cubicBezTo>
                  <a:cubicBezTo>
                    <a:pt x="854" y="711"/>
                    <a:pt x="710" y="853"/>
                    <a:pt x="535" y="853"/>
                  </a:cubicBezTo>
                  <a:cubicBezTo>
                    <a:pt x="360" y="853"/>
                    <a:pt x="217" y="711"/>
                    <a:pt x="217" y="535"/>
                  </a:cubicBezTo>
                  <a:cubicBezTo>
                    <a:pt x="217" y="360"/>
                    <a:pt x="360" y="218"/>
                    <a:pt x="535" y="218"/>
                  </a:cubicBezTo>
                  <a:close/>
                  <a:moveTo>
                    <a:pt x="535" y="1"/>
                  </a:moveTo>
                  <a:cubicBezTo>
                    <a:pt x="241" y="1"/>
                    <a:pt x="0" y="241"/>
                    <a:pt x="0" y="535"/>
                  </a:cubicBezTo>
                  <a:cubicBezTo>
                    <a:pt x="0" y="830"/>
                    <a:pt x="241" y="1070"/>
                    <a:pt x="535" y="1070"/>
                  </a:cubicBezTo>
                  <a:cubicBezTo>
                    <a:pt x="829" y="1070"/>
                    <a:pt x="1068" y="830"/>
                    <a:pt x="1069" y="535"/>
                  </a:cubicBezTo>
                  <a:cubicBezTo>
                    <a:pt x="1069" y="241"/>
                    <a:pt x="829" y="1"/>
                    <a:pt x="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8150600" y="1130453"/>
              <a:ext cx="187373" cy="187433"/>
            </a:xfrm>
            <a:custGeom>
              <a:avLst/>
              <a:gdLst/>
              <a:ahLst/>
              <a:cxnLst/>
              <a:rect l="l" t="t" r="r" b="b"/>
              <a:pathLst>
                <a:path w="3094" h="3095" extrusionOk="0">
                  <a:moveTo>
                    <a:pt x="1548" y="275"/>
                  </a:moveTo>
                  <a:lnTo>
                    <a:pt x="1984" y="1076"/>
                  </a:lnTo>
                  <a:cubicBezTo>
                    <a:pt x="1993" y="1090"/>
                    <a:pt x="2005" y="1103"/>
                    <a:pt x="2020" y="1111"/>
                  </a:cubicBezTo>
                  <a:lnTo>
                    <a:pt x="2819" y="1551"/>
                  </a:lnTo>
                  <a:lnTo>
                    <a:pt x="2017" y="1987"/>
                  </a:lnTo>
                  <a:cubicBezTo>
                    <a:pt x="2003" y="1994"/>
                    <a:pt x="1989" y="2008"/>
                    <a:pt x="1982" y="2022"/>
                  </a:cubicBezTo>
                  <a:lnTo>
                    <a:pt x="1542" y="2822"/>
                  </a:lnTo>
                  <a:lnTo>
                    <a:pt x="1106" y="2019"/>
                  </a:lnTo>
                  <a:cubicBezTo>
                    <a:pt x="1098" y="2005"/>
                    <a:pt x="1086" y="1992"/>
                    <a:pt x="1071" y="1984"/>
                  </a:cubicBezTo>
                  <a:lnTo>
                    <a:pt x="272" y="1545"/>
                  </a:lnTo>
                  <a:lnTo>
                    <a:pt x="1074" y="1109"/>
                  </a:lnTo>
                  <a:cubicBezTo>
                    <a:pt x="1089" y="1101"/>
                    <a:pt x="1101" y="1088"/>
                    <a:pt x="1109" y="1074"/>
                  </a:cubicBezTo>
                  <a:lnTo>
                    <a:pt x="1548" y="275"/>
                  </a:lnTo>
                  <a:close/>
                  <a:moveTo>
                    <a:pt x="1552" y="1"/>
                  </a:moveTo>
                  <a:cubicBezTo>
                    <a:pt x="1519" y="1"/>
                    <a:pt x="1489" y="17"/>
                    <a:pt x="1474" y="46"/>
                  </a:cubicBezTo>
                  <a:lnTo>
                    <a:pt x="967" y="965"/>
                  </a:lnTo>
                  <a:lnTo>
                    <a:pt x="47" y="1465"/>
                  </a:lnTo>
                  <a:cubicBezTo>
                    <a:pt x="18" y="1481"/>
                    <a:pt x="0" y="1511"/>
                    <a:pt x="0" y="1543"/>
                  </a:cubicBezTo>
                  <a:cubicBezTo>
                    <a:pt x="0" y="1576"/>
                    <a:pt x="17" y="1605"/>
                    <a:pt x="46" y="1621"/>
                  </a:cubicBezTo>
                  <a:lnTo>
                    <a:pt x="964" y="2127"/>
                  </a:lnTo>
                  <a:lnTo>
                    <a:pt x="1464" y="3048"/>
                  </a:lnTo>
                  <a:cubicBezTo>
                    <a:pt x="1480" y="3077"/>
                    <a:pt x="1510" y="3094"/>
                    <a:pt x="1542" y="3094"/>
                  </a:cubicBezTo>
                  <a:cubicBezTo>
                    <a:pt x="1574" y="3094"/>
                    <a:pt x="1604" y="3078"/>
                    <a:pt x="1620" y="3050"/>
                  </a:cubicBezTo>
                  <a:lnTo>
                    <a:pt x="2126" y="2131"/>
                  </a:lnTo>
                  <a:lnTo>
                    <a:pt x="3047" y="1630"/>
                  </a:lnTo>
                  <a:cubicBezTo>
                    <a:pt x="3076" y="1615"/>
                    <a:pt x="3094" y="1584"/>
                    <a:pt x="3094" y="1552"/>
                  </a:cubicBezTo>
                  <a:cubicBezTo>
                    <a:pt x="3094" y="1520"/>
                    <a:pt x="3077" y="1490"/>
                    <a:pt x="3048" y="1474"/>
                  </a:cubicBezTo>
                  <a:lnTo>
                    <a:pt x="2130" y="969"/>
                  </a:lnTo>
                  <a:lnTo>
                    <a:pt x="1629" y="47"/>
                  </a:lnTo>
                  <a:cubicBezTo>
                    <a:pt x="1614" y="19"/>
                    <a:pt x="1584" y="1"/>
                    <a:pt x="1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8806213" y="1412718"/>
              <a:ext cx="61" cy="59409"/>
            </a:xfrm>
            <a:custGeom>
              <a:avLst/>
              <a:gdLst/>
              <a:ahLst/>
              <a:cxnLst/>
              <a:rect l="l" t="t" r="r" b="b"/>
              <a:pathLst>
                <a:path w="1" h="981" extrusionOk="0">
                  <a:moveTo>
                    <a:pt x="0" y="1"/>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8800884" y="1407388"/>
              <a:ext cx="10719" cy="70068"/>
            </a:xfrm>
            <a:custGeom>
              <a:avLst/>
              <a:gdLst/>
              <a:ahLst/>
              <a:cxnLst/>
              <a:rect l="l" t="t" r="r" b="b"/>
              <a:pathLst>
                <a:path w="177" h="1157" extrusionOk="0">
                  <a:moveTo>
                    <a:pt x="88" y="0"/>
                  </a:moveTo>
                  <a:cubicBezTo>
                    <a:pt x="40" y="0"/>
                    <a:pt x="0" y="40"/>
                    <a:pt x="0" y="89"/>
                  </a:cubicBezTo>
                  <a:lnTo>
                    <a:pt x="0" y="1068"/>
                  </a:lnTo>
                  <a:cubicBezTo>
                    <a:pt x="0" y="1116"/>
                    <a:pt x="39" y="1156"/>
                    <a:pt x="88" y="1156"/>
                  </a:cubicBezTo>
                  <a:cubicBezTo>
                    <a:pt x="137" y="1156"/>
                    <a:pt x="176" y="1118"/>
                    <a:pt x="176" y="1068"/>
                  </a:cubicBezTo>
                  <a:lnTo>
                    <a:pt x="176" y="89"/>
                  </a:lnTo>
                  <a:cubicBezTo>
                    <a:pt x="176" y="41"/>
                    <a:pt x="13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8806213" y="1565023"/>
              <a:ext cx="61" cy="59349"/>
            </a:xfrm>
            <a:custGeom>
              <a:avLst/>
              <a:gdLst/>
              <a:ahLst/>
              <a:cxnLst/>
              <a:rect l="l" t="t" r="r" b="b"/>
              <a:pathLst>
                <a:path w="1" h="980" extrusionOk="0">
                  <a:moveTo>
                    <a:pt x="0" y="0"/>
                  </a:moveTo>
                  <a:lnTo>
                    <a:pt x="0"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8800884" y="1559633"/>
              <a:ext cx="10719" cy="70068"/>
            </a:xfrm>
            <a:custGeom>
              <a:avLst/>
              <a:gdLst/>
              <a:ahLst/>
              <a:cxnLst/>
              <a:rect l="l" t="t" r="r" b="b"/>
              <a:pathLst>
                <a:path w="177" h="1157" extrusionOk="0">
                  <a:moveTo>
                    <a:pt x="88" y="1"/>
                  </a:moveTo>
                  <a:cubicBezTo>
                    <a:pt x="40" y="1"/>
                    <a:pt x="0" y="39"/>
                    <a:pt x="0" y="89"/>
                  </a:cubicBezTo>
                  <a:lnTo>
                    <a:pt x="0" y="1069"/>
                  </a:lnTo>
                  <a:cubicBezTo>
                    <a:pt x="0" y="1116"/>
                    <a:pt x="39" y="1157"/>
                    <a:pt x="88" y="1157"/>
                  </a:cubicBezTo>
                  <a:cubicBezTo>
                    <a:pt x="137" y="1157"/>
                    <a:pt x="176" y="1118"/>
                    <a:pt x="176" y="1069"/>
                  </a:cubicBezTo>
                  <a:lnTo>
                    <a:pt x="176" y="89"/>
                  </a:lnTo>
                  <a:cubicBezTo>
                    <a:pt x="176" y="41"/>
                    <a:pt x="13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8852662" y="1518575"/>
              <a:ext cx="59349" cy="61"/>
            </a:xfrm>
            <a:custGeom>
              <a:avLst/>
              <a:gdLst/>
              <a:ahLst/>
              <a:cxnLst/>
              <a:rect l="l" t="t" r="r" b="b"/>
              <a:pathLst>
                <a:path w="980" h="1" extrusionOk="0">
                  <a:moveTo>
                    <a:pt x="980"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8847273" y="1513185"/>
              <a:ext cx="70128" cy="10780"/>
            </a:xfrm>
            <a:custGeom>
              <a:avLst/>
              <a:gdLst/>
              <a:ahLst/>
              <a:cxnLst/>
              <a:rect l="l" t="t" r="r" b="b"/>
              <a:pathLst>
                <a:path w="1158" h="178" extrusionOk="0">
                  <a:moveTo>
                    <a:pt x="89" y="1"/>
                  </a:moveTo>
                  <a:cubicBezTo>
                    <a:pt x="41" y="1"/>
                    <a:pt x="1" y="40"/>
                    <a:pt x="1" y="89"/>
                  </a:cubicBezTo>
                  <a:cubicBezTo>
                    <a:pt x="1" y="137"/>
                    <a:pt x="39" y="177"/>
                    <a:pt x="89" y="177"/>
                  </a:cubicBezTo>
                  <a:lnTo>
                    <a:pt x="1069" y="177"/>
                  </a:lnTo>
                  <a:cubicBezTo>
                    <a:pt x="1118" y="177"/>
                    <a:pt x="1157" y="137"/>
                    <a:pt x="1157" y="89"/>
                  </a:cubicBezTo>
                  <a:cubicBezTo>
                    <a:pt x="1157" y="41"/>
                    <a:pt x="1118"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8700417" y="1518575"/>
              <a:ext cx="59349" cy="61"/>
            </a:xfrm>
            <a:custGeom>
              <a:avLst/>
              <a:gdLst/>
              <a:ahLst/>
              <a:cxnLst/>
              <a:rect l="l" t="t" r="r" b="b"/>
              <a:pathLst>
                <a:path w="980" h="1" extrusionOk="0">
                  <a:moveTo>
                    <a:pt x="979"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8695087" y="1513185"/>
              <a:ext cx="70007" cy="10780"/>
            </a:xfrm>
            <a:custGeom>
              <a:avLst/>
              <a:gdLst/>
              <a:ahLst/>
              <a:cxnLst/>
              <a:rect l="l" t="t" r="r" b="b"/>
              <a:pathLst>
                <a:path w="1156" h="178" extrusionOk="0">
                  <a:moveTo>
                    <a:pt x="89" y="1"/>
                  </a:moveTo>
                  <a:cubicBezTo>
                    <a:pt x="40" y="1"/>
                    <a:pt x="0" y="40"/>
                    <a:pt x="0" y="89"/>
                  </a:cubicBezTo>
                  <a:cubicBezTo>
                    <a:pt x="0" y="137"/>
                    <a:pt x="39" y="177"/>
                    <a:pt x="89" y="177"/>
                  </a:cubicBezTo>
                  <a:lnTo>
                    <a:pt x="1067" y="177"/>
                  </a:lnTo>
                  <a:cubicBezTo>
                    <a:pt x="1117" y="177"/>
                    <a:pt x="1155" y="137"/>
                    <a:pt x="1155" y="89"/>
                  </a:cubicBezTo>
                  <a:cubicBezTo>
                    <a:pt x="1155" y="41"/>
                    <a:pt x="1117" y="1"/>
                    <a:pt x="1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8731423" y="1551397"/>
              <a:ext cx="41908" cy="42029"/>
            </a:xfrm>
            <a:custGeom>
              <a:avLst/>
              <a:gdLst/>
              <a:ahLst/>
              <a:cxnLst/>
              <a:rect l="l" t="t" r="r" b="b"/>
              <a:pathLst>
                <a:path w="692" h="694" extrusionOk="0">
                  <a:moveTo>
                    <a:pt x="0" y="693"/>
                  </a:moveTo>
                  <a:lnTo>
                    <a:pt x="69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8725549" y="1545947"/>
              <a:ext cx="53838" cy="52808"/>
            </a:xfrm>
            <a:custGeom>
              <a:avLst/>
              <a:gdLst/>
              <a:ahLst/>
              <a:cxnLst/>
              <a:rect l="l" t="t" r="r" b="b"/>
              <a:pathLst>
                <a:path w="889" h="872" extrusionOk="0">
                  <a:moveTo>
                    <a:pt x="791" y="0"/>
                  </a:moveTo>
                  <a:cubicBezTo>
                    <a:pt x="768" y="0"/>
                    <a:pt x="746" y="9"/>
                    <a:pt x="728" y="27"/>
                  </a:cubicBezTo>
                  <a:lnTo>
                    <a:pt x="35" y="720"/>
                  </a:lnTo>
                  <a:cubicBezTo>
                    <a:pt x="1" y="755"/>
                    <a:pt x="1" y="810"/>
                    <a:pt x="35" y="845"/>
                  </a:cubicBezTo>
                  <a:cubicBezTo>
                    <a:pt x="53" y="862"/>
                    <a:pt x="75" y="871"/>
                    <a:pt x="97" y="871"/>
                  </a:cubicBezTo>
                  <a:cubicBezTo>
                    <a:pt x="120" y="871"/>
                    <a:pt x="143" y="862"/>
                    <a:pt x="160" y="844"/>
                  </a:cubicBezTo>
                  <a:lnTo>
                    <a:pt x="853" y="151"/>
                  </a:lnTo>
                  <a:cubicBezTo>
                    <a:pt x="888" y="118"/>
                    <a:pt x="888" y="62"/>
                    <a:pt x="853" y="27"/>
                  </a:cubicBezTo>
                  <a:cubicBezTo>
                    <a:pt x="836" y="9"/>
                    <a:pt x="813"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8839036" y="1443784"/>
              <a:ext cx="42029" cy="41908"/>
            </a:xfrm>
            <a:custGeom>
              <a:avLst/>
              <a:gdLst/>
              <a:ahLst/>
              <a:cxnLst/>
              <a:rect l="l" t="t" r="r" b="b"/>
              <a:pathLst>
                <a:path w="694" h="692" extrusionOk="0">
                  <a:moveTo>
                    <a:pt x="1" y="691"/>
                  </a:moveTo>
                  <a:lnTo>
                    <a:pt x="69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8833162" y="1438273"/>
              <a:ext cx="53838" cy="52748"/>
            </a:xfrm>
            <a:custGeom>
              <a:avLst/>
              <a:gdLst/>
              <a:ahLst/>
              <a:cxnLst/>
              <a:rect l="l" t="t" r="r" b="b"/>
              <a:pathLst>
                <a:path w="889" h="871" extrusionOk="0">
                  <a:moveTo>
                    <a:pt x="791" y="0"/>
                  </a:moveTo>
                  <a:cubicBezTo>
                    <a:pt x="768" y="0"/>
                    <a:pt x="746" y="9"/>
                    <a:pt x="728" y="27"/>
                  </a:cubicBezTo>
                  <a:lnTo>
                    <a:pt x="36" y="719"/>
                  </a:lnTo>
                  <a:cubicBezTo>
                    <a:pt x="0" y="754"/>
                    <a:pt x="0" y="809"/>
                    <a:pt x="36" y="845"/>
                  </a:cubicBezTo>
                  <a:cubicBezTo>
                    <a:pt x="52" y="861"/>
                    <a:pt x="76" y="871"/>
                    <a:pt x="98" y="871"/>
                  </a:cubicBezTo>
                  <a:cubicBezTo>
                    <a:pt x="121" y="871"/>
                    <a:pt x="144" y="863"/>
                    <a:pt x="161" y="844"/>
                  </a:cubicBezTo>
                  <a:lnTo>
                    <a:pt x="854" y="151"/>
                  </a:lnTo>
                  <a:cubicBezTo>
                    <a:pt x="889" y="117"/>
                    <a:pt x="889" y="61"/>
                    <a:pt x="854" y="27"/>
                  </a:cubicBezTo>
                  <a:cubicBezTo>
                    <a:pt x="836" y="9"/>
                    <a:pt x="814"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8731423" y="1443784"/>
              <a:ext cx="41908" cy="41908"/>
            </a:xfrm>
            <a:custGeom>
              <a:avLst/>
              <a:gdLst/>
              <a:ahLst/>
              <a:cxnLst/>
              <a:rect l="l" t="t" r="r" b="b"/>
              <a:pathLst>
                <a:path w="692" h="692" extrusionOk="0">
                  <a:moveTo>
                    <a:pt x="0" y="0"/>
                  </a:moveTo>
                  <a:lnTo>
                    <a:pt x="691" y="69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8725428" y="1438334"/>
              <a:ext cx="53777" cy="52687"/>
            </a:xfrm>
            <a:custGeom>
              <a:avLst/>
              <a:gdLst/>
              <a:ahLst/>
              <a:cxnLst/>
              <a:rect l="l" t="t" r="r" b="b"/>
              <a:pathLst>
                <a:path w="888" h="870" extrusionOk="0">
                  <a:moveTo>
                    <a:pt x="99" y="0"/>
                  </a:moveTo>
                  <a:cubicBezTo>
                    <a:pt x="76" y="0"/>
                    <a:pt x="54" y="9"/>
                    <a:pt x="36" y="27"/>
                  </a:cubicBezTo>
                  <a:cubicBezTo>
                    <a:pt x="1" y="60"/>
                    <a:pt x="1" y="116"/>
                    <a:pt x="36" y="151"/>
                  </a:cubicBezTo>
                  <a:lnTo>
                    <a:pt x="729" y="844"/>
                  </a:lnTo>
                  <a:cubicBezTo>
                    <a:pt x="746" y="860"/>
                    <a:pt x="769" y="870"/>
                    <a:pt x="791" y="870"/>
                  </a:cubicBezTo>
                  <a:cubicBezTo>
                    <a:pt x="814" y="870"/>
                    <a:pt x="836" y="862"/>
                    <a:pt x="854" y="846"/>
                  </a:cubicBezTo>
                  <a:cubicBezTo>
                    <a:pt x="888" y="810"/>
                    <a:pt x="888" y="754"/>
                    <a:pt x="854" y="719"/>
                  </a:cubicBezTo>
                  <a:lnTo>
                    <a:pt x="160" y="27"/>
                  </a:lnTo>
                  <a:cubicBezTo>
                    <a:pt x="144" y="9"/>
                    <a:pt x="122"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839036" y="1551397"/>
              <a:ext cx="42029" cy="42029"/>
            </a:xfrm>
            <a:custGeom>
              <a:avLst/>
              <a:gdLst/>
              <a:ahLst/>
              <a:cxnLst/>
              <a:rect l="l" t="t" r="r" b="b"/>
              <a:pathLst>
                <a:path w="694" h="694" extrusionOk="0">
                  <a:moveTo>
                    <a:pt x="1" y="1"/>
                  </a:moveTo>
                  <a:lnTo>
                    <a:pt x="693"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833162" y="1546068"/>
              <a:ext cx="53777" cy="52687"/>
            </a:xfrm>
            <a:custGeom>
              <a:avLst/>
              <a:gdLst/>
              <a:ahLst/>
              <a:cxnLst/>
              <a:rect l="l" t="t" r="r" b="b"/>
              <a:pathLst>
                <a:path w="888" h="870" extrusionOk="0">
                  <a:moveTo>
                    <a:pt x="98" y="0"/>
                  </a:moveTo>
                  <a:cubicBezTo>
                    <a:pt x="75" y="0"/>
                    <a:pt x="53" y="9"/>
                    <a:pt x="36" y="27"/>
                  </a:cubicBezTo>
                  <a:cubicBezTo>
                    <a:pt x="0" y="60"/>
                    <a:pt x="0" y="116"/>
                    <a:pt x="36" y="151"/>
                  </a:cubicBezTo>
                  <a:lnTo>
                    <a:pt x="728" y="843"/>
                  </a:lnTo>
                  <a:cubicBezTo>
                    <a:pt x="746" y="860"/>
                    <a:pt x="768" y="869"/>
                    <a:pt x="790" y="869"/>
                  </a:cubicBezTo>
                  <a:cubicBezTo>
                    <a:pt x="813" y="869"/>
                    <a:pt x="836" y="860"/>
                    <a:pt x="852" y="844"/>
                  </a:cubicBezTo>
                  <a:cubicBezTo>
                    <a:pt x="888" y="810"/>
                    <a:pt x="888" y="754"/>
                    <a:pt x="852" y="719"/>
                  </a:cubicBezTo>
                  <a:lnTo>
                    <a:pt x="160" y="27"/>
                  </a:lnTo>
                  <a:cubicBezTo>
                    <a:pt x="143" y="9"/>
                    <a:pt x="12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1"/>
          <p:cNvSpPr/>
          <p:nvPr/>
        </p:nvSpPr>
        <p:spPr>
          <a:xfrm>
            <a:off x="5602925" y="1053575"/>
            <a:ext cx="170700" cy="170700"/>
          </a:xfrm>
          <a:prstGeom prst="star4">
            <a:avLst>
              <a:gd name="adj" fmla="val 202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CD</a:t>
            </a:r>
            <a:br>
              <a:rPr lang="en-US" dirty="0"/>
            </a:br>
            <a:r>
              <a:rPr lang="en-US" sz="3200" dirty="0"/>
              <a:t>(Continuous Delivery)</a:t>
            </a:r>
            <a:endParaRPr lang="id-ID" dirty="0"/>
          </a:p>
        </p:txBody>
      </p:sp>
      <p:sp>
        <p:nvSpPr>
          <p:cNvPr id="1153" name="Google Shape;1153;p36"/>
          <p:cNvSpPr txBox="1">
            <a:spLocks noGrp="1"/>
          </p:cNvSpPr>
          <p:nvPr>
            <p:ph type="subTitle" idx="1"/>
          </p:nvPr>
        </p:nvSpPr>
        <p:spPr>
          <a:xfrm>
            <a:off x="4947750" y="1050935"/>
            <a:ext cx="3856008"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Tujuan </a:t>
            </a:r>
            <a:r>
              <a:rPr lang="en-US" dirty="0" err="1"/>
              <a:t>dari</a:t>
            </a:r>
            <a:r>
              <a:rPr lang="en-US" dirty="0"/>
              <a:t> Continuous Delivery (CD) </a:t>
            </a:r>
            <a:r>
              <a:rPr lang="en-US" dirty="0" err="1"/>
              <a:t>adalah</a:t>
            </a:r>
            <a:r>
              <a:rPr lang="en-US" dirty="0"/>
              <a:t> untuk </a:t>
            </a:r>
            <a:r>
              <a:rPr lang="en-US" dirty="0" err="1"/>
              <a:t>mengotomatisasi</a:t>
            </a:r>
            <a:r>
              <a:rPr lang="en-US" dirty="0"/>
              <a:t> dan </a:t>
            </a:r>
            <a:r>
              <a:rPr lang="en-US" dirty="0" err="1"/>
              <a:t>mempercepat</a:t>
            </a:r>
            <a:r>
              <a:rPr lang="en-US" dirty="0"/>
              <a:t> proses </a:t>
            </a:r>
            <a:r>
              <a:rPr lang="en-US" dirty="0" err="1"/>
              <a:t>pengiriman</a:t>
            </a:r>
            <a:r>
              <a:rPr lang="en-US" dirty="0"/>
              <a:t> perangkat </a:t>
            </a:r>
            <a:r>
              <a:rPr lang="en-US" dirty="0" err="1"/>
              <a:t>lunak</a:t>
            </a:r>
            <a:r>
              <a:rPr lang="en-US" dirty="0"/>
              <a:t> ke </a:t>
            </a:r>
            <a:r>
              <a:rPr lang="en-US" dirty="0" err="1"/>
              <a:t>lingkungan</a:t>
            </a:r>
            <a:r>
              <a:rPr lang="en-US" dirty="0"/>
              <a:t> </a:t>
            </a:r>
            <a:r>
              <a:rPr lang="en-US" dirty="0" err="1"/>
              <a:t>produksi</a:t>
            </a:r>
            <a:r>
              <a:rPr lang="en-US" dirty="0"/>
              <a:t> atau </a:t>
            </a:r>
            <a:r>
              <a:rPr lang="en-US" dirty="0" err="1"/>
              <a:t>pra-produksi</a:t>
            </a:r>
            <a:r>
              <a:rPr lang="en-US" dirty="0"/>
              <a:t> dengan </a:t>
            </a:r>
            <a:r>
              <a:rPr lang="en-US" dirty="0" err="1"/>
              <a:t>lebih</a:t>
            </a:r>
            <a:r>
              <a:rPr lang="en-US" dirty="0"/>
              <a:t> </a:t>
            </a:r>
            <a:r>
              <a:rPr lang="en-US" dirty="0" err="1"/>
              <a:t>cepat</a:t>
            </a:r>
            <a:r>
              <a:rPr lang="en-US" dirty="0"/>
              <a:t>, </a:t>
            </a:r>
            <a:r>
              <a:rPr lang="en-US" dirty="0" err="1"/>
              <a:t>aman</a:t>
            </a:r>
            <a:r>
              <a:rPr lang="en-US" dirty="0"/>
              <a:t>, dan </a:t>
            </a:r>
            <a:r>
              <a:rPr lang="en-US" dirty="0" err="1"/>
              <a:t>efisien</a:t>
            </a:r>
            <a:r>
              <a:rPr lang="en-US" dirty="0"/>
              <a:t>. </a:t>
            </a:r>
          </a:p>
          <a:p>
            <a:pPr marL="0" lvl="0" indent="0" algn="l" rtl="0">
              <a:lnSpc>
                <a:spcPct val="150000"/>
              </a:lnSpc>
              <a:spcBef>
                <a:spcPts val="0"/>
              </a:spcBef>
              <a:spcAft>
                <a:spcPts val="0"/>
              </a:spcAft>
              <a:buNone/>
            </a:pPr>
            <a:r>
              <a:rPr lang="en-US" dirty="0" err="1"/>
              <a:t>Beberapa</a:t>
            </a:r>
            <a:r>
              <a:rPr lang="en-US" dirty="0"/>
              <a:t> </a:t>
            </a:r>
            <a:r>
              <a:rPr lang="en-US" dirty="0" err="1"/>
              <a:t>poin</a:t>
            </a:r>
            <a:r>
              <a:rPr lang="en-US" dirty="0"/>
              <a:t> </a:t>
            </a:r>
            <a:r>
              <a:rPr lang="en-US" dirty="0" err="1"/>
              <a:t>kunci</a:t>
            </a:r>
            <a:r>
              <a:rPr lang="en-US" dirty="0"/>
              <a:t> </a:t>
            </a:r>
            <a:r>
              <a:rPr lang="en-US" dirty="0" err="1"/>
              <a:t>dalam</a:t>
            </a:r>
            <a:r>
              <a:rPr lang="en-US" dirty="0"/>
              <a:t> </a:t>
            </a:r>
            <a:r>
              <a:rPr lang="en-US" dirty="0" err="1"/>
              <a:t>definisi</a:t>
            </a:r>
            <a:r>
              <a:rPr lang="en-US" dirty="0"/>
              <a:t> Continuous Delivery </a:t>
            </a:r>
            <a:r>
              <a:rPr lang="en-US" dirty="0" err="1"/>
              <a:t>adalah</a:t>
            </a:r>
            <a:r>
              <a:rPr lang="en-US" dirty="0"/>
              <a:t>:</a:t>
            </a:r>
          </a:p>
          <a:p>
            <a:pPr marL="171450" lvl="0" indent="-171450" algn="l" rtl="0">
              <a:lnSpc>
                <a:spcPct val="150000"/>
              </a:lnSpc>
              <a:spcBef>
                <a:spcPts val="0"/>
              </a:spcBef>
              <a:spcAft>
                <a:spcPts val="0"/>
              </a:spcAft>
              <a:buFont typeface="Arial" panose="020B0604020202020204" pitchFamily="34" charset="0"/>
              <a:buChar char="•"/>
            </a:pPr>
            <a:r>
              <a:rPr lang="en-US" dirty="0" err="1"/>
              <a:t>Otomatisasi</a:t>
            </a:r>
            <a:r>
              <a:rPr lang="en-US" dirty="0"/>
              <a:t> </a:t>
            </a:r>
            <a:r>
              <a:rPr lang="en-US" dirty="0" err="1"/>
              <a:t>Pengiriman</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Pengujian</a:t>
            </a:r>
            <a:r>
              <a:rPr lang="en-US" dirty="0"/>
              <a:t> </a:t>
            </a:r>
            <a:r>
              <a:rPr lang="en-US" dirty="0" err="1"/>
              <a:t>Berkelanjutan</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Lingkungan</a:t>
            </a:r>
            <a:r>
              <a:rPr lang="en-US" dirty="0"/>
              <a:t> </a:t>
            </a:r>
            <a:r>
              <a:rPr lang="en-US" dirty="0" err="1"/>
              <a:t>Serupa</a:t>
            </a:r>
            <a:r>
              <a:rPr lang="en-US" dirty="0"/>
              <a:t> dengan </a:t>
            </a:r>
            <a:r>
              <a:rPr lang="en-US" dirty="0" err="1"/>
              <a:t>Produksi</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a:t>Integrasi dengan Continuous Integration (CI)</a:t>
            </a:r>
          </a:p>
          <a:p>
            <a:pPr marL="171450" lvl="0" indent="-171450" algn="l" rtl="0">
              <a:lnSpc>
                <a:spcPct val="150000"/>
              </a:lnSpc>
              <a:spcBef>
                <a:spcPts val="0"/>
              </a:spcBef>
              <a:spcAft>
                <a:spcPts val="0"/>
              </a:spcAft>
              <a:buFont typeface="Arial" panose="020B0604020202020204" pitchFamily="34" charset="0"/>
              <a:buChar char="•"/>
            </a:pPr>
            <a:r>
              <a:rPr lang="en-US" dirty="0" err="1"/>
              <a:t>Konsep</a:t>
            </a:r>
            <a:r>
              <a:rPr lang="en-US" dirty="0"/>
              <a:t> "Always Ready for Release"</a:t>
            </a:r>
          </a:p>
          <a:p>
            <a:pPr marL="171450" lvl="0" indent="-171450" algn="l" rtl="0">
              <a:lnSpc>
                <a:spcPct val="150000"/>
              </a:lnSpc>
              <a:spcBef>
                <a:spcPts val="0"/>
              </a:spcBef>
              <a:spcAft>
                <a:spcPts val="0"/>
              </a:spcAft>
              <a:buFont typeface="Arial" panose="020B0604020202020204" pitchFamily="34" charset="0"/>
              <a:buChar char="•"/>
            </a:pPr>
            <a:r>
              <a:rPr lang="en-US" dirty="0" err="1"/>
              <a:t>Kebijakan</a:t>
            </a:r>
            <a:r>
              <a:rPr lang="en-US" dirty="0"/>
              <a:t> </a:t>
            </a:r>
            <a:r>
              <a:rPr lang="en-US" dirty="0" err="1"/>
              <a:t>Penyampaian</a:t>
            </a:r>
            <a:endParaRPr lang="en-US" dirty="0"/>
          </a:p>
        </p:txBody>
      </p:sp>
      <p:sp>
        <p:nvSpPr>
          <p:cNvPr id="1154" name="Google Shape;1154;p36"/>
          <p:cNvSpPr txBox="1">
            <a:spLocks noGrp="1"/>
          </p:cNvSpPr>
          <p:nvPr>
            <p:ph type="subTitle" idx="2"/>
          </p:nvPr>
        </p:nvSpPr>
        <p:spPr>
          <a:xfrm>
            <a:off x="954451" y="1050934"/>
            <a:ext cx="3241800" cy="39038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err="1"/>
              <a:t>Continuous</a:t>
            </a:r>
            <a:r>
              <a:rPr lang="id-ID" dirty="0"/>
              <a:t> </a:t>
            </a:r>
            <a:r>
              <a:rPr lang="id-ID" dirty="0" err="1"/>
              <a:t>Delivery</a:t>
            </a:r>
            <a:r>
              <a:rPr lang="id-ID" dirty="0"/>
              <a:t> (CD), atau Penyampaian Berkelanjutan, adalah praktik pengembangan perangkat lunak yang berfokus pada otomatisasi proses pengiriman dan penyebaran perangkat lunak ke lingkungan produksi atau </a:t>
            </a:r>
            <a:r>
              <a:rPr lang="id-ID" dirty="0" err="1"/>
              <a:t>pra</a:t>
            </a:r>
            <a:r>
              <a:rPr lang="id-ID" dirty="0"/>
              <a:t>-produksi secara berkelanjutan, aman, dan efisien. Dalam konteks </a:t>
            </a:r>
            <a:r>
              <a:rPr lang="id-ID" dirty="0" err="1"/>
              <a:t>Continuous</a:t>
            </a:r>
            <a:r>
              <a:rPr lang="id-ID" dirty="0"/>
              <a:t> </a:t>
            </a:r>
            <a:r>
              <a:rPr lang="id-ID" dirty="0" err="1"/>
              <a:t>Delivery</a:t>
            </a:r>
            <a:r>
              <a:rPr lang="id-ID" dirty="0"/>
              <a:t>, perangkat lunak yang lulus uji, lengkap, dan siap untuk diterapkan dapat dikirimkan ke produksi dengan cepat dan konsisten.</a:t>
            </a:r>
            <a:endParaRPr lang="en-US" dirty="0"/>
          </a:p>
        </p:txBody>
      </p:sp>
    </p:spTree>
    <p:extLst>
      <p:ext uri="{BB962C8B-B14F-4D97-AF65-F5344CB8AC3E}">
        <p14:creationId xmlns:p14="http://schemas.microsoft.com/office/powerpoint/2010/main" val="296585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a:t>Cara Kerja CI/CD </a:t>
            </a:r>
            <a:br>
              <a:rPr lang="id-ID" sz="3600" dirty="0"/>
            </a:br>
            <a:r>
              <a:rPr lang="id-ID" sz="3600" dirty="0"/>
              <a:t>Studi Kasus</a:t>
            </a:r>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663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1. Buat file fuzzy.py</a:t>
            </a:r>
          </a:p>
        </p:txBody>
      </p:sp>
      <p:pic>
        <p:nvPicPr>
          <p:cNvPr id="4" name="Picture 3">
            <a:extLst>
              <a:ext uri="{FF2B5EF4-FFF2-40B4-BE49-F238E27FC236}">
                <a16:creationId xmlns:a16="http://schemas.microsoft.com/office/drawing/2014/main" id="{B3D03D12-10CA-DB6D-574F-A334B4D99DF7}"/>
              </a:ext>
            </a:extLst>
          </p:cNvPr>
          <p:cNvPicPr>
            <a:picLocks noChangeAspect="1"/>
          </p:cNvPicPr>
          <p:nvPr/>
        </p:nvPicPr>
        <p:blipFill>
          <a:blip r:embed="rId3"/>
          <a:stretch>
            <a:fillRect/>
          </a:stretch>
        </p:blipFill>
        <p:spPr>
          <a:xfrm>
            <a:off x="1435394" y="1522049"/>
            <a:ext cx="6273209" cy="3526958"/>
          </a:xfrm>
          <a:prstGeom prst="rect">
            <a:avLst/>
          </a:prstGeom>
        </p:spPr>
      </p:pic>
    </p:spTree>
    <p:extLst>
      <p:ext uri="{BB962C8B-B14F-4D97-AF65-F5344CB8AC3E}">
        <p14:creationId xmlns:p14="http://schemas.microsoft.com/office/powerpoint/2010/main" val="369752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2. Buat file test_fuzzy.py, </a:t>
            </a:r>
            <a:r>
              <a:rPr lang="en-US" dirty="0" err="1"/>
              <a:t>isi</a:t>
            </a:r>
            <a:r>
              <a:rPr lang="en-US" dirty="0"/>
              <a:t> dengan </a:t>
            </a:r>
            <a:r>
              <a:rPr lang="en-US" dirty="0" err="1"/>
              <a:t>fungsi</a:t>
            </a:r>
            <a:r>
              <a:rPr lang="en-US" dirty="0"/>
              <a:t> yang ingin </a:t>
            </a:r>
            <a:r>
              <a:rPr lang="en-US" dirty="0" err="1"/>
              <a:t>diuji</a:t>
            </a:r>
            <a:endParaRPr lang="en-US" dirty="0"/>
          </a:p>
        </p:txBody>
      </p:sp>
      <p:pic>
        <p:nvPicPr>
          <p:cNvPr id="3" name="Picture 2">
            <a:extLst>
              <a:ext uri="{FF2B5EF4-FFF2-40B4-BE49-F238E27FC236}">
                <a16:creationId xmlns:a16="http://schemas.microsoft.com/office/drawing/2014/main" id="{7F1E1474-30A4-0D8C-91AE-F408FD7D336C}"/>
              </a:ext>
            </a:extLst>
          </p:cNvPr>
          <p:cNvPicPr>
            <a:picLocks noChangeAspect="1"/>
          </p:cNvPicPr>
          <p:nvPr/>
        </p:nvPicPr>
        <p:blipFill>
          <a:blip r:embed="rId3"/>
          <a:stretch>
            <a:fillRect/>
          </a:stretch>
        </p:blipFill>
        <p:spPr>
          <a:xfrm>
            <a:off x="1642729" y="1541721"/>
            <a:ext cx="5858541" cy="3293821"/>
          </a:xfrm>
          <a:prstGeom prst="rect">
            <a:avLst/>
          </a:prstGeom>
        </p:spPr>
      </p:pic>
    </p:spTree>
    <p:extLst>
      <p:ext uri="{BB962C8B-B14F-4D97-AF65-F5344CB8AC3E}">
        <p14:creationId xmlns:p14="http://schemas.microsoft.com/office/powerpoint/2010/main" val="9156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3. Buka terminal, </a:t>
            </a:r>
            <a:r>
              <a:rPr lang="en-US" dirty="0" err="1"/>
              <a:t>ketik</a:t>
            </a:r>
            <a:r>
              <a:rPr lang="en-US" dirty="0"/>
              <a:t> python test_python.py</a:t>
            </a:r>
          </a:p>
        </p:txBody>
      </p:sp>
      <p:pic>
        <p:nvPicPr>
          <p:cNvPr id="4" name="Picture 3">
            <a:extLst>
              <a:ext uri="{FF2B5EF4-FFF2-40B4-BE49-F238E27FC236}">
                <a16:creationId xmlns:a16="http://schemas.microsoft.com/office/drawing/2014/main" id="{8F29D865-AB92-4A63-DED7-52F8F2260CDF}"/>
              </a:ext>
            </a:extLst>
          </p:cNvPr>
          <p:cNvPicPr>
            <a:picLocks noChangeAspect="1"/>
          </p:cNvPicPr>
          <p:nvPr/>
        </p:nvPicPr>
        <p:blipFill>
          <a:blip r:embed="rId3"/>
          <a:stretch>
            <a:fillRect/>
          </a:stretch>
        </p:blipFill>
        <p:spPr>
          <a:xfrm>
            <a:off x="1634732" y="1541721"/>
            <a:ext cx="5874533" cy="3302812"/>
          </a:xfrm>
          <a:prstGeom prst="rect">
            <a:avLst/>
          </a:prstGeom>
        </p:spPr>
      </p:pic>
    </p:spTree>
    <p:extLst>
      <p:ext uri="{BB962C8B-B14F-4D97-AF65-F5344CB8AC3E}">
        <p14:creationId xmlns:p14="http://schemas.microsoft.com/office/powerpoint/2010/main" val="181719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4. Buat repository baru di </a:t>
            </a:r>
            <a:r>
              <a:rPr lang="en-US" dirty="0" err="1"/>
              <a:t>github</a:t>
            </a:r>
            <a:r>
              <a:rPr lang="en-US" dirty="0"/>
              <a:t> dengan nama TESTING_QA </a:t>
            </a:r>
            <a:r>
              <a:rPr lang="en-US" dirty="0" err="1"/>
              <a:t>lalu</a:t>
            </a:r>
            <a:r>
              <a:rPr lang="en-US" dirty="0"/>
              <a:t> upload project</a:t>
            </a:r>
          </a:p>
        </p:txBody>
      </p:sp>
      <p:pic>
        <p:nvPicPr>
          <p:cNvPr id="4" name="Picture 3">
            <a:extLst>
              <a:ext uri="{FF2B5EF4-FFF2-40B4-BE49-F238E27FC236}">
                <a16:creationId xmlns:a16="http://schemas.microsoft.com/office/drawing/2014/main" id="{687A6996-2CDD-AD7A-11EF-3A11EC1B4D59}"/>
              </a:ext>
            </a:extLst>
          </p:cNvPr>
          <p:cNvPicPr>
            <a:picLocks noChangeAspect="1"/>
          </p:cNvPicPr>
          <p:nvPr/>
        </p:nvPicPr>
        <p:blipFill>
          <a:blip r:embed="rId3"/>
          <a:stretch>
            <a:fillRect/>
          </a:stretch>
        </p:blipFill>
        <p:spPr>
          <a:xfrm>
            <a:off x="1493873" y="1541721"/>
            <a:ext cx="6156251" cy="3461201"/>
          </a:xfrm>
          <a:prstGeom prst="rect">
            <a:avLst/>
          </a:prstGeom>
        </p:spPr>
      </p:pic>
    </p:spTree>
    <p:extLst>
      <p:ext uri="{BB962C8B-B14F-4D97-AF65-F5344CB8AC3E}">
        <p14:creationId xmlns:p14="http://schemas.microsoft.com/office/powerpoint/2010/main" val="419503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5. Buka tab Actions</a:t>
            </a:r>
          </a:p>
        </p:txBody>
      </p:sp>
      <p:pic>
        <p:nvPicPr>
          <p:cNvPr id="3" name="Picture 2">
            <a:extLst>
              <a:ext uri="{FF2B5EF4-FFF2-40B4-BE49-F238E27FC236}">
                <a16:creationId xmlns:a16="http://schemas.microsoft.com/office/drawing/2014/main" id="{EC4EA5DE-2C95-9C52-9B68-88DB22CAA1CF}"/>
              </a:ext>
            </a:extLst>
          </p:cNvPr>
          <p:cNvPicPr>
            <a:picLocks noChangeAspect="1"/>
          </p:cNvPicPr>
          <p:nvPr/>
        </p:nvPicPr>
        <p:blipFill>
          <a:blip r:embed="rId3"/>
          <a:stretch>
            <a:fillRect/>
          </a:stretch>
        </p:blipFill>
        <p:spPr>
          <a:xfrm>
            <a:off x="1254641" y="1413293"/>
            <a:ext cx="6634716" cy="3730207"/>
          </a:xfrm>
          <a:prstGeom prst="rect">
            <a:avLst/>
          </a:prstGeom>
        </p:spPr>
      </p:pic>
    </p:spTree>
    <p:extLst>
      <p:ext uri="{BB962C8B-B14F-4D97-AF65-F5344CB8AC3E}">
        <p14:creationId xmlns:p14="http://schemas.microsoft.com/office/powerpoint/2010/main" val="269694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6. </a:t>
            </a:r>
            <a:r>
              <a:rPr lang="en-US" dirty="0" err="1"/>
              <a:t>Pilih</a:t>
            </a:r>
            <a:r>
              <a:rPr lang="en-US" dirty="0"/>
              <a:t> Python application </a:t>
            </a:r>
            <a:r>
              <a:rPr lang="en-US" dirty="0" err="1"/>
              <a:t>lalu</a:t>
            </a:r>
            <a:r>
              <a:rPr lang="en-US" dirty="0"/>
              <a:t> </a:t>
            </a:r>
            <a:r>
              <a:rPr lang="en-US" dirty="0" err="1"/>
              <a:t>klik</a:t>
            </a:r>
            <a:r>
              <a:rPr lang="en-US" dirty="0"/>
              <a:t> configure</a:t>
            </a:r>
          </a:p>
        </p:txBody>
      </p:sp>
      <p:pic>
        <p:nvPicPr>
          <p:cNvPr id="3" name="Picture 2">
            <a:extLst>
              <a:ext uri="{FF2B5EF4-FFF2-40B4-BE49-F238E27FC236}">
                <a16:creationId xmlns:a16="http://schemas.microsoft.com/office/drawing/2014/main" id="{7B5FF0DB-C3F0-28F6-E306-4CB6786B1254}"/>
              </a:ext>
            </a:extLst>
          </p:cNvPr>
          <p:cNvPicPr>
            <a:picLocks noChangeAspect="1"/>
          </p:cNvPicPr>
          <p:nvPr/>
        </p:nvPicPr>
        <p:blipFill>
          <a:blip r:embed="rId3"/>
          <a:stretch>
            <a:fillRect/>
          </a:stretch>
        </p:blipFill>
        <p:spPr>
          <a:xfrm>
            <a:off x="1511807" y="1541721"/>
            <a:ext cx="6120384" cy="3441036"/>
          </a:xfrm>
          <a:prstGeom prst="rect">
            <a:avLst/>
          </a:prstGeom>
        </p:spPr>
      </p:pic>
    </p:spTree>
    <p:extLst>
      <p:ext uri="{BB962C8B-B14F-4D97-AF65-F5344CB8AC3E}">
        <p14:creationId xmlns:p14="http://schemas.microsoft.com/office/powerpoint/2010/main" val="22702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7. Klik commit change 2x, </a:t>
            </a:r>
            <a:r>
              <a:rPr lang="en-US" dirty="0" err="1"/>
              <a:t>lalu</a:t>
            </a:r>
            <a:r>
              <a:rPr lang="en-US" dirty="0"/>
              <a:t> </a:t>
            </a:r>
            <a:r>
              <a:rPr lang="en-US" dirty="0" err="1"/>
              <a:t>buka</a:t>
            </a:r>
            <a:r>
              <a:rPr lang="en-US" dirty="0"/>
              <a:t> tab Actions kembali</a:t>
            </a:r>
          </a:p>
        </p:txBody>
      </p:sp>
      <p:pic>
        <p:nvPicPr>
          <p:cNvPr id="4" name="Picture 3">
            <a:extLst>
              <a:ext uri="{FF2B5EF4-FFF2-40B4-BE49-F238E27FC236}">
                <a16:creationId xmlns:a16="http://schemas.microsoft.com/office/drawing/2014/main" id="{5B3A90E5-C003-AE99-CE84-90B5197382D4}"/>
              </a:ext>
            </a:extLst>
          </p:cNvPr>
          <p:cNvPicPr>
            <a:picLocks noChangeAspect="1"/>
          </p:cNvPicPr>
          <p:nvPr/>
        </p:nvPicPr>
        <p:blipFill>
          <a:blip r:embed="rId3"/>
          <a:stretch>
            <a:fillRect/>
          </a:stretch>
        </p:blipFill>
        <p:spPr>
          <a:xfrm>
            <a:off x="1408813" y="1492159"/>
            <a:ext cx="6326372" cy="3556848"/>
          </a:xfrm>
          <a:prstGeom prst="rect">
            <a:avLst/>
          </a:prstGeom>
        </p:spPr>
      </p:pic>
    </p:spTree>
    <p:extLst>
      <p:ext uri="{BB962C8B-B14F-4D97-AF65-F5344CB8AC3E}">
        <p14:creationId xmlns:p14="http://schemas.microsoft.com/office/powerpoint/2010/main" val="395973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3200" dirty="0"/>
              <a:t>Cara Kerja CI/CD </a:t>
            </a:r>
            <a:br>
              <a:rPr lang="id-ID" sz="3200" dirty="0"/>
            </a:br>
            <a:r>
              <a:rPr lang="id-ID" sz="3200" dirty="0"/>
              <a:t>Studi Kasus</a:t>
            </a:r>
            <a:endParaRPr lang="id-ID" dirty="0"/>
          </a:p>
        </p:txBody>
      </p:sp>
      <p:sp>
        <p:nvSpPr>
          <p:cNvPr id="1154" name="Google Shape;1154;p36"/>
          <p:cNvSpPr txBox="1">
            <a:spLocks noGrp="1"/>
          </p:cNvSpPr>
          <p:nvPr>
            <p:ph type="subTitle" idx="2"/>
          </p:nvPr>
        </p:nvSpPr>
        <p:spPr>
          <a:xfrm>
            <a:off x="514439" y="1050935"/>
            <a:ext cx="8115121" cy="490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8. Unit Test </a:t>
            </a:r>
            <a:r>
              <a:rPr lang="en-US" dirty="0" err="1"/>
              <a:t>berhasil</a:t>
            </a:r>
            <a:r>
              <a:rPr lang="en-US" dirty="0"/>
              <a:t> </a:t>
            </a:r>
            <a:r>
              <a:rPr lang="en-US" dirty="0" err="1"/>
              <a:t>dilakukan</a:t>
            </a:r>
            <a:r>
              <a:rPr lang="en-US" dirty="0"/>
              <a:t> di </a:t>
            </a:r>
            <a:r>
              <a:rPr lang="en-US" dirty="0" err="1"/>
              <a:t>github</a:t>
            </a:r>
            <a:r>
              <a:rPr lang="en-US" dirty="0"/>
              <a:t> </a:t>
            </a:r>
            <a:r>
              <a:rPr lang="en-US" dirty="0" err="1"/>
              <a:t>tanpa</a:t>
            </a:r>
            <a:r>
              <a:rPr lang="en-US"/>
              <a:t> error</a:t>
            </a:r>
            <a:endParaRPr lang="en-US" dirty="0"/>
          </a:p>
        </p:txBody>
      </p:sp>
      <p:pic>
        <p:nvPicPr>
          <p:cNvPr id="3" name="Picture 2">
            <a:extLst>
              <a:ext uri="{FF2B5EF4-FFF2-40B4-BE49-F238E27FC236}">
                <a16:creationId xmlns:a16="http://schemas.microsoft.com/office/drawing/2014/main" id="{AFF62C43-AD83-D1A9-0EB1-3A39F850525D}"/>
              </a:ext>
            </a:extLst>
          </p:cNvPr>
          <p:cNvPicPr>
            <a:picLocks noChangeAspect="1"/>
          </p:cNvPicPr>
          <p:nvPr/>
        </p:nvPicPr>
        <p:blipFill>
          <a:blip r:embed="rId3"/>
          <a:stretch>
            <a:fillRect/>
          </a:stretch>
        </p:blipFill>
        <p:spPr>
          <a:xfrm>
            <a:off x="1557970" y="1541721"/>
            <a:ext cx="6028058" cy="3389128"/>
          </a:xfrm>
          <a:prstGeom prst="rect">
            <a:avLst/>
          </a:prstGeom>
        </p:spPr>
      </p:pic>
    </p:spTree>
    <p:extLst>
      <p:ext uri="{BB962C8B-B14F-4D97-AF65-F5344CB8AC3E}">
        <p14:creationId xmlns:p14="http://schemas.microsoft.com/office/powerpoint/2010/main" val="12033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3"/>
          <p:cNvSpPr/>
          <p:nvPr/>
        </p:nvSpPr>
        <p:spPr>
          <a:xfrm>
            <a:off x="89015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3589500" y="3080850"/>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89015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3589500"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6288625" y="1407975"/>
            <a:ext cx="1163700" cy="488400"/>
          </a:xfrm>
          <a:prstGeom prst="roundRect">
            <a:avLst>
              <a:gd name="adj" fmla="val 50000"/>
            </a:avLst>
          </a:prstGeom>
          <a:solidFill>
            <a:schemeClr val="accen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Daftar Isi</a:t>
            </a:r>
            <a:endParaRPr dirty="0"/>
          </a:p>
        </p:txBody>
      </p:sp>
      <p:sp>
        <p:nvSpPr>
          <p:cNvPr id="937" name="Google Shape;937;p33"/>
          <p:cNvSpPr txBox="1">
            <a:spLocks noGrp="1"/>
          </p:cNvSpPr>
          <p:nvPr>
            <p:ph type="title" idx="2"/>
          </p:nvPr>
        </p:nvSpPr>
        <p:spPr>
          <a:xfrm>
            <a:off x="89011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938" name="Google Shape;938;p33"/>
          <p:cNvSpPr txBox="1">
            <a:spLocks noGrp="1"/>
          </p:cNvSpPr>
          <p:nvPr>
            <p:ph type="title" idx="3"/>
          </p:nvPr>
        </p:nvSpPr>
        <p:spPr>
          <a:xfrm>
            <a:off x="890113" y="3177450"/>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39" name="Google Shape;939;p33"/>
          <p:cNvSpPr txBox="1">
            <a:spLocks noGrp="1"/>
          </p:cNvSpPr>
          <p:nvPr>
            <p:ph type="title" idx="4"/>
          </p:nvPr>
        </p:nvSpPr>
        <p:spPr>
          <a:xfrm>
            <a:off x="3589390"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940" name="Google Shape;940;p33"/>
          <p:cNvSpPr txBox="1">
            <a:spLocks noGrp="1"/>
          </p:cNvSpPr>
          <p:nvPr>
            <p:ph type="title" idx="5"/>
          </p:nvPr>
        </p:nvSpPr>
        <p:spPr>
          <a:xfrm>
            <a:off x="3589390" y="3177449"/>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941" name="Google Shape;941;p33"/>
          <p:cNvSpPr txBox="1">
            <a:spLocks noGrp="1"/>
          </p:cNvSpPr>
          <p:nvPr>
            <p:ph type="title" idx="6"/>
          </p:nvPr>
        </p:nvSpPr>
        <p:spPr>
          <a:xfrm>
            <a:off x="6288663" y="1504575"/>
            <a:ext cx="116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944" name="Google Shape;944;p33"/>
          <p:cNvSpPr txBox="1">
            <a:spLocks noGrp="1"/>
          </p:cNvSpPr>
          <p:nvPr>
            <p:ph type="subTitle" idx="1"/>
          </p:nvPr>
        </p:nvSpPr>
        <p:spPr>
          <a:xfrm>
            <a:off x="599113" y="2024212"/>
            <a:ext cx="1745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Unit Test</a:t>
            </a:r>
            <a:endParaRPr dirty="0"/>
          </a:p>
        </p:txBody>
      </p:sp>
      <p:sp>
        <p:nvSpPr>
          <p:cNvPr id="945" name="Google Shape;945;p33"/>
          <p:cNvSpPr txBox="1">
            <a:spLocks noGrp="1"/>
          </p:cNvSpPr>
          <p:nvPr>
            <p:ph type="subTitle" idx="8"/>
          </p:nvPr>
        </p:nvSpPr>
        <p:spPr>
          <a:xfrm>
            <a:off x="2772470" y="2024212"/>
            <a:ext cx="279754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White Box Testing</a:t>
            </a:r>
            <a:endParaRPr dirty="0"/>
          </a:p>
        </p:txBody>
      </p:sp>
      <p:sp>
        <p:nvSpPr>
          <p:cNvPr id="946" name="Google Shape;946;p33"/>
          <p:cNvSpPr txBox="1">
            <a:spLocks noGrp="1"/>
          </p:cNvSpPr>
          <p:nvPr>
            <p:ph type="subTitle" idx="9"/>
          </p:nvPr>
        </p:nvSpPr>
        <p:spPr>
          <a:xfrm>
            <a:off x="5758066" y="2024212"/>
            <a:ext cx="2224817" cy="484800"/>
          </a:xfrm>
          <a:prstGeom prst="rect">
            <a:avLst/>
          </a:prstGeom>
        </p:spPr>
        <p:txBody>
          <a:bodyPr spcFirstLastPara="1" wrap="square" lIns="91425" tIns="91425" rIns="91425" bIns="91425" anchor="t" anchorCtr="0">
            <a:noAutofit/>
          </a:bodyPr>
          <a:lstStyle/>
          <a:p>
            <a:pPr marL="0" indent="0" algn="ctr"/>
            <a:r>
              <a:rPr lang="en" dirty="0"/>
              <a:t>CI</a:t>
            </a:r>
          </a:p>
          <a:p>
            <a:pPr marL="0" indent="0" algn="ctr"/>
            <a:r>
              <a:rPr lang="en" sz="1200" dirty="0"/>
              <a:t>(</a:t>
            </a:r>
            <a:r>
              <a:rPr lang="id-ID" sz="1200" dirty="0" err="1"/>
              <a:t>Continuous</a:t>
            </a:r>
            <a:r>
              <a:rPr lang="id-ID" sz="1200" dirty="0"/>
              <a:t> </a:t>
            </a:r>
            <a:r>
              <a:rPr lang="id-ID" sz="1200" dirty="0" err="1"/>
              <a:t>Integration</a:t>
            </a:r>
            <a:r>
              <a:rPr lang="en" sz="1200" dirty="0"/>
              <a:t>)</a:t>
            </a:r>
            <a:endParaRPr sz="1100" dirty="0"/>
          </a:p>
        </p:txBody>
      </p:sp>
      <p:sp>
        <p:nvSpPr>
          <p:cNvPr id="947" name="Google Shape;947;p33"/>
          <p:cNvSpPr txBox="1">
            <a:spLocks noGrp="1"/>
          </p:cNvSpPr>
          <p:nvPr>
            <p:ph type="subTitle" idx="13"/>
          </p:nvPr>
        </p:nvSpPr>
        <p:spPr>
          <a:xfrm>
            <a:off x="489356" y="3773500"/>
            <a:ext cx="1965214"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CD</a:t>
            </a:r>
          </a:p>
          <a:p>
            <a:pPr marL="0" lvl="0" indent="0" algn="ctr" rtl="0">
              <a:spcBef>
                <a:spcPts val="0"/>
              </a:spcBef>
              <a:spcAft>
                <a:spcPts val="0"/>
              </a:spcAft>
              <a:buNone/>
            </a:pPr>
            <a:r>
              <a:rPr lang="en" sz="1200" dirty="0"/>
              <a:t>(</a:t>
            </a:r>
            <a:r>
              <a:rPr lang="id-ID" sz="1200" dirty="0" err="1"/>
              <a:t>Continuous</a:t>
            </a:r>
            <a:r>
              <a:rPr lang="id-ID" sz="1200" dirty="0"/>
              <a:t> </a:t>
            </a:r>
            <a:r>
              <a:rPr lang="id-ID" sz="1200" dirty="0" err="1"/>
              <a:t>Delivery</a:t>
            </a:r>
            <a:r>
              <a:rPr lang="id-ID" sz="1200" dirty="0"/>
              <a:t>)</a:t>
            </a:r>
            <a:endParaRPr sz="1200" dirty="0"/>
          </a:p>
        </p:txBody>
      </p:sp>
      <p:sp>
        <p:nvSpPr>
          <p:cNvPr id="948" name="Google Shape;948;p33"/>
          <p:cNvSpPr txBox="1">
            <a:spLocks noGrp="1"/>
          </p:cNvSpPr>
          <p:nvPr>
            <p:ph type="subTitle" idx="14"/>
          </p:nvPr>
        </p:nvSpPr>
        <p:spPr>
          <a:xfrm>
            <a:off x="2972868" y="3773499"/>
            <a:ext cx="2396743"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Cara Kerja CI/CD </a:t>
            </a:r>
            <a:br>
              <a:rPr lang="en" dirty="0"/>
            </a:br>
            <a:r>
              <a:rPr lang="en" dirty="0"/>
              <a:t>Studi Kasus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Unit </a:t>
            </a:r>
            <a:r>
              <a:rPr lang="id-ID" dirty="0" err="1"/>
              <a:t>Test</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a:t>
            </a:r>
            <a:r>
              <a:rPr lang="id-ID" dirty="0"/>
              <a:t>Unit </a:t>
            </a:r>
            <a:r>
              <a:rPr lang="id-ID" dirty="0" err="1"/>
              <a:t>Test</a:t>
            </a:r>
            <a:endParaRPr lang="id-ID" dirty="0"/>
          </a:p>
        </p:txBody>
      </p:sp>
      <p:sp>
        <p:nvSpPr>
          <p:cNvPr id="1153" name="Google Shape;1153;p36"/>
          <p:cNvSpPr txBox="1">
            <a:spLocks noGrp="1"/>
          </p:cNvSpPr>
          <p:nvPr>
            <p:ph type="subTitle" idx="1"/>
          </p:nvPr>
        </p:nvSpPr>
        <p:spPr>
          <a:xfrm>
            <a:off x="4947750"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Tujuan </a:t>
            </a:r>
            <a:r>
              <a:rPr lang="en-US" dirty="0" err="1"/>
              <a:t>utama</a:t>
            </a:r>
            <a:r>
              <a:rPr lang="en-US" dirty="0"/>
              <a:t> </a:t>
            </a:r>
            <a:r>
              <a:rPr lang="en-US" dirty="0" err="1"/>
              <a:t>dari</a:t>
            </a:r>
            <a:r>
              <a:rPr lang="en-US" dirty="0"/>
              <a:t> unit testing </a:t>
            </a:r>
            <a:r>
              <a:rPr lang="en-US" dirty="0" err="1"/>
              <a:t>adalah</a:t>
            </a:r>
            <a:r>
              <a:rPr lang="en-US" dirty="0"/>
              <a:t>:</a:t>
            </a:r>
          </a:p>
          <a:p>
            <a:pPr marL="171450" lvl="0" indent="-171450" algn="l" rtl="0">
              <a:lnSpc>
                <a:spcPct val="150000"/>
              </a:lnSpc>
              <a:spcBef>
                <a:spcPts val="0"/>
              </a:spcBef>
              <a:spcAft>
                <a:spcPts val="0"/>
              </a:spcAft>
              <a:buFont typeface="Arial" panose="020B0604020202020204" pitchFamily="34" charset="0"/>
              <a:buChar char="•"/>
            </a:pPr>
            <a:r>
              <a:rPr lang="en-US" dirty="0" err="1"/>
              <a:t>Mendeteksi</a:t>
            </a:r>
            <a:r>
              <a:rPr lang="en-US" dirty="0"/>
              <a:t> </a:t>
            </a:r>
            <a:r>
              <a:rPr lang="en-US" dirty="0" err="1"/>
              <a:t>Kesalahan</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Validasi</a:t>
            </a:r>
            <a:r>
              <a:rPr lang="en-US" dirty="0"/>
              <a:t> </a:t>
            </a:r>
            <a:r>
              <a:rPr lang="en-US" dirty="0" err="1"/>
              <a:t>Fungsionalitas</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Dokumentasi</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Pemeliharaan</a:t>
            </a:r>
            <a:r>
              <a:rPr lang="en-US" dirty="0"/>
              <a:t> Kode</a:t>
            </a:r>
          </a:p>
        </p:txBody>
      </p:sp>
      <p:sp>
        <p:nvSpPr>
          <p:cNvPr id="1154" name="Google Shape;1154;p36"/>
          <p:cNvSpPr txBox="1">
            <a:spLocks noGrp="1"/>
          </p:cNvSpPr>
          <p:nvPr>
            <p:ph type="subTitle" idx="2"/>
          </p:nvPr>
        </p:nvSpPr>
        <p:spPr>
          <a:xfrm>
            <a:off x="954451"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Unit </a:t>
            </a:r>
            <a:r>
              <a:rPr lang="id-ID" dirty="0" err="1"/>
              <a:t>test</a:t>
            </a:r>
            <a:r>
              <a:rPr lang="id-ID" dirty="0"/>
              <a:t> adalah jenis pengujian perangkat lunak yang dilakukan pada tingkat unit, yaitu pada komponen individu atau bagian-bagian kecil dari kode program. Dalam konteks pengembangan perangkat lunak, "unit" mengacu pada bagian terkecil dari sebuah aplikasi yang dapat diuji secara terisolasi. Unit </a:t>
            </a:r>
            <a:r>
              <a:rPr lang="id-ID" dirty="0" err="1"/>
              <a:t>test</a:t>
            </a:r>
            <a:r>
              <a:rPr lang="id-ID" dirty="0"/>
              <a:t> bertujuan untuk memeriksa apakah unit-unit ini berperilaku sesuai dengan yang diharapkan dan berfungsi dengan benar.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White Box Testing</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183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White Box Testing</a:t>
            </a:r>
            <a:endParaRPr lang="id-ID" dirty="0"/>
          </a:p>
        </p:txBody>
      </p:sp>
      <p:sp>
        <p:nvSpPr>
          <p:cNvPr id="1153" name="Google Shape;1153;p36"/>
          <p:cNvSpPr txBox="1">
            <a:spLocks noGrp="1"/>
          </p:cNvSpPr>
          <p:nvPr>
            <p:ph type="subTitle" idx="1"/>
          </p:nvPr>
        </p:nvSpPr>
        <p:spPr>
          <a:xfrm>
            <a:off x="4947750" y="1050935"/>
            <a:ext cx="3241800"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Tujuan dari pengujian kotak putih adalah untuk memeriksa bagaimana logika internal dari kode berinteraksi, menjalankan aliran eksekusi, dan mendeteksi masalah yang mungkin terjadi di dalamnya.</a:t>
            </a:r>
            <a:endParaRPr lang="en-US" dirty="0"/>
          </a:p>
          <a:p>
            <a:pPr marL="0" lvl="0" indent="0" algn="l" rtl="0">
              <a:lnSpc>
                <a:spcPct val="150000"/>
              </a:lnSpc>
              <a:spcBef>
                <a:spcPts val="0"/>
              </a:spcBef>
              <a:spcAft>
                <a:spcPts val="0"/>
              </a:spcAft>
              <a:buNone/>
            </a:pPr>
            <a:r>
              <a:rPr lang="en-US" dirty="0" err="1"/>
              <a:t>Karakteristik</a:t>
            </a:r>
            <a:r>
              <a:rPr lang="en-US" dirty="0"/>
              <a:t> White Box Testing:</a:t>
            </a:r>
          </a:p>
          <a:p>
            <a:pPr marL="171450" lvl="0" indent="-171450" algn="l" rtl="0">
              <a:lnSpc>
                <a:spcPct val="150000"/>
              </a:lnSpc>
              <a:spcBef>
                <a:spcPts val="0"/>
              </a:spcBef>
              <a:spcAft>
                <a:spcPts val="0"/>
              </a:spcAft>
              <a:buFont typeface="Arial" panose="020B0604020202020204" pitchFamily="34" charset="0"/>
              <a:buChar char="•"/>
            </a:pPr>
            <a:r>
              <a:rPr lang="en-US" dirty="0" err="1"/>
              <a:t>Pemeriksaan</a:t>
            </a:r>
            <a:r>
              <a:rPr lang="en-US" dirty="0"/>
              <a:t> </a:t>
            </a:r>
            <a:r>
              <a:rPr lang="en-US" dirty="0" err="1"/>
              <a:t>Struktur</a:t>
            </a:r>
            <a:r>
              <a:rPr lang="en-US" dirty="0"/>
              <a:t> Kode</a:t>
            </a:r>
          </a:p>
          <a:p>
            <a:pPr marL="171450" lvl="0" indent="-171450" algn="l" rtl="0">
              <a:lnSpc>
                <a:spcPct val="150000"/>
              </a:lnSpc>
              <a:spcBef>
                <a:spcPts val="0"/>
              </a:spcBef>
              <a:spcAft>
                <a:spcPts val="0"/>
              </a:spcAft>
              <a:buFont typeface="Arial" panose="020B0604020202020204" pitchFamily="34" charset="0"/>
              <a:buChar char="•"/>
            </a:pPr>
            <a:r>
              <a:rPr lang="en-US" dirty="0" err="1"/>
              <a:t>Analisis</a:t>
            </a:r>
            <a:r>
              <a:rPr lang="en-US" dirty="0"/>
              <a:t> Jalur </a:t>
            </a:r>
            <a:r>
              <a:rPr lang="en-US" dirty="0" err="1"/>
              <a:t>Eksekusi</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a:t>Code Coverage</a:t>
            </a:r>
          </a:p>
          <a:p>
            <a:pPr marL="171450" lvl="0" indent="-171450" algn="l" rtl="0">
              <a:lnSpc>
                <a:spcPct val="150000"/>
              </a:lnSpc>
              <a:spcBef>
                <a:spcPts val="0"/>
              </a:spcBef>
              <a:spcAft>
                <a:spcPts val="0"/>
              </a:spcAft>
              <a:buFont typeface="Arial" panose="020B0604020202020204" pitchFamily="34" charset="0"/>
              <a:buChar char="•"/>
            </a:pPr>
            <a:r>
              <a:rPr lang="en-US" dirty="0" err="1"/>
              <a:t>Identifikasi</a:t>
            </a:r>
            <a:r>
              <a:rPr lang="en-US" dirty="0"/>
              <a:t> </a:t>
            </a:r>
            <a:r>
              <a:rPr lang="en-US" dirty="0" err="1"/>
              <a:t>Potensi</a:t>
            </a:r>
            <a:r>
              <a:rPr lang="en-US" dirty="0"/>
              <a:t> </a:t>
            </a:r>
            <a:r>
              <a:rPr lang="en-US" dirty="0" err="1"/>
              <a:t>Masalah</a:t>
            </a:r>
            <a:endParaRPr lang="en-US" dirty="0"/>
          </a:p>
          <a:p>
            <a:pPr marL="171450" lvl="0" indent="-171450" algn="l" rtl="0">
              <a:lnSpc>
                <a:spcPct val="150000"/>
              </a:lnSpc>
              <a:spcBef>
                <a:spcPts val="0"/>
              </a:spcBef>
              <a:spcAft>
                <a:spcPts val="0"/>
              </a:spcAft>
              <a:buFont typeface="Arial" panose="020B0604020202020204" pitchFamily="34" charset="0"/>
              <a:buChar char="•"/>
            </a:pPr>
            <a:r>
              <a:rPr lang="en-US" dirty="0" err="1"/>
              <a:t>Optimasi</a:t>
            </a:r>
            <a:r>
              <a:rPr lang="en-US" dirty="0"/>
              <a:t> Kode</a:t>
            </a:r>
          </a:p>
        </p:txBody>
      </p:sp>
      <p:sp>
        <p:nvSpPr>
          <p:cNvPr id="1154" name="Google Shape;1154;p36"/>
          <p:cNvSpPr txBox="1">
            <a:spLocks noGrp="1"/>
          </p:cNvSpPr>
          <p:nvPr>
            <p:ph type="subTitle" idx="2"/>
          </p:nvPr>
        </p:nvSpPr>
        <p:spPr>
          <a:xfrm>
            <a:off x="954451" y="1050935"/>
            <a:ext cx="3241800" cy="2420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White </a:t>
            </a:r>
            <a:r>
              <a:rPr lang="id-ID" dirty="0" err="1"/>
              <a:t>box</a:t>
            </a:r>
            <a:r>
              <a:rPr lang="id-ID" dirty="0"/>
              <a:t> testing, juga dikenal sebagai pengujian kotak putih (</a:t>
            </a:r>
            <a:r>
              <a:rPr lang="id-ID" dirty="0" err="1"/>
              <a:t>white</a:t>
            </a:r>
            <a:r>
              <a:rPr lang="id-ID" dirty="0"/>
              <a:t> </a:t>
            </a:r>
            <a:r>
              <a:rPr lang="id-ID" dirty="0" err="1"/>
              <a:t>box</a:t>
            </a:r>
            <a:r>
              <a:rPr lang="id-ID" dirty="0"/>
              <a:t> testing), adalah jenis pengujian perangkat lunak yang melibatkan pemeriksaan internal struktur kode sumber atau komponen perangkat lunak. Dalam pengujian kotak putih, para pengujian memiliki pengetahuan tentang bagaimana kode sumber dibangun dan beroperasi di dalam komponen perangkat lunak yang diuji. </a:t>
            </a:r>
            <a:endParaRPr dirty="0"/>
          </a:p>
        </p:txBody>
      </p:sp>
    </p:spTree>
    <p:extLst>
      <p:ext uri="{BB962C8B-B14F-4D97-AF65-F5344CB8AC3E}">
        <p14:creationId xmlns:p14="http://schemas.microsoft.com/office/powerpoint/2010/main" val="263578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CI</a:t>
            </a:r>
            <a:br>
              <a:rPr lang="en-US" dirty="0"/>
            </a:br>
            <a:r>
              <a:rPr lang="en-US" sz="2400" dirty="0"/>
              <a:t>(Continuous Integration)</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802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36"/>
          <p:cNvSpPr txBox="1">
            <a:spLocks noGrp="1"/>
          </p:cNvSpPr>
          <p:nvPr>
            <p:ph type="title"/>
          </p:nvPr>
        </p:nvSpPr>
        <p:spPr>
          <a:xfrm>
            <a:off x="720000" y="944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Definisi</a:t>
            </a:r>
            <a:r>
              <a:rPr lang="en-US" dirty="0"/>
              <a:t> CI</a:t>
            </a:r>
            <a:br>
              <a:rPr lang="en-US" dirty="0"/>
            </a:br>
            <a:r>
              <a:rPr lang="en-US" sz="3200" dirty="0"/>
              <a:t>(Continuous Integration)</a:t>
            </a:r>
            <a:endParaRPr lang="id-ID" dirty="0"/>
          </a:p>
        </p:txBody>
      </p:sp>
      <p:sp>
        <p:nvSpPr>
          <p:cNvPr id="1153" name="Google Shape;1153;p36"/>
          <p:cNvSpPr txBox="1">
            <a:spLocks noGrp="1"/>
          </p:cNvSpPr>
          <p:nvPr>
            <p:ph type="subTitle" idx="1"/>
          </p:nvPr>
        </p:nvSpPr>
        <p:spPr>
          <a:xfrm>
            <a:off x="4947750" y="1050935"/>
            <a:ext cx="3241800" cy="34253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t>Praktik CI bertujuan untuk mengintegrasikan perubahan kode ke dalam repositori bersama secara teratur, biasanya beberapa kali sehari, dan secara otomatis menjalankan serangkaian tes otomatis untuk memverifikasi bahwa perubahan tersebut tidak merusak fungsionalitas yang ada.</a:t>
            </a:r>
            <a:endParaRPr lang="en-US" dirty="0"/>
          </a:p>
        </p:txBody>
      </p:sp>
      <p:sp>
        <p:nvSpPr>
          <p:cNvPr id="1154" name="Google Shape;1154;p36"/>
          <p:cNvSpPr txBox="1">
            <a:spLocks noGrp="1"/>
          </p:cNvSpPr>
          <p:nvPr>
            <p:ph type="subTitle" idx="2"/>
          </p:nvPr>
        </p:nvSpPr>
        <p:spPr>
          <a:xfrm>
            <a:off x="954451" y="1050934"/>
            <a:ext cx="3241800" cy="39038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err="1"/>
              <a:t>Continuous</a:t>
            </a:r>
            <a:r>
              <a:rPr lang="id-ID" dirty="0"/>
              <a:t> </a:t>
            </a:r>
            <a:r>
              <a:rPr lang="id-ID" dirty="0" err="1"/>
              <a:t>Integration</a:t>
            </a:r>
            <a:r>
              <a:rPr lang="id-ID" dirty="0"/>
              <a:t> (CI), atau Integrasi Berkelanjutan, adalah praktik pengembangan perangkat lunak yang memfokuskan pada penggabungan dan pengujian otomatis perubahan kode oleh anggota tim pengembang secara berkala dan sering</a:t>
            </a:r>
            <a:r>
              <a:rPr lang="en-US" dirty="0"/>
              <a:t>.</a:t>
            </a:r>
          </a:p>
          <a:p>
            <a:pPr marL="0" lvl="0" indent="0" algn="l" rtl="0">
              <a:lnSpc>
                <a:spcPct val="150000"/>
              </a:lnSpc>
              <a:spcBef>
                <a:spcPts val="0"/>
              </a:spcBef>
              <a:spcAft>
                <a:spcPts val="0"/>
              </a:spcAft>
              <a:buNone/>
            </a:pPr>
            <a:r>
              <a:rPr lang="it-IT" dirty="0"/>
              <a:t>Beberapa poin kunci dalam definisi CI adalah:</a:t>
            </a:r>
          </a:p>
          <a:p>
            <a:pPr marL="171450" lvl="0" indent="-171450" algn="l" rtl="0">
              <a:lnSpc>
                <a:spcPct val="150000"/>
              </a:lnSpc>
              <a:spcBef>
                <a:spcPts val="0"/>
              </a:spcBef>
              <a:spcAft>
                <a:spcPts val="0"/>
              </a:spcAft>
              <a:buFont typeface="Arial" panose="020B0604020202020204" pitchFamily="34" charset="0"/>
              <a:buChar char="•"/>
            </a:pPr>
            <a:r>
              <a:rPr lang="es-ES" dirty="0" err="1"/>
              <a:t>Penggabungan</a:t>
            </a:r>
            <a:r>
              <a:rPr lang="es-ES" dirty="0"/>
              <a:t> </a:t>
            </a:r>
            <a:r>
              <a:rPr lang="es-ES" dirty="0" err="1"/>
              <a:t>Berkala</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Pengujian</a:t>
            </a:r>
            <a:r>
              <a:rPr lang="es-ES" dirty="0"/>
              <a:t> </a:t>
            </a:r>
            <a:r>
              <a:rPr lang="es-ES" dirty="0" err="1"/>
              <a:t>Otomatis</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Laporan</a:t>
            </a:r>
            <a:r>
              <a:rPr lang="es-ES" dirty="0"/>
              <a:t> </a:t>
            </a:r>
            <a:r>
              <a:rPr lang="es-ES" dirty="0" err="1"/>
              <a:t>Hasil</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Automasi</a:t>
            </a:r>
            <a:endParaRPr lang="es-ES" dirty="0"/>
          </a:p>
          <a:p>
            <a:pPr marL="171450" lvl="0" indent="-171450" algn="l" rtl="0">
              <a:lnSpc>
                <a:spcPct val="150000"/>
              </a:lnSpc>
              <a:spcBef>
                <a:spcPts val="0"/>
              </a:spcBef>
              <a:spcAft>
                <a:spcPts val="0"/>
              </a:spcAft>
              <a:buFont typeface="Arial" panose="020B0604020202020204" pitchFamily="34" charset="0"/>
              <a:buChar char="•"/>
            </a:pPr>
            <a:r>
              <a:rPr lang="es-ES" dirty="0" err="1"/>
              <a:t>Transparansi</a:t>
            </a:r>
            <a:r>
              <a:rPr lang="es-ES" dirty="0"/>
              <a:t> dan </a:t>
            </a:r>
            <a:r>
              <a:rPr lang="es-ES" dirty="0" err="1"/>
              <a:t>Kolaborasi</a:t>
            </a:r>
            <a:endParaRPr lang="en-US" dirty="0"/>
          </a:p>
        </p:txBody>
      </p:sp>
    </p:spTree>
    <p:extLst>
      <p:ext uri="{BB962C8B-B14F-4D97-AF65-F5344CB8AC3E}">
        <p14:creationId xmlns:p14="http://schemas.microsoft.com/office/powerpoint/2010/main" val="288358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5"/>
          <p:cNvSpPr/>
          <p:nvPr/>
        </p:nvSpPr>
        <p:spPr>
          <a:xfrm>
            <a:off x="813325" y="893900"/>
            <a:ext cx="2058900" cy="915900"/>
          </a:xfrm>
          <a:prstGeom prst="roundRect">
            <a:avLst>
              <a:gd name="adj" fmla="val 50000"/>
            </a:avLst>
          </a:prstGeom>
          <a:solidFill>
            <a:schemeClr val="lt1"/>
          </a:solidFill>
          <a:ln w="952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a:spLocks noGrp="1"/>
          </p:cNvSpPr>
          <p:nvPr>
            <p:ph type="title"/>
          </p:nvPr>
        </p:nvSpPr>
        <p:spPr>
          <a:xfrm>
            <a:off x="851625" y="2191475"/>
            <a:ext cx="43719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CD</a:t>
            </a:r>
            <a:br>
              <a:rPr lang="en-US" dirty="0"/>
            </a:br>
            <a:r>
              <a:rPr lang="en-US" sz="2400" dirty="0"/>
              <a:t>(Continuous Delivery)</a:t>
            </a:r>
            <a:endParaRPr lang="id-ID" dirty="0"/>
          </a:p>
        </p:txBody>
      </p:sp>
      <p:sp>
        <p:nvSpPr>
          <p:cNvPr id="1047" name="Google Shape;1047;p35"/>
          <p:cNvSpPr txBox="1">
            <a:spLocks noGrp="1"/>
          </p:cNvSpPr>
          <p:nvPr>
            <p:ph type="title" idx="2"/>
          </p:nvPr>
        </p:nvSpPr>
        <p:spPr>
          <a:xfrm>
            <a:off x="1220125" y="985450"/>
            <a:ext cx="16521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1048" name="Google Shape;1048;p35"/>
          <p:cNvGrpSpPr/>
          <p:nvPr/>
        </p:nvGrpSpPr>
        <p:grpSpPr>
          <a:xfrm>
            <a:off x="5390523" y="1182300"/>
            <a:ext cx="3207249" cy="2811963"/>
            <a:chOff x="5390523" y="1182300"/>
            <a:chExt cx="3207249" cy="2811963"/>
          </a:xfrm>
        </p:grpSpPr>
        <p:grpSp>
          <p:nvGrpSpPr>
            <p:cNvPr id="1049" name="Google Shape;1049;p35"/>
            <p:cNvGrpSpPr/>
            <p:nvPr/>
          </p:nvGrpSpPr>
          <p:grpSpPr>
            <a:xfrm>
              <a:off x="5390523" y="1809803"/>
              <a:ext cx="3207249" cy="1905845"/>
              <a:chOff x="5223523" y="1802278"/>
              <a:chExt cx="3207249" cy="1905845"/>
            </a:xfrm>
          </p:grpSpPr>
          <p:sp>
            <p:nvSpPr>
              <p:cNvPr id="1050" name="Google Shape;1050;p35"/>
              <p:cNvSpPr/>
              <p:nvPr/>
            </p:nvSpPr>
            <p:spPr>
              <a:xfrm>
                <a:off x="6793812" y="2034632"/>
                <a:ext cx="1330549" cy="528273"/>
              </a:xfrm>
              <a:custGeom>
                <a:avLst/>
                <a:gdLst/>
                <a:ahLst/>
                <a:cxnLst/>
                <a:rect l="l" t="t" r="r" b="b"/>
                <a:pathLst>
                  <a:path w="21376" h="8487" extrusionOk="0">
                    <a:moveTo>
                      <a:pt x="14691" y="1"/>
                    </a:moveTo>
                    <a:cubicBezTo>
                      <a:pt x="14666" y="1"/>
                      <a:pt x="14642" y="1"/>
                      <a:pt x="14618" y="2"/>
                    </a:cubicBezTo>
                    <a:cubicBezTo>
                      <a:pt x="14552" y="5"/>
                      <a:pt x="14500" y="59"/>
                      <a:pt x="14502" y="125"/>
                    </a:cubicBezTo>
                    <a:cubicBezTo>
                      <a:pt x="14505" y="190"/>
                      <a:pt x="14558" y="241"/>
                      <a:pt x="14622" y="241"/>
                    </a:cubicBezTo>
                    <a:lnTo>
                      <a:pt x="14625" y="241"/>
                    </a:lnTo>
                    <a:cubicBezTo>
                      <a:pt x="14647" y="240"/>
                      <a:pt x="14668" y="240"/>
                      <a:pt x="14689" y="240"/>
                    </a:cubicBezTo>
                    <a:cubicBezTo>
                      <a:pt x="14844" y="240"/>
                      <a:pt x="14997" y="260"/>
                      <a:pt x="15141" y="299"/>
                    </a:cubicBezTo>
                    <a:cubicBezTo>
                      <a:pt x="15150" y="302"/>
                      <a:pt x="15162" y="303"/>
                      <a:pt x="15172" y="303"/>
                    </a:cubicBezTo>
                    <a:cubicBezTo>
                      <a:pt x="15225" y="303"/>
                      <a:pt x="15273" y="268"/>
                      <a:pt x="15287" y="216"/>
                    </a:cubicBezTo>
                    <a:cubicBezTo>
                      <a:pt x="15305" y="152"/>
                      <a:pt x="15268" y="86"/>
                      <a:pt x="15204" y="69"/>
                    </a:cubicBezTo>
                    <a:cubicBezTo>
                      <a:pt x="15040" y="24"/>
                      <a:pt x="14866" y="1"/>
                      <a:pt x="14691" y="1"/>
                    </a:cubicBezTo>
                    <a:close/>
                    <a:moveTo>
                      <a:pt x="14077" y="98"/>
                    </a:moveTo>
                    <a:cubicBezTo>
                      <a:pt x="14064" y="98"/>
                      <a:pt x="14052" y="100"/>
                      <a:pt x="14039" y="104"/>
                    </a:cubicBezTo>
                    <a:cubicBezTo>
                      <a:pt x="13850" y="166"/>
                      <a:pt x="13671" y="251"/>
                      <a:pt x="13510" y="360"/>
                    </a:cubicBezTo>
                    <a:cubicBezTo>
                      <a:pt x="13456" y="397"/>
                      <a:pt x="13441" y="472"/>
                      <a:pt x="13478" y="526"/>
                    </a:cubicBezTo>
                    <a:cubicBezTo>
                      <a:pt x="13501" y="560"/>
                      <a:pt x="13539" y="578"/>
                      <a:pt x="13576" y="578"/>
                    </a:cubicBezTo>
                    <a:cubicBezTo>
                      <a:pt x="13600" y="578"/>
                      <a:pt x="13623" y="571"/>
                      <a:pt x="13645" y="557"/>
                    </a:cubicBezTo>
                    <a:cubicBezTo>
                      <a:pt x="13786" y="462"/>
                      <a:pt x="13945" y="385"/>
                      <a:pt x="14113" y="330"/>
                    </a:cubicBezTo>
                    <a:cubicBezTo>
                      <a:pt x="14175" y="309"/>
                      <a:pt x="14210" y="242"/>
                      <a:pt x="14189" y="179"/>
                    </a:cubicBezTo>
                    <a:cubicBezTo>
                      <a:pt x="14173" y="130"/>
                      <a:pt x="14127" y="98"/>
                      <a:pt x="14077" y="98"/>
                    </a:cubicBezTo>
                    <a:close/>
                    <a:moveTo>
                      <a:pt x="15674" y="301"/>
                    </a:moveTo>
                    <a:cubicBezTo>
                      <a:pt x="15637" y="301"/>
                      <a:pt x="15600" y="318"/>
                      <a:pt x="15577" y="351"/>
                    </a:cubicBezTo>
                    <a:cubicBezTo>
                      <a:pt x="15539" y="404"/>
                      <a:pt x="15552" y="479"/>
                      <a:pt x="15605" y="517"/>
                    </a:cubicBezTo>
                    <a:cubicBezTo>
                      <a:pt x="15622" y="528"/>
                      <a:pt x="15639" y="542"/>
                      <a:pt x="15656" y="554"/>
                    </a:cubicBezTo>
                    <a:cubicBezTo>
                      <a:pt x="15771" y="646"/>
                      <a:pt x="15878" y="755"/>
                      <a:pt x="15968" y="882"/>
                    </a:cubicBezTo>
                    <a:cubicBezTo>
                      <a:pt x="15992" y="914"/>
                      <a:pt x="16028" y="931"/>
                      <a:pt x="16065" y="931"/>
                    </a:cubicBezTo>
                    <a:cubicBezTo>
                      <a:pt x="16089" y="931"/>
                      <a:pt x="16113" y="924"/>
                      <a:pt x="16135" y="907"/>
                    </a:cubicBezTo>
                    <a:cubicBezTo>
                      <a:pt x="16189" y="870"/>
                      <a:pt x="16201" y="795"/>
                      <a:pt x="16161" y="741"/>
                    </a:cubicBezTo>
                    <a:cubicBezTo>
                      <a:pt x="16057" y="599"/>
                      <a:pt x="15937" y="473"/>
                      <a:pt x="15803" y="368"/>
                    </a:cubicBezTo>
                    <a:cubicBezTo>
                      <a:pt x="15782" y="352"/>
                      <a:pt x="15764" y="337"/>
                      <a:pt x="15743" y="323"/>
                    </a:cubicBezTo>
                    <a:cubicBezTo>
                      <a:pt x="15722" y="308"/>
                      <a:pt x="15698" y="301"/>
                      <a:pt x="15674" y="301"/>
                    </a:cubicBezTo>
                    <a:close/>
                    <a:moveTo>
                      <a:pt x="21243" y="703"/>
                    </a:moveTo>
                    <a:cubicBezTo>
                      <a:pt x="21208" y="703"/>
                      <a:pt x="21174" y="718"/>
                      <a:pt x="21150" y="747"/>
                    </a:cubicBezTo>
                    <a:cubicBezTo>
                      <a:pt x="21056" y="861"/>
                      <a:pt x="20959" y="976"/>
                      <a:pt x="20861" y="1090"/>
                    </a:cubicBezTo>
                    <a:cubicBezTo>
                      <a:pt x="20819" y="1139"/>
                      <a:pt x="20824" y="1215"/>
                      <a:pt x="20873" y="1258"/>
                    </a:cubicBezTo>
                    <a:cubicBezTo>
                      <a:pt x="20896" y="1277"/>
                      <a:pt x="20924" y="1287"/>
                      <a:pt x="20951" y="1287"/>
                    </a:cubicBezTo>
                    <a:cubicBezTo>
                      <a:pt x="20985" y="1287"/>
                      <a:pt x="21018" y="1272"/>
                      <a:pt x="21040" y="1246"/>
                    </a:cubicBezTo>
                    <a:cubicBezTo>
                      <a:pt x="21141" y="1132"/>
                      <a:pt x="21239" y="1014"/>
                      <a:pt x="21334" y="898"/>
                    </a:cubicBezTo>
                    <a:cubicBezTo>
                      <a:pt x="21375" y="847"/>
                      <a:pt x="21368" y="771"/>
                      <a:pt x="21317" y="729"/>
                    </a:cubicBezTo>
                    <a:cubicBezTo>
                      <a:pt x="21295" y="712"/>
                      <a:pt x="21269" y="703"/>
                      <a:pt x="21243" y="703"/>
                    </a:cubicBezTo>
                    <a:close/>
                    <a:moveTo>
                      <a:pt x="13171" y="715"/>
                    </a:moveTo>
                    <a:cubicBezTo>
                      <a:pt x="13135" y="715"/>
                      <a:pt x="13100" y="731"/>
                      <a:pt x="13077" y="761"/>
                    </a:cubicBezTo>
                    <a:cubicBezTo>
                      <a:pt x="12956" y="914"/>
                      <a:pt x="12858" y="1085"/>
                      <a:pt x="12783" y="1271"/>
                    </a:cubicBezTo>
                    <a:cubicBezTo>
                      <a:pt x="12759" y="1332"/>
                      <a:pt x="12788" y="1402"/>
                      <a:pt x="12850" y="1427"/>
                    </a:cubicBezTo>
                    <a:cubicBezTo>
                      <a:pt x="12864" y="1433"/>
                      <a:pt x="12880" y="1435"/>
                      <a:pt x="12893" y="1435"/>
                    </a:cubicBezTo>
                    <a:cubicBezTo>
                      <a:pt x="12942" y="1435"/>
                      <a:pt x="12986" y="1407"/>
                      <a:pt x="13005" y="1358"/>
                    </a:cubicBezTo>
                    <a:cubicBezTo>
                      <a:pt x="13072" y="1194"/>
                      <a:pt x="13158" y="1043"/>
                      <a:pt x="13265" y="908"/>
                    </a:cubicBezTo>
                    <a:cubicBezTo>
                      <a:pt x="13305" y="856"/>
                      <a:pt x="13296" y="780"/>
                      <a:pt x="13244" y="740"/>
                    </a:cubicBezTo>
                    <a:cubicBezTo>
                      <a:pt x="13222" y="723"/>
                      <a:pt x="13196" y="715"/>
                      <a:pt x="13171" y="715"/>
                    </a:cubicBezTo>
                    <a:close/>
                    <a:moveTo>
                      <a:pt x="16330" y="1180"/>
                    </a:moveTo>
                    <a:cubicBezTo>
                      <a:pt x="16315" y="1180"/>
                      <a:pt x="16300" y="1182"/>
                      <a:pt x="16286" y="1188"/>
                    </a:cubicBezTo>
                    <a:cubicBezTo>
                      <a:pt x="16226" y="1211"/>
                      <a:pt x="16194" y="1281"/>
                      <a:pt x="16218" y="1342"/>
                    </a:cubicBezTo>
                    <a:cubicBezTo>
                      <a:pt x="16281" y="1501"/>
                      <a:pt x="16329" y="1673"/>
                      <a:pt x="16362" y="1854"/>
                    </a:cubicBezTo>
                    <a:cubicBezTo>
                      <a:pt x="16372" y="1913"/>
                      <a:pt x="16421" y="1953"/>
                      <a:pt x="16478" y="1953"/>
                    </a:cubicBezTo>
                    <a:cubicBezTo>
                      <a:pt x="16485" y="1953"/>
                      <a:pt x="16492" y="1953"/>
                      <a:pt x="16501" y="1952"/>
                    </a:cubicBezTo>
                    <a:cubicBezTo>
                      <a:pt x="16565" y="1941"/>
                      <a:pt x="16607" y="1878"/>
                      <a:pt x="16596" y="1813"/>
                    </a:cubicBezTo>
                    <a:cubicBezTo>
                      <a:pt x="16561" y="1616"/>
                      <a:pt x="16509" y="1428"/>
                      <a:pt x="16440" y="1256"/>
                    </a:cubicBezTo>
                    <a:cubicBezTo>
                      <a:pt x="16423" y="1209"/>
                      <a:pt x="16378" y="1180"/>
                      <a:pt x="16330" y="1180"/>
                    </a:cubicBezTo>
                    <a:close/>
                    <a:moveTo>
                      <a:pt x="20577" y="1461"/>
                    </a:moveTo>
                    <a:cubicBezTo>
                      <a:pt x="20546" y="1461"/>
                      <a:pt x="20514" y="1474"/>
                      <a:pt x="20491" y="1500"/>
                    </a:cubicBezTo>
                    <a:cubicBezTo>
                      <a:pt x="20366" y="1632"/>
                      <a:pt x="20237" y="1765"/>
                      <a:pt x="20105" y="1894"/>
                    </a:cubicBezTo>
                    <a:cubicBezTo>
                      <a:pt x="20058" y="1941"/>
                      <a:pt x="20057" y="2015"/>
                      <a:pt x="20104" y="2062"/>
                    </a:cubicBezTo>
                    <a:cubicBezTo>
                      <a:pt x="20128" y="2086"/>
                      <a:pt x="20159" y="2097"/>
                      <a:pt x="20190" y="2097"/>
                    </a:cubicBezTo>
                    <a:cubicBezTo>
                      <a:pt x="20219" y="2097"/>
                      <a:pt x="20250" y="2085"/>
                      <a:pt x="20273" y="2063"/>
                    </a:cubicBezTo>
                    <a:cubicBezTo>
                      <a:pt x="20405" y="1932"/>
                      <a:pt x="20538" y="1797"/>
                      <a:pt x="20664" y="1662"/>
                    </a:cubicBezTo>
                    <a:cubicBezTo>
                      <a:pt x="20710" y="1615"/>
                      <a:pt x="20707" y="1539"/>
                      <a:pt x="20659" y="1494"/>
                    </a:cubicBezTo>
                    <a:cubicBezTo>
                      <a:pt x="20636" y="1472"/>
                      <a:pt x="20607" y="1461"/>
                      <a:pt x="20577" y="1461"/>
                    </a:cubicBezTo>
                    <a:close/>
                    <a:moveTo>
                      <a:pt x="12755" y="1734"/>
                    </a:moveTo>
                    <a:cubicBezTo>
                      <a:pt x="12698" y="1734"/>
                      <a:pt x="12646" y="1778"/>
                      <a:pt x="12638" y="1838"/>
                    </a:cubicBezTo>
                    <a:cubicBezTo>
                      <a:pt x="12624" y="1943"/>
                      <a:pt x="12617" y="2052"/>
                      <a:pt x="12617" y="2160"/>
                    </a:cubicBezTo>
                    <a:cubicBezTo>
                      <a:pt x="12617" y="2247"/>
                      <a:pt x="12621" y="2333"/>
                      <a:pt x="12631" y="2420"/>
                    </a:cubicBezTo>
                    <a:cubicBezTo>
                      <a:pt x="12637" y="2482"/>
                      <a:pt x="12688" y="2528"/>
                      <a:pt x="12749" y="2528"/>
                    </a:cubicBezTo>
                    <a:cubicBezTo>
                      <a:pt x="12751" y="2528"/>
                      <a:pt x="12754" y="2528"/>
                      <a:pt x="12757" y="2528"/>
                    </a:cubicBezTo>
                    <a:cubicBezTo>
                      <a:pt x="12758" y="2528"/>
                      <a:pt x="12760" y="2528"/>
                      <a:pt x="12761" y="2528"/>
                    </a:cubicBezTo>
                    <a:cubicBezTo>
                      <a:pt x="12826" y="2522"/>
                      <a:pt x="12875" y="2462"/>
                      <a:pt x="12867" y="2397"/>
                    </a:cubicBezTo>
                    <a:cubicBezTo>
                      <a:pt x="12860" y="2319"/>
                      <a:pt x="12856" y="2238"/>
                      <a:pt x="12856" y="2161"/>
                    </a:cubicBezTo>
                    <a:cubicBezTo>
                      <a:pt x="12856" y="2062"/>
                      <a:pt x="12861" y="1964"/>
                      <a:pt x="12875" y="1869"/>
                    </a:cubicBezTo>
                    <a:cubicBezTo>
                      <a:pt x="12884" y="1804"/>
                      <a:pt x="12837" y="1744"/>
                      <a:pt x="12772" y="1735"/>
                    </a:cubicBezTo>
                    <a:cubicBezTo>
                      <a:pt x="12766" y="1734"/>
                      <a:pt x="12761" y="1734"/>
                      <a:pt x="12755" y="1734"/>
                    </a:cubicBezTo>
                    <a:close/>
                    <a:moveTo>
                      <a:pt x="19786" y="2242"/>
                    </a:moveTo>
                    <a:cubicBezTo>
                      <a:pt x="19758" y="2242"/>
                      <a:pt x="19729" y="2252"/>
                      <a:pt x="19705" y="2273"/>
                    </a:cubicBezTo>
                    <a:cubicBezTo>
                      <a:pt x="19569" y="2395"/>
                      <a:pt x="19429" y="2518"/>
                      <a:pt x="19289" y="2634"/>
                    </a:cubicBezTo>
                    <a:cubicBezTo>
                      <a:pt x="19238" y="2675"/>
                      <a:pt x="19231" y="2751"/>
                      <a:pt x="19274" y="2802"/>
                    </a:cubicBezTo>
                    <a:cubicBezTo>
                      <a:pt x="19298" y="2830"/>
                      <a:pt x="19332" y="2845"/>
                      <a:pt x="19366" y="2845"/>
                    </a:cubicBezTo>
                    <a:cubicBezTo>
                      <a:pt x="19392" y="2845"/>
                      <a:pt x="19419" y="2835"/>
                      <a:pt x="19444" y="2818"/>
                    </a:cubicBezTo>
                    <a:cubicBezTo>
                      <a:pt x="19586" y="2698"/>
                      <a:pt x="19728" y="2575"/>
                      <a:pt x="19866" y="2449"/>
                    </a:cubicBezTo>
                    <a:cubicBezTo>
                      <a:pt x="19915" y="2404"/>
                      <a:pt x="19918" y="2330"/>
                      <a:pt x="19874" y="2280"/>
                    </a:cubicBezTo>
                    <a:cubicBezTo>
                      <a:pt x="19851" y="2255"/>
                      <a:pt x="19819" y="2242"/>
                      <a:pt x="19786" y="2242"/>
                    </a:cubicBezTo>
                    <a:close/>
                    <a:moveTo>
                      <a:pt x="16529" y="2267"/>
                    </a:moveTo>
                    <a:cubicBezTo>
                      <a:pt x="16462" y="2269"/>
                      <a:pt x="16410" y="2322"/>
                      <a:pt x="16412" y="2389"/>
                    </a:cubicBezTo>
                    <a:cubicBezTo>
                      <a:pt x="16413" y="2416"/>
                      <a:pt x="16413" y="2442"/>
                      <a:pt x="16413" y="2470"/>
                    </a:cubicBezTo>
                    <a:cubicBezTo>
                      <a:pt x="16413" y="2621"/>
                      <a:pt x="16404" y="2775"/>
                      <a:pt x="16386" y="2928"/>
                    </a:cubicBezTo>
                    <a:cubicBezTo>
                      <a:pt x="16379" y="2992"/>
                      <a:pt x="16426" y="3052"/>
                      <a:pt x="16491" y="3059"/>
                    </a:cubicBezTo>
                    <a:cubicBezTo>
                      <a:pt x="16496" y="3061"/>
                      <a:pt x="16501" y="3061"/>
                      <a:pt x="16506" y="3061"/>
                    </a:cubicBezTo>
                    <a:cubicBezTo>
                      <a:pt x="16565" y="3061"/>
                      <a:pt x="16616" y="3017"/>
                      <a:pt x="16623" y="2956"/>
                    </a:cubicBezTo>
                    <a:cubicBezTo>
                      <a:pt x="16643" y="2795"/>
                      <a:pt x="16652" y="2632"/>
                      <a:pt x="16652" y="2470"/>
                    </a:cubicBezTo>
                    <a:cubicBezTo>
                      <a:pt x="16652" y="2441"/>
                      <a:pt x="16651" y="2413"/>
                      <a:pt x="16651" y="2384"/>
                    </a:cubicBezTo>
                    <a:cubicBezTo>
                      <a:pt x="16649" y="2319"/>
                      <a:pt x="16596" y="2267"/>
                      <a:pt x="16532" y="2267"/>
                    </a:cubicBezTo>
                    <a:close/>
                    <a:moveTo>
                      <a:pt x="18932" y="2954"/>
                    </a:moveTo>
                    <a:cubicBezTo>
                      <a:pt x="18906" y="2954"/>
                      <a:pt x="18881" y="2962"/>
                      <a:pt x="18859" y="2978"/>
                    </a:cubicBezTo>
                    <a:cubicBezTo>
                      <a:pt x="18713" y="3090"/>
                      <a:pt x="18563" y="3199"/>
                      <a:pt x="18415" y="3303"/>
                    </a:cubicBezTo>
                    <a:cubicBezTo>
                      <a:pt x="18360" y="3342"/>
                      <a:pt x="18348" y="3415"/>
                      <a:pt x="18385" y="3469"/>
                    </a:cubicBezTo>
                    <a:cubicBezTo>
                      <a:pt x="18408" y="3502"/>
                      <a:pt x="18444" y="3520"/>
                      <a:pt x="18483" y="3520"/>
                    </a:cubicBezTo>
                    <a:cubicBezTo>
                      <a:pt x="18506" y="3520"/>
                      <a:pt x="18529" y="3514"/>
                      <a:pt x="18552" y="3499"/>
                    </a:cubicBezTo>
                    <a:cubicBezTo>
                      <a:pt x="18703" y="3393"/>
                      <a:pt x="18855" y="3281"/>
                      <a:pt x="19005" y="3167"/>
                    </a:cubicBezTo>
                    <a:cubicBezTo>
                      <a:pt x="19057" y="3127"/>
                      <a:pt x="19067" y="3052"/>
                      <a:pt x="19027" y="3000"/>
                    </a:cubicBezTo>
                    <a:cubicBezTo>
                      <a:pt x="19003" y="2970"/>
                      <a:pt x="18968" y="2954"/>
                      <a:pt x="18932" y="2954"/>
                    </a:cubicBezTo>
                    <a:close/>
                    <a:moveTo>
                      <a:pt x="12867" y="2832"/>
                    </a:moveTo>
                    <a:cubicBezTo>
                      <a:pt x="12855" y="2832"/>
                      <a:pt x="12842" y="2834"/>
                      <a:pt x="12829" y="2838"/>
                    </a:cubicBezTo>
                    <a:cubicBezTo>
                      <a:pt x="12767" y="2860"/>
                      <a:pt x="12734" y="2928"/>
                      <a:pt x="12755" y="2990"/>
                    </a:cubicBezTo>
                    <a:cubicBezTo>
                      <a:pt x="12814" y="3165"/>
                      <a:pt x="12893" y="3331"/>
                      <a:pt x="12989" y="3483"/>
                    </a:cubicBezTo>
                    <a:cubicBezTo>
                      <a:pt x="12995" y="3493"/>
                      <a:pt x="13002" y="3505"/>
                      <a:pt x="13009" y="3515"/>
                    </a:cubicBezTo>
                    <a:cubicBezTo>
                      <a:pt x="13031" y="3550"/>
                      <a:pt x="13071" y="3570"/>
                      <a:pt x="13109" y="3570"/>
                    </a:cubicBezTo>
                    <a:cubicBezTo>
                      <a:pt x="13131" y="3570"/>
                      <a:pt x="13153" y="3563"/>
                      <a:pt x="13174" y="3550"/>
                    </a:cubicBezTo>
                    <a:cubicBezTo>
                      <a:pt x="13228" y="3514"/>
                      <a:pt x="13245" y="3441"/>
                      <a:pt x="13209" y="3385"/>
                    </a:cubicBezTo>
                    <a:lnTo>
                      <a:pt x="13191" y="3357"/>
                    </a:lnTo>
                    <a:cubicBezTo>
                      <a:pt x="13105" y="3219"/>
                      <a:pt x="13035" y="3070"/>
                      <a:pt x="12980" y="2912"/>
                    </a:cubicBezTo>
                    <a:cubicBezTo>
                      <a:pt x="12963" y="2862"/>
                      <a:pt x="12917" y="2832"/>
                      <a:pt x="12867" y="2832"/>
                    </a:cubicBezTo>
                    <a:close/>
                    <a:moveTo>
                      <a:pt x="18017" y="3590"/>
                    </a:moveTo>
                    <a:cubicBezTo>
                      <a:pt x="17996" y="3590"/>
                      <a:pt x="17974" y="3596"/>
                      <a:pt x="17955" y="3608"/>
                    </a:cubicBezTo>
                    <a:cubicBezTo>
                      <a:pt x="17797" y="3707"/>
                      <a:pt x="17638" y="3801"/>
                      <a:pt x="17482" y="3890"/>
                    </a:cubicBezTo>
                    <a:cubicBezTo>
                      <a:pt x="17425" y="3923"/>
                      <a:pt x="17405" y="3995"/>
                      <a:pt x="17437" y="4052"/>
                    </a:cubicBezTo>
                    <a:cubicBezTo>
                      <a:pt x="17458" y="4091"/>
                      <a:pt x="17499" y="4113"/>
                      <a:pt x="17540" y="4113"/>
                    </a:cubicBezTo>
                    <a:cubicBezTo>
                      <a:pt x="17561" y="4113"/>
                      <a:pt x="17581" y="4110"/>
                      <a:pt x="17599" y="4099"/>
                    </a:cubicBezTo>
                    <a:cubicBezTo>
                      <a:pt x="17758" y="4009"/>
                      <a:pt x="17920" y="3911"/>
                      <a:pt x="18081" y="3811"/>
                    </a:cubicBezTo>
                    <a:cubicBezTo>
                      <a:pt x="18137" y="3775"/>
                      <a:pt x="18154" y="3702"/>
                      <a:pt x="18120" y="3646"/>
                    </a:cubicBezTo>
                    <a:cubicBezTo>
                      <a:pt x="18097" y="3610"/>
                      <a:pt x="18057" y="3590"/>
                      <a:pt x="18017" y="3590"/>
                    </a:cubicBezTo>
                    <a:close/>
                    <a:moveTo>
                      <a:pt x="16407" y="3369"/>
                    </a:moveTo>
                    <a:cubicBezTo>
                      <a:pt x="16352" y="3369"/>
                      <a:pt x="16302" y="3405"/>
                      <a:pt x="16289" y="3459"/>
                    </a:cubicBezTo>
                    <a:cubicBezTo>
                      <a:pt x="16245" y="3630"/>
                      <a:pt x="16190" y="3804"/>
                      <a:pt x="16124" y="3975"/>
                    </a:cubicBezTo>
                    <a:cubicBezTo>
                      <a:pt x="16099" y="4035"/>
                      <a:pt x="16130" y="4105"/>
                      <a:pt x="16191" y="4128"/>
                    </a:cubicBezTo>
                    <a:cubicBezTo>
                      <a:pt x="16206" y="4133"/>
                      <a:pt x="16219" y="4137"/>
                      <a:pt x="16234" y="4137"/>
                    </a:cubicBezTo>
                    <a:cubicBezTo>
                      <a:pt x="16281" y="4137"/>
                      <a:pt x="16326" y="4107"/>
                      <a:pt x="16347" y="4061"/>
                    </a:cubicBezTo>
                    <a:cubicBezTo>
                      <a:pt x="16415" y="3882"/>
                      <a:pt x="16476" y="3700"/>
                      <a:pt x="16521" y="3518"/>
                    </a:cubicBezTo>
                    <a:cubicBezTo>
                      <a:pt x="16537" y="3453"/>
                      <a:pt x="16497" y="3388"/>
                      <a:pt x="16434" y="3372"/>
                    </a:cubicBezTo>
                    <a:cubicBezTo>
                      <a:pt x="16425" y="3370"/>
                      <a:pt x="16416" y="3369"/>
                      <a:pt x="16407" y="3369"/>
                    </a:cubicBezTo>
                    <a:close/>
                    <a:moveTo>
                      <a:pt x="13459" y="3761"/>
                    </a:moveTo>
                    <a:cubicBezTo>
                      <a:pt x="13428" y="3761"/>
                      <a:pt x="13397" y="3773"/>
                      <a:pt x="13374" y="3796"/>
                    </a:cubicBezTo>
                    <a:cubicBezTo>
                      <a:pt x="13328" y="3843"/>
                      <a:pt x="13328" y="3919"/>
                      <a:pt x="13375" y="3965"/>
                    </a:cubicBezTo>
                    <a:cubicBezTo>
                      <a:pt x="13512" y="4099"/>
                      <a:pt x="13663" y="4221"/>
                      <a:pt x="13826" y="4329"/>
                    </a:cubicBezTo>
                    <a:cubicBezTo>
                      <a:pt x="13846" y="4341"/>
                      <a:pt x="13870" y="4348"/>
                      <a:pt x="13892" y="4348"/>
                    </a:cubicBezTo>
                    <a:cubicBezTo>
                      <a:pt x="13930" y="4348"/>
                      <a:pt x="13968" y="4329"/>
                      <a:pt x="13991" y="4293"/>
                    </a:cubicBezTo>
                    <a:cubicBezTo>
                      <a:pt x="14027" y="4239"/>
                      <a:pt x="14011" y="4165"/>
                      <a:pt x="13956" y="4128"/>
                    </a:cubicBezTo>
                    <a:cubicBezTo>
                      <a:pt x="13805" y="4030"/>
                      <a:pt x="13667" y="3918"/>
                      <a:pt x="13543" y="3795"/>
                    </a:cubicBezTo>
                    <a:cubicBezTo>
                      <a:pt x="13520" y="3772"/>
                      <a:pt x="13489" y="3761"/>
                      <a:pt x="13459" y="3761"/>
                    </a:cubicBezTo>
                    <a:close/>
                    <a:moveTo>
                      <a:pt x="17049" y="4134"/>
                    </a:moveTo>
                    <a:cubicBezTo>
                      <a:pt x="17032" y="4134"/>
                      <a:pt x="17014" y="4138"/>
                      <a:pt x="16997" y="4146"/>
                    </a:cubicBezTo>
                    <a:cubicBezTo>
                      <a:pt x="16825" y="4229"/>
                      <a:pt x="16657" y="4303"/>
                      <a:pt x="16496" y="4366"/>
                    </a:cubicBezTo>
                    <a:cubicBezTo>
                      <a:pt x="16435" y="4390"/>
                      <a:pt x="16404" y="4459"/>
                      <a:pt x="16429" y="4521"/>
                    </a:cubicBezTo>
                    <a:cubicBezTo>
                      <a:pt x="16447" y="4567"/>
                      <a:pt x="16491" y="4595"/>
                      <a:pt x="16539" y="4595"/>
                    </a:cubicBezTo>
                    <a:cubicBezTo>
                      <a:pt x="16554" y="4595"/>
                      <a:pt x="16568" y="4593"/>
                      <a:pt x="16584" y="4589"/>
                    </a:cubicBezTo>
                    <a:cubicBezTo>
                      <a:pt x="16750" y="4523"/>
                      <a:pt x="16923" y="4447"/>
                      <a:pt x="17100" y="4361"/>
                    </a:cubicBezTo>
                    <a:cubicBezTo>
                      <a:pt x="17161" y="4333"/>
                      <a:pt x="17186" y="4261"/>
                      <a:pt x="17156" y="4201"/>
                    </a:cubicBezTo>
                    <a:cubicBezTo>
                      <a:pt x="17136" y="4159"/>
                      <a:pt x="17094" y="4134"/>
                      <a:pt x="17049" y="4134"/>
                    </a:cubicBezTo>
                    <a:close/>
                    <a:moveTo>
                      <a:pt x="14383" y="4371"/>
                    </a:moveTo>
                    <a:cubicBezTo>
                      <a:pt x="14337" y="4371"/>
                      <a:pt x="14294" y="4398"/>
                      <a:pt x="14275" y="4444"/>
                    </a:cubicBezTo>
                    <a:cubicBezTo>
                      <a:pt x="14249" y="4505"/>
                      <a:pt x="14277" y="4573"/>
                      <a:pt x="14338" y="4599"/>
                    </a:cubicBezTo>
                    <a:cubicBezTo>
                      <a:pt x="14514" y="4673"/>
                      <a:pt x="14698" y="4732"/>
                      <a:pt x="14887" y="4775"/>
                    </a:cubicBezTo>
                    <a:cubicBezTo>
                      <a:pt x="14895" y="4776"/>
                      <a:pt x="14903" y="4777"/>
                      <a:pt x="14913" y="4777"/>
                    </a:cubicBezTo>
                    <a:cubicBezTo>
                      <a:pt x="14967" y="4777"/>
                      <a:pt x="15017" y="4740"/>
                      <a:pt x="15029" y="4686"/>
                    </a:cubicBezTo>
                    <a:cubicBezTo>
                      <a:pt x="15045" y="4620"/>
                      <a:pt x="15004" y="4557"/>
                      <a:pt x="14940" y="4542"/>
                    </a:cubicBezTo>
                    <a:cubicBezTo>
                      <a:pt x="14764" y="4504"/>
                      <a:pt x="14593" y="4449"/>
                      <a:pt x="14430" y="4380"/>
                    </a:cubicBezTo>
                    <a:cubicBezTo>
                      <a:pt x="14415" y="4374"/>
                      <a:pt x="14399" y="4371"/>
                      <a:pt x="14383" y="4371"/>
                    </a:cubicBezTo>
                    <a:close/>
                    <a:moveTo>
                      <a:pt x="133" y="4326"/>
                    </a:moveTo>
                    <a:cubicBezTo>
                      <a:pt x="104" y="4326"/>
                      <a:pt x="76" y="4335"/>
                      <a:pt x="54" y="4356"/>
                    </a:cubicBezTo>
                    <a:cubicBezTo>
                      <a:pt x="6" y="4400"/>
                      <a:pt x="1" y="4475"/>
                      <a:pt x="44" y="4525"/>
                    </a:cubicBezTo>
                    <a:cubicBezTo>
                      <a:pt x="168" y="4665"/>
                      <a:pt x="298" y="4802"/>
                      <a:pt x="427" y="4936"/>
                    </a:cubicBezTo>
                    <a:cubicBezTo>
                      <a:pt x="451" y="4961"/>
                      <a:pt x="482" y="4972"/>
                      <a:pt x="513" y="4972"/>
                    </a:cubicBezTo>
                    <a:cubicBezTo>
                      <a:pt x="544" y="4972"/>
                      <a:pt x="574" y="4961"/>
                      <a:pt x="595" y="4936"/>
                    </a:cubicBezTo>
                    <a:cubicBezTo>
                      <a:pt x="644" y="4889"/>
                      <a:pt x="644" y="4813"/>
                      <a:pt x="599" y="4766"/>
                    </a:cubicBezTo>
                    <a:cubicBezTo>
                      <a:pt x="470" y="4637"/>
                      <a:pt x="344" y="4501"/>
                      <a:pt x="223" y="4365"/>
                    </a:cubicBezTo>
                    <a:cubicBezTo>
                      <a:pt x="199" y="4339"/>
                      <a:pt x="166" y="4326"/>
                      <a:pt x="133" y="4326"/>
                    </a:cubicBezTo>
                    <a:close/>
                    <a:moveTo>
                      <a:pt x="16002" y="4403"/>
                    </a:moveTo>
                    <a:cubicBezTo>
                      <a:pt x="15960" y="4403"/>
                      <a:pt x="15918" y="4426"/>
                      <a:pt x="15897" y="4467"/>
                    </a:cubicBezTo>
                    <a:cubicBezTo>
                      <a:pt x="15879" y="4502"/>
                      <a:pt x="15860" y="4536"/>
                      <a:pt x="15841" y="4570"/>
                    </a:cubicBezTo>
                    <a:cubicBezTo>
                      <a:pt x="15712" y="4599"/>
                      <a:pt x="15599" y="4613"/>
                      <a:pt x="15504" y="4613"/>
                    </a:cubicBezTo>
                    <a:cubicBezTo>
                      <a:pt x="15491" y="4613"/>
                      <a:pt x="15479" y="4612"/>
                      <a:pt x="15467" y="4612"/>
                    </a:cubicBezTo>
                    <a:cubicBezTo>
                      <a:pt x="15466" y="4612"/>
                      <a:pt x="15466" y="4612"/>
                      <a:pt x="15465" y="4612"/>
                    </a:cubicBezTo>
                    <a:cubicBezTo>
                      <a:pt x="15401" y="4612"/>
                      <a:pt x="15346" y="4661"/>
                      <a:pt x="15342" y="4726"/>
                    </a:cubicBezTo>
                    <a:cubicBezTo>
                      <a:pt x="15340" y="4792"/>
                      <a:pt x="15391" y="4848"/>
                      <a:pt x="15457" y="4851"/>
                    </a:cubicBezTo>
                    <a:cubicBezTo>
                      <a:pt x="15473" y="4851"/>
                      <a:pt x="15490" y="4852"/>
                      <a:pt x="15508" y="4852"/>
                    </a:cubicBezTo>
                    <a:cubicBezTo>
                      <a:pt x="15561" y="4852"/>
                      <a:pt x="15619" y="4848"/>
                      <a:pt x="15680" y="4841"/>
                    </a:cubicBezTo>
                    <a:lnTo>
                      <a:pt x="15680" y="4841"/>
                    </a:lnTo>
                    <a:cubicBezTo>
                      <a:pt x="15660" y="4873"/>
                      <a:pt x="15639" y="4906"/>
                      <a:pt x="15617" y="4937"/>
                    </a:cubicBezTo>
                    <a:cubicBezTo>
                      <a:pt x="15582" y="4992"/>
                      <a:pt x="15597" y="5065"/>
                      <a:pt x="15652" y="5102"/>
                    </a:cubicBezTo>
                    <a:cubicBezTo>
                      <a:pt x="15672" y="5114"/>
                      <a:pt x="15695" y="5121"/>
                      <a:pt x="15718" y="5121"/>
                    </a:cubicBezTo>
                    <a:cubicBezTo>
                      <a:pt x="15756" y="5121"/>
                      <a:pt x="15795" y="5102"/>
                      <a:pt x="15818" y="5066"/>
                    </a:cubicBezTo>
                    <a:cubicBezTo>
                      <a:pt x="15880" y="4972"/>
                      <a:pt x="15941" y="4875"/>
                      <a:pt x="15996" y="4779"/>
                    </a:cubicBezTo>
                    <a:cubicBezTo>
                      <a:pt x="16012" y="4775"/>
                      <a:pt x="16026" y="4771"/>
                      <a:pt x="16042" y="4766"/>
                    </a:cubicBezTo>
                    <a:cubicBezTo>
                      <a:pt x="16105" y="4750"/>
                      <a:pt x="16144" y="4686"/>
                      <a:pt x="16126" y="4621"/>
                    </a:cubicBezTo>
                    <a:cubicBezTo>
                      <a:pt x="16123" y="4606"/>
                      <a:pt x="16116" y="4591"/>
                      <a:pt x="16107" y="4580"/>
                    </a:cubicBezTo>
                    <a:cubicBezTo>
                      <a:pt x="16107" y="4580"/>
                      <a:pt x="16108" y="4579"/>
                      <a:pt x="16108" y="4578"/>
                    </a:cubicBezTo>
                    <a:cubicBezTo>
                      <a:pt x="16138" y="4518"/>
                      <a:pt x="16116" y="4448"/>
                      <a:pt x="16057" y="4417"/>
                    </a:cubicBezTo>
                    <a:cubicBezTo>
                      <a:pt x="16040" y="4408"/>
                      <a:pt x="16021" y="4403"/>
                      <a:pt x="16002" y="4403"/>
                    </a:cubicBezTo>
                    <a:close/>
                    <a:moveTo>
                      <a:pt x="911" y="5124"/>
                    </a:moveTo>
                    <a:cubicBezTo>
                      <a:pt x="880" y="5124"/>
                      <a:pt x="848" y="5136"/>
                      <a:pt x="825" y="5161"/>
                    </a:cubicBezTo>
                    <a:cubicBezTo>
                      <a:pt x="779" y="5210"/>
                      <a:pt x="781" y="5284"/>
                      <a:pt x="830" y="5330"/>
                    </a:cubicBezTo>
                    <a:cubicBezTo>
                      <a:pt x="966" y="5457"/>
                      <a:pt x="1107" y="5583"/>
                      <a:pt x="1248" y="5704"/>
                    </a:cubicBezTo>
                    <a:cubicBezTo>
                      <a:pt x="1272" y="5723"/>
                      <a:pt x="1299" y="5732"/>
                      <a:pt x="1326" y="5732"/>
                    </a:cubicBezTo>
                    <a:cubicBezTo>
                      <a:pt x="1359" y="5732"/>
                      <a:pt x="1392" y="5718"/>
                      <a:pt x="1417" y="5692"/>
                    </a:cubicBezTo>
                    <a:cubicBezTo>
                      <a:pt x="1460" y="5641"/>
                      <a:pt x="1455" y="5566"/>
                      <a:pt x="1404" y="5523"/>
                    </a:cubicBezTo>
                    <a:cubicBezTo>
                      <a:pt x="1266" y="5405"/>
                      <a:pt x="1127" y="5280"/>
                      <a:pt x="993" y="5156"/>
                    </a:cubicBezTo>
                    <a:cubicBezTo>
                      <a:pt x="970" y="5134"/>
                      <a:pt x="941" y="5124"/>
                      <a:pt x="911" y="5124"/>
                    </a:cubicBezTo>
                    <a:close/>
                    <a:moveTo>
                      <a:pt x="15387" y="5329"/>
                    </a:moveTo>
                    <a:cubicBezTo>
                      <a:pt x="15353" y="5329"/>
                      <a:pt x="15318" y="5344"/>
                      <a:pt x="15295" y="5374"/>
                    </a:cubicBezTo>
                    <a:cubicBezTo>
                      <a:pt x="15184" y="5513"/>
                      <a:pt x="15061" y="5652"/>
                      <a:pt x="14935" y="5784"/>
                    </a:cubicBezTo>
                    <a:cubicBezTo>
                      <a:pt x="14889" y="5832"/>
                      <a:pt x="14890" y="5907"/>
                      <a:pt x="14939" y="5953"/>
                    </a:cubicBezTo>
                    <a:cubicBezTo>
                      <a:pt x="14962" y="5976"/>
                      <a:pt x="14992" y="5986"/>
                      <a:pt x="15021" y="5986"/>
                    </a:cubicBezTo>
                    <a:cubicBezTo>
                      <a:pt x="15053" y="5986"/>
                      <a:pt x="15084" y="5974"/>
                      <a:pt x="15106" y="5949"/>
                    </a:cubicBezTo>
                    <a:cubicBezTo>
                      <a:pt x="15238" y="5812"/>
                      <a:pt x="15363" y="5667"/>
                      <a:pt x="15480" y="5523"/>
                    </a:cubicBezTo>
                    <a:cubicBezTo>
                      <a:pt x="15522" y="5472"/>
                      <a:pt x="15513" y="5397"/>
                      <a:pt x="15462" y="5356"/>
                    </a:cubicBezTo>
                    <a:cubicBezTo>
                      <a:pt x="15440" y="5338"/>
                      <a:pt x="15414" y="5329"/>
                      <a:pt x="15387" y="5329"/>
                    </a:cubicBezTo>
                    <a:close/>
                    <a:moveTo>
                      <a:pt x="1756" y="5844"/>
                    </a:moveTo>
                    <a:cubicBezTo>
                      <a:pt x="1721" y="5844"/>
                      <a:pt x="1686" y="5860"/>
                      <a:pt x="1662" y="5890"/>
                    </a:cubicBezTo>
                    <a:cubicBezTo>
                      <a:pt x="1622" y="5942"/>
                      <a:pt x="1631" y="6017"/>
                      <a:pt x="1683" y="6058"/>
                    </a:cubicBezTo>
                    <a:cubicBezTo>
                      <a:pt x="1831" y="6172"/>
                      <a:pt x="1983" y="6285"/>
                      <a:pt x="2134" y="6393"/>
                    </a:cubicBezTo>
                    <a:cubicBezTo>
                      <a:pt x="2155" y="6408"/>
                      <a:pt x="2180" y="6415"/>
                      <a:pt x="2203" y="6415"/>
                    </a:cubicBezTo>
                    <a:cubicBezTo>
                      <a:pt x="2241" y="6415"/>
                      <a:pt x="2279" y="6396"/>
                      <a:pt x="2301" y="6364"/>
                    </a:cubicBezTo>
                    <a:cubicBezTo>
                      <a:pt x="2338" y="6311"/>
                      <a:pt x="2325" y="6235"/>
                      <a:pt x="2273" y="6198"/>
                    </a:cubicBezTo>
                    <a:cubicBezTo>
                      <a:pt x="2123" y="6093"/>
                      <a:pt x="1974" y="5983"/>
                      <a:pt x="1829" y="5870"/>
                    </a:cubicBezTo>
                    <a:cubicBezTo>
                      <a:pt x="1808" y="5853"/>
                      <a:pt x="1782" y="5844"/>
                      <a:pt x="1756" y="5844"/>
                    </a:cubicBezTo>
                    <a:close/>
                    <a:moveTo>
                      <a:pt x="14619" y="6134"/>
                    </a:moveTo>
                    <a:cubicBezTo>
                      <a:pt x="14591" y="6134"/>
                      <a:pt x="14563" y="6144"/>
                      <a:pt x="14540" y="6164"/>
                    </a:cubicBezTo>
                    <a:cubicBezTo>
                      <a:pt x="14405" y="6285"/>
                      <a:pt x="14262" y="6401"/>
                      <a:pt x="14117" y="6512"/>
                    </a:cubicBezTo>
                    <a:cubicBezTo>
                      <a:pt x="14065" y="6551"/>
                      <a:pt x="14055" y="6627"/>
                      <a:pt x="14095" y="6679"/>
                    </a:cubicBezTo>
                    <a:cubicBezTo>
                      <a:pt x="14119" y="6710"/>
                      <a:pt x="14153" y="6726"/>
                      <a:pt x="14189" y="6726"/>
                    </a:cubicBezTo>
                    <a:cubicBezTo>
                      <a:pt x="14215" y="6726"/>
                      <a:pt x="14240" y="6718"/>
                      <a:pt x="14261" y="6702"/>
                    </a:cubicBezTo>
                    <a:cubicBezTo>
                      <a:pt x="14412" y="6588"/>
                      <a:pt x="14558" y="6467"/>
                      <a:pt x="14698" y="6343"/>
                    </a:cubicBezTo>
                    <a:cubicBezTo>
                      <a:pt x="14748" y="6299"/>
                      <a:pt x="14753" y="6224"/>
                      <a:pt x="14708" y="6175"/>
                    </a:cubicBezTo>
                    <a:cubicBezTo>
                      <a:pt x="14685" y="6148"/>
                      <a:pt x="14652" y="6134"/>
                      <a:pt x="14619" y="6134"/>
                    </a:cubicBezTo>
                    <a:close/>
                    <a:moveTo>
                      <a:pt x="2665" y="6486"/>
                    </a:moveTo>
                    <a:cubicBezTo>
                      <a:pt x="2626" y="6486"/>
                      <a:pt x="2588" y="6505"/>
                      <a:pt x="2565" y="6541"/>
                    </a:cubicBezTo>
                    <a:cubicBezTo>
                      <a:pt x="2530" y="6597"/>
                      <a:pt x="2545" y="6671"/>
                      <a:pt x="2602" y="6706"/>
                    </a:cubicBezTo>
                    <a:cubicBezTo>
                      <a:pt x="2758" y="6806"/>
                      <a:pt x="2921" y="6904"/>
                      <a:pt x="3082" y="6997"/>
                    </a:cubicBezTo>
                    <a:cubicBezTo>
                      <a:pt x="3101" y="7007"/>
                      <a:pt x="3120" y="7012"/>
                      <a:pt x="3141" y="7012"/>
                    </a:cubicBezTo>
                    <a:cubicBezTo>
                      <a:pt x="3183" y="7012"/>
                      <a:pt x="3223" y="6992"/>
                      <a:pt x="3245" y="6953"/>
                    </a:cubicBezTo>
                    <a:cubicBezTo>
                      <a:pt x="3277" y="6895"/>
                      <a:pt x="3258" y="6822"/>
                      <a:pt x="3201" y="6790"/>
                    </a:cubicBezTo>
                    <a:cubicBezTo>
                      <a:pt x="3043" y="6700"/>
                      <a:pt x="2885" y="6603"/>
                      <a:pt x="2730" y="6505"/>
                    </a:cubicBezTo>
                    <a:cubicBezTo>
                      <a:pt x="2710" y="6492"/>
                      <a:pt x="2688" y="6486"/>
                      <a:pt x="2665" y="6486"/>
                    </a:cubicBezTo>
                    <a:close/>
                    <a:moveTo>
                      <a:pt x="13737" y="6808"/>
                    </a:moveTo>
                    <a:cubicBezTo>
                      <a:pt x="13715" y="6808"/>
                      <a:pt x="13692" y="6814"/>
                      <a:pt x="13673" y="6828"/>
                    </a:cubicBezTo>
                    <a:cubicBezTo>
                      <a:pt x="13519" y="6927"/>
                      <a:pt x="13361" y="7022"/>
                      <a:pt x="13203" y="7110"/>
                    </a:cubicBezTo>
                    <a:cubicBezTo>
                      <a:pt x="13145" y="7142"/>
                      <a:pt x="13124" y="7215"/>
                      <a:pt x="13156" y="7272"/>
                    </a:cubicBezTo>
                    <a:cubicBezTo>
                      <a:pt x="13177" y="7310"/>
                      <a:pt x="13218" y="7333"/>
                      <a:pt x="13260" y="7333"/>
                    </a:cubicBezTo>
                    <a:cubicBezTo>
                      <a:pt x="13279" y="7333"/>
                      <a:pt x="13299" y="7328"/>
                      <a:pt x="13318" y="7318"/>
                    </a:cubicBezTo>
                    <a:cubicBezTo>
                      <a:pt x="13482" y="7229"/>
                      <a:pt x="13645" y="7131"/>
                      <a:pt x="13802" y="7028"/>
                    </a:cubicBezTo>
                    <a:cubicBezTo>
                      <a:pt x="13857" y="6992"/>
                      <a:pt x="13873" y="6919"/>
                      <a:pt x="13837" y="6863"/>
                    </a:cubicBezTo>
                    <a:cubicBezTo>
                      <a:pt x="13814" y="6827"/>
                      <a:pt x="13775" y="6808"/>
                      <a:pt x="13737" y="6808"/>
                    </a:cubicBezTo>
                    <a:close/>
                    <a:moveTo>
                      <a:pt x="3630" y="7040"/>
                    </a:moveTo>
                    <a:cubicBezTo>
                      <a:pt x="3586" y="7040"/>
                      <a:pt x="3545" y="7064"/>
                      <a:pt x="3524" y="7105"/>
                    </a:cubicBezTo>
                    <a:cubicBezTo>
                      <a:pt x="3494" y="7163"/>
                      <a:pt x="3518" y="7235"/>
                      <a:pt x="3576" y="7265"/>
                    </a:cubicBezTo>
                    <a:cubicBezTo>
                      <a:pt x="3742" y="7350"/>
                      <a:pt x="3912" y="7433"/>
                      <a:pt x="4081" y="7509"/>
                    </a:cubicBezTo>
                    <a:cubicBezTo>
                      <a:pt x="4097" y="7516"/>
                      <a:pt x="4115" y="7520"/>
                      <a:pt x="4131" y="7520"/>
                    </a:cubicBezTo>
                    <a:cubicBezTo>
                      <a:pt x="4176" y="7520"/>
                      <a:pt x="4220" y="7494"/>
                      <a:pt x="4240" y="7449"/>
                    </a:cubicBezTo>
                    <a:cubicBezTo>
                      <a:pt x="4267" y="7389"/>
                      <a:pt x="4240" y="7318"/>
                      <a:pt x="4180" y="7291"/>
                    </a:cubicBezTo>
                    <a:cubicBezTo>
                      <a:pt x="4014" y="7216"/>
                      <a:pt x="3847" y="7136"/>
                      <a:pt x="3685" y="7053"/>
                    </a:cubicBezTo>
                    <a:cubicBezTo>
                      <a:pt x="3667" y="7044"/>
                      <a:pt x="3648" y="7040"/>
                      <a:pt x="3630" y="7040"/>
                    </a:cubicBezTo>
                    <a:close/>
                    <a:moveTo>
                      <a:pt x="12762" y="7347"/>
                    </a:moveTo>
                    <a:cubicBezTo>
                      <a:pt x="12745" y="7347"/>
                      <a:pt x="12728" y="7350"/>
                      <a:pt x="12712" y="7358"/>
                    </a:cubicBezTo>
                    <a:cubicBezTo>
                      <a:pt x="12548" y="7434"/>
                      <a:pt x="12377" y="7505"/>
                      <a:pt x="12207" y="7573"/>
                    </a:cubicBezTo>
                    <a:cubicBezTo>
                      <a:pt x="12146" y="7597"/>
                      <a:pt x="12115" y="7666"/>
                      <a:pt x="12140" y="7727"/>
                    </a:cubicBezTo>
                    <a:cubicBezTo>
                      <a:pt x="12160" y="7774"/>
                      <a:pt x="12203" y="7802"/>
                      <a:pt x="12252" y="7802"/>
                    </a:cubicBezTo>
                    <a:cubicBezTo>
                      <a:pt x="12266" y="7802"/>
                      <a:pt x="12280" y="7800"/>
                      <a:pt x="12294" y="7795"/>
                    </a:cubicBezTo>
                    <a:cubicBezTo>
                      <a:pt x="12469" y="7727"/>
                      <a:pt x="12643" y="7652"/>
                      <a:pt x="12812" y="7574"/>
                    </a:cubicBezTo>
                    <a:cubicBezTo>
                      <a:pt x="12871" y="7547"/>
                      <a:pt x="12897" y="7475"/>
                      <a:pt x="12870" y="7416"/>
                    </a:cubicBezTo>
                    <a:cubicBezTo>
                      <a:pt x="12851" y="7372"/>
                      <a:pt x="12808" y="7347"/>
                      <a:pt x="12762" y="7347"/>
                    </a:cubicBezTo>
                    <a:close/>
                    <a:moveTo>
                      <a:pt x="4645" y="7499"/>
                    </a:moveTo>
                    <a:cubicBezTo>
                      <a:pt x="4597" y="7499"/>
                      <a:pt x="4552" y="7527"/>
                      <a:pt x="4533" y="7574"/>
                    </a:cubicBezTo>
                    <a:cubicBezTo>
                      <a:pt x="4510" y="7635"/>
                      <a:pt x="4539" y="7703"/>
                      <a:pt x="4600" y="7728"/>
                    </a:cubicBezTo>
                    <a:cubicBezTo>
                      <a:pt x="4775" y="7797"/>
                      <a:pt x="4952" y="7862"/>
                      <a:pt x="5129" y="7921"/>
                    </a:cubicBezTo>
                    <a:cubicBezTo>
                      <a:pt x="5140" y="7926"/>
                      <a:pt x="5153" y="7929"/>
                      <a:pt x="5166" y="7929"/>
                    </a:cubicBezTo>
                    <a:cubicBezTo>
                      <a:pt x="5216" y="7929"/>
                      <a:pt x="5262" y="7895"/>
                      <a:pt x="5279" y="7847"/>
                    </a:cubicBezTo>
                    <a:cubicBezTo>
                      <a:pt x="5300" y="7784"/>
                      <a:pt x="5266" y="7717"/>
                      <a:pt x="5203" y="7696"/>
                    </a:cubicBezTo>
                    <a:cubicBezTo>
                      <a:pt x="5031" y="7637"/>
                      <a:pt x="4858" y="7574"/>
                      <a:pt x="4687" y="7506"/>
                    </a:cubicBezTo>
                    <a:cubicBezTo>
                      <a:pt x="4673" y="7501"/>
                      <a:pt x="4659" y="7499"/>
                      <a:pt x="4645" y="7499"/>
                    </a:cubicBezTo>
                    <a:close/>
                    <a:moveTo>
                      <a:pt x="11727" y="7752"/>
                    </a:moveTo>
                    <a:cubicBezTo>
                      <a:pt x="11715" y="7752"/>
                      <a:pt x="11703" y="7754"/>
                      <a:pt x="11690" y="7758"/>
                    </a:cubicBezTo>
                    <a:cubicBezTo>
                      <a:pt x="11517" y="7813"/>
                      <a:pt x="11340" y="7867"/>
                      <a:pt x="11163" y="7914"/>
                    </a:cubicBezTo>
                    <a:cubicBezTo>
                      <a:pt x="11100" y="7931"/>
                      <a:pt x="11063" y="7995"/>
                      <a:pt x="11079" y="8059"/>
                    </a:cubicBezTo>
                    <a:cubicBezTo>
                      <a:pt x="11094" y="8112"/>
                      <a:pt x="11141" y="8148"/>
                      <a:pt x="11194" y="8148"/>
                    </a:cubicBezTo>
                    <a:cubicBezTo>
                      <a:pt x="11205" y="8148"/>
                      <a:pt x="11215" y="8147"/>
                      <a:pt x="11224" y="8145"/>
                    </a:cubicBezTo>
                    <a:cubicBezTo>
                      <a:pt x="11406" y="8097"/>
                      <a:pt x="11588" y="8044"/>
                      <a:pt x="11764" y="7985"/>
                    </a:cubicBezTo>
                    <a:cubicBezTo>
                      <a:pt x="11826" y="7965"/>
                      <a:pt x="11862" y="7898"/>
                      <a:pt x="11841" y="7835"/>
                    </a:cubicBezTo>
                    <a:cubicBezTo>
                      <a:pt x="11824" y="7784"/>
                      <a:pt x="11777" y="7752"/>
                      <a:pt x="11727" y="7752"/>
                    </a:cubicBezTo>
                    <a:close/>
                    <a:moveTo>
                      <a:pt x="5699" y="7854"/>
                    </a:moveTo>
                    <a:cubicBezTo>
                      <a:pt x="5647" y="7854"/>
                      <a:pt x="5598" y="7888"/>
                      <a:pt x="5583" y="7941"/>
                    </a:cubicBezTo>
                    <a:cubicBezTo>
                      <a:pt x="5565" y="8004"/>
                      <a:pt x="5602" y="8070"/>
                      <a:pt x="5666" y="8087"/>
                    </a:cubicBezTo>
                    <a:cubicBezTo>
                      <a:pt x="5770" y="8118"/>
                      <a:pt x="5874" y="8145"/>
                      <a:pt x="5977" y="8170"/>
                    </a:cubicBezTo>
                    <a:cubicBezTo>
                      <a:pt x="6053" y="8190"/>
                      <a:pt x="6133" y="8209"/>
                      <a:pt x="6211" y="8226"/>
                    </a:cubicBezTo>
                    <a:cubicBezTo>
                      <a:pt x="6219" y="8228"/>
                      <a:pt x="6228" y="8230"/>
                      <a:pt x="6237" y="8230"/>
                    </a:cubicBezTo>
                    <a:cubicBezTo>
                      <a:pt x="6291" y="8230"/>
                      <a:pt x="6341" y="8191"/>
                      <a:pt x="6352" y="8136"/>
                    </a:cubicBezTo>
                    <a:cubicBezTo>
                      <a:pt x="6368" y="8071"/>
                      <a:pt x="6326" y="8008"/>
                      <a:pt x="6263" y="7993"/>
                    </a:cubicBezTo>
                    <a:cubicBezTo>
                      <a:pt x="6186" y="7976"/>
                      <a:pt x="6110" y="7958"/>
                      <a:pt x="6035" y="7939"/>
                    </a:cubicBezTo>
                    <a:cubicBezTo>
                      <a:pt x="5932" y="7914"/>
                      <a:pt x="5830" y="7887"/>
                      <a:pt x="5729" y="7858"/>
                    </a:cubicBezTo>
                    <a:cubicBezTo>
                      <a:pt x="5719" y="7855"/>
                      <a:pt x="5709" y="7854"/>
                      <a:pt x="5699" y="7854"/>
                    </a:cubicBezTo>
                    <a:close/>
                    <a:moveTo>
                      <a:pt x="10653" y="8037"/>
                    </a:moveTo>
                    <a:cubicBezTo>
                      <a:pt x="10645" y="8037"/>
                      <a:pt x="10636" y="8038"/>
                      <a:pt x="10628" y="8040"/>
                    </a:cubicBezTo>
                    <a:cubicBezTo>
                      <a:pt x="10450" y="8076"/>
                      <a:pt x="10269" y="8108"/>
                      <a:pt x="10087" y="8136"/>
                    </a:cubicBezTo>
                    <a:cubicBezTo>
                      <a:pt x="10022" y="8147"/>
                      <a:pt x="9976" y="8207"/>
                      <a:pt x="9986" y="8272"/>
                    </a:cubicBezTo>
                    <a:cubicBezTo>
                      <a:pt x="9996" y="8330"/>
                      <a:pt x="10047" y="8373"/>
                      <a:pt x="10105" y="8373"/>
                    </a:cubicBezTo>
                    <a:cubicBezTo>
                      <a:pt x="10111" y="8373"/>
                      <a:pt x="10117" y="8372"/>
                      <a:pt x="10122" y="8372"/>
                    </a:cubicBezTo>
                    <a:cubicBezTo>
                      <a:pt x="10308" y="8345"/>
                      <a:pt x="10495" y="8311"/>
                      <a:pt x="10677" y="8273"/>
                    </a:cubicBezTo>
                    <a:cubicBezTo>
                      <a:pt x="10740" y="8259"/>
                      <a:pt x="10782" y="8196"/>
                      <a:pt x="10769" y="8132"/>
                    </a:cubicBezTo>
                    <a:cubicBezTo>
                      <a:pt x="10756" y="8077"/>
                      <a:pt x="10708" y="8037"/>
                      <a:pt x="10653" y="8037"/>
                    </a:cubicBezTo>
                    <a:close/>
                    <a:moveTo>
                      <a:pt x="6780" y="8098"/>
                    </a:moveTo>
                    <a:cubicBezTo>
                      <a:pt x="6724" y="8098"/>
                      <a:pt x="6675" y="8139"/>
                      <a:pt x="6664" y="8196"/>
                    </a:cubicBezTo>
                    <a:cubicBezTo>
                      <a:pt x="6653" y="8262"/>
                      <a:pt x="6697" y="8322"/>
                      <a:pt x="6762" y="8334"/>
                    </a:cubicBezTo>
                    <a:cubicBezTo>
                      <a:pt x="6945" y="8367"/>
                      <a:pt x="7132" y="8393"/>
                      <a:pt x="7318" y="8414"/>
                    </a:cubicBezTo>
                    <a:cubicBezTo>
                      <a:pt x="7323" y="8416"/>
                      <a:pt x="7328" y="8416"/>
                      <a:pt x="7333" y="8416"/>
                    </a:cubicBezTo>
                    <a:cubicBezTo>
                      <a:pt x="7392" y="8416"/>
                      <a:pt x="7444" y="8371"/>
                      <a:pt x="7452" y="8310"/>
                    </a:cubicBezTo>
                    <a:cubicBezTo>
                      <a:pt x="7459" y="8245"/>
                      <a:pt x="7412" y="8185"/>
                      <a:pt x="7347" y="8178"/>
                    </a:cubicBezTo>
                    <a:cubicBezTo>
                      <a:pt x="7166" y="8157"/>
                      <a:pt x="6981" y="8131"/>
                      <a:pt x="6802" y="8100"/>
                    </a:cubicBezTo>
                    <a:cubicBezTo>
                      <a:pt x="6795" y="8098"/>
                      <a:pt x="6788" y="8098"/>
                      <a:pt x="6780" y="8098"/>
                    </a:cubicBezTo>
                    <a:close/>
                    <a:moveTo>
                      <a:pt x="9553" y="8201"/>
                    </a:moveTo>
                    <a:cubicBezTo>
                      <a:pt x="9549" y="8201"/>
                      <a:pt x="9545" y="8201"/>
                      <a:pt x="9541" y="8202"/>
                    </a:cubicBezTo>
                    <a:cubicBezTo>
                      <a:pt x="9362" y="8219"/>
                      <a:pt x="9176" y="8232"/>
                      <a:pt x="8993" y="8240"/>
                    </a:cubicBezTo>
                    <a:cubicBezTo>
                      <a:pt x="8927" y="8242"/>
                      <a:pt x="8876" y="8298"/>
                      <a:pt x="8879" y="8365"/>
                    </a:cubicBezTo>
                    <a:cubicBezTo>
                      <a:pt x="8881" y="8428"/>
                      <a:pt x="8935" y="8478"/>
                      <a:pt x="8998" y="8478"/>
                    </a:cubicBezTo>
                    <a:lnTo>
                      <a:pt x="9002" y="8478"/>
                    </a:lnTo>
                    <a:cubicBezTo>
                      <a:pt x="9190" y="8470"/>
                      <a:pt x="9378" y="8458"/>
                      <a:pt x="9564" y="8439"/>
                    </a:cubicBezTo>
                    <a:cubicBezTo>
                      <a:pt x="9629" y="8433"/>
                      <a:pt x="9678" y="8376"/>
                      <a:pt x="9671" y="8310"/>
                    </a:cubicBezTo>
                    <a:cubicBezTo>
                      <a:pt x="9665" y="8247"/>
                      <a:pt x="9613" y="8201"/>
                      <a:pt x="9553" y="8201"/>
                    </a:cubicBezTo>
                    <a:close/>
                    <a:moveTo>
                      <a:pt x="7888" y="8227"/>
                    </a:moveTo>
                    <a:cubicBezTo>
                      <a:pt x="7822" y="8227"/>
                      <a:pt x="7771" y="8275"/>
                      <a:pt x="7768" y="8340"/>
                    </a:cubicBezTo>
                    <a:cubicBezTo>
                      <a:pt x="7763" y="8406"/>
                      <a:pt x="7812" y="8463"/>
                      <a:pt x="7879" y="8466"/>
                    </a:cubicBezTo>
                    <a:cubicBezTo>
                      <a:pt x="8065" y="8478"/>
                      <a:pt x="8253" y="8485"/>
                      <a:pt x="8440" y="8487"/>
                    </a:cubicBezTo>
                    <a:lnTo>
                      <a:pt x="8442" y="8487"/>
                    </a:lnTo>
                    <a:cubicBezTo>
                      <a:pt x="8508" y="8487"/>
                      <a:pt x="8560" y="8434"/>
                      <a:pt x="8563" y="8370"/>
                    </a:cubicBezTo>
                    <a:cubicBezTo>
                      <a:pt x="8563" y="8303"/>
                      <a:pt x="8511" y="8250"/>
                      <a:pt x="8444" y="8248"/>
                    </a:cubicBezTo>
                    <a:cubicBezTo>
                      <a:pt x="8262" y="8246"/>
                      <a:pt x="8077" y="8240"/>
                      <a:pt x="7894" y="8228"/>
                    </a:cubicBezTo>
                    <a:cubicBezTo>
                      <a:pt x="7892" y="8227"/>
                      <a:pt x="7890" y="8227"/>
                      <a:pt x="7888" y="8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8131868" y="1809809"/>
                <a:ext cx="290746" cy="461671"/>
              </a:xfrm>
              <a:custGeom>
                <a:avLst/>
                <a:gdLst/>
                <a:ahLst/>
                <a:cxnLst/>
                <a:rect l="l" t="t" r="r" b="b"/>
                <a:pathLst>
                  <a:path w="4671" h="7417" extrusionOk="0">
                    <a:moveTo>
                      <a:pt x="4671" y="0"/>
                    </a:moveTo>
                    <a:lnTo>
                      <a:pt x="1" y="4385"/>
                    </a:lnTo>
                    <a:lnTo>
                      <a:pt x="1341" y="7416"/>
                    </a:lnTo>
                    <a:lnTo>
                      <a:pt x="4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8123777" y="1802278"/>
                <a:ext cx="306992" cy="476610"/>
              </a:xfrm>
              <a:custGeom>
                <a:avLst/>
                <a:gdLst/>
                <a:ahLst/>
                <a:cxnLst/>
                <a:rect l="l" t="t" r="r" b="b"/>
                <a:pathLst>
                  <a:path w="4932" h="7657" extrusionOk="0">
                    <a:moveTo>
                      <a:pt x="4447" y="616"/>
                    </a:moveTo>
                    <a:lnTo>
                      <a:pt x="1471" y="7246"/>
                    </a:lnTo>
                    <a:lnTo>
                      <a:pt x="273" y="4534"/>
                    </a:lnTo>
                    <a:lnTo>
                      <a:pt x="4447" y="616"/>
                    </a:lnTo>
                    <a:close/>
                    <a:moveTo>
                      <a:pt x="4800" y="0"/>
                    </a:moveTo>
                    <a:cubicBezTo>
                      <a:pt x="4771" y="0"/>
                      <a:pt x="4741" y="11"/>
                      <a:pt x="4719" y="33"/>
                    </a:cubicBezTo>
                    <a:lnTo>
                      <a:pt x="49" y="4418"/>
                    </a:lnTo>
                    <a:cubicBezTo>
                      <a:pt x="12" y="4452"/>
                      <a:pt x="1" y="4506"/>
                      <a:pt x="22" y="4553"/>
                    </a:cubicBezTo>
                    <a:lnTo>
                      <a:pt x="1362" y="7585"/>
                    </a:lnTo>
                    <a:cubicBezTo>
                      <a:pt x="1382" y="7628"/>
                      <a:pt x="1424" y="7657"/>
                      <a:pt x="1471" y="7657"/>
                    </a:cubicBezTo>
                    <a:cubicBezTo>
                      <a:pt x="1518" y="7657"/>
                      <a:pt x="1561" y="7630"/>
                      <a:pt x="1579" y="7584"/>
                    </a:cubicBezTo>
                    <a:lnTo>
                      <a:pt x="4907" y="168"/>
                    </a:lnTo>
                    <a:cubicBezTo>
                      <a:pt x="4931" y="116"/>
                      <a:pt x="4916" y="55"/>
                      <a:pt x="4869" y="23"/>
                    </a:cubicBezTo>
                    <a:cubicBezTo>
                      <a:pt x="4848" y="8"/>
                      <a:pt x="4824" y="0"/>
                      <a:pt x="4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7943456" y="1809809"/>
                <a:ext cx="479162" cy="273007"/>
              </a:xfrm>
              <a:custGeom>
                <a:avLst/>
                <a:gdLst/>
                <a:ahLst/>
                <a:cxnLst/>
                <a:rect l="l" t="t" r="r" b="b"/>
                <a:pathLst>
                  <a:path w="7698" h="4386" extrusionOk="0">
                    <a:moveTo>
                      <a:pt x="7698" y="0"/>
                    </a:moveTo>
                    <a:lnTo>
                      <a:pt x="0" y="3273"/>
                    </a:lnTo>
                    <a:lnTo>
                      <a:pt x="3028" y="4385"/>
                    </a:lnTo>
                    <a:lnTo>
                      <a:pt x="7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7935925" y="1802278"/>
                <a:ext cx="494848" cy="287883"/>
              </a:xfrm>
              <a:custGeom>
                <a:avLst/>
                <a:gdLst/>
                <a:ahLst/>
                <a:cxnLst/>
                <a:rect l="l" t="t" r="r" b="b"/>
                <a:pathLst>
                  <a:path w="7950" h="4625" extrusionOk="0">
                    <a:moveTo>
                      <a:pt x="7249" y="493"/>
                    </a:moveTo>
                    <a:lnTo>
                      <a:pt x="3121" y="4368"/>
                    </a:lnTo>
                    <a:lnTo>
                      <a:pt x="446" y="3385"/>
                    </a:lnTo>
                    <a:lnTo>
                      <a:pt x="7249" y="493"/>
                    </a:lnTo>
                    <a:close/>
                    <a:moveTo>
                      <a:pt x="7819" y="1"/>
                    </a:moveTo>
                    <a:cubicBezTo>
                      <a:pt x="7803" y="1"/>
                      <a:pt x="7787" y="4"/>
                      <a:pt x="7772" y="10"/>
                    </a:cubicBezTo>
                    <a:lnTo>
                      <a:pt x="75" y="3284"/>
                    </a:lnTo>
                    <a:cubicBezTo>
                      <a:pt x="30" y="3303"/>
                      <a:pt x="1" y="3347"/>
                      <a:pt x="2" y="3397"/>
                    </a:cubicBezTo>
                    <a:cubicBezTo>
                      <a:pt x="4" y="3445"/>
                      <a:pt x="35" y="3488"/>
                      <a:pt x="80" y="3506"/>
                    </a:cubicBezTo>
                    <a:lnTo>
                      <a:pt x="3106" y="4617"/>
                    </a:lnTo>
                    <a:cubicBezTo>
                      <a:pt x="3121" y="4622"/>
                      <a:pt x="3134" y="4624"/>
                      <a:pt x="3149" y="4624"/>
                    </a:cubicBezTo>
                    <a:cubicBezTo>
                      <a:pt x="3178" y="4624"/>
                      <a:pt x="3208" y="4613"/>
                      <a:pt x="3229" y="4591"/>
                    </a:cubicBezTo>
                    <a:lnTo>
                      <a:pt x="7900" y="206"/>
                    </a:lnTo>
                    <a:cubicBezTo>
                      <a:pt x="7941" y="167"/>
                      <a:pt x="7949" y="103"/>
                      <a:pt x="7918" y="55"/>
                    </a:cubicBezTo>
                    <a:cubicBezTo>
                      <a:pt x="7896" y="20"/>
                      <a:pt x="7858" y="1"/>
                      <a:pt x="7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5670123" y="1854562"/>
                <a:ext cx="1066132" cy="1284114"/>
              </a:xfrm>
              <a:custGeom>
                <a:avLst/>
                <a:gdLst/>
                <a:ahLst/>
                <a:cxnLst/>
                <a:rect l="l" t="t" r="r" b="b"/>
                <a:pathLst>
                  <a:path w="17128" h="20630" extrusionOk="0">
                    <a:moveTo>
                      <a:pt x="138" y="1"/>
                    </a:moveTo>
                    <a:cubicBezTo>
                      <a:pt x="63" y="1"/>
                      <a:pt x="0" y="63"/>
                      <a:pt x="0" y="140"/>
                    </a:cubicBezTo>
                    <a:lnTo>
                      <a:pt x="0" y="20491"/>
                    </a:lnTo>
                    <a:cubicBezTo>
                      <a:pt x="0" y="20568"/>
                      <a:pt x="63" y="20630"/>
                      <a:pt x="138" y="20630"/>
                    </a:cubicBezTo>
                    <a:cubicBezTo>
                      <a:pt x="215" y="20630"/>
                      <a:pt x="278" y="20568"/>
                      <a:pt x="278" y="20490"/>
                    </a:cubicBezTo>
                    <a:lnTo>
                      <a:pt x="278" y="279"/>
                    </a:lnTo>
                    <a:lnTo>
                      <a:pt x="16988" y="279"/>
                    </a:lnTo>
                    <a:cubicBezTo>
                      <a:pt x="17065" y="279"/>
                      <a:pt x="17127" y="216"/>
                      <a:pt x="17127" y="140"/>
                    </a:cubicBezTo>
                    <a:cubicBezTo>
                      <a:pt x="17127" y="63"/>
                      <a:pt x="17065" y="1"/>
                      <a:pt x="16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5805068" y="1982161"/>
                <a:ext cx="1730473" cy="1498424"/>
              </a:xfrm>
              <a:custGeom>
                <a:avLst/>
                <a:gdLst/>
                <a:ahLst/>
                <a:cxnLst/>
                <a:rect l="l" t="t" r="r" b="b"/>
                <a:pathLst>
                  <a:path w="27801" h="24073" extrusionOk="0">
                    <a:moveTo>
                      <a:pt x="0" y="0"/>
                    </a:moveTo>
                    <a:lnTo>
                      <a:pt x="0" y="24073"/>
                    </a:lnTo>
                    <a:lnTo>
                      <a:pt x="27801" y="24073"/>
                    </a:lnTo>
                    <a:lnTo>
                      <a:pt x="27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5797723" y="1974692"/>
                <a:ext cx="1745225" cy="1513425"/>
              </a:xfrm>
              <a:custGeom>
                <a:avLst/>
                <a:gdLst/>
                <a:ahLst/>
                <a:cxnLst/>
                <a:rect l="l" t="t" r="r" b="b"/>
                <a:pathLst>
                  <a:path w="28038" h="24314" extrusionOk="0">
                    <a:moveTo>
                      <a:pt x="27799" y="240"/>
                    </a:moveTo>
                    <a:lnTo>
                      <a:pt x="27799" y="24075"/>
                    </a:lnTo>
                    <a:lnTo>
                      <a:pt x="239" y="24075"/>
                    </a:lnTo>
                    <a:lnTo>
                      <a:pt x="239" y="240"/>
                    </a:lnTo>
                    <a:close/>
                    <a:moveTo>
                      <a:pt x="0" y="1"/>
                    </a:moveTo>
                    <a:lnTo>
                      <a:pt x="0" y="24313"/>
                    </a:lnTo>
                    <a:lnTo>
                      <a:pt x="28038" y="24313"/>
                    </a:lnTo>
                    <a:lnTo>
                      <a:pt x="28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805068" y="1982161"/>
                <a:ext cx="1730473" cy="138433"/>
              </a:xfrm>
              <a:custGeom>
                <a:avLst/>
                <a:gdLst/>
                <a:ahLst/>
                <a:cxnLst/>
                <a:rect l="l" t="t" r="r" b="b"/>
                <a:pathLst>
                  <a:path w="27801" h="2224" extrusionOk="0">
                    <a:moveTo>
                      <a:pt x="0" y="0"/>
                    </a:moveTo>
                    <a:lnTo>
                      <a:pt x="0" y="2223"/>
                    </a:lnTo>
                    <a:lnTo>
                      <a:pt x="27801" y="2223"/>
                    </a:lnTo>
                    <a:lnTo>
                      <a:pt x="278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796478" y="1973571"/>
                <a:ext cx="1747715" cy="155613"/>
              </a:xfrm>
              <a:custGeom>
                <a:avLst/>
                <a:gdLst/>
                <a:ahLst/>
                <a:cxnLst/>
                <a:rect l="l" t="t" r="r" b="b"/>
                <a:pathLst>
                  <a:path w="28078" h="2500" extrusionOk="0">
                    <a:moveTo>
                      <a:pt x="27799" y="277"/>
                    </a:moveTo>
                    <a:lnTo>
                      <a:pt x="27799" y="2222"/>
                    </a:lnTo>
                    <a:lnTo>
                      <a:pt x="277" y="2222"/>
                    </a:lnTo>
                    <a:lnTo>
                      <a:pt x="277" y="277"/>
                    </a:lnTo>
                    <a:close/>
                    <a:moveTo>
                      <a:pt x="139" y="0"/>
                    </a:moveTo>
                    <a:cubicBezTo>
                      <a:pt x="63" y="0"/>
                      <a:pt x="0" y="62"/>
                      <a:pt x="0" y="138"/>
                    </a:cubicBezTo>
                    <a:lnTo>
                      <a:pt x="0" y="2361"/>
                    </a:lnTo>
                    <a:cubicBezTo>
                      <a:pt x="0" y="2437"/>
                      <a:pt x="63" y="2499"/>
                      <a:pt x="139" y="2499"/>
                    </a:cubicBezTo>
                    <a:lnTo>
                      <a:pt x="27939" y="2499"/>
                    </a:lnTo>
                    <a:cubicBezTo>
                      <a:pt x="28015" y="2499"/>
                      <a:pt x="28078" y="2437"/>
                      <a:pt x="28078" y="2361"/>
                    </a:cubicBezTo>
                    <a:lnTo>
                      <a:pt x="28078" y="138"/>
                    </a:lnTo>
                    <a:cubicBezTo>
                      <a:pt x="28078" y="62"/>
                      <a:pt x="28015" y="0"/>
                      <a:pt x="2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7377037" y="2011540"/>
                <a:ext cx="80296" cy="78117"/>
              </a:xfrm>
              <a:custGeom>
                <a:avLst/>
                <a:gdLst/>
                <a:ahLst/>
                <a:cxnLst/>
                <a:rect l="l" t="t" r="r" b="b"/>
                <a:pathLst>
                  <a:path w="1290" h="1255" extrusionOk="0">
                    <a:moveTo>
                      <a:pt x="201" y="1"/>
                    </a:moveTo>
                    <a:cubicBezTo>
                      <a:pt x="154" y="1"/>
                      <a:pt x="107" y="19"/>
                      <a:pt x="72" y="54"/>
                    </a:cubicBezTo>
                    <a:cubicBezTo>
                      <a:pt x="1" y="125"/>
                      <a:pt x="1" y="241"/>
                      <a:pt x="72" y="312"/>
                    </a:cubicBezTo>
                    <a:lnTo>
                      <a:pt x="961" y="1201"/>
                    </a:lnTo>
                    <a:cubicBezTo>
                      <a:pt x="995" y="1235"/>
                      <a:pt x="1042" y="1254"/>
                      <a:pt x="1089" y="1254"/>
                    </a:cubicBezTo>
                    <a:cubicBezTo>
                      <a:pt x="1135" y="1254"/>
                      <a:pt x="1182" y="1235"/>
                      <a:pt x="1218" y="1201"/>
                    </a:cubicBezTo>
                    <a:cubicBezTo>
                      <a:pt x="1290" y="1130"/>
                      <a:pt x="1290" y="1014"/>
                      <a:pt x="1218" y="943"/>
                    </a:cubicBezTo>
                    <a:lnTo>
                      <a:pt x="330" y="54"/>
                    </a:lnTo>
                    <a:cubicBezTo>
                      <a:pt x="294" y="19"/>
                      <a:pt x="247" y="1"/>
                      <a:pt x="201" y="1"/>
                    </a:cubicBezTo>
                    <a:close/>
                  </a:path>
                </a:pathLst>
              </a:custGeom>
              <a:solidFill>
                <a:srgbClr val="F9F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7377037" y="2011540"/>
                <a:ext cx="80296" cy="78117"/>
              </a:xfrm>
              <a:custGeom>
                <a:avLst/>
                <a:gdLst/>
                <a:ahLst/>
                <a:cxnLst/>
                <a:rect l="l" t="t" r="r" b="b"/>
                <a:pathLst>
                  <a:path w="1290" h="1255" extrusionOk="0">
                    <a:moveTo>
                      <a:pt x="1090" y="1"/>
                    </a:moveTo>
                    <a:cubicBezTo>
                      <a:pt x="1043" y="1"/>
                      <a:pt x="996" y="19"/>
                      <a:pt x="961" y="54"/>
                    </a:cubicBezTo>
                    <a:lnTo>
                      <a:pt x="72" y="943"/>
                    </a:lnTo>
                    <a:cubicBezTo>
                      <a:pt x="1" y="1014"/>
                      <a:pt x="1" y="1130"/>
                      <a:pt x="72" y="1201"/>
                    </a:cubicBezTo>
                    <a:cubicBezTo>
                      <a:pt x="107" y="1235"/>
                      <a:pt x="154" y="1254"/>
                      <a:pt x="200" y="1254"/>
                    </a:cubicBezTo>
                    <a:cubicBezTo>
                      <a:pt x="247" y="1254"/>
                      <a:pt x="294" y="1235"/>
                      <a:pt x="330" y="1201"/>
                    </a:cubicBezTo>
                    <a:lnTo>
                      <a:pt x="1218" y="312"/>
                    </a:lnTo>
                    <a:cubicBezTo>
                      <a:pt x="1290" y="241"/>
                      <a:pt x="1290" y="125"/>
                      <a:pt x="1218" y="54"/>
                    </a:cubicBezTo>
                    <a:cubicBezTo>
                      <a:pt x="1183" y="19"/>
                      <a:pt x="1136"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7287717" y="2011478"/>
                <a:ext cx="79736" cy="79674"/>
              </a:xfrm>
              <a:custGeom>
                <a:avLst/>
                <a:gdLst/>
                <a:ahLst/>
                <a:cxnLst/>
                <a:rect l="l" t="t" r="r" b="b"/>
                <a:pathLst>
                  <a:path w="1281" h="1280" extrusionOk="0">
                    <a:moveTo>
                      <a:pt x="915" y="367"/>
                    </a:moveTo>
                    <a:lnTo>
                      <a:pt x="915" y="914"/>
                    </a:lnTo>
                    <a:lnTo>
                      <a:pt x="366" y="914"/>
                    </a:lnTo>
                    <a:lnTo>
                      <a:pt x="366" y="367"/>
                    </a:lnTo>
                    <a:close/>
                    <a:moveTo>
                      <a:pt x="183" y="0"/>
                    </a:moveTo>
                    <a:cubicBezTo>
                      <a:pt x="83" y="0"/>
                      <a:pt x="1" y="82"/>
                      <a:pt x="1" y="183"/>
                    </a:cubicBezTo>
                    <a:lnTo>
                      <a:pt x="1" y="1096"/>
                    </a:lnTo>
                    <a:cubicBezTo>
                      <a:pt x="1" y="1198"/>
                      <a:pt x="83" y="1280"/>
                      <a:pt x="183" y="1280"/>
                    </a:cubicBezTo>
                    <a:lnTo>
                      <a:pt x="1097" y="1280"/>
                    </a:lnTo>
                    <a:cubicBezTo>
                      <a:pt x="1198" y="1280"/>
                      <a:pt x="1280" y="1198"/>
                      <a:pt x="1280" y="1096"/>
                    </a:cubicBezTo>
                    <a:lnTo>
                      <a:pt x="1280" y="183"/>
                    </a:lnTo>
                    <a:cubicBezTo>
                      <a:pt x="1280" y="82"/>
                      <a:pt x="1198" y="0"/>
                      <a:pt x="10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7193168" y="2066750"/>
                <a:ext cx="87516" cy="22906"/>
              </a:xfrm>
              <a:custGeom>
                <a:avLst/>
                <a:gdLst/>
                <a:ahLst/>
                <a:cxnLst/>
                <a:rect l="l" t="t" r="r" b="b"/>
                <a:pathLst>
                  <a:path w="1406" h="368" extrusionOk="0">
                    <a:moveTo>
                      <a:pt x="184" y="1"/>
                    </a:moveTo>
                    <a:cubicBezTo>
                      <a:pt x="82" y="1"/>
                      <a:pt x="0" y="83"/>
                      <a:pt x="0" y="184"/>
                    </a:cubicBezTo>
                    <a:cubicBezTo>
                      <a:pt x="0" y="285"/>
                      <a:pt x="82" y="367"/>
                      <a:pt x="184" y="367"/>
                    </a:cubicBezTo>
                    <a:lnTo>
                      <a:pt x="1223" y="367"/>
                    </a:lnTo>
                    <a:cubicBezTo>
                      <a:pt x="1324" y="367"/>
                      <a:pt x="1406" y="285"/>
                      <a:pt x="1406" y="184"/>
                    </a:cubicBezTo>
                    <a:cubicBezTo>
                      <a:pt x="1406" y="83"/>
                      <a:pt x="1324" y="1"/>
                      <a:pt x="1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6615296" y="2395145"/>
                <a:ext cx="262238" cy="320686"/>
              </a:xfrm>
              <a:custGeom>
                <a:avLst/>
                <a:gdLst/>
                <a:ahLst/>
                <a:cxnLst/>
                <a:rect l="l" t="t" r="r" b="b"/>
                <a:pathLst>
                  <a:path w="4213" h="5152" extrusionOk="0">
                    <a:moveTo>
                      <a:pt x="4072" y="1"/>
                    </a:moveTo>
                    <a:cubicBezTo>
                      <a:pt x="1639" y="413"/>
                      <a:pt x="0" y="2719"/>
                      <a:pt x="413" y="5151"/>
                    </a:cubicBezTo>
                    <a:lnTo>
                      <a:pt x="1271" y="5006"/>
                    </a:lnTo>
                    <a:cubicBezTo>
                      <a:pt x="1238" y="4810"/>
                      <a:pt x="1218" y="4610"/>
                      <a:pt x="1218" y="4405"/>
                    </a:cubicBezTo>
                    <a:cubicBezTo>
                      <a:pt x="1218" y="2617"/>
                      <a:pt x="2511" y="1133"/>
                      <a:pt x="4213" y="832"/>
                    </a:cubicBezTo>
                    <a:lnTo>
                      <a:pt x="4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620213" y="2386991"/>
                <a:ext cx="266097" cy="336994"/>
              </a:xfrm>
              <a:custGeom>
                <a:avLst/>
                <a:gdLst/>
                <a:ahLst/>
                <a:cxnLst/>
                <a:rect l="l" t="t" r="r" b="b"/>
                <a:pathLst>
                  <a:path w="4275" h="5414" extrusionOk="0">
                    <a:moveTo>
                      <a:pt x="3886" y="283"/>
                    </a:moveTo>
                    <a:lnTo>
                      <a:pt x="3983" y="859"/>
                    </a:lnTo>
                    <a:cubicBezTo>
                      <a:pt x="2251" y="1228"/>
                      <a:pt x="1007" y="2753"/>
                      <a:pt x="1007" y="4536"/>
                    </a:cubicBezTo>
                    <a:cubicBezTo>
                      <a:pt x="1007" y="4692"/>
                      <a:pt x="1019" y="4854"/>
                      <a:pt x="1043" y="5029"/>
                    </a:cubicBezTo>
                    <a:lnTo>
                      <a:pt x="442" y="5130"/>
                    </a:lnTo>
                    <a:cubicBezTo>
                      <a:pt x="290" y="4032"/>
                      <a:pt x="559" y="2933"/>
                      <a:pt x="1203" y="2025"/>
                    </a:cubicBezTo>
                    <a:cubicBezTo>
                      <a:pt x="1850" y="1116"/>
                      <a:pt x="2797" y="501"/>
                      <a:pt x="3886" y="283"/>
                    </a:cubicBezTo>
                    <a:close/>
                    <a:moveTo>
                      <a:pt x="3991" y="1"/>
                    </a:moveTo>
                    <a:cubicBezTo>
                      <a:pt x="3985" y="1"/>
                      <a:pt x="3978" y="1"/>
                      <a:pt x="3972" y="2"/>
                    </a:cubicBezTo>
                    <a:cubicBezTo>
                      <a:pt x="2760" y="208"/>
                      <a:pt x="1701" y="871"/>
                      <a:pt x="990" y="1873"/>
                    </a:cubicBezTo>
                    <a:cubicBezTo>
                      <a:pt x="279" y="2875"/>
                      <a:pt x="0" y="4094"/>
                      <a:pt x="206" y="5304"/>
                    </a:cubicBezTo>
                    <a:cubicBezTo>
                      <a:pt x="216" y="5368"/>
                      <a:pt x="272" y="5413"/>
                      <a:pt x="334" y="5413"/>
                    </a:cubicBezTo>
                    <a:cubicBezTo>
                      <a:pt x="342" y="5413"/>
                      <a:pt x="348" y="5413"/>
                      <a:pt x="357" y="5412"/>
                    </a:cubicBezTo>
                    <a:lnTo>
                      <a:pt x="1214" y="5267"/>
                    </a:lnTo>
                    <a:cubicBezTo>
                      <a:pt x="1286" y="5254"/>
                      <a:pt x="1334" y="5187"/>
                      <a:pt x="1322" y="5116"/>
                    </a:cubicBezTo>
                    <a:cubicBezTo>
                      <a:pt x="1287" y="4906"/>
                      <a:pt x="1270" y="4717"/>
                      <a:pt x="1270" y="4536"/>
                    </a:cubicBezTo>
                    <a:cubicBezTo>
                      <a:pt x="1270" y="2836"/>
                      <a:pt x="2485" y="1389"/>
                      <a:pt x="4157" y="1092"/>
                    </a:cubicBezTo>
                    <a:cubicBezTo>
                      <a:pt x="4228" y="1078"/>
                      <a:pt x="4275" y="1013"/>
                      <a:pt x="4263" y="941"/>
                    </a:cubicBezTo>
                    <a:lnTo>
                      <a:pt x="4122" y="110"/>
                    </a:lnTo>
                    <a:cubicBezTo>
                      <a:pt x="4111" y="45"/>
                      <a:pt x="4054"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6641065" y="2706735"/>
                <a:ext cx="320562" cy="240764"/>
              </a:xfrm>
              <a:custGeom>
                <a:avLst/>
                <a:gdLst/>
                <a:ahLst/>
                <a:cxnLst/>
                <a:rect l="l" t="t" r="r" b="b"/>
                <a:pathLst>
                  <a:path w="5150" h="3868" extrusionOk="0">
                    <a:moveTo>
                      <a:pt x="858" y="0"/>
                    </a:moveTo>
                    <a:lnTo>
                      <a:pt x="0" y="145"/>
                    </a:lnTo>
                    <a:cubicBezTo>
                      <a:pt x="370" y="2325"/>
                      <a:pt x="2260" y="3867"/>
                      <a:pt x="4399" y="3867"/>
                    </a:cubicBezTo>
                    <a:cubicBezTo>
                      <a:pt x="4647" y="3867"/>
                      <a:pt x="4898" y="3846"/>
                      <a:pt x="5150" y="3804"/>
                    </a:cubicBezTo>
                    <a:lnTo>
                      <a:pt x="5012" y="2981"/>
                    </a:lnTo>
                    <a:cubicBezTo>
                      <a:pt x="4822" y="3011"/>
                      <a:pt x="4631" y="3032"/>
                      <a:pt x="4436" y="3032"/>
                    </a:cubicBezTo>
                    <a:cubicBezTo>
                      <a:pt x="2635" y="3032"/>
                      <a:pt x="1144" y="172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632662" y="2698518"/>
                <a:ext cx="337617" cy="257072"/>
              </a:xfrm>
              <a:custGeom>
                <a:avLst/>
                <a:gdLst/>
                <a:ahLst/>
                <a:cxnLst/>
                <a:rect l="l" t="t" r="r" b="b"/>
                <a:pathLst>
                  <a:path w="5424" h="4130" extrusionOk="0">
                    <a:moveTo>
                      <a:pt x="887" y="284"/>
                    </a:moveTo>
                    <a:cubicBezTo>
                      <a:pt x="1241" y="2036"/>
                      <a:pt x="2768" y="3294"/>
                      <a:pt x="4569" y="3294"/>
                    </a:cubicBezTo>
                    <a:cubicBezTo>
                      <a:pt x="4717" y="3294"/>
                      <a:pt x="4870" y="3284"/>
                      <a:pt x="5038" y="3262"/>
                    </a:cubicBezTo>
                    <a:lnTo>
                      <a:pt x="5133" y="3828"/>
                    </a:lnTo>
                    <a:cubicBezTo>
                      <a:pt x="4932" y="3856"/>
                      <a:pt x="4731" y="3870"/>
                      <a:pt x="4531" y="3870"/>
                    </a:cubicBezTo>
                    <a:cubicBezTo>
                      <a:pt x="3639" y="3870"/>
                      <a:pt x="2770" y="3594"/>
                      <a:pt x="2028" y="3067"/>
                    </a:cubicBezTo>
                    <a:cubicBezTo>
                      <a:pt x="1118" y="2422"/>
                      <a:pt x="504" y="1473"/>
                      <a:pt x="287" y="384"/>
                    </a:cubicBezTo>
                    <a:lnTo>
                      <a:pt x="887" y="284"/>
                    </a:lnTo>
                    <a:close/>
                    <a:moveTo>
                      <a:pt x="991" y="1"/>
                    </a:moveTo>
                    <a:cubicBezTo>
                      <a:pt x="984" y="1"/>
                      <a:pt x="977" y="1"/>
                      <a:pt x="970" y="2"/>
                    </a:cubicBezTo>
                    <a:lnTo>
                      <a:pt x="112" y="148"/>
                    </a:lnTo>
                    <a:cubicBezTo>
                      <a:pt x="78" y="153"/>
                      <a:pt x="47" y="172"/>
                      <a:pt x="28" y="201"/>
                    </a:cubicBezTo>
                    <a:cubicBezTo>
                      <a:pt x="8" y="229"/>
                      <a:pt x="1" y="264"/>
                      <a:pt x="6" y="298"/>
                    </a:cubicBezTo>
                    <a:cubicBezTo>
                      <a:pt x="210" y="1509"/>
                      <a:pt x="874" y="2568"/>
                      <a:pt x="1876" y="3279"/>
                    </a:cubicBezTo>
                    <a:cubicBezTo>
                      <a:pt x="2663" y="3838"/>
                      <a:pt x="3583" y="4130"/>
                      <a:pt x="4529" y="4130"/>
                    </a:cubicBezTo>
                    <a:cubicBezTo>
                      <a:pt x="4787" y="4130"/>
                      <a:pt x="5046" y="4109"/>
                      <a:pt x="5305" y="4063"/>
                    </a:cubicBezTo>
                    <a:cubicBezTo>
                      <a:pt x="5376" y="4052"/>
                      <a:pt x="5424" y="3984"/>
                      <a:pt x="5413" y="3913"/>
                    </a:cubicBezTo>
                    <a:lnTo>
                      <a:pt x="5274" y="3091"/>
                    </a:lnTo>
                    <a:cubicBezTo>
                      <a:pt x="5263" y="3026"/>
                      <a:pt x="5206" y="2981"/>
                      <a:pt x="5144" y="2981"/>
                    </a:cubicBezTo>
                    <a:cubicBezTo>
                      <a:pt x="5138" y="2981"/>
                      <a:pt x="5131" y="2982"/>
                      <a:pt x="5124" y="2983"/>
                    </a:cubicBezTo>
                    <a:cubicBezTo>
                      <a:pt x="4921" y="3015"/>
                      <a:pt x="4739" y="3031"/>
                      <a:pt x="4569" y="3031"/>
                    </a:cubicBezTo>
                    <a:cubicBezTo>
                      <a:pt x="2853" y="3031"/>
                      <a:pt x="1403" y="1803"/>
                      <a:pt x="1120" y="109"/>
                    </a:cubicBezTo>
                    <a:cubicBezTo>
                      <a:pt x="1115" y="75"/>
                      <a:pt x="1095" y="45"/>
                      <a:pt x="1066" y="24"/>
                    </a:cubicBezTo>
                    <a:cubicBezTo>
                      <a:pt x="1045" y="9"/>
                      <a:pt x="1018" y="1"/>
                      <a:pt x="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6868753" y="2391224"/>
                <a:ext cx="324981" cy="552300"/>
              </a:xfrm>
              <a:custGeom>
                <a:avLst/>
                <a:gdLst/>
                <a:ahLst/>
                <a:cxnLst/>
                <a:rect l="l" t="t" r="r" b="b"/>
                <a:pathLst>
                  <a:path w="5221" h="8873" extrusionOk="0">
                    <a:moveTo>
                      <a:pt x="752" y="0"/>
                    </a:moveTo>
                    <a:cubicBezTo>
                      <a:pt x="504" y="0"/>
                      <a:pt x="253" y="21"/>
                      <a:pt x="1" y="64"/>
                    </a:cubicBezTo>
                    <a:lnTo>
                      <a:pt x="142" y="895"/>
                    </a:lnTo>
                    <a:cubicBezTo>
                      <a:pt x="349" y="859"/>
                      <a:pt x="561" y="836"/>
                      <a:pt x="779" y="836"/>
                    </a:cubicBezTo>
                    <a:cubicBezTo>
                      <a:pt x="2784" y="836"/>
                      <a:pt x="4411" y="2462"/>
                      <a:pt x="4411" y="4468"/>
                    </a:cubicBezTo>
                    <a:cubicBezTo>
                      <a:pt x="4411" y="6278"/>
                      <a:pt x="3087" y="7774"/>
                      <a:pt x="1355" y="8050"/>
                    </a:cubicBezTo>
                    <a:lnTo>
                      <a:pt x="1494" y="8873"/>
                    </a:lnTo>
                    <a:cubicBezTo>
                      <a:pt x="3317" y="8563"/>
                      <a:pt x="4696" y="7188"/>
                      <a:pt x="5096" y="5494"/>
                    </a:cubicBezTo>
                    <a:cubicBezTo>
                      <a:pt x="5163" y="5211"/>
                      <a:pt x="5202" y="4921"/>
                      <a:pt x="5212" y="4624"/>
                    </a:cubicBezTo>
                    <a:cubicBezTo>
                      <a:pt x="5221" y="4328"/>
                      <a:pt x="5201" y="4026"/>
                      <a:pt x="5150" y="3722"/>
                    </a:cubicBezTo>
                    <a:cubicBezTo>
                      <a:pt x="4781" y="1542"/>
                      <a:pt x="2891"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6859417" y="2382945"/>
                <a:ext cx="342534" cy="569977"/>
              </a:xfrm>
              <a:custGeom>
                <a:avLst/>
                <a:gdLst/>
                <a:ahLst/>
                <a:cxnLst/>
                <a:rect l="l" t="t" r="r" b="b"/>
                <a:pathLst>
                  <a:path w="5503" h="9157" extrusionOk="0">
                    <a:moveTo>
                      <a:pt x="897" y="263"/>
                    </a:moveTo>
                    <a:cubicBezTo>
                      <a:pt x="2970" y="263"/>
                      <a:pt x="4812" y="1762"/>
                      <a:pt x="5169" y="3876"/>
                    </a:cubicBezTo>
                    <a:cubicBezTo>
                      <a:pt x="5220" y="4167"/>
                      <a:pt x="5240" y="4462"/>
                      <a:pt x="5230" y="4753"/>
                    </a:cubicBezTo>
                    <a:cubicBezTo>
                      <a:pt x="5220" y="5036"/>
                      <a:pt x="5181" y="5319"/>
                      <a:pt x="5116" y="5598"/>
                    </a:cubicBezTo>
                    <a:cubicBezTo>
                      <a:pt x="4723" y="7254"/>
                      <a:pt x="3409" y="8519"/>
                      <a:pt x="1747" y="8852"/>
                    </a:cubicBezTo>
                    <a:lnTo>
                      <a:pt x="1652" y="8290"/>
                    </a:lnTo>
                    <a:cubicBezTo>
                      <a:pt x="3421" y="7945"/>
                      <a:pt x="4691" y="6414"/>
                      <a:pt x="4690" y="4600"/>
                    </a:cubicBezTo>
                    <a:cubicBezTo>
                      <a:pt x="4690" y="2525"/>
                      <a:pt x="3001" y="836"/>
                      <a:pt x="926" y="836"/>
                    </a:cubicBezTo>
                    <a:cubicBezTo>
                      <a:pt x="755" y="836"/>
                      <a:pt x="581" y="850"/>
                      <a:pt x="397" y="877"/>
                    </a:cubicBezTo>
                    <a:lnTo>
                      <a:pt x="300" y="305"/>
                    </a:lnTo>
                    <a:cubicBezTo>
                      <a:pt x="500" y="277"/>
                      <a:pt x="699" y="263"/>
                      <a:pt x="897" y="263"/>
                    </a:cubicBezTo>
                    <a:close/>
                    <a:moveTo>
                      <a:pt x="901" y="1"/>
                    </a:moveTo>
                    <a:cubicBezTo>
                      <a:pt x="646" y="1"/>
                      <a:pt x="388" y="22"/>
                      <a:pt x="129" y="66"/>
                    </a:cubicBezTo>
                    <a:lnTo>
                      <a:pt x="0" y="88"/>
                    </a:lnTo>
                    <a:lnTo>
                      <a:pt x="184" y="1179"/>
                    </a:lnTo>
                    <a:lnTo>
                      <a:pt x="314" y="1156"/>
                    </a:lnTo>
                    <a:cubicBezTo>
                      <a:pt x="530" y="1116"/>
                      <a:pt x="732" y="1099"/>
                      <a:pt x="928" y="1099"/>
                    </a:cubicBezTo>
                    <a:cubicBezTo>
                      <a:pt x="2858" y="1099"/>
                      <a:pt x="4428" y="2670"/>
                      <a:pt x="4428" y="4600"/>
                    </a:cubicBezTo>
                    <a:cubicBezTo>
                      <a:pt x="4428" y="6329"/>
                      <a:pt x="3188" y="7781"/>
                      <a:pt x="1481" y="8053"/>
                    </a:cubicBezTo>
                    <a:lnTo>
                      <a:pt x="1351" y="8074"/>
                    </a:lnTo>
                    <a:lnTo>
                      <a:pt x="1535" y="9156"/>
                    </a:lnTo>
                    <a:lnTo>
                      <a:pt x="1665" y="9133"/>
                    </a:lnTo>
                    <a:cubicBezTo>
                      <a:pt x="3489" y="8823"/>
                      <a:pt x="4945" y="7460"/>
                      <a:pt x="5372" y="5657"/>
                    </a:cubicBezTo>
                    <a:cubicBezTo>
                      <a:pt x="5442" y="5363"/>
                      <a:pt x="5482" y="5060"/>
                      <a:pt x="5492" y="4760"/>
                    </a:cubicBezTo>
                    <a:cubicBezTo>
                      <a:pt x="5503" y="4453"/>
                      <a:pt x="5482" y="4140"/>
                      <a:pt x="5430" y="3832"/>
                    </a:cubicBezTo>
                    <a:cubicBezTo>
                      <a:pt x="5051" y="1591"/>
                      <a:pt x="3103"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6340801" y="2475501"/>
                <a:ext cx="201238" cy="887053"/>
              </a:xfrm>
              <a:custGeom>
                <a:avLst/>
                <a:gdLst/>
                <a:ahLst/>
                <a:cxnLst/>
                <a:rect l="l" t="t" r="r" b="b"/>
                <a:pathLst>
                  <a:path w="3233" h="14251" extrusionOk="0">
                    <a:moveTo>
                      <a:pt x="1" y="1"/>
                    </a:moveTo>
                    <a:lnTo>
                      <a:pt x="1" y="14251"/>
                    </a:lnTo>
                    <a:lnTo>
                      <a:pt x="3232" y="14251"/>
                    </a:lnTo>
                    <a:lnTo>
                      <a:pt x="3232"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6332709" y="2467409"/>
                <a:ext cx="217484" cy="903299"/>
              </a:xfrm>
              <a:custGeom>
                <a:avLst/>
                <a:gdLst/>
                <a:ahLst/>
                <a:cxnLst/>
                <a:rect l="l" t="t" r="r" b="b"/>
                <a:pathLst>
                  <a:path w="3494" h="14512" extrusionOk="0">
                    <a:moveTo>
                      <a:pt x="3233" y="262"/>
                    </a:moveTo>
                    <a:lnTo>
                      <a:pt x="3233" y="14250"/>
                    </a:lnTo>
                    <a:lnTo>
                      <a:pt x="263" y="14250"/>
                    </a:lnTo>
                    <a:lnTo>
                      <a:pt x="263" y="262"/>
                    </a:lnTo>
                    <a:close/>
                    <a:moveTo>
                      <a:pt x="131" y="0"/>
                    </a:moveTo>
                    <a:cubicBezTo>
                      <a:pt x="58" y="0"/>
                      <a:pt x="0" y="58"/>
                      <a:pt x="0" y="131"/>
                    </a:cubicBezTo>
                    <a:lnTo>
                      <a:pt x="0" y="14381"/>
                    </a:lnTo>
                    <a:cubicBezTo>
                      <a:pt x="0" y="14453"/>
                      <a:pt x="58" y="14512"/>
                      <a:pt x="131" y="14512"/>
                    </a:cubicBezTo>
                    <a:lnTo>
                      <a:pt x="3362" y="14512"/>
                    </a:lnTo>
                    <a:cubicBezTo>
                      <a:pt x="3435" y="14512"/>
                      <a:pt x="3493" y="14453"/>
                      <a:pt x="3493" y="14381"/>
                    </a:cubicBezTo>
                    <a:lnTo>
                      <a:pt x="3493" y="131"/>
                    </a:lnTo>
                    <a:cubicBezTo>
                      <a:pt x="3493" y="58"/>
                      <a:pt x="3435" y="0"/>
                      <a:pt x="3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627932" y="2800162"/>
                <a:ext cx="200180" cy="562384"/>
              </a:xfrm>
              <a:custGeom>
                <a:avLst/>
                <a:gdLst/>
                <a:ahLst/>
                <a:cxnLst/>
                <a:rect l="l" t="t" r="r" b="b"/>
                <a:pathLst>
                  <a:path w="3216" h="9035" extrusionOk="0">
                    <a:moveTo>
                      <a:pt x="1" y="1"/>
                    </a:moveTo>
                    <a:lnTo>
                      <a:pt x="1" y="9035"/>
                    </a:lnTo>
                    <a:lnTo>
                      <a:pt x="3216" y="9035"/>
                    </a:lnTo>
                    <a:lnTo>
                      <a:pt x="3216"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619840" y="2792070"/>
                <a:ext cx="216426" cy="578630"/>
              </a:xfrm>
              <a:custGeom>
                <a:avLst/>
                <a:gdLst/>
                <a:ahLst/>
                <a:cxnLst/>
                <a:rect l="l" t="t" r="r" b="b"/>
                <a:pathLst>
                  <a:path w="3477" h="9296" extrusionOk="0">
                    <a:moveTo>
                      <a:pt x="3215" y="262"/>
                    </a:moveTo>
                    <a:lnTo>
                      <a:pt x="3215" y="9034"/>
                    </a:lnTo>
                    <a:lnTo>
                      <a:pt x="263" y="9034"/>
                    </a:lnTo>
                    <a:lnTo>
                      <a:pt x="263" y="262"/>
                    </a:lnTo>
                    <a:close/>
                    <a:moveTo>
                      <a:pt x="131" y="0"/>
                    </a:moveTo>
                    <a:cubicBezTo>
                      <a:pt x="58" y="0"/>
                      <a:pt x="0" y="58"/>
                      <a:pt x="0" y="131"/>
                    </a:cubicBezTo>
                    <a:lnTo>
                      <a:pt x="0" y="9165"/>
                    </a:lnTo>
                    <a:cubicBezTo>
                      <a:pt x="0" y="9237"/>
                      <a:pt x="58" y="9296"/>
                      <a:pt x="131" y="9296"/>
                    </a:cubicBezTo>
                    <a:lnTo>
                      <a:pt x="3346" y="9296"/>
                    </a:lnTo>
                    <a:cubicBezTo>
                      <a:pt x="3418" y="9296"/>
                      <a:pt x="3477" y="9237"/>
                      <a:pt x="3477" y="9165"/>
                    </a:cubicBezTo>
                    <a:lnTo>
                      <a:pt x="3477" y="131"/>
                    </a:lnTo>
                    <a:cubicBezTo>
                      <a:pt x="3477" y="58"/>
                      <a:pt x="3418" y="0"/>
                      <a:pt x="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911079" y="3044964"/>
                <a:ext cx="200429" cy="317574"/>
              </a:xfrm>
              <a:custGeom>
                <a:avLst/>
                <a:gdLst/>
                <a:ahLst/>
                <a:cxnLst/>
                <a:rect l="l" t="t" r="r" b="b"/>
                <a:pathLst>
                  <a:path w="3220" h="5102" extrusionOk="0">
                    <a:moveTo>
                      <a:pt x="0" y="0"/>
                    </a:moveTo>
                    <a:lnTo>
                      <a:pt x="0" y="5102"/>
                    </a:lnTo>
                    <a:lnTo>
                      <a:pt x="3220" y="5102"/>
                    </a:lnTo>
                    <a:lnTo>
                      <a:pt x="3220"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902863" y="3036810"/>
                <a:ext cx="216862" cy="333882"/>
              </a:xfrm>
              <a:custGeom>
                <a:avLst/>
                <a:gdLst/>
                <a:ahLst/>
                <a:cxnLst/>
                <a:rect l="l" t="t" r="r" b="b"/>
                <a:pathLst>
                  <a:path w="3484" h="5364" extrusionOk="0">
                    <a:moveTo>
                      <a:pt x="3221" y="262"/>
                    </a:moveTo>
                    <a:lnTo>
                      <a:pt x="3221" y="5102"/>
                    </a:lnTo>
                    <a:lnTo>
                      <a:pt x="263" y="5102"/>
                    </a:lnTo>
                    <a:lnTo>
                      <a:pt x="263" y="262"/>
                    </a:lnTo>
                    <a:close/>
                    <a:moveTo>
                      <a:pt x="132" y="0"/>
                    </a:moveTo>
                    <a:cubicBezTo>
                      <a:pt x="60" y="0"/>
                      <a:pt x="1" y="58"/>
                      <a:pt x="1" y="131"/>
                    </a:cubicBezTo>
                    <a:lnTo>
                      <a:pt x="1" y="5233"/>
                    </a:lnTo>
                    <a:cubicBezTo>
                      <a:pt x="1" y="5305"/>
                      <a:pt x="60" y="5364"/>
                      <a:pt x="132" y="5364"/>
                    </a:cubicBezTo>
                    <a:lnTo>
                      <a:pt x="3352" y="5364"/>
                    </a:lnTo>
                    <a:cubicBezTo>
                      <a:pt x="3424" y="5364"/>
                      <a:pt x="3483" y="5305"/>
                      <a:pt x="3483" y="5233"/>
                    </a:cubicBezTo>
                    <a:lnTo>
                      <a:pt x="3483" y="131"/>
                    </a:lnTo>
                    <a:cubicBezTo>
                      <a:pt x="3483"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323061" y="2475501"/>
                <a:ext cx="200491" cy="866824"/>
              </a:xfrm>
              <a:custGeom>
                <a:avLst/>
                <a:gdLst/>
                <a:ahLst/>
                <a:cxnLst/>
                <a:rect l="l" t="t" r="r" b="b"/>
                <a:pathLst>
                  <a:path w="3221" h="13926" extrusionOk="0">
                    <a:moveTo>
                      <a:pt x="0" y="1"/>
                    </a:moveTo>
                    <a:lnTo>
                      <a:pt x="0" y="13926"/>
                    </a:lnTo>
                    <a:lnTo>
                      <a:pt x="3221" y="13926"/>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 y="0"/>
                    </a:moveTo>
                    <a:lnTo>
                      <a:pt x="1" y="14189"/>
                    </a:lnTo>
                    <a:lnTo>
                      <a:pt x="3482" y="14189"/>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6609134" y="2800162"/>
                <a:ext cx="200553" cy="542154"/>
              </a:xfrm>
              <a:custGeom>
                <a:avLst/>
                <a:gdLst/>
                <a:ahLst/>
                <a:cxnLst/>
                <a:rect l="l" t="t" r="r" b="b"/>
                <a:pathLst>
                  <a:path w="3222" h="8710" extrusionOk="0">
                    <a:moveTo>
                      <a:pt x="1" y="1"/>
                    </a:moveTo>
                    <a:lnTo>
                      <a:pt x="1" y="8710"/>
                    </a:lnTo>
                    <a:lnTo>
                      <a:pt x="3221" y="8710"/>
                    </a:lnTo>
                    <a:lnTo>
                      <a:pt x="3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6323186" y="2475563"/>
                <a:ext cx="200429" cy="866948"/>
              </a:xfrm>
              <a:custGeom>
                <a:avLst/>
                <a:gdLst/>
                <a:ahLst/>
                <a:cxnLst/>
                <a:rect l="l" t="t" r="r" b="b"/>
                <a:pathLst>
                  <a:path w="3220" h="13928" extrusionOk="0">
                    <a:moveTo>
                      <a:pt x="0" y="1"/>
                    </a:moveTo>
                    <a:lnTo>
                      <a:pt x="0" y="13927"/>
                    </a:lnTo>
                    <a:lnTo>
                      <a:pt x="3220" y="13927"/>
                    </a:lnTo>
                    <a:lnTo>
                      <a:pt x="3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6314969" y="2467409"/>
                <a:ext cx="216799" cy="883194"/>
              </a:xfrm>
              <a:custGeom>
                <a:avLst/>
                <a:gdLst/>
                <a:ahLst/>
                <a:cxnLst/>
                <a:rect l="l" t="t" r="r" b="b"/>
                <a:pathLst>
                  <a:path w="3483" h="14189" extrusionOk="0">
                    <a:moveTo>
                      <a:pt x="3221" y="262"/>
                    </a:moveTo>
                    <a:lnTo>
                      <a:pt x="3221" y="13927"/>
                    </a:lnTo>
                    <a:lnTo>
                      <a:pt x="262" y="13927"/>
                    </a:lnTo>
                    <a:lnTo>
                      <a:pt x="262" y="262"/>
                    </a:lnTo>
                    <a:close/>
                    <a:moveTo>
                      <a:pt x="132" y="0"/>
                    </a:moveTo>
                    <a:cubicBezTo>
                      <a:pt x="60" y="0"/>
                      <a:pt x="1" y="58"/>
                      <a:pt x="1" y="131"/>
                    </a:cubicBezTo>
                    <a:lnTo>
                      <a:pt x="1" y="14058"/>
                    </a:lnTo>
                    <a:cubicBezTo>
                      <a:pt x="1" y="14131"/>
                      <a:pt x="60" y="14189"/>
                      <a:pt x="132" y="14189"/>
                    </a:cubicBezTo>
                    <a:lnTo>
                      <a:pt x="3352" y="14189"/>
                    </a:lnTo>
                    <a:cubicBezTo>
                      <a:pt x="3423" y="14189"/>
                      <a:pt x="3482" y="14129"/>
                      <a:pt x="3482" y="14057"/>
                    </a:cubicBezTo>
                    <a:lnTo>
                      <a:pt x="3482" y="131"/>
                    </a:lnTo>
                    <a:cubicBezTo>
                      <a:pt x="3482" y="58"/>
                      <a:pt x="3424" y="0"/>
                      <a:pt x="3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6007049" y="2319146"/>
                <a:ext cx="201238" cy="1043413"/>
              </a:xfrm>
              <a:custGeom>
                <a:avLst/>
                <a:gdLst/>
                <a:ahLst/>
                <a:cxnLst/>
                <a:rect l="l" t="t" r="r" b="b"/>
                <a:pathLst>
                  <a:path w="3233" h="16763" extrusionOk="0">
                    <a:moveTo>
                      <a:pt x="1" y="0"/>
                    </a:moveTo>
                    <a:lnTo>
                      <a:pt x="1" y="16763"/>
                    </a:lnTo>
                    <a:lnTo>
                      <a:pt x="3232" y="16763"/>
                    </a:lnTo>
                    <a:lnTo>
                      <a:pt x="3232"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6000887" y="2312984"/>
                <a:ext cx="213500" cy="1055737"/>
              </a:xfrm>
              <a:custGeom>
                <a:avLst/>
                <a:gdLst/>
                <a:ahLst/>
                <a:cxnLst/>
                <a:rect l="l" t="t" r="r" b="b"/>
                <a:pathLst>
                  <a:path w="3430" h="16961" extrusionOk="0">
                    <a:moveTo>
                      <a:pt x="3234" y="198"/>
                    </a:moveTo>
                    <a:lnTo>
                      <a:pt x="3234" y="16763"/>
                    </a:lnTo>
                    <a:lnTo>
                      <a:pt x="198" y="16763"/>
                    </a:lnTo>
                    <a:lnTo>
                      <a:pt x="198" y="198"/>
                    </a:lnTo>
                    <a:close/>
                    <a:moveTo>
                      <a:pt x="100" y="1"/>
                    </a:moveTo>
                    <a:cubicBezTo>
                      <a:pt x="45" y="1"/>
                      <a:pt x="1" y="44"/>
                      <a:pt x="1" y="99"/>
                    </a:cubicBezTo>
                    <a:lnTo>
                      <a:pt x="1" y="16862"/>
                    </a:lnTo>
                    <a:cubicBezTo>
                      <a:pt x="1" y="16916"/>
                      <a:pt x="45" y="16960"/>
                      <a:pt x="100" y="16960"/>
                    </a:cubicBezTo>
                    <a:lnTo>
                      <a:pt x="3331" y="16960"/>
                    </a:lnTo>
                    <a:cubicBezTo>
                      <a:pt x="3385" y="16960"/>
                      <a:pt x="3430" y="16917"/>
                      <a:pt x="3430" y="16862"/>
                    </a:cubicBezTo>
                    <a:lnTo>
                      <a:pt x="3430" y="99"/>
                    </a:lnTo>
                    <a:cubicBezTo>
                      <a:pt x="3430" y="44"/>
                      <a:pt x="3385" y="1"/>
                      <a:pt x="3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989310" y="2321760"/>
                <a:ext cx="200429" cy="1020756"/>
              </a:xfrm>
              <a:custGeom>
                <a:avLst/>
                <a:gdLst/>
                <a:ahLst/>
                <a:cxnLst/>
                <a:rect l="l" t="t" r="r" b="b"/>
                <a:pathLst>
                  <a:path w="3220" h="16399" extrusionOk="0">
                    <a:moveTo>
                      <a:pt x="0" y="1"/>
                    </a:moveTo>
                    <a:lnTo>
                      <a:pt x="0" y="16398"/>
                    </a:lnTo>
                    <a:lnTo>
                      <a:pt x="3219" y="16398"/>
                    </a:lnTo>
                    <a:lnTo>
                      <a:pt x="32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81156" y="2313668"/>
                <a:ext cx="216799" cy="1036939"/>
              </a:xfrm>
              <a:custGeom>
                <a:avLst/>
                <a:gdLst/>
                <a:ahLst/>
                <a:cxnLst/>
                <a:rect l="l" t="t" r="r" b="b"/>
                <a:pathLst>
                  <a:path w="3483" h="16659" extrusionOk="0">
                    <a:moveTo>
                      <a:pt x="3221" y="261"/>
                    </a:moveTo>
                    <a:lnTo>
                      <a:pt x="3221" y="16397"/>
                    </a:lnTo>
                    <a:lnTo>
                      <a:pt x="262" y="16397"/>
                    </a:lnTo>
                    <a:lnTo>
                      <a:pt x="262" y="261"/>
                    </a:lnTo>
                    <a:close/>
                    <a:moveTo>
                      <a:pt x="0" y="0"/>
                    </a:moveTo>
                    <a:lnTo>
                      <a:pt x="0" y="16659"/>
                    </a:lnTo>
                    <a:lnTo>
                      <a:pt x="3482" y="16659"/>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609134" y="2800224"/>
                <a:ext cx="200429" cy="542278"/>
              </a:xfrm>
              <a:custGeom>
                <a:avLst/>
                <a:gdLst/>
                <a:ahLst/>
                <a:cxnLst/>
                <a:rect l="l" t="t" r="r" b="b"/>
                <a:pathLst>
                  <a:path w="3220" h="8712" extrusionOk="0">
                    <a:moveTo>
                      <a:pt x="1" y="1"/>
                    </a:moveTo>
                    <a:lnTo>
                      <a:pt x="1" y="8711"/>
                    </a:lnTo>
                    <a:lnTo>
                      <a:pt x="3220" y="8711"/>
                    </a:lnTo>
                    <a:lnTo>
                      <a:pt x="3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01042" y="2792132"/>
                <a:ext cx="216737" cy="558462"/>
              </a:xfrm>
              <a:custGeom>
                <a:avLst/>
                <a:gdLst/>
                <a:ahLst/>
                <a:cxnLst/>
                <a:rect l="l" t="t" r="r" b="b"/>
                <a:pathLst>
                  <a:path w="3482" h="8972" extrusionOk="0">
                    <a:moveTo>
                      <a:pt x="3221" y="261"/>
                    </a:moveTo>
                    <a:lnTo>
                      <a:pt x="3221" y="8710"/>
                    </a:lnTo>
                    <a:lnTo>
                      <a:pt x="262" y="8710"/>
                    </a:lnTo>
                    <a:lnTo>
                      <a:pt x="262" y="261"/>
                    </a:lnTo>
                    <a:close/>
                    <a:moveTo>
                      <a:pt x="0" y="0"/>
                    </a:moveTo>
                    <a:lnTo>
                      <a:pt x="0" y="8972"/>
                    </a:lnTo>
                    <a:lnTo>
                      <a:pt x="3482" y="8972"/>
                    </a:lnTo>
                    <a:lnTo>
                      <a:pt x="3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6892593" y="3044964"/>
                <a:ext cx="200429" cy="297531"/>
              </a:xfrm>
              <a:custGeom>
                <a:avLst/>
                <a:gdLst/>
                <a:ahLst/>
                <a:cxnLst/>
                <a:rect l="l" t="t" r="r" b="b"/>
                <a:pathLst>
                  <a:path w="3220" h="4780" extrusionOk="0">
                    <a:moveTo>
                      <a:pt x="1" y="0"/>
                    </a:moveTo>
                    <a:lnTo>
                      <a:pt x="1" y="4779"/>
                    </a:lnTo>
                    <a:lnTo>
                      <a:pt x="3220" y="4779"/>
                    </a:lnTo>
                    <a:lnTo>
                      <a:pt x="3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6884501" y="3036873"/>
                <a:ext cx="216799" cy="313715"/>
              </a:xfrm>
              <a:custGeom>
                <a:avLst/>
                <a:gdLst/>
                <a:ahLst/>
                <a:cxnLst/>
                <a:rect l="l" t="t" r="r" b="b"/>
                <a:pathLst>
                  <a:path w="3483" h="5040" extrusionOk="0">
                    <a:moveTo>
                      <a:pt x="3220" y="261"/>
                    </a:moveTo>
                    <a:lnTo>
                      <a:pt x="3220" y="4778"/>
                    </a:lnTo>
                    <a:lnTo>
                      <a:pt x="261" y="4778"/>
                    </a:lnTo>
                    <a:lnTo>
                      <a:pt x="261" y="261"/>
                    </a:lnTo>
                    <a:close/>
                    <a:moveTo>
                      <a:pt x="1" y="0"/>
                    </a:moveTo>
                    <a:lnTo>
                      <a:pt x="1" y="5040"/>
                    </a:lnTo>
                    <a:lnTo>
                      <a:pt x="3483" y="5040"/>
                    </a:lnTo>
                    <a:lnTo>
                      <a:pt x="3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7196467" y="3233686"/>
                <a:ext cx="200491" cy="130154"/>
              </a:xfrm>
              <a:custGeom>
                <a:avLst/>
                <a:gdLst/>
                <a:ahLst/>
                <a:cxnLst/>
                <a:rect l="l" t="t" r="r" b="b"/>
                <a:pathLst>
                  <a:path w="3221" h="2091" extrusionOk="0">
                    <a:moveTo>
                      <a:pt x="0" y="0"/>
                    </a:moveTo>
                    <a:lnTo>
                      <a:pt x="0" y="2091"/>
                    </a:lnTo>
                    <a:lnTo>
                      <a:pt x="3221" y="2091"/>
                    </a:lnTo>
                    <a:lnTo>
                      <a:pt x="3221" y="0"/>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7188313" y="3225594"/>
                <a:ext cx="216799" cy="146400"/>
              </a:xfrm>
              <a:custGeom>
                <a:avLst/>
                <a:gdLst/>
                <a:ahLst/>
                <a:cxnLst/>
                <a:rect l="l" t="t" r="r" b="b"/>
                <a:pathLst>
                  <a:path w="3483" h="2352" extrusionOk="0">
                    <a:moveTo>
                      <a:pt x="3221" y="261"/>
                    </a:moveTo>
                    <a:lnTo>
                      <a:pt x="3221" y="2090"/>
                    </a:lnTo>
                    <a:lnTo>
                      <a:pt x="262" y="2090"/>
                    </a:lnTo>
                    <a:lnTo>
                      <a:pt x="262" y="261"/>
                    </a:lnTo>
                    <a:close/>
                    <a:moveTo>
                      <a:pt x="131" y="1"/>
                    </a:moveTo>
                    <a:cubicBezTo>
                      <a:pt x="59" y="1"/>
                      <a:pt x="1" y="60"/>
                      <a:pt x="1" y="133"/>
                    </a:cubicBezTo>
                    <a:lnTo>
                      <a:pt x="1" y="2221"/>
                    </a:lnTo>
                    <a:cubicBezTo>
                      <a:pt x="1" y="2293"/>
                      <a:pt x="59" y="2351"/>
                      <a:pt x="131" y="2351"/>
                    </a:cubicBezTo>
                    <a:lnTo>
                      <a:pt x="3352" y="2351"/>
                    </a:lnTo>
                    <a:cubicBezTo>
                      <a:pt x="3424" y="2351"/>
                      <a:pt x="3482" y="2292"/>
                      <a:pt x="3482" y="2221"/>
                    </a:cubicBezTo>
                    <a:lnTo>
                      <a:pt x="3482" y="133"/>
                    </a:lnTo>
                    <a:cubicBezTo>
                      <a:pt x="3482" y="60"/>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 y="1"/>
                    </a:moveTo>
                    <a:lnTo>
                      <a:pt x="1" y="2208"/>
                    </a:lnTo>
                    <a:lnTo>
                      <a:pt x="3483" y="2208"/>
                    </a:lnTo>
                    <a:lnTo>
                      <a:pt x="3483" y="1"/>
                    </a:lnTo>
                    <a:close/>
                  </a:path>
                </a:pathLst>
              </a:custGeom>
              <a:solidFill>
                <a:srgbClr val="12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7177981" y="3233686"/>
                <a:ext cx="200491" cy="121191"/>
              </a:xfrm>
              <a:custGeom>
                <a:avLst/>
                <a:gdLst/>
                <a:ahLst/>
                <a:cxnLst/>
                <a:rect l="l" t="t" r="r" b="b"/>
                <a:pathLst>
                  <a:path w="3221" h="1947" extrusionOk="0">
                    <a:moveTo>
                      <a:pt x="1" y="0"/>
                    </a:moveTo>
                    <a:lnTo>
                      <a:pt x="1" y="1946"/>
                    </a:lnTo>
                    <a:lnTo>
                      <a:pt x="3221" y="1946"/>
                    </a:lnTo>
                    <a:lnTo>
                      <a:pt x="32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7169827" y="3225532"/>
                <a:ext cx="216799" cy="137499"/>
              </a:xfrm>
              <a:custGeom>
                <a:avLst/>
                <a:gdLst/>
                <a:ahLst/>
                <a:cxnLst/>
                <a:rect l="l" t="t" r="r" b="b"/>
                <a:pathLst>
                  <a:path w="3483" h="2209" extrusionOk="0">
                    <a:moveTo>
                      <a:pt x="3222" y="263"/>
                    </a:moveTo>
                    <a:lnTo>
                      <a:pt x="3222" y="1947"/>
                    </a:lnTo>
                    <a:lnTo>
                      <a:pt x="262" y="1947"/>
                    </a:lnTo>
                    <a:lnTo>
                      <a:pt x="262" y="263"/>
                    </a:lnTo>
                    <a:close/>
                    <a:moveTo>
                      <a:pt x="132" y="1"/>
                    </a:moveTo>
                    <a:cubicBezTo>
                      <a:pt x="59" y="1"/>
                      <a:pt x="1" y="59"/>
                      <a:pt x="1" y="131"/>
                    </a:cubicBezTo>
                    <a:lnTo>
                      <a:pt x="1" y="2077"/>
                    </a:lnTo>
                    <a:cubicBezTo>
                      <a:pt x="1" y="2150"/>
                      <a:pt x="59" y="2208"/>
                      <a:pt x="132" y="2208"/>
                    </a:cubicBezTo>
                    <a:lnTo>
                      <a:pt x="3352" y="2208"/>
                    </a:lnTo>
                    <a:cubicBezTo>
                      <a:pt x="3424" y="2208"/>
                      <a:pt x="3483" y="2150"/>
                      <a:pt x="3483" y="2077"/>
                    </a:cubicBezTo>
                    <a:lnTo>
                      <a:pt x="3483" y="131"/>
                    </a:lnTo>
                    <a:cubicBezTo>
                      <a:pt x="3483" y="59"/>
                      <a:pt x="3424" y="1"/>
                      <a:pt x="3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230992" y="3043284"/>
                <a:ext cx="657556" cy="657432"/>
              </a:xfrm>
              <a:custGeom>
                <a:avLst/>
                <a:gdLst/>
                <a:ahLst/>
                <a:cxnLst/>
                <a:rect l="l" t="t" r="r" b="b"/>
                <a:pathLst>
                  <a:path w="10564" h="10562" extrusionOk="0">
                    <a:moveTo>
                      <a:pt x="5282" y="0"/>
                    </a:moveTo>
                    <a:cubicBezTo>
                      <a:pt x="2366" y="0"/>
                      <a:pt x="1" y="2364"/>
                      <a:pt x="1" y="5280"/>
                    </a:cubicBezTo>
                    <a:cubicBezTo>
                      <a:pt x="1" y="8197"/>
                      <a:pt x="2366" y="10562"/>
                      <a:pt x="5282" y="10562"/>
                    </a:cubicBezTo>
                    <a:cubicBezTo>
                      <a:pt x="8198" y="10562"/>
                      <a:pt x="10563" y="8197"/>
                      <a:pt x="10563" y="5280"/>
                    </a:cubicBezTo>
                    <a:lnTo>
                      <a:pt x="5282" y="5280"/>
                    </a:lnTo>
                    <a:lnTo>
                      <a:pt x="52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223523" y="3035628"/>
                <a:ext cx="672495" cy="672495"/>
              </a:xfrm>
              <a:custGeom>
                <a:avLst/>
                <a:gdLst/>
                <a:ahLst/>
                <a:cxnLst/>
                <a:rect l="l" t="t" r="r" b="b"/>
                <a:pathLst>
                  <a:path w="10804" h="10804" extrusionOk="0">
                    <a:moveTo>
                      <a:pt x="5283" y="244"/>
                    </a:moveTo>
                    <a:lnTo>
                      <a:pt x="5283" y="5403"/>
                    </a:lnTo>
                    <a:cubicBezTo>
                      <a:pt x="5283" y="5470"/>
                      <a:pt x="5336" y="5525"/>
                      <a:pt x="5403" y="5525"/>
                    </a:cubicBezTo>
                    <a:lnTo>
                      <a:pt x="10562" y="5525"/>
                    </a:lnTo>
                    <a:cubicBezTo>
                      <a:pt x="10497" y="8314"/>
                      <a:pt x="8208" y="10564"/>
                      <a:pt x="5403" y="10564"/>
                    </a:cubicBezTo>
                    <a:cubicBezTo>
                      <a:pt x="2558" y="10564"/>
                      <a:pt x="243" y="8249"/>
                      <a:pt x="243" y="5403"/>
                    </a:cubicBezTo>
                    <a:cubicBezTo>
                      <a:pt x="243" y="2598"/>
                      <a:pt x="2492" y="310"/>
                      <a:pt x="5283" y="244"/>
                    </a:cubicBezTo>
                    <a:close/>
                    <a:moveTo>
                      <a:pt x="5402" y="1"/>
                    </a:moveTo>
                    <a:cubicBezTo>
                      <a:pt x="2423" y="1"/>
                      <a:pt x="0" y="2424"/>
                      <a:pt x="0" y="5402"/>
                    </a:cubicBezTo>
                    <a:cubicBezTo>
                      <a:pt x="0" y="8381"/>
                      <a:pt x="2423" y="10804"/>
                      <a:pt x="5402" y="10804"/>
                    </a:cubicBezTo>
                    <a:cubicBezTo>
                      <a:pt x="8380" y="10804"/>
                      <a:pt x="10804" y="8382"/>
                      <a:pt x="10804" y="5403"/>
                    </a:cubicBezTo>
                    <a:cubicBezTo>
                      <a:pt x="10804" y="5337"/>
                      <a:pt x="10749" y="5283"/>
                      <a:pt x="10683" y="5283"/>
                    </a:cubicBezTo>
                    <a:lnTo>
                      <a:pt x="5522" y="5283"/>
                    </a:lnTo>
                    <a:lnTo>
                      <a:pt x="5522" y="121"/>
                    </a:lnTo>
                    <a:cubicBezTo>
                      <a:pt x="5522" y="55"/>
                      <a:pt x="5468" y="1"/>
                      <a:pt x="5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8275" y="3107207"/>
                <a:ext cx="176340" cy="176278"/>
              </a:xfrm>
              <a:custGeom>
                <a:avLst/>
                <a:gdLst/>
                <a:ahLst/>
                <a:cxnLst/>
                <a:rect l="l" t="t" r="r" b="b"/>
                <a:pathLst>
                  <a:path w="2833" h="2832" extrusionOk="0">
                    <a:moveTo>
                      <a:pt x="1" y="0"/>
                    </a:moveTo>
                    <a:lnTo>
                      <a:pt x="1" y="2832"/>
                    </a:lnTo>
                    <a:lnTo>
                      <a:pt x="2833" y="2832"/>
                    </a:lnTo>
                    <a:cubicBezTo>
                      <a:pt x="2833" y="1268"/>
                      <a:pt x="1566"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0744" y="3099552"/>
                <a:ext cx="191341" cy="191341"/>
              </a:xfrm>
              <a:custGeom>
                <a:avLst/>
                <a:gdLst/>
                <a:ahLst/>
                <a:cxnLst/>
                <a:rect l="l" t="t" r="r" b="b"/>
                <a:pathLst>
                  <a:path w="3074" h="3074" extrusionOk="0">
                    <a:moveTo>
                      <a:pt x="242" y="246"/>
                    </a:moveTo>
                    <a:cubicBezTo>
                      <a:pt x="1641" y="307"/>
                      <a:pt x="2768" y="1434"/>
                      <a:pt x="2830" y="2834"/>
                    </a:cubicBezTo>
                    <a:lnTo>
                      <a:pt x="242" y="2834"/>
                    </a:lnTo>
                    <a:lnTo>
                      <a:pt x="242" y="246"/>
                    </a:lnTo>
                    <a:close/>
                    <a:moveTo>
                      <a:pt x="0" y="1"/>
                    </a:moveTo>
                    <a:lnTo>
                      <a:pt x="0" y="3074"/>
                    </a:lnTo>
                    <a:lnTo>
                      <a:pt x="3073" y="3074"/>
                    </a:lnTo>
                    <a:lnTo>
                      <a:pt x="3073" y="2954"/>
                    </a:lnTo>
                    <a:cubicBezTo>
                      <a:pt x="3073" y="1325"/>
                      <a:pt x="1749"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7244706" y="2725719"/>
                <a:ext cx="375898" cy="371167"/>
              </a:xfrm>
              <a:custGeom>
                <a:avLst/>
                <a:gdLst/>
                <a:ahLst/>
                <a:cxnLst/>
                <a:rect l="l" t="t" r="r" b="b"/>
                <a:pathLst>
                  <a:path w="6039" h="5963" extrusionOk="0">
                    <a:moveTo>
                      <a:pt x="3021" y="1356"/>
                    </a:moveTo>
                    <a:cubicBezTo>
                      <a:pt x="3321" y="1356"/>
                      <a:pt x="3624" y="1439"/>
                      <a:pt x="3894" y="1612"/>
                    </a:cubicBezTo>
                    <a:cubicBezTo>
                      <a:pt x="4651" y="2095"/>
                      <a:pt x="4873" y="3100"/>
                      <a:pt x="4389" y="3857"/>
                    </a:cubicBezTo>
                    <a:cubicBezTo>
                      <a:pt x="4078" y="4341"/>
                      <a:pt x="3553" y="4606"/>
                      <a:pt x="3017" y="4606"/>
                    </a:cubicBezTo>
                    <a:cubicBezTo>
                      <a:pt x="2718" y="4606"/>
                      <a:pt x="2416" y="4523"/>
                      <a:pt x="2145" y="4351"/>
                    </a:cubicBezTo>
                    <a:cubicBezTo>
                      <a:pt x="1388" y="3868"/>
                      <a:pt x="1167" y="2862"/>
                      <a:pt x="1651" y="2106"/>
                    </a:cubicBezTo>
                    <a:cubicBezTo>
                      <a:pt x="1960" y="1621"/>
                      <a:pt x="2485" y="1356"/>
                      <a:pt x="3021" y="1356"/>
                    </a:cubicBezTo>
                    <a:close/>
                    <a:moveTo>
                      <a:pt x="2451" y="0"/>
                    </a:moveTo>
                    <a:cubicBezTo>
                      <a:pt x="2423" y="0"/>
                      <a:pt x="2394" y="3"/>
                      <a:pt x="2365" y="10"/>
                    </a:cubicBezTo>
                    <a:cubicBezTo>
                      <a:pt x="2150" y="58"/>
                      <a:pt x="2014" y="270"/>
                      <a:pt x="2062" y="485"/>
                    </a:cubicBezTo>
                    <a:lnTo>
                      <a:pt x="2155" y="908"/>
                    </a:lnTo>
                    <a:cubicBezTo>
                      <a:pt x="1863" y="1031"/>
                      <a:pt x="1596" y="1213"/>
                      <a:pt x="1373" y="1455"/>
                    </a:cubicBezTo>
                    <a:lnTo>
                      <a:pt x="1007" y="1222"/>
                    </a:lnTo>
                    <a:cubicBezTo>
                      <a:pt x="940" y="1179"/>
                      <a:pt x="866" y="1159"/>
                      <a:pt x="792" y="1159"/>
                    </a:cubicBezTo>
                    <a:cubicBezTo>
                      <a:pt x="660" y="1159"/>
                      <a:pt x="532" y="1224"/>
                      <a:pt x="455" y="1343"/>
                    </a:cubicBezTo>
                    <a:cubicBezTo>
                      <a:pt x="338" y="1529"/>
                      <a:pt x="391" y="1775"/>
                      <a:pt x="578" y="1894"/>
                    </a:cubicBezTo>
                    <a:lnTo>
                      <a:pt x="943" y="2128"/>
                    </a:lnTo>
                    <a:cubicBezTo>
                      <a:pt x="818" y="2432"/>
                      <a:pt x="764" y="2752"/>
                      <a:pt x="776" y="3068"/>
                    </a:cubicBezTo>
                    <a:lnTo>
                      <a:pt x="351" y="3161"/>
                    </a:lnTo>
                    <a:cubicBezTo>
                      <a:pt x="137" y="3209"/>
                      <a:pt x="1" y="3422"/>
                      <a:pt x="48" y="3636"/>
                    </a:cubicBezTo>
                    <a:cubicBezTo>
                      <a:pt x="90" y="3822"/>
                      <a:pt x="255" y="3949"/>
                      <a:pt x="437" y="3949"/>
                    </a:cubicBezTo>
                    <a:cubicBezTo>
                      <a:pt x="465" y="3949"/>
                      <a:pt x="494" y="3946"/>
                      <a:pt x="523" y="3940"/>
                    </a:cubicBezTo>
                    <a:lnTo>
                      <a:pt x="947" y="3846"/>
                    </a:lnTo>
                    <a:cubicBezTo>
                      <a:pt x="1069" y="4138"/>
                      <a:pt x="1252" y="4405"/>
                      <a:pt x="1494" y="4628"/>
                    </a:cubicBezTo>
                    <a:lnTo>
                      <a:pt x="1260" y="4994"/>
                    </a:lnTo>
                    <a:cubicBezTo>
                      <a:pt x="1142" y="5179"/>
                      <a:pt x="1195" y="5426"/>
                      <a:pt x="1382" y="5545"/>
                    </a:cubicBezTo>
                    <a:cubicBezTo>
                      <a:pt x="1449" y="5588"/>
                      <a:pt x="1523" y="5608"/>
                      <a:pt x="1597" y="5608"/>
                    </a:cubicBezTo>
                    <a:cubicBezTo>
                      <a:pt x="1728" y="5608"/>
                      <a:pt x="1856" y="5543"/>
                      <a:pt x="1933" y="5423"/>
                    </a:cubicBezTo>
                    <a:lnTo>
                      <a:pt x="2166" y="5057"/>
                    </a:lnTo>
                    <a:cubicBezTo>
                      <a:pt x="2444" y="5171"/>
                      <a:pt x="2736" y="5226"/>
                      <a:pt x="3023" y="5226"/>
                    </a:cubicBezTo>
                    <a:cubicBezTo>
                      <a:pt x="3051" y="5226"/>
                      <a:pt x="3078" y="5225"/>
                      <a:pt x="3106" y="5225"/>
                    </a:cubicBezTo>
                    <a:lnTo>
                      <a:pt x="3199" y="5649"/>
                    </a:lnTo>
                    <a:cubicBezTo>
                      <a:pt x="3241" y="5835"/>
                      <a:pt x="3406" y="5963"/>
                      <a:pt x="3589" y="5963"/>
                    </a:cubicBezTo>
                    <a:cubicBezTo>
                      <a:pt x="3617" y="5963"/>
                      <a:pt x="3646" y="5959"/>
                      <a:pt x="3674" y="5953"/>
                    </a:cubicBezTo>
                    <a:cubicBezTo>
                      <a:pt x="3889" y="5904"/>
                      <a:pt x="4026" y="5692"/>
                      <a:pt x="3977" y="5478"/>
                    </a:cubicBezTo>
                    <a:lnTo>
                      <a:pt x="3884" y="5053"/>
                    </a:lnTo>
                    <a:cubicBezTo>
                      <a:pt x="4176" y="4932"/>
                      <a:pt x="4443" y="4749"/>
                      <a:pt x="4666" y="4507"/>
                    </a:cubicBezTo>
                    <a:lnTo>
                      <a:pt x="5032" y="4741"/>
                    </a:lnTo>
                    <a:cubicBezTo>
                      <a:pt x="5099" y="4783"/>
                      <a:pt x="5173" y="4804"/>
                      <a:pt x="5247" y="4804"/>
                    </a:cubicBezTo>
                    <a:cubicBezTo>
                      <a:pt x="5379" y="4804"/>
                      <a:pt x="5507" y="4739"/>
                      <a:pt x="5584" y="4619"/>
                    </a:cubicBezTo>
                    <a:cubicBezTo>
                      <a:pt x="5701" y="4434"/>
                      <a:pt x="5648" y="4187"/>
                      <a:pt x="5461" y="4067"/>
                    </a:cubicBezTo>
                    <a:lnTo>
                      <a:pt x="5096" y="3834"/>
                    </a:lnTo>
                    <a:cubicBezTo>
                      <a:pt x="5221" y="3531"/>
                      <a:pt x="5275" y="3210"/>
                      <a:pt x="5263" y="2895"/>
                    </a:cubicBezTo>
                    <a:lnTo>
                      <a:pt x="5688" y="2801"/>
                    </a:lnTo>
                    <a:cubicBezTo>
                      <a:pt x="5902" y="2754"/>
                      <a:pt x="6038" y="2541"/>
                      <a:pt x="5991" y="2327"/>
                    </a:cubicBezTo>
                    <a:cubicBezTo>
                      <a:pt x="5949" y="2140"/>
                      <a:pt x="5785" y="2013"/>
                      <a:pt x="5603" y="2013"/>
                    </a:cubicBezTo>
                    <a:cubicBezTo>
                      <a:pt x="5574" y="2013"/>
                      <a:pt x="5545" y="2016"/>
                      <a:pt x="5516" y="2023"/>
                    </a:cubicBezTo>
                    <a:lnTo>
                      <a:pt x="5092" y="2116"/>
                    </a:lnTo>
                    <a:cubicBezTo>
                      <a:pt x="4969" y="1825"/>
                      <a:pt x="4787" y="1558"/>
                      <a:pt x="4546" y="1335"/>
                    </a:cubicBezTo>
                    <a:lnTo>
                      <a:pt x="4780" y="969"/>
                    </a:lnTo>
                    <a:cubicBezTo>
                      <a:pt x="4897" y="783"/>
                      <a:pt x="4844" y="537"/>
                      <a:pt x="4657" y="417"/>
                    </a:cubicBezTo>
                    <a:cubicBezTo>
                      <a:pt x="4590" y="375"/>
                      <a:pt x="4516" y="355"/>
                      <a:pt x="4442" y="355"/>
                    </a:cubicBezTo>
                    <a:cubicBezTo>
                      <a:pt x="4311" y="355"/>
                      <a:pt x="4182" y="419"/>
                      <a:pt x="4106" y="539"/>
                    </a:cubicBezTo>
                    <a:lnTo>
                      <a:pt x="3873" y="905"/>
                    </a:lnTo>
                    <a:cubicBezTo>
                      <a:pt x="3597" y="792"/>
                      <a:pt x="3308" y="736"/>
                      <a:pt x="3021" y="736"/>
                    </a:cubicBezTo>
                    <a:cubicBezTo>
                      <a:pt x="2992" y="736"/>
                      <a:pt x="2962" y="737"/>
                      <a:pt x="2933" y="738"/>
                    </a:cubicBezTo>
                    <a:lnTo>
                      <a:pt x="2840" y="314"/>
                    </a:lnTo>
                    <a:cubicBezTo>
                      <a:pt x="2799" y="127"/>
                      <a:pt x="2634" y="0"/>
                      <a:pt x="2451"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7240909" y="2720428"/>
                <a:ext cx="385421" cy="381562"/>
              </a:xfrm>
              <a:custGeom>
                <a:avLst/>
                <a:gdLst/>
                <a:ahLst/>
                <a:cxnLst/>
                <a:rect l="l" t="t" r="r" b="b"/>
                <a:pathLst>
                  <a:path w="6192" h="6130" extrusionOk="0">
                    <a:moveTo>
                      <a:pt x="3084" y="1525"/>
                    </a:moveTo>
                    <a:cubicBezTo>
                      <a:pt x="3374" y="1525"/>
                      <a:pt x="3660" y="1607"/>
                      <a:pt x="3911" y="1768"/>
                    </a:cubicBezTo>
                    <a:cubicBezTo>
                      <a:pt x="4258" y="1989"/>
                      <a:pt x="4498" y="2332"/>
                      <a:pt x="4586" y="2735"/>
                    </a:cubicBezTo>
                    <a:cubicBezTo>
                      <a:pt x="4675" y="3136"/>
                      <a:pt x="4602" y="3549"/>
                      <a:pt x="4380" y="3896"/>
                    </a:cubicBezTo>
                    <a:cubicBezTo>
                      <a:pt x="4086" y="4356"/>
                      <a:pt x="3587" y="4607"/>
                      <a:pt x="3078" y="4607"/>
                    </a:cubicBezTo>
                    <a:cubicBezTo>
                      <a:pt x="2795" y="4607"/>
                      <a:pt x="2508" y="4529"/>
                      <a:pt x="2251" y="4365"/>
                    </a:cubicBezTo>
                    <a:cubicBezTo>
                      <a:pt x="1535" y="3907"/>
                      <a:pt x="1324" y="2953"/>
                      <a:pt x="1781" y="2237"/>
                    </a:cubicBezTo>
                    <a:cubicBezTo>
                      <a:pt x="2003" y="1889"/>
                      <a:pt x="2347" y="1649"/>
                      <a:pt x="2749" y="1561"/>
                    </a:cubicBezTo>
                    <a:cubicBezTo>
                      <a:pt x="2860" y="1536"/>
                      <a:pt x="2973" y="1525"/>
                      <a:pt x="3084" y="1525"/>
                    </a:cubicBezTo>
                    <a:close/>
                    <a:moveTo>
                      <a:pt x="3085" y="1358"/>
                    </a:moveTo>
                    <a:cubicBezTo>
                      <a:pt x="2961" y="1358"/>
                      <a:pt x="2836" y="1372"/>
                      <a:pt x="2713" y="1399"/>
                    </a:cubicBezTo>
                    <a:cubicBezTo>
                      <a:pt x="2268" y="1498"/>
                      <a:pt x="1886" y="1763"/>
                      <a:pt x="1641" y="2147"/>
                    </a:cubicBezTo>
                    <a:cubicBezTo>
                      <a:pt x="1396" y="2531"/>
                      <a:pt x="1314" y="2989"/>
                      <a:pt x="1413" y="3434"/>
                    </a:cubicBezTo>
                    <a:cubicBezTo>
                      <a:pt x="1511" y="3879"/>
                      <a:pt x="1777" y="4260"/>
                      <a:pt x="2161" y="4505"/>
                    </a:cubicBezTo>
                    <a:cubicBezTo>
                      <a:pt x="2439" y="4684"/>
                      <a:pt x="2756" y="4775"/>
                      <a:pt x="3077" y="4775"/>
                    </a:cubicBezTo>
                    <a:cubicBezTo>
                      <a:pt x="3201" y="4775"/>
                      <a:pt x="3325" y="4762"/>
                      <a:pt x="3449" y="4734"/>
                    </a:cubicBezTo>
                    <a:cubicBezTo>
                      <a:pt x="3893" y="4635"/>
                      <a:pt x="4275" y="4369"/>
                      <a:pt x="4520" y="3985"/>
                    </a:cubicBezTo>
                    <a:cubicBezTo>
                      <a:pt x="4765" y="3601"/>
                      <a:pt x="4847" y="3145"/>
                      <a:pt x="4748" y="2698"/>
                    </a:cubicBezTo>
                    <a:cubicBezTo>
                      <a:pt x="4650" y="2253"/>
                      <a:pt x="4384" y="1872"/>
                      <a:pt x="4000" y="1627"/>
                    </a:cubicBezTo>
                    <a:cubicBezTo>
                      <a:pt x="3723" y="1450"/>
                      <a:pt x="3406" y="1358"/>
                      <a:pt x="3085" y="1358"/>
                    </a:cubicBezTo>
                    <a:close/>
                    <a:moveTo>
                      <a:pt x="2510" y="173"/>
                    </a:moveTo>
                    <a:cubicBezTo>
                      <a:pt x="2655" y="173"/>
                      <a:pt x="2786" y="272"/>
                      <a:pt x="2818" y="419"/>
                    </a:cubicBezTo>
                    <a:lnTo>
                      <a:pt x="2911" y="844"/>
                    </a:lnTo>
                    <a:cubicBezTo>
                      <a:pt x="2919" y="881"/>
                      <a:pt x="2950" y="909"/>
                      <a:pt x="2989" y="909"/>
                    </a:cubicBezTo>
                    <a:cubicBezTo>
                      <a:pt x="2991" y="909"/>
                      <a:pt x="2993" y="909"/>
                      <a:pt x="2995" y="909"/>
                    </a:cubicBezTo>
                    <a:cubicBezTo>
                      <a:pt x="3025" y="908"/>
                      <a:pt x="3054" y="908"/>
                      <a:pt x="3083" y="908"/>
                    </a:cubicBezTo>
                    <a:cubicBezTo>
                      <a:pt x="3364" y="908"/>
                      <a:pt x="3639" y="962"/>
                      <a:pt x="3900" y="1070"/>
                    </a:cubicBezTo>
                    <a:cubicBezTo>
                      <a:pt x="3911" y="1074"/>
                      <a:pt x="3922" y="1077"/>
                      <a:pt x="3932" y="1077"/>
                    </a:cubicBezTo>
                    <a:cubicBezTo>
                      <a:pt x="3960" y="1077"/>
                      <a:pt x="3986" y="1063"/>
                      <a:pt x="4002" y="1038"/>
                    </a:cubicBezTo>
                    <a:lnTo>
                      <a:pt x="4236" y="671"/>
                    </a:lnTo>
                    <a:cubicBezTo>
                      <a:pt x="4280" y="601"/>
                      <a:pt x="4352" y="551"/>
                      <a:pt x="4433" y="534"/>
                    </a:cubicBezTo>
                    <a:cubicBezTo>
                      <a:pt x="4455" y="528"/>
                      <a:pt x="4478" y="526"/>
                      <a:pt x="4501" y="526"/>
                    </a:cubicBezTo>
                    <a:cubicBezTo>
                      <a:pt x="4560" y="526"/>
                      <a:pt x="4619" y="543"/>
                      <a:pt x="4670" y="576"/>
                    </a:cubicBezTo>
                    <a:cubicBezTo>
                      <a:pt x="4817" y="671"/>
                      <a:pt x="4860" y="866"/>
                      <a:pt x="4767" y="1012"/>
                    </a:cubicBezTo>
                    <a:lnTo>
                      <a:pt x="4533" y="1378"/>
                    </a:lnTo>
                    <a:cubicBezTo>
                      <a:pt x="4513" y="1412"/>
                      <a:pt x="4518" y="1457"/>
                      <a:pt x="4547" y="1484"/>
                    </a:cubicBezTo>
                    <a:cubicBezTo>
                      <a:pt x="4775" y="1696"/>
                      <a:pt x="4952" y="1949"/>
                      <a:pt x="5073" y="2237"/>
                    </a:cubicBezTo>
                    <a:cubicBezTo>
                      <a:pt x="5086" y="2268"/>
                      <a:pt x="5117" y="2288"/>
                      <a:pt x="5150" y="2288"/>
                    </a:cubicBezTo>
                    <a:cubicBezTo>
                      <a:pt x="5156" y="2288"/>
                      <a:pt x="5162" y="2288"/>
                      <a:pt x="5167" y="2286"/>
                    </a:cubicBezTo>
                    <a:lnTo>
                      <a:pt x="5592" y="2193"/>
                    </a:lnTo>
                    <a:cubicBezTo>
                      <a:pt x="5615" y="2188"/>
                      <a:pt x="5638" y="2185"/>
                      <a:pt x="5661" y="2185"/>
                    </a:cubicBezTo>
                    <a:cubicBezTo>
                      <a:pt x="5805" y="2185"/>
                      <a:pt x="5935" y="2286"/>
                      <a:pt x="5968" y="2433"/>
                    </a:cubicBezTo>
                    <a:cubicBezTo>
                      <a:pt x="6005" y="2603"/>
                      <a:pt x="5898" y="2771"/>
                      <a:pt x="5728" y="2808"/>
                    </a:cubicBezTo>
                    <a:lnTo>
                      <a:pt x="5303" y="2902"/>
                    </a:lnTo>
                    <a:cubicBezTo>
                      <a:pt x="5263" y="2910"/>
                      <a:pt x="5236" y="2946"/>
                      <a:pt x="5237" y="2987"/>
                    </a:cubicBezTo>
                    <a:cubicBezTo>
                      <a:pt x="5249" y="3298"/>
                      <a:pt x="5196" y="3602"/>
                      <a:pt x="5076" y="3891"/>
                    </a:cubicBezTo>
                    <a:cubicBezTo>
                      <a:pt x="5061" y="3928"/>
                      <a:pt x="5075" y="3971"/>
                      <a:pt x="5109" y="3994"/>
                    </a:cubicBezTo>
                    <a:lnTo>
                      <a:pt x="5476" y="4227"/>
                    </a:lnTo>
                    <a:cubicBezTo>
                      <a:pt x="5623" y="4322"/>
                      <a:pt x="5666" y="4516"/>
                      <a:pt x="5572" y="4663"/>
                    </a:cubicBezTo>
                    <a:cubicBezTo>
                      <a:pt x="5528" y="4732"/>
                      <a:pt x="5457" y="4782"/>
                      <a:pt x="5375" y="4800"/>
                    </a:cubicBezTo>
                    <a:cubicBezTo>
                      <a:pt x="5352" y="4805"/>
                      <a:pt x="5329" y="4808"/>
                      <a:pt x="5307" y="4808"/>
                    </a:cubicBezTo>
                    <a:cubicBezTo>
                      <a:pt x="5247" y="4808"/>
                      <a:pt x="5189" y="4790"/>
                      <a:pt x="5137" y="4757"/>
                    </a:cubicBezTo>
                    <a:lnTo>
                      <a:pt x="4772" y="4523"/>
                    </a:lnTo>
                    <a:cubicBezTo>
                      <a:pt x="4758" y="4514"/>
                      <a:pt x="4742" y="4510"/>
                      <a:pt x="4727" y="4510"/>
                    </a:cubicBezTo>
                    <a:cubicBezTo>
                      <a:pt x="4704" y="4510"/>
                      <a:pt x="4681" y="4519"/>
                      <a:pt x="4665" y="4536"/>
                    </a:cubicBezTo>
                    <a:cubicBezTo>
                      <a:pt x="4453" y="4765"/>
                      <a:pt x="4201" y="4943"/>
                      <a:pt x="3913" y="5063"/>
                    </a:cubicBezTo>
                    <a:cubicBezTo>
                      <a:pt x="3875" y="5078"/>
                      <a:pt x="3855" y="5118"/>
                      <a:pt x="3864" y="5157"/>
                    </a:cubicBezTo>
                    <a:lnTo>
                      <a:pt x="3957" y="5581"/>
                    </a:lnTo>
                    <a:cubicBezTo>
                      <a:pt x="3975" y="5662"/>
                      <a:pt x="3961" y="5747"/>
                      <a:pt x="3916" y="5818"/>
                    </a:cubicBezTo>
                    <a:cubicBezTo>
                      <a:pt x="3871" y="5889"/>
                      <a:pt x="3800" y="5937"/>
                      <a:pt x="3719" y="5956"/>
                    </a:cubicBezTo>
                    <a:cubicBezTo>
                      <a:pt x="3696" y="5961"/>
                      <a:pt x="3673" y="5963"/>
                      <a:pt x="3651" y="5963"/>
                    </a:cubicBezTo>
                    <a:cubicBezTo>
                      <a:pt x="3506" y="5963"/>
                      <a:pt x="3374" y="5863"/>
                      <a:pt x="3342" y="5716"/>
                    </a:cubicBezTo>
                    <a:lnTo>
                      <a:pt x="3249" y="5292"/>
                    </a:lnTo>
                    <a:cubicBezTo>
                      <a:pt x="3239" y="5252"/>
                      <a:pt x="3206" y="5225"/>
                      <a:pt x="3167" y="5225"/>
                    </a:cubicBezTo>
                    <a:cubicBezTo>
                      <a:pt x="3166" y="5225"/>
                      <a:pt x="3165" y="5225"/>
                      <a:pt x="3160" y="5226"/>
                    </a:cubicBezTo>
                    <a:cubicBezTo>
                      <a:pt x="3133" y="5227"/>
                      <a:pt x="3105" y="5228"/>
                      <a:pt x="3078" y="5228"/>
                    </a:cubicBezTo>
                    <a:cubicBezTo>
                      <a:pt x="2794" y="5228"/>
                      <a:pt x="2518" y="5174"/>
                      <a:pt x="2256" y="5066"/>
                    </a:cubicBezTo>
                    <a:cubicBezTo>
                      <a:pt x="2246" y="5061"/>
                      <a:pt x="2236" y="5059"/>
                      <a:pt x="2225" y="5059"/>
                    </a:cubicBezTo>
                    <a:cubicBezTo>
                      <a:pt x="2197" y="5059"/>
                      <a:pt x="2170" y="5074"/>
                      <a:pt x="2154" y="5099"/>
                    </a:cubicBezTo>
                    <a:lnTo>
                      <a:pt x="1919" y="5465"/>
                    </a:lnTo>
                    <a:cubicBezTo>
                      <a:pt x="1875" y="5536"/>
                      <a:pt x="1804" y="5585"/>
                      <a:pt x="1722" y="5603"/>
                    </a:cubicBezTo>
                    <a:cubicBezTo>
                      <a:pt x="1700" y="5608"/>
                      <a:pt x="1678" y="5610"/>
                      <a:pt x="1656" y="5610"/>
                    </a:cubicBezTo>
                    <a:cubicBezTo>
                      <a:pt x="1596" y="5610"/>
                      <a:pt x="1537" y="5593"/>
                      <a:pt x="1484" y="5560"/>
                    </a:cubicBezTo>
                    <a:cubicBezTo>
                      <a:pt x="1415" y="5516"/>
                      <a:pt x="1365" y="5444"/>
                      <a:pt x="1347" y="5362"/>
                    </a:cubicBezTo>
                    <a:cubicBezTo>
                      <a:pt x="1330" y="5281"/>
                      <a:pt x="1344" y="5196"/>
                      <a:pt x="1390" y="5126"/>
                    </a:cubicBezTo>
                    <a:lnTo>
                      <a:pt x="1623" y="4759"/>
                    </a:lnTo>
                    <a:cubicBezTo>
                      <a:pt x="1644" y="4726"/>
                      <a:pt x="1639" y="4681"/>
                      <a:pt x="1609" y="4654"/>
                    </a:cubicBezTo>
                    <a:cubicBezTo>
                      <a:pt x="1381" y="4442"/>
                      <a:pt x="1203" y="4189"/>
                      <a:pt x="1084" y="3901"/>
                    </a:cubicBezTo>
                    <a:cubicBezTo>
                      <a:pt x="1070" y="3868"/>
                      <a:pt x="1039" y="3850"/>
                      <a:pt x="1006" y="3850"/>
                    </a:cubicBezTo>
                    <a:cubicBezTo>
                      <a:pt x="1000" y="3850"/>
                      <a:pt x="995" y="3850"/>
                      <a:pt x="989" y="3851"/>
                    </a:cubicBezTo>
                    <a:lnTo>
                      <a:pt x="565" y="3945"/>
                    </a:lnTo>
                    <a:cubicBezTo>
                      <a:pt x="542" y="3950"/>
                      <a:pt x="519" y="3953"/>
                      <a:pt x="496" y="3953"/>
                    </a:cubicBezTo>
                    <a:cubicBezTo>
                      <a:pt x="437" y="3953"/>
                      <a:pt x="379" y="3935"/>
                      <a:pt x="327" y="3902"/>
                    </a:cubicBezTo>
                    <a:cubicBezTo>
                      <a:pt x="258" y="3857"/>
                      <a:pt x="208" y="3785"/>
                      <a:pt x="190" y="3704"/>
                    </a:cubicBezTo>
                    <a:cubicBezTo>
                      <a:pt x="172" y="3622"/>
                      <a:pt x="186" y="3538"/>
                      <a:pt x="232" y="3466"/>
                    </a:cubicBezTo>
                    <a:cubicBezTo>
                      <a:pt x="275" y="3397"/>
                      <a:pt x="347" y="3347"/>
                      <a:pt x="429" y="3329"/>
                    </a:cubicBezTo>
                    <a:lnTo>
                      <a:pt x="852" y="3236"/>
                    </a:lnTo>
                    <a:cubicBezTo>
                      <a:pt x="893" y="3228"/>
                      <a:pt x="920" y="3191"/>
                      <a:pt x="919" y="3151"/>
                    </a:cubicBezTo>
                    <a:cubicBezTo>
                      <a:pt x="907" y="2840"/>
                      <a:pt x="960" y="2535"/>
                      <a:pt x="1080" y="2247"/>
                    </a:cubicBezTo>
                    <a:cubicBezTo>
                      <a:pt x="1095" y="2210"/>
                      <a:pt x="1081" y="2167"/>
                      <a:pt x="1047" y="2144"/>
                    </a:cubicBezTo>
                    <a:lnTo>
                      <a:pt x="680" y="1911"/>
                    </a:lnTo>
                    <a:cubicBezTo>
                      <a:pt x="534" y="1816"/>
                      <a:pt x="491" y="1622"/>
                      <a:pt x="585" y="1475"/>
                    </a:cubicBezTo>
                    <a:cubicBezTo>
                      <a:pt x="645" y="1381"/>
                      <a:pt x="747" y="1330"/>
                      <a:pt x="851" y="1330"/>
                    </a:cubicBezTo>
                    <a:cubicBezTo>
                      <a:pt x="909" y="1330"/>
                      <a:pt x="968" y="1346"/>
                      <a:pt x="1020" y="1379"/>
                    </a:cubicBezTo>
                    <a:lnTo>
                      <a:pt x="1387" y="1613"/>
                    </a:lnTo>
                    <a:cubicBezTo>
                      <a:pt x="1401" y="1621"/>
                      <a:pt x="1416" y="1625"/>
                      <a:pt x="1432" y="1625"/>
                    </a:cubicBezTo>
                    <a:cubicBezTo>
                      <a:pt x="1455" y="1625"/>
                      <a:pt x="1478" y="1616"/>
                      <a:pt x="1494" y="1598"/>
                    </a:cubicBezTo>
                    <a:cubicBezTo>
                      <a:pt x="1705" y="1370"/>
                      <a:pt x="1958" y="1193"/>
                      <a:pt x="2246" y="1073"/>
                    </a:cubicBezTo>
                    <a:cubicBezTo>
                      <a:pt x="2283" y="1058"/>
                      <a:pt x="2304" y="1017"/>
                      <a:pt x="2295" y="979"/>
                    </a:cubicBezTo>
                    <a:lnTo>
                      <a:pt x="2201" y="554"/>
                    </a:lnTo>
                    <a:cubicBezTo>
                      <a:pt x="2184" y="472"/>
                      <a:pt x="2199" y="388"/>
                      <a:pt x="2245" y="317"/>
                    </a:cubicBezTo>
                    <a:cubicBezTo>
                      <a:pt x="2289" y="247"/>
                      <a:pt x="2360" y="197"/>
                      <a:pt x="2442" y="180"/>
                    </a:cubicBezTo>
                    <a:cubicBezTo>
                      <a:pt x="2465" y="175"/>
                      <a:pt x="2488" y="173"/>
                      <a:pt x="2510" y="173"/>
                    </a:cubicBezTo>
                    <a:close/>
                    <a:moveTo>
                      <a:pt x="2513" y="0"/>
                    </a:moveTo>
                    <a:cubicBezTo>
                      <a:pt x="2478" y="0"/>
                      <a:pt x="2444" y="4"/>
                      <a:pt x="2409" y="12"/>
                    </a:cubicBezTo>
                    <a:cubicBezTo>
                      <a:pt x="2283" y="40"/>
                      <a:pt x="2176" y="114"/>
                      <a:pt x="2107" y="223"/>
                    </a:cubicBezTo>
                    <a:cubicBezTo>
                      <a:pt x="2038" y="331"/>
                      <a:pt x="2015" y="461"/>
                      <a:pt x="2043" y="587"/>
                    </a:cubicBezTo>
                    <a:lnTo>
                      <a:pt x="2122" y="944"/>
                    </a:lnTo>
                    <a:cubicBezTo>
                      <a:pt x="1858" y="1062"/>
                      <a:pt x="1624" y="1225"/>
                      <a:pt x="1422" y="1431"/>
                    </a:cubicBezTo>
                    <a:lnTo>
                      <a:pt x="1114" y="1234"/>
                    </a:lnTo>
                    <a:cubicBezTo>
                      <a:pt x="1033" y="1182"/>
                      <a:pt x="943" y="1158"/>
                      <a:pt x="854" y="1158"/>
                    </a:cubicBezTo>
                    <a:cubicBezTo>
                      <a:pt x="695" y="1158"/>
                      <a:pt x="539" y="1237"/>
                      <a:pt x="447" y="1380"/>
                    </a:cubicBezTo>
                    <a:cubicBezTo>
                      <a:pt x="302" y="1605"/>
                      <a:pt x="369" y="1905"/>
                      <a:pt x="593" y="2048"/>
                    </a:cubicBezTo>
                    <a:lnTo>
                      <a:pt x="902" y="2245"/>
                    </a:lnTo>
                    <a:cubicBezTo>
                      <a:pt x="799" y="2515"/>
                      <a:pt x="751" y="2796"/>
                      <a:pt x="753" y="3083"/>
                    </a:cubicBezTo>
                    <a:lnTo>
                      <a:pt x="395" y="3163"/>
                    </a:lnTo>
                    <a:cubicBezTo>
                      <a:pt x="269" y="3190"/>
                      <a:pt x="161" y="3265"/>
                      <a:pt x="93" y="3374"/>
                    </a:cubicBezTo>
                    <a:cubicBezTo>
                      <a:pt x="22" y="3483"/>
                      <a:pt x="0" y="3612"/>
                      <a:pt x="27" y="3737"/>
                    </a:cubicBezTo>
                    <a:cubicBezTo>
                      <a:pt x="54" y="3864"/>
                      <a:pt x="130" y="3971"/>
                      <a:pt x="239" y="4040"/>
                    </a:cubicBezTo>
                    <a:cubicBezTo>
                      <a:pt x="318" y="4091"/>
                      <a:pt x="407" y="4116"/>
                      <a:pt x="498" y="4116"/>
                    </a:cubicBezTo>
                    <a:cubicBezTo>
                      <a:pt x="532" y="4116"/>
                      <a:pt x="567" y="4112"/>
                      <a:pt x="602" y="4105"/>
                    </a:cubicBezTo>
                    <a:lnTo>
                      <a:pt x="960" y="4026"/>
                    </a:lnTo>
                    <a:cubicBezTo>
                      <a:pt x="1079" y="4289"/>
                      <a:pt x="1244" y="4524"/>
                      <a:pt x="1448" y="4725"/>
                    </a:cubicBezTo>
                    <a:lnTo>
                      <a:pt x="1251" y="5033"/>
                    </a:lnTo>
                    <a:cubicBezTo>
                      <a:pt x="1181" y="5141"/>
                      <a:pt x="1159" y="5271"/>
                      <a:pt x="1187" y="5397"/>
                    </a:cubicBezTo>
                    <a:cubicBezTo>
                      <a:pt x="1214" y="5522"/>
                      <a:pt x="1288" y="5630"/>
                      <a:pt x="1397" y="5699"/>
                    </a:cubicBezTo>
                    <a:cubicBezTo>
                      <a:pt x="1476" y="5750"/>
                      <a:pt x="1565" y="5775"/>
                      <a:pt x="1656" y="5775"/>
                    </a:cubicBezTo>
                    <a:cubicBezTo>
                      <a:pt x="1691" y="5775"/>
                      <a:pt x="1726" y="5772"/>
                      <a:pt x="1760" y="5764"/>
                    </a:cubicBezTo>
                    <a:cubicBezTo>
                      <a:pt x="1886" y="5737"/>
                      <a:pt x="1993" y="5661"/>
                      <a:pt x="2062" y="5552"/>
                    </a:cubicBezTo>
                    <a:lnTo>
                      <a:pt x="2260" y="5244"/>
                    </a:lnTo>
                    <a:cubicBezTo>
                      <a:pt x="2522" y="5343"/>
                      <a:pt x="2792" y="5393"/>
                      <a:pt x="3074" y="5393"/>
                    </a:cubicBezTo>
                    <a:cubicBezTo>
                      <a:pt x="3082" y="5393"/>
                      <a:pt x="3091" y="5393"/>
                      <a:pt x="3099" y="5393"/>
                    </a:cubicBezTo>
                    <a:lnTo>
                      <a:pt x="3179" y="5751"/>
                    </a:lnTo>
                    <a:cubicBezTo>
                      <a:pt x="3228" y="5976"/>
                      <a:pt x="3427" y="6129"/>
                      <a:pt x="3649" y="6129"/>
                    </a:cubicBezTo>
                    <a:cubicBezTo>
                      <a:pt x="3683" y="6129"/>
                      <a:pt x="3719" y="6127"/>
                      <a:pt x="3755" y="6121"/>
                    </a:cubicBezTo>
                    <a:cubicBezTo>
                      <a:pt x="4014" y="6064"/>
                      <a:pt x="4178" y="5806"/>
                      <a:pt x="4121" y="5546"/>
                    </a:cubicBezTo>
                    <a:lnTo>
                      <a:pt x="4043" y="5188"/>
                    </a:lnTo>
                    <a:cubicBezTo>
                      <a:pt x="4306" y="5070"/>
                      <a:pt x="4541" y="4905"/>
                      <a:pt x="4742" y="4700"/>
                    </a:cubicBezTo>
                    <a:lnTo>
                      <a:pt x="5050" y="4897"/>
                    </a:lnTo>
                    <a:cubicBezTo>
                      <a:pt x="5128" y="4948"/>
                      <a:pt x="5217" y="4974"/>
                      <a:pt x="5308" y="4974"/>
                    </a:cubicBezTo>
                    <a:cubicBezTo>
                      <a:pt x="5343" y="4974"/>
                      <a:pt x="5378" y="4970"/>
                      <a:pt x="5413" y="4962"/>
                    </a:cubicBezTo>
                    <a:cubicBezTo>
                      <a:pt x="5539" y="4935"/>
                      <a:pt x="5647" y="4860"/>
                      <a:pt x="5715" y="4751"/>
                    </a:cubicBezTo>
                    <a:cubicBezTo>
                      <a:pt x="5860" y="4526"/>
                      <a:pt x="5793" y="4227"/>
                      <a:pt x="5569" y="4084"/>
                    </a:cubicBezTo>
                    <a:lnTo>
                      <a:pt x="5261" y="3887"/>
                    </a:lnTo>
                    <a:cubicBezTo>
                      <a:pt x="5363" y="3617"/>
                      <a:pt x="5412" y="3336"/>
                      <a:pt x="5409" y="3047"/>
                    </a:cubicBezTo>
                    <a:lnTo>
                      <a:pt x="5767" y="2968"/>
                    </a:lnTo>
                    <a:cubicBezTo>
                      <a:pt x="6027" y="2911"/>
                      <a:pt x="6192" y="2653"/>
                      <a:pt x="6135" y="2393"/>
                    </a:cubicBezTo>
                    <a:cubicBezTo>
                      <a:pt x="6085" y="2169"/>
                      <a:pt x="5887" y="2016"/>
                      <a:pt x="5664" y="2016"/>
                    </a:cubicBezTo>
                    <a:cubicBezTo>
                      <a:pt x="5630" y="2016"/>
                      <a:pt x="5595" y="2019"/>
                      <a:pt x="5560" y="2027"/>
                    </a:cubicBezTo>
                    <a:lnTo>
                      <a:pt x="5202" y="2106"/>
                    </a:lnTo>
                    <a:cubicBezTo>
                      <a:pt x="5084" y="1842"/>
                      <a:pt x="4919" y="1608"/>
                      <a:pt x="4714" y="1406"/>
                    </a:cubicBezTo>
                    <a:lnTo>
                      <a:pt x="4911" y="1098"/>
                    </a:lnTo>
                    <a:cubicBezTo>
                      <a:pt x="5055" y="873"/>
                      <a:pt x="4989" y="574"/>
                      <a:pt x="4765" y="431"/>
                    </a:cubicBezTo>
                    <a:cubicBezTo>
                      <a:pt x="4688" y="381"/>
                      <a:pt x="4599" y="355"/>
                      <a:pt x="4508" y="355"/>
                    </a:cubicBezTo>
                    <a:cubicBezTo>
                      <a:pt x="4472" y="355"/>
                      <a:pt x="4437" y="359"/>
                      <a:pt x="4402" y="366"/>
                    </a:cubicBezTo>
                    <a:cubicBezTo>
                      <a:pt x="4276" y="393"/>
                      <a:pt x="4168" y="468"/>
                      <a:pt x="4100" y="577"/>
                    </a:cubicBezTo>
                    <a:lnTo>
                      <a:pt x="3902" y="886"/>
                    </a:lnTo>
                    <a:cubicBezTo>
                      <a:pt x="3643" y="788"/>
                      <a:pt x="3370" y="737"/>
                      <a:pt x="3095" y="737"/>
                    </a:cubicBezTo>
                    <a:cubicBezTo>
                      <a:pt x="3084" y="737"/>
                      <a:pt x="3074" y="737"/>
                      <a:pt x="3063" y="737"/>
                    </a:cubicBezTo>
                    <a:lnTo>
                      <a:pt x="2984" y="379"/>
                    </a:lnTo>
                    <a:cubicBezTo>
                      <a:pt x="2935" y="154"/>
                      <a:pt x="2734" y="0"/>
                      <a:pt x="2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7600617" y="2496788"/>
                <a:ext cx="679280" cy="670752"/>
              </a:xfrm>
              <a:custGeom>
                <a:avLst/>
                <a:gdLst/>
                <a:ahLst/>
                <a:cxnLst/>
                <a:rect l="l" t="t" r="r" b="b"/>
                <a:pathLst>
                  <a:path w="10913" h="10776" extrusionOk="0">
                    <a:moveTo>
                      <a:pt x="5454" y="2453"/>
                    </a:moveTo>
                    <a:cubicBezTo>
                      <a:pt x="6420" y="2453"/>
                      <a:pt x="7367" y="2931"/>
                      <a:pt x="7926" y="3805"/>
                    </a:cubicBezTo>
                    <a:cubicBezTo>
                      <a:pt x="8802" y="5170"/>
                      <a:pt x="8406" y="6986"/>
                      <a:pt x="7041" y="7860"/>
                    </a:cubicBezTo>
                    <a:cubicBezTo>
                      <a:pt x="6550" y="8175"/>
                      <a:pt x="6001" y="8325"/>
                      <a:pt x="5458" y="8325"/>
                    </a:cubicBezTo>
                    <a:cubicBezTo>
                      <a:pt x="4492" y="8325"/>
                      <a:pt x="3546" y="7848"/>
                      <a:pt x="2985" y="6974"/>
                    </a:cubicBezTo>
                    <a:cubicBezTo>
                      <a:pt x="2110" y="5610"/>
                      <a:pt x="2507" y="3793"/>
                      <a:pt x="3872" y="2919"/>
                    </a:cubicBezTo>
                    <a:cubicBezTo>
                      <a:pt x="4362" y="2604"/>
                      <a:pt x="4911" y="2453"/>
                      <a:pt x="5454" y="2453"/>
                    </a:cubicBezTo>
                    <a:close/>
                    <a:moveTo>
                      <a:pt x="6475" y="0"/>
                    </a:moveTo>
                    <a:cubicBezTo>
                      <a:pt x="6143" y="0"/>
                      <a:pt x="5845" y="229"/>
                      <a:pt x="5772" y="567"/>
                    </a:cubicBezTo>
                    <a:lnTo>
                      <a:pt x="5605" y="1335"/>
                    </a:lnTo>
                    <a:cubicBezTo>
                      <a:pt x="5555" y="1333"/>
                      <a:pt x="5506" y="1332"/>
                      <a:pt x="5457" y="1332"/>
                    </a:cubicBezTo>
                    <a:cubicBezTo>
                      <a:pt x="4935" y="1332"/>
                      <a:pt x="4409" y="1432"/>
                      <a:pt x="3908" y="1640"/>
                    </a:cubicBezTo>
                    <a:lnTo>
                      <a:pt x="3484" y="978"/>
                    </a:lnTo>
                    <a:cubicBezTo>
                      <a:pt x="3345" y="764"/>
                      <a:pt x="3113" y="647"/>
                      <a:pt x="2876" y="647"/>
                    </a:cubicBezTo>
                    <a:cubicBezTo>
                      <a:pt x="2743" y="647"/>
                      <a:pt x="2609" y="683"/>
                      <a:pt x="2488" y="760"/>
                    </a:cubicBezTo>
                    <a:cubicBezTo>
                      <a:pt x="2154" y="976"/>
                      <a:pt x="2057" y="1420"/>
                      <a:pt x="2270" y="1755"/>
                    </a:cubicBezTo>
                    <a:lnTo>
                      <a:pt x="2695" y="2416"/>
                    </a:lnTo>
                    <a:cubicBezTo>
                      <a:pt x="2260" y="2820"/>
                      <a:pt x="1929" y="3304"/>
                      <a:pt x="1710" y="3832"/>
                    </a:cubicBezTo>
                    <a:lnTo>
                      <a:pt x="942" y="3665"/>
                    </a:lnTo>
                    <a:cubicBezTo>
                      <a:pt x="890" y="3654"/>
                      <a:pt x="839" y="3648"/>
                      <a:pt x="788" y="3648"/>
                    </a:cubicBezTo>
                    <a:cubicBezTo>
                      <a:pt x="456" y="3648"/>
                      <a:pt x="158" y="3877"/>
                      <a:pt x="85" y="4215"/>
                    </a:cubicBezTo>
                    <a:cubicBezTo>
                      <a:pt x="1" y="4604"/>
                      <a:pt x="246" y="4988"/>
                      <a:pt x="635" y="5072"/>
                    </a:cubicBezTo>
                    <a:lnTo>
                      <a:pt x="1403" y="5239"/>
                    </a:lnTo>
                    <a:cubicBezTo>
                      <a:pt x="1382" y="5809"/>
                      <a:pt x="1481" y="6388"/>
                      <a:pt x="1708" y="6936"/>
                    </a:cubicBezTo>
                    <a:lnTo>
                      <a:pt x="1046" y="7360"/>
                    </a:lnTo>
                    <a:cubicBezTo>
                      <a:pt x="712" y="7576"/>
                      <a:pt x="614" y="8020"/>
                      <a:pt x="828" y="8356"/>
                    </a:cubicBezTo>
                    <a:cubicBezTo>
                      <a:pt x="966" y="8570"/>
                      <a:pt x="1199" y="8687"/>
                      <a:pt x="1436" y="8687"/>
                    </a:cubicBezTo>
                    <a:cubicBezTo>
                      <a:pt x="1569" y="8687"/>
                      <a:pt x="1703" y="8650"/>
                      <a:pt x="1823" y="8574"/>
                    </a:cubicBezTo>
                    <a:lnTo>
                      <a:pt x="2485" y="8149"/>
                    </a:lnTo>
                    <a:cubicBezTo>
                      <a:pt x="2888" y="8584"/>
                      <a:pt x="3373" y="8915"/>
                      <a:pt x="3900" y="9134"/>
                    </a:cubicBezTo>
                    <a:lnTo>
                      <a:pt x="3733" y="9902"/>
                    </a:lnTo>
                    <a:cubicBezTo>
                      <a:pt x="3649" y="10291"/>
                      <a:pt x="3894" y="10675"/>
                      <a:pt x="4283" y="10759"/>
                    </a:cubicBezTo>
                    <a:cubicBezTo>
                      <a:pt x="4334" y="10770"/>
                      <a:pt x="4386" y="10776"/>
                      <a:pt x="4437" y="10776"/>
                    </a:cubicBezTo>
                    <a:cubicBezTo>
                      <a:pt x="4768" y="10776"/>
                      <a:pt x="5067" y="10547"/>
                      <a:pt x="5140" y="10209"/>
                    </a:cubicBezTo>
                    <a:lnTo>
                      <a:pt x="5308" y="9441"/>
                    </a:lnTo>
                    <a:cubicBezTo>
                      <a:pt x="5357" y="9443"/>
                      <a:pt x="5407" y="9444"/>
                      <a:pt x="5456" y="9444"/>
                    </a:cubicBezTo>
                    <a:cubicBezTo>
                      <a:pt x="5977" y="9444"/>
                      <a:pt x="6503" y="9344"/>
                      <a:pt x="7005" y="9136"/>
                    </a:cubicBezTo>
                    <a:lnTo>
                      <a:pt x="7428" y="9798"/>
                    </a:lnTo>
                    <a:cubicBezTo>
                      <a:pt x="7567" y="10012"/>
                      <a:pt x="7799" y="10129"/>
                      <a:pt x="8037" y="10129"/>
                    </a:cubicBezTo>
                    <a:cubicBezTo>
                      <a:pt x="8169" y="10129"/>
                      <a:pt x="8304" y="10093"/>
                      <a:pt x="8423" y="10016"/>
                    </a:cubicBezTo>
                    <a:cubicBezTo>
                      <a:pt x="8760" y="9802"/>
                      <a:pt x="8856" y="9356"/>
                      <a:pt x="8641" y="9021"/>
                    </a:cubicBezTo>
                    <a:lnTo>
                      <a:pt x="8217" y="8360"/>
                    </a:lnTo>
                    <a:cubicBezTo>
                      <a:pt x="8652" y="7956"/>
                      <a:pt x="8983" y="7472"/>
                      <a:pt x="9202" y="6944"/>
                    </a:cubicBezTo>
                    <a:lnTo>
                      <a:pt x="9970" y="7111"/>
                    </a:lnTo>
                    <a:cubicBezTo>
                      <a:pt x="10021" y="7122"/>
                      <a:pt x="10073" y="7128"/>
                      <a:pt x="10124" y="7128"/>
                    </a:cubicBezTo>
                    <a:cubicBezTo>
                      <a:pt x="10456" y="7128"/>
                      <a:pt x="10754" y="6899"/>
                      <a:pt x="10827" y="6561"/>
                    </a:cubicBezTo>
                    <a:cubicBezTo>
                      <a:pt x="10912" y="6172"/>
                      <a:pt x="10666" y="5788"/>
                      <a:pt x="10277" y="5704"/>
                    </a:cubicBezTo>
                    <a:lnTo>
                      <a:pt x="9509" y="5537"/>
                    </a:lnTo>
                    <a:cubicBezTo>
                      <a:pt x="9530" y="4967"/>
                      <a:pt x="9431" y="4388"/>
                      <a:pt x="9205" y="3840"/>
                    </a:cubicBezTo>
                    <a:lnTo>
                      <a:pt x="9866" y="3416"/>
                    </a:lnTo>
                    <a:cubicBezTo>
                      <a:pt x="10201" y="3200"/>
                      <a:pt x="10298" y="2756"/>
                      <a:pt x="10084" y="2420"/>
                    </a:cubicBezTo>
                    <a:cubicBezTo>
                      <a:pt x="9946" y="2206"/>
                      <a:pt x="9713" y="2089"/>
                      <a:pt x="9476" y="2089"/>
                    </a:cubicBezTo>
                    <a:cubicBezTo>
                      <a:pt x="9343" y="2089"/>
                      <a:pt x="9209" y="2126"/>
                      <a:pt x="9089" y="2203"/>
                    </a:cubicBezTo>
                    <a:lnTo>
                      <a:pt x="8428" y="2627"/>
                    </a:lnTo>
                    <a:cubicBezTo>
                      <a:pt x="8024" y="2192"/>
                      <a:pt x="7540" y="1861"/>
                      <a:pt x="7012" y="1642"/>
                    </a:cubicBezTo>
                    <a:lnTo>
                      <a:pt x="7179" y="874"/>
                    </a:lnTo>
                    <a:cubicBezTo>
                      <a:pt x="7263" y="485"/>
                      <a:pt x="7018" y="101"/>
                      <a:pt x="6629" y="17"/>
                    </a:cubicBezTo>
                    <a:cubicBezTo>
                      <a:pt x="6577" y="6"/>
                      <a:pt x="6526" y="0"/>
                      <a:pt x="6475" y="0"/>
                    </a:cubicBezTo>
                    <a:close/>
                  </a:path>
                </a:pathLst>
              </a:custGeom>
              <a:solidFill>
                <a:srgbClr val="00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595139" y="2491746"/>
                <a:ext cx="690546" cy="681085"/>
              </a:xfrm>
              <a:custGeom>
                <a:avLst/>
                <a:gdLst/>
                <a:ahLst/>
                <a:cxnLst/>
                <a:rect l="l" t="t" r="r" b="b"/>
                <a:pathLst>
                  <a:path w="11094" h="10942" extrusionOk="0">
                    <a:moveTo>
                      <a:pt x="5539" y="2619"/>
                    </a:moveTo>
                    <a:cubicBezTo>
                      <a:pt x="6479" y="2619"/>
                      <a:pt x="7399" y="3082"/>
                      <a:pt x="7944" y="3929"/>
                    </a:cubicBezTo>
                    <a:cubicBezTo>
                      <a:pt x="8793" y="5253"/>
                      <a:pt x="8407" y="7020"/>
                      <a:pt x="7083" y="7870"/>
                    </a:cubicBezTo>
                    <a:cubicBezTo>
                      <a:pt x="6608" y="8175"/>
                      <a:pt x="6075" y="8321"/>
                      <a:pt x="5549" y="8321"/>
                    </a:cubicBezTo>
                    <a:cubicBezTo>
                      <a:pt x="4609" y="8321"/>
                      <a:pt x="3688" y="7857"/>
                      <a:pt x="3144" y="7010"/>
                    </a:cubicBezTo>
                    <a:cubicBezTo>
                      <a:pt x="2294" y="5686"/>
                      <a:pt x="2680" y="3919"/>
                      <a:pt x="4003" y="3070"/>
                    </a:cubicBezTo>
                    <a:cubicBezTo>
                      <a:pt x="4479" y="2765"/>
                      <a:pt x="5012" y="2619"/>
                      <a:pt x="5539" y="2619"/>
                    </a:cubicBezTo>
                    <a:close/>
                    <a:moveTo>
                      <a:pt x="5538" y="2451"/>
                    </a:moveTo>
                    <a:cubicBezTo>
                      <a:pt x="4980" y="2451"/>
                      <a:pt x="4416" y="2605"/>
                      <a:pt x="3913" y="2928"/>
                    </a:cubicBezTo>
                    <a:cubicBezTo>
                      <a:pt x="2512" y="3828"/>
                      <a:pt x="2103" y="5699"/>
                      <a:pt x="3002" y="7100"/>
                    </a:cubicBezTo>
                    <a:cubicBezTo>
                      <a:pt x="3578" y="7998"/>
                      <a:pt x="4553" y="8488"/>
                      <a:pt x="5549" y="8488"/>
                    </a:cubicBezTo>
                    <a:cubicBezTo>
                      <a:pt x="6107" y="8488"/>
                      <a:pt x="6670" y="8334"/>
                      <a:pt x="7174" y="8011"/>
                    </a:cubicBezTo>
                    <a:cubicBezTo>
                      <a:pt x="8575" y="7112"/>
                      <a:pt x="8984" y="5240"/>
                      <a:pt x="8085" y="3839"/>
                    </a:cubicBezTo>
                    <a:cubicBezTo>
                      <a:pt x="7509" y="2941"/>
                      <a:pt x="6533" y="2451"/>
                      <a:pt x="5538" y="2451"/>
                    </a:cubicBezTo>
                    <a:close/>
                    <a:moveTo>
                      <a:pt x="6561" y="169"/>
                    </a:moveTo>
                    <a:cubicBezTo>
                      <a:pt x="6606" y="169"/>
                      <a:pt x="6652" y="174"/>
                      <a:pt x="6697" y="184"/>
                    </a:cubicBezTo>
                    <a:cubicBezTo>
                      <a:pt x="7042" y="260"/>
                      <a:pt x="7260" y="599"/>
                      <a:pt x="7184" y="944"/>
                    </a:cubicBezTo>
                    <a:lnTo>
                      <a:pt x="7017" y="1712"/>
                    </a:lnTo>
                    <a:cubicBezTo>
                      <a:pt x="7008" y="1750"/>
                      <a:pt x="7028" y="1791"/>
                      <a:pt x="7066" y="1806"/>
                    </a:cubicBezTo>
                    <a:cubicBezTo>
                      <a:pt x="7595" y="2025"/>
                      <a:pt x="8062" y="2350"/>
                      <a:pt x="8451" y="2770"/>
                    </a:cubicBezTo>
                    <a:cubicBezTo>
                      <a:pt x="8468" y="2787"/>
                      <a:pt x="8490" y="2796"/>
                      <a:pt x="8512" y="2796"/>
                    </a:cubicBezTo>
                    <a:cubicBezTo>
                      <a:pt x="8528" y="2796"/>
                      <a:pt x="8544" y="2792"/>
                      <a:pt x="8558" y="2783"/>
                    </a:cubicBezTo>
                    <a:lnTo>
                      <a:pt x="9219" y="2358"/>
                    </a:lnTo>
                    <a:cubicBezTo>
                      <a:pt x="9325" y="2290"/>
                      <a:pt x="9444" y="2258"/>
                      <a:pt x="9562" y="2258"/>
                    </a:cubicBezTo>
                    <a:cubicBezTo>
                      <a:pt x="9772" y="2258"/>
                      <a:pt x="9978" y="2361"/>
                      <a:pt x="10099" y="2550"/>
                    </a:cubicBezTo>
                    <a:cubicBezTo>
                      <a:pt x="10288" y="2846"/>
                      <a:pt x="10203" y="3240"/>
                      <a:pt x="9907" y="3430"/>
                    </a:cubicBezTo>
                    <a:lnTo>
                      <a:pt x="9245" y="3855"/>
                    </a:lnTo>
                    <a:cubicBezTo>
                      <a:pt x="9211" y="3877"/>
                      <a:pt x="9197" y="3919"/>
                      <a:pt x="9213" y="3956"/>
                    </a:cubicBezTo>
                    <a:cubicBezTo>
                      <a:pt x="9432" y="4485"/>
                      <a:pt x="9533" y="5044"/>
                      <a:pt x="9512" y="5617"/>
                    </a:cubicBezTo>
                    <a:cubicBezTo>
                      <a:pt x="9510" y="5657"/>
                      <a:pt x="9539" y="5693"/>
                      <a:pt x="9577" y="5702"/>
                    </a:cubicBezTo>
                    <a:lnTo>
                      <a:pt x="10345" y="5869"/>
                    </a:lnTo>
                    <a:cubicBezTo>
                      <a:pt x="10690" y="5943"/>
                      <a:pt x="10908" y="6283"/>
                      <a:pt x="10832" y="6627"/>
                    </a:cubicBezTo>
                    <a:cubicBezTo>
                      <a:pt x="10768" y="6924"/>
                      <a:pt x="10503" y="7128"/>
                      <a:pt x="10209" y="7128"/>
                    </a:cubicBezTo>
                    <a:cubicBezTo>
                      <a:pt x="10164" y="7128"/>
                      <a:pt x="10119" y="7123"/>
                      <a:pt x="10074" y="7113"/>
                    </a:cubicBezTo>
                    <a:lnTo>
                      <a:pt x="9306" y="6946"/>
                    </a:lnTo>
                    <a:cubicBezTo>
                      <a:pt x="9300" y="6945"/>
                      <a:pt x="9293" y="6944"/>
                      <a:pt x="9287" y="6944"/>
                    </a:cubicBezTo>
                    <a:cubicBezTo>
                      <a:pt x="9254" y="6944"/>
                      <a:pt x="9225" y="6964"/>
                      <a:pt x="9212" y="6995"/>
                    </a:cubicBezTo>
                    <a:cubicBezTo>
                      <a:pt x="8993" y="7524"/>
                      <a:pt x="8668" y="7991"/>
                      <a:pt x="8248" y="8381"/>
                    </a:cubicBezTo>
                    <a:cubicBezTo>
                      <a:pt x="8220" y="8408"/>
                      <a:pt x="8213" y="8453"/>
                      <a:pt x="8235" y="8487"/>
                    </a:cubicBezTo>
                    <a:lnTo>
                      <a:pt x="8659" y="9149"/>
                    </a:lnTo>
                    <a:cubicBezTo>
                      <a:pt x="8849" y="9443"/>
                      <a:pt x="8763" y="9839"/>
                      <a:pt x="8468" y="10028"/>
                    </a:cubicBezTo>
                    <a:cubicBezTo>
                      <a:pt x="8361" y="10096"/>
                      <a:pt x="8242" y="10128"/>
                      <a:pt x="8124" y="10128"/>
                    </a:cubicBezTo>
                    <a:cubicBezTo>
                      <a:pt x="7915" y="10128"/>
                      <a:pt x="7709" y="10025"/>
                      <a:pt x="7588" y="9837"/>
                    </a:cubicBezTo>
                    <a:lnTo>
                      <a:pt x="7163" y="9174"/>
                    </a:lnTo>
                    <a:cubicBezTo>
                      <a:pt x="7148" y="9149"/>
                      <a:pt x="7121" y="9136"/>
                      <a:pt x="7094" y="9136"/>
                    </a:cubicBezTo>
                    <a:cubicBezTo>
                      <a:pt x="7083" y="9136"/>
                      <a:pt x="7072" y="9138"/>
                      <a:pt x="7062" y="9142"/>
                    </a:cubicBezTo>
                    <a:cubicBezTo>
                      <a:pt x="6577" y="9342"/>
                      <a:pt x="6069" y="9443"/>
                      <a:pt x="5547" y="9443"/>
                    </a:cubicBezTo>
                    <a:cubicBezTo>
                      <a:pt x="5498" y="9443"/>
                      <a:pt x="5449" y="9442"/>
                      <a:pt x="5399" y="9440"/>
                    </a:cubicBezTo>
                    <a:cubicBezTo>
                      <a:pt x="5398" y="9440"/>
                      <a:pt x="5396" y="9440"/>
                      <a:pt x="5395" y="9440"/>
                    </a:cubicBezTo>
                    <a:cubicBezTo>
                      <a:pt x="5353" y="9440"/>
                      <a:pt x="5324" y="9468"/>
                      <a:pt x="5315" y="9507"/>
                    </a:cubicBezTo>
                    <a:lnTo>
                      <a:pt x="5148" y="10275"/>
                    </a:lnTo>
                    <a:cubicBezTo>
                      <a:pt x="5082" y="10572"/>
                      <a:pt x="4818" y="10776"/>
                      <a:pt x="4525" y="10776"/>
                    </a:cubicBezTo>
                    <a:cubicBezTo>
                      <a:pt x="4480" y="10776"/>
                      <a:pt x="4435" y="10771"/>
                      <a:pt x="4389" y="10761"/>
                    </a:cubicBezTo>
                    <a:cubicBezTo>
                      <a:pt x="4045" y="10685"/>
                      <a:pt x="3827" y="10346"/>
                      <a:pt x="3903" y="10002"/>
                    </a:cubicBezTo>
                    <a:lnTo>
                      <a:pt x="4070" y="9234"/>
                    </a:lnTo>
                    <a:cubicBezTo>
                      <a:pt x="4079" y="9195"/>
                      <a:pt x="4058" y="9155"/>
                      <a:pt x="4021" y="9139"/>
                    </a:cubicBezTo>
                    <a:cubicBezTo>
                      <a:pt x="3492" y="8920"/>
                      <a:pt x="3025" y="8596"/>
                      <a:pt x="2636" y="8176"/>
                    </a:cubicBezTo>
                    <a:cubicBezTo>
                      <a:pt x="2620" y="8157"/>
                      <a:pt x="2596" y="8148"/>
                      <a:pt x="2574" y="8148"/>
                    </a:cubicBezTo>
                    <a:cubicBezTo>
                      <a:pt x="2559" y="8148"/>
                      <a:pt x="2542" y="8152"/>
                      <a:pt x="2527" y="8162"/>
                    </a:cubicBezTo>
                    <a:lnTo>
                      <a:pt x="1864" y="8585"/>
                    </a:lnTo>
                    <a:cubicBezTo>
                      <a:pt x="1758" y="8653"/>
                      <a:pt x="1639" y="8686"/>
                      <a:pt x="1521" y="8686"/>
                    </a:cubicBezTo>
                    <a:cubicBezTo>
                      <a:pt x="1312" y="8686"/>
                      <a:pt x="1106" y="8582"/>
                      <a:pt x="985" y="8393"/>
                    </a:cubicBezTo>
                    <a:cubicBezTo>
                      <a:pt x="796" y="8097"/>
                      <a:pt x="882" y="7703"/>
                      <a:pt x="1177" y="7514"/>
                    </a:cubicBezTo>
                    <a:lnTo>
                      <a:pt x="1838" y="7090"/>
                    </a:lnTo>
                    <a:cubicBezTo>
                      <a:pt x="1874" y="7068"/>
                      <a:pt x="1886" y="7025"/>
                      <a:pt x="1871" y="6987"/>
                    </a:cubicBezTo>
                    <a:cubicBezTo>
                      <a:pt x="1652" y="6460"/>
                      <a:pt x="1552" y="5900"/>
                      <a:pt x="1573" y="5326"/>
                    </a:cubicBezTo>
                    <a:cubicBezTo>
                      <a:pt x="1574" y="5287"/>
                      <a:pt x="1547" y="5252"/>
                      <a:pt x="1506" y="5242"/>
                    </a:cubicBezTo>
                    <a:lnTo>
                      <a:pt x="738" y="5075"/>
                    </a:lnTo>
                    <a:cubicBezTo>
                      <a:pt x="572" y="5039"/>
                      <a:pt x="431" y="4939"/>
                      <a:pt x="339" y="4796"/>
                    </a:cubicBezTo>
                    <a:cubicBezTo>
                      <a:pt x="249" y="4654"/>
                      <a:pt x="217" y="4483"/>
                      <a:pt x="253" y="4317"/>
                    </a:cubicBezTo>
                    <a:cubicBezTo>
                      <a:pt x="289" y="4151"/>
                      <a:pt x="390" y="4008"/>
                      <a:pt x="532" y="3917"/>
                    </a:cubicBezTo>
                    <a:cubicBezTo>
                      <a:pt x="637" y="3851"/>
                      <a:pt x="755" y="3816"/>
                      <a:pt x="876" y="3816"/>
                    </a:cubicBezTo>
                    <a:cubicBezTo>
                      <a:pt x="921" y="3816"/>
                      <a:pt x="967" y="3821"/>
                      <a:pt x="1012" y="3831"/>
                    </a:cubicBezTo>
                    <a:lnTo>
                      <a:pt x="1780" y="3998"/>
                    </a:lnTo>
                    <a:cubicBezTo>
                      <a:pt x="1787" y="3999"/>
                      <a:pt x="1793" y="4000"/>
                      <a:pt x="1799" y="4000"/>
                    </a:cubicBezTo>
                    <a:cubicBezTo>
                      <a:pt x="1832" y="4000"/>
                      <a:pt x="1862" y="3981"/>
                      <a:pt x="1875" y="3949"/>
                    </a:cubicBezTo>
                    <a:cubicBezTo>
                      <a:pt x="2094" y="3420"/>
                      <a:pt x="2419" y="2953"/>
                      <a:pt x="2839" y="2564"/>
                    </a:cubicBezTo>
                    <a:cubicBezTo>
                      <a:pt x="2867" y="2537"/>
                      <a:pt x="2873" y="2491"/>
                      <a:pt x="2851" y="2457"/>
                    </a:cubicBezTo>
                    <a:lnTo>
                      <a:pt x="2427" y="1796"/>
                    </a:lnTo>
                    <a:cubicBezTo>
                      <a:pt x="2238" y="1500"/>
                      <a:pt x="2323" y="1106"/>
                      <a:pt x="2619" y="916"/>
                    </a:cubicBezTo>
                    <a:cubicBezTo>
                      <a:pt x="2725" y="848"/>
                      <a:pt x="2844" y="815"/>
                      <a:pt x="2962" y="815"/>
                    </a:cubicBezTo>
                    <a:cubicBezTo>
                      <a:pt x="3172" y="815"/>
                      <a:pt x="3377" y="918"/>
                      <a:pt x="3499" y="1108"/>
                    </a:cubicBezTo>
                    <a:lnTo>
                      <a:pt x="3923" y="1770"/>
                    </a:lnTo>
                    <a:cubicBezTo>
                      <a:pt x="3939" y="1795"/>
                      <a:pt x="3965" y="1809"/>
                      <a:pt x="3992" y="1809"/>
                    </a:cubicBezTo>
                    <a:cubicBezTo>
                      <a:pt x="4003" y="1809"/>
                      <a:pt x="4014" y="1806"/>
                      <a:pt x="4025" y="1802"/>
                    </a:cubicBezTo>
                    <a:cubicBezTo>
                      <a:pt x="4509" y="1602"/>
                      <a:pt x="5017" y="1501"/>
                      <a:pt x="5539" y="1501"/>
                    </a:cubicBezTo>
                    <a:cubicBezTo>
                      <a:pt x="5589" y="1501"/>
                      <a:pt x="5638" y="1502"/>
                      <a:pt x="5688" y="1504"/>
                    </a:cubicBezTo>
                    <a:cubicBezTo>
                      <a:pt x="5689" y="1504"/>
                      <a:pt x="5690" y="1504"/>
                      <a:pt x="5692" y="1504"/>
                    </a:cubicBezTo>
                    <a:cubicBezTo>
                      <a:pt x="5732" y="1504"/>
                      <a:pt x="5763" y="1475"/>
                      <a:pt x="5772" y="1438"/>
                    </a:cubicBezTo>
                    <a:lnTo>
                      <a:pt x="5939" y="670"/>
                    </a:lnTo>
                    <a:cubicBezTo>
                      <a:pt x="5975" y="504"/>
                      <a:pt x="6075" y="363"/>
                      <a:pt x="6218" y="270"/>
                    </a:cubicBezTo>
                    <a:cubicBezTo>
                      <a:pt x="6321" y="204"/>
                      <a:pt x="6440" y="169"/>
                      <a:pt x="6561" y="169"/>
                    </a:cubicBezTo>
                    <a:close/>
                    <a:moveTo>
                      <a:pt x="6565" y="0"/>
                    </a:moveTo>
                    <a:cubicBezTo>
                      <a:pt x="6196" y="0"/>
                      <a:pt x="5863" y="257"/>
                      <a:pt x="5781" y="632"/>
                    </a:cubicBezTo>
                    <a:lnTo>
                      <a:pt x="5627" y="1332"/>
                    </a:lnTo>
                    <a:cubicBezTo>
                      <a:pt x="5600" y="1331"/>
                      <a:pt x="5573" y="1331"/>
                      <a:pt x="5547" y="1331"/>
                    </a:cubicBezTo>
                    <a:cubicBezTo>
                      <a:pt x="5024" y="1331"/>
                      <a:pt x="4517" y="1427"/>
                      <a:pt x="4031" y="1618"/>
                    </a:cubicBezTo>
                    <a:lnTo>
                      <a:pt x="3644" y="1015"/>
                    </a:lnTo>
                    <a:cubicBezTo>
                      <a:pt x="3491" y="776"/>
                      <a:pt x="3232" y="645"/>
                      <a:pt x="2967" y="645"/>
                    </a:cubicBezTo>
                    <a:cubicBezTo>
                      <a:pt x="2818" y="645"/>
                      <a:pt x="2668" y="686"/>
                      <a:pt x="2534" y="772"/>
                    </a:cubicBezTo>
                    <a:cubicBezTo>
                      <a:pt x="2160" y="1011"/>
                      <a:pt x="2051" y="1509"/>
                      <a:pt x="2291" y="1883"/>
                    </a:cubicBezTo>
                    <a:lnTo>
                      <a:pt x="2678" y="2486"/>
                    </a:lnTo>
                    <a:cubicBezTo>
                      <a:pt x="2281" y="2865"/>
                      <a:pt x="1971" y="3312"/>
                      <a:pt x="1751" y="3817"/>
                    </a:cubicBezTo>
                    <a:lnTo>
                      <a:pt x="1053" y="3664"/>
                    </a:lnTo>
                    <a:cubicBezTo>
                      <a:pt x="996" y="3651"/>
                      <a:pt x="938" y="3645"/>
                      <a:pt x="881" y="3645"/>
                    </a:cubicBezTo>
                    <a:cubicBezTo>
                      <a:pt x="728" y="3645"/>
                      <a:pt x="578" y="3689"/>
                      <a:pt x="447" y="3773"/>
                    </a:cubicBezTo>
                    <a:cubicBezTo>
                      <a:pt x="266" y="3890"/>
                      <a:pt x="141" y="4069"/>
                      <a:pt x="95" y="4279"/>
                    </a:cubicBezTo>
                    <a:cubicBezTo>
                      <a:pt x="1" y="4712"/>
                      <a:pt x="276" y="5142"/>
                      <a:pt x="708" y="5236"/>
                    </a:cubicBezTo>
                    <a:lnTo>
                      <a:pt x="1408" y="5390"/>
                    </a:lnTo>
                    <a:cubicBezTo>
                      <a:pt x="1396" y="5939"/>
                      <a:pt x="1492" y="6475"/>
                      <a:pt x="1694" y="6986"/>
                    </a:cubicBezTo>
                    <a:lnTo>
                      <a:pt x="1091" y="7373"/>
                    </a:lnTo>
                    <a:cubicBezTo>
                      <a:pt x="718" y="7612"/>
                      <a:pt x="609" y="8110"/>
                      <a:pt x="848" y="8483"/>
                    </a:cubicBezTo>
                    <a:cubicBezTo>
                      <a:pt x="1001" y="8722"/>
                      <a:pt x="1260" y="8852"/>
                      <a:pt x="1525" y="8852"/>
                    </a:cubicBezTo>
                    <a:cubicBezTo>
                      <a:pt x="1674" y="8852"/>
                      <a:pt x="1824" y="8811"/>
                      <a:pt x="1959" y="8725"/>
                    </a:cubicBezTo>
                    <a:lnTo>
                      <a:pt x="2562" y="8339"/>
                    </a:lnTo>
                    <a:cubicBezTo>
                      <a:pt x="2943" y="8737"/>
                      <a:pt x="3389" y="9046"/>
                      <a:pt x="3893" y="9266"/>
                    </a:cubicBezTo>
                    <a:lnTo>
                      <a:pt x="3741" y="9966"/>
                    </a:lnTo>
                    <a:cubicBezTo>
                      <a:pt x="3645" y="10399"/>
                      <a:pt x="3920" y="10829"/>
                      <a:pt x="4354" y="10923"/>
                    </a:cubicBezTo>
                    <a:cubicBezTo>
                      <a:pt x="4411" y="10935"/>
                      <a:pt x="4468" y="10942"/>
                      <a:pt x="4525" y="10942"/>
                    </a:cubicBezTo>
                    <a:cubicBezTo>
                      <a:pt x="4895" y="10942"/>
                      <a:pt x="5228" y="10684"/>
                      <a:pt x="5313" y="10310"/>
                    </a:cubicBezTo>
                    <a:lnTo>
                      <a:pt x="5466" y="9610"/>
                    </a:lnTo>
                    <a:cubicBezTo>
                      <a:pt x="5497" y="9611"/>
                      <a:pt x="5529" y="9611"/>
                      <a:pt x="5560" y="9611"/>
                    </a:cubicBezTo>
                    <a:cubicBezTo>
                      <a:pt x="6080" y="9611"/>
                      <a:pt x="6580" y="9515"/>
                      <a:pt x="7063" y="9324"/>
                    </a:cubicBezTo>
                    <a:lnTo>
                      <a:pt x="7449" y="9927"/>
                    </a:lnTo>
                    <a:cubicBezTo>
                      <a:pt x="7602" y="10166"/>
                      <a:pt x="7861" y="10296"/>
                      <a:pt x="8126" y="10296"/>
                    </a:cubicBezTo>
                    <a:cubicBezTo>
                      <a:pt x="8275" y="10296"/>
                      <a:pt x="8425" y="10255"/>
                      <a:pt x="8559" y="10170"/>
                    </a:cubicBezTo>
                    <a:cubicBezTo>
                      <a:pt x="8933" y="9930"/>
                      <a:pt x="9042" y="9431"/>
                      <a:pt x="8802" y="9058"/>
                    </a:cubicBezTo>
                    <a:lnTo>
                      <a:pt x="8416" y="8454"/>
                    </a:lnTo>
                    <a:cubicBezTo>
                      <a:pt x="8812" y="8075"/>
                      <a:pt x="9123" y="7628"/>
                      <a:pt x="9342" y="7124"/>
                    </a:cubicBezTo>
                    <a:lnTo>
                      <a:pt x="10041" y="7276"/>
                    </a:lnTo>
                    <a:cubicBezTo>
                      <a:pt x="10099" y="7289"/>
                      <a:pt x="10157" y="7295"/>
                      <a:pt x="10214" y="7295"/>
                    </a:cubicBezTo>
                    <a:cubicBezTo>
                      <a:pt x="10583" y="7295"/>
                      <a:pt x="10916" y="7039"/>
                      <a:pt x="10998" y="6663"/>
                    </a:cubicBezTo>
                    <a:cubicBezTo>
                      <a:pt x="11093" y="6230"/>
                      <a:pt x="10818" y="5801"/>
                      <a:pt x="10385" y="5706"/>
                    </a:cubicBezTo>
                    <a:lnTo>
                      <a:pt x="9684" y="5553"/>
                    </a:lnTo>
                    <a:cubicBezTo>
                      <a:pt x="9696" y="5003"/>
                      <a:pt x="9600" y="4467"/>
                      <a:pt x="9398" y="3955"/>
                    </a:cubicBezTo>
                    <a:lnTo>
                      <a:pt x="10001" y="3569"/>
                    </a:lnTo>
                    <a:cubicBezTo>
                      <a:pt x="10374" y="3331"/>
                      <a:pt x="10483" y="2833"/>
                      <a:pt x="10244" y="2459"/>
                    </a:cubicBezTo>
                    <a:cubicBezTo>
                      <a:pt x="10091" y="2220"/>
                      <a:pt x="9831" y="2089"/>
                      <a:pt x="9566" y="2089"/>
                    </a:cubicBezTo>
                    <a:cubicBezTo>
                      <a:pt x="9418" y="2089"/>
                      <a:pt x="9267" y="2130"/>
                      <a:pt x="9133" y="2216"/>
                    </a:cubicBezTo>
                    <a:lnTo>
                      <a:pt x="8530" y="2603"/>
                    </a:lnTo>
                    <a:cubicBezTo>
                      <a:pt x="8149" y="2206"/>
                      <a:pt x="7703" y="1895"/>
                      <a:pt x="7199" y="1676"/>
                    </a:cubicBezTo>
                    <a:lnTo>
                      <a:pt x="7352" y="976"/>
                    </a:lnTo>
                    <a:cubicBezTo>
                      <a:pt x="7447" y="543"/>
                      <a:pt x="7172" y="113"/>
                      <a:pt x="6738" y="19"/>
                    </a:cubicBezTo>
                    <a:cubicBezTo>
                      <a:pt x="6680" y="6"/>
                      <a:pt x="6622" y="0"/>
                      <a:pt x="6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576279" y="2489381"/>
                <a:ext cx="679217" cy="670752"/>
              </a:xfrm>
              <a:custGeom>
                <a:avLst/>
                <a:gdLst/>
                <a:ahLst/>
                <a:cxnLst/>
                <a:rect l="l" t="t" r="r" b="b"/>
                <a:pathLst>
                  <a:path w="10912" h="10776" extrusionOk="0">
                    <a:moveTo>
                      <a:pt x="5454" y="2453"/>
                    </a:moveTo>
                    <a:cubicBezTo>
                      <a:pt x="6421" y="2453"/>
                      <a:pt x="7367" y="2930"/>
                      <a:pt x="7927" y="3805"/>
                    </a:cubicBezTo>
                    <a:cubicBezTo>
                      <a:pt x="8803" y="5169"/>
                      <a:pt x="8406" y="6985"/>
                      <a:pt x="7041" y="7859"/>
                    </a:cubicBezTo>
                    <a:cubicBezTo>
                      <a:pt x="6550" y="8174"/>
                      <a:pt x="6001" y="8324"/>
                      <a:pt x="5458" y="8324"/>
                    </a:cubicBezTo>
                    <a:cubicBezTo>
                      <a:pt x="4493" y="8324"/>
                      <a:pt x="3547" y="7848"/>
                      <a:pt x="2986" y="6974"/>
                    </a:cubicBezTo>
                    <a:cubicBezTo>
                      <a:pt x="2110" y="5609"/>
                      <a:pt x="2508" y="3793"/>
                      <a:pt x="3873" y="2918"/>
                    </a:cubicBezTo>
                    <a:cubicBezTo>
                      <a:pt x="4363" y="2603"/>
                      <a:pt x="4912" y="2453"/>
                      <a:pt x="5454" y="2453"/>
                    </a:cubicBezTo>
                    <a:close/>
                    <a:moveTo>
                      <a:pt x="6476" y="0"/>
                    </a:moveTo>
                    <a:cubicBezTo>
                      <a:pt x="6144" y="0"/>
                      <a:pt x="5846" y="229"/>
                      <a:pt x="5773" y="567"/>
                    </a:cubicBezTo>
                    <a:lnTo>
                      <a:pt x="5605" y="1335"/>
                    </a:lnTo>
                    <a:cubicBezTo>
                      <a:pt x="5555" y="1333"/>
                      <a:pt x="5506" y="1332"/>
                      <a:pt x="5457" y="1332"/>
                    </a:cubicBezTo>
                    <a:cubicBezTo>
                      <a:pt x="4936" y="1332"/>
                      <a:pt x="4409" y="1432"/>
                      <a:pt x="3908" y="1640"/>
                    </a:cubicBezTo>
                    <a:lnTo>
                      <a:pt x="3484" y="978"/>
                    </a:lnTo>
                    <a:cubicBezTo>
                      <a:pt x="3346" y="763"/>
                      <a:pt x="3113" y="646"/>
                      <a:pt x="2876" y="646"/>
                    </a:cubicBezTo>
                    <a:cubicBezTo>
                      <a:pt x="2743" y="646"/>
                      <a:pt x="2609" y="683"/>
                      <a:pt x="2489" y="760"/>
                    </a:cubicBezTo>
                    <a:cubicBezTo>
                      <a:pt x="2154" y="975"/>
                      <a:pt x="2057" y="1420"/>
                      <a:pt x="2271" y="1755"/>
                    </a:cubicBezTo>
                    <a:lnTo>
                      <a:pt x="2696" y="2416"/>
                    </a:lnTo>
                    <a:cubicBezTo>
                      <a:pt x="2261" y="2820"/>
                      <a:pt x="1930" y="3303"/>
                      <a:pt x="1711" y="3832"/>
                    </a:cubicBezTo>
                    <a:lnTo>
                      <a:pt x="943" y="3664"/>
                    </a:lnTo>
                    <a:cubicBezTo>
                      <a:pt x="891" y="3653"/>
                      <a:pt x="840" y="3648"/>
                      <a:pt x="789" y="3648"/>
                    </a:cubicBezTo>
                    <a:cubicBezTo>
                      <a:pt x="457" y="3648"/>
                      <a:pt x="159" y="3877"/>
                      <a:pt x="86" y="4214"/>
                    </a:cubicBezTo>
                    <a:cubicBezTo>
                      <a:pt x="1" y="4604"/>
                      <a:pt x="246" y="4988"/>
                      <a:pt x="636" y="5072"/>
                    </a:cubicBezTo>
                    <a:lnTo>
                      <a:pt x="1404" y="5239"/>
                    </a:lnTo>
                    <a:cubicBezTo>
                      <a:pt x="1383" y="5808"/>
                      <a:pt x="1481" y="6388"/>
                      <a:pt x="1708" y="6936"/>
                    </a:cubicBezTo>
                    <a:lnTo>
                      <a:pt x="1047" y="7360"/>
                    </a:lnTo>
                    <a:cubicBezTo>
                      <a:pt x="711" y="7576"/>
                      <a:pt x="615" y="8020"/>
                      <a:pt x="829" y="8355"/>
                    </a:cubicBezTo>
                    <a:cubicBezTo>
                      <a:pt x="967" y="8570"/>
                      <a:pt x="1199" y="8687"/>
                      <a:pt x="1437" y="8687"/>
                    </a:cubicBezTo>
                    <a:cubicBezTo>
                      <a:pt x="1569" y="8687"/>
                      <a:pt x="1704" y="8650"/>
                      <a:pt x="1824" y="8573"/>
                    </a:cubicBezTo>
                    <a:lnTo>
                      <a:pt x="2485" y="8149"/>
                    </a:lnTo>
                    <a:cubicBezTo>
                      <a:pt x="2889" y="8584"/>
                      <a:pt x="3372" y="8915"/>
                      <a:pt x="3901" y="9134"/>
                    </a:cubicBezTo>
                    <a:lnTo>
                      <a:pt x="3733" y="9902"/>
                    </a:lnTo>
                    <a:cubicBezTo>
                      <a:pt x="3649" y="10291"/>
                      <a:pt x="3894" y="10675"/>
                      <a:pt x="4283" y="10759"/>
                    </a:cubicBezTo>
                    <a:cubicBezTo>
                      <a:pt x="4335" y="10770"/>
                      <a:pt x="4387" y="10775"/>
                      <a:pt x="4437" y="10775"/>
                    </a:cubicBezTo>
                    <a:cubicBezTo>
                      <a:pt x="4769" y="10775"/>
                      <a:pt x="5068" y="10546"/>
                      <a:pt x="5141" y="10209"/>
                    </a:cubicBezTo>
                    <a:lnTo>
                      <a:pt x="5308" y="9441"/>
                    </a:lnTo>
                    <a:cubicBezTo>
                      <a:pt x="5357" y="9443"/>
                      <a:pt x="5407" y="9443"/>
                      <a:pt x="5456" y="9443"/>
                    </a:cubicBezTo>
                    <a:cubicBezTo>
                      <a:pt x="5978" y="9443"/>
                      <a:pt x="6504" y="9343"/>
                      <a:pt x="7005" y="9136"/>
                    </a:cubicBezTo>
                    <a:lnTo>
                      <a:pt x="7429" y="9798"/>
                    </a:lnTo>
                    <a:cubicBezTo>
                      <a:pt x="7567" y="10012"/>
                      <a:pt x="7800" y="10129"/>
                      <a:pt x="8037" y="10129"/>
                    </a:cubicBezTo>
                    <a:cubicBezTo>
                      <a:pt x="8170" y="10129"/>
                      <a:pt x="8304" y="10092"/>
                      <a:pt x="8424" y="10016"/>
                    </a:cubicBezTo>
                    <a:cubicBezTo>
                      <a:pt x="8760" y="9800"/>
                      <a:pt x="8857" y="9356"/>
                      <a:pt x="8642" y="9019"/>
                    </a:cubicBezTo>
                    <a:lnTo>
                      <a:pt x="8218" y="8357"/>
                    </a:lnTo>
                    <a:cubicBezTo>
                      <a:pt x="8653" y="7955"/>
                      <a:pt x="8984" y="7470"/>
                      <a:pt x="9203" y="6943"/>
                    </a:cubicBezTo>
                    <a:lnTo>
                      <a:pt x="9971" y="7110"/>
                    </a:lnTo>
                    <a:cubicBezTo>
                      <a:pt x="10022" y="7121"/>
                      <a:pt x="10074" y="7126"/>
                      <a:pt x="10125" y="7126"/>
                    </a:cubicBezTo>
                    <a:cubicBezTo>
                      <a:pt x="10456" y="7126"/>
                      <a:pt x="10755" y="6897"/>
                      <a:pt x="10828" y="6560"/>
                    </a:cubicBezTo>
                    <a:cubicBezTo>
                      <a:pt x="10912" y="6171"/>
                      <a:pt x="10667" y="5787"/>
                      <a:pt x="10278" y="5703"/>
                    </a:cubicBezTo>
                    <a:lnTo>
                      <a:pt x="9510" y="5537"/>
                    </a:lnTo>
                    <a:cubicBezTo>
                      <a:pt x="9531" y="4967"/>
                      <a:pt x="9432" y="4388"/>
                      <a:pt x="9205" y="3840"/>
                    </a:cubicBezTo>
                    <a:lnTo>
                      <a:pt x="9867" y="3415"/>
                    </a:lnTo>
                    <a:cubicBezTo>
                      <a:pt x="10201" y="3199"/>
                      <a:pt x="10298" y="2754"/>
                      <a:pt x="10085" y="2420"/>
                    </a:cubicBezTo>
                    <a:cubicBezTo>
                      <a:pt x="9946" y="2206"/>
                      <a:pt x="9714" y="2089"/>
                      <a:pt x="9477" y="2089"/>
                    </a:cubicBezTo>
                    <a:cubicBezTo>
                      <a:pt x="9344" y="2089"/>
                      <a:pt x="9210" y="2125"/>
                      <a:pt x="9089" y="2202"/>
                    </a:cubicBezTo>
                    <a:lnTo>
                      <a:pt x="8427" y="2627"/>
                    </a:lnTo>
                    <a:cubicBezTo>
                      <a:pt x="8025" y="2192"/>
                      <a:pt x="7540" y="1861"/>
                      <a:pt x="7013" y="1642"/>
                    </a:cubicBezTo>
                    <a:lnTo>
                      <a:pt x="7180" y="874"/>
                    </a:lnTo>
                    <a:cubicBezTo>
                      <a:pt x="7264" y="485"/>
                      <a:pt x="7019" y="101"/>
                      <a:pt x="6630" y="17"/>
                    </a:cubicBezTo>
                    <a:cubicBezTo>
                      <a:pt x="6578" y="5"/>
                      <a:pt x="6527" y="0"/>
                      <a:pt x="6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570740" y="2484277"/>
                <a:ext cx="687621" cy="681023"/>
              </a:xfrm>
              <a:custGeom>
                <a:avLst/>
                <a:gdLst/>
                <a:ahLst/>
                <a:cxnLst/>
                <a:rect l="l" t="t" r="r" b="b"/>
                <a:pathLst>
                  <a:path w="11047" h="10941" extrusionOk="0">
                    <a:moveTo>
                      <a:pt x="5540" y="2617"/>
                    </a:moveTo>
                    <a:cubicBezTo>
                      <a:pt x="5744" y="2617"/>
                      <a:pt x="5950" y="2639"/>
                      <a:pt x="6154" y="2684"/>
                    </a:cubicBezTo>
                    <a:cubicBezTo>
                      <a:pt x="6898" y="2848"/>
                      <a:pt x="7535" y="3290"/>
                      <a:pt x="7947" y="3930"/>
                    </a:cubicBezTo>
                    <a:cubicBezTo>
                      <a:pt x="8358" y="4571"/>
                      <a:pt x="8494" y="5334"/>
                      <a:pt x="8332" y="6078"/>
                    </a:cubicBezTo>
                    <a:cubicBezTo>
                      <a:pt x="8168" y="6822"/>
                      <a:pt x="7726" y="7459"/>
                      <a:pt x="7085" y="7871"/>
                    </a:cubicBezTo>
                    <a:cubicBezTo>
                      <a:pt x="6610" y="8176"/>
                      <a:pt x="6077" y="8321"/>
                      <a:pt x="5550" y="8321"/>
                    </a:cubicBezTo>
                    <a:cubicBezTo>
                      <a:pt x="4611" y="8321"/>
                      <a:pt x="3689" y="7858"/>
                      <a:pt x="3145" y="7010"/>
                    </a:cubicBezTo>
                    <a:cubicBezTo>
                      <a:pt x="2297" y="5687"/>
                      <a:pt x="2682" y="3919"/>
                      <a:pt x="4006" y="3069"/>
                    </a:cubicBezTo>
                    <a:cubicBezTo>
                      <a:pt x="4471" y="2771"/>
                      <a:pt x="5000" y="2617"/>
                      <a:pt x="5540" y="2617"/>
                    </a:cubicBezTo>
                    <a:close/>
                    <a:moveTo>
                      <a:pt x="5538" y="2451"/>
                    </a:moveTo>
                    <a:cubicBezTo>
                      <a:pt x="4966" y="2451"/>
                      <a:pt x="4407" y="2614"/>
                      <a:pt x="3915" y="2931"/>
                    </a:cubicBezTo>
                    <a:cubicBezTo>
                      <a:pt x="2514" y="3828"/>
                      <a:pt x="2105" y="5700"/>
                      <a:pt x="3004" y="7101"/>
                    </a:cubicBezTo>
                    <a:cubicBezTo>
                      <a:pt x="3580" y="7998"/>
                      <a:pt x="4555" y="8489"/>
                      <a:pt x="5550" y="8489"/>
                    </a:cubicBezTo>
                    <a:cubicBezTo>
                      <a:pt x="6108" y="8489"/>
                      <a:pt x="6672" y="8334"/>
                      <a:pt x="7175" y="8012"/>
                    </a:cubicBezTo>
                    <a:cubicBezTo>
                      <a:pt x="7853" y="7577"/>
                      <a:pt x="8321" y="6902"/>
                      <a:pt x="8494" y="6115"/>
                    </a:cubicBezTo>
                    <a:cubicBezTo>
                      <a:pt x="8665" y="5328"/>
                      <a:pt x="8521" y="4520"/>
                      <a:pt x="8085" y="3841"/>
                    </a:cubicBezTo>
                    <a:cubicBezTo>
                      <a:pt x="7651" y="3162"/>
                      <a:pt x="6976" y="2694"/>
                      <a:pt x="6189" y="2522"/>
                    </a:cubicBezTo>
                    <a:cubicBezTo>
                      <a:pt x="5972" y="2475"/>
                      <a:pt x="5754" y="2451"/>
                      <a:pt x="5538" y="2451"/>
                    </a:cubicBezTo>
                    <a:close/>
                    <a:moveTo>
                      <a:pt x="6567" y="171"/>
                    </a:moveTo>
                    <a:cubicBezTo>
                      <a:pt x="6612" y="171"/>
                      <a:pt x="6658" y="176"/>
                      <a:pt x="6703" y="186"/>
                    </a:cubicBezTo>
                    <a:cubicBezTo>
                      <a:pt x="7047" y="259"/>
                      <a:pt x="7265" y="601"/>
                      <a:pt x="7190" y="943"/>
                    </a:cubicBezTo>
                    <a:lnTo>
                      <a:pt x="7022" y="1711"/>
                    </a:lnTo>
                    <a:cubicBezTo>
                      <a:pt x="7014" y="1750"/>
                      <a:pt x="7034" y="1790"/>
                      <a:pt x="7072" y="1806"/>
                    </a:cubicBezTo>
                    <a:cubicBezTo>
                      <a:pt x="7601" y="2025"/>
                      <a:pt x="8068" y="2350"/>
                      <a:pt x="8457" y="2770"/>
                    </a:cubicBezTo>
                    <a:cubicBezTo>
                      <a:pt x="8473" y="2787"/>
                      <a:pt x="8495" y="2796"/>
                      <a:pt x="8518" y="2796"/>
                    </a:cubicBezTo>
                    <a:cubicBezTo>
                      <a:pt x="8533" y="2796"/>
                      <a:pt x="8549" y="2791"/>
                      <a:pt x="8563" y="2782"/>
                    </a:cubicBezTo>
                    <a:lnTo>
                      <a:pt x="9225" y="2358"/>
                    </a:lnTo>
                    <a:cubicBezTo>
                      <a:pt x="9332" y="2290"/>
                      <a:pt x="9451" y="2257"/>
                      <a:pt x="9568" y="2257"/>
                    </a:cubicBezTo>
                    <a:cubicBezTo>
                      <a:pt x="9778" y="2257"/>
                      <a:pt x="9983" y="2360"/>
                      <a:pt x="10104" y="2550"/>
                    </a:cubicBezTo>
                    <a:cubicBezTo>
                      <a:pt x="10294" y="2846"/>
                      <a:pt x="10208" y="3240"/>
                      <a:pt x="9912" y="3430"/>
                    </a:cubicBezTo>
                    <a:lnTo>
                      <a:pt x="9251" y="3854"/>
                    </a:lnTo>
                    <a:cubicBezTo>
                      <a:pt x="9216" y="3876"/>
                      <a:pt x="9203" y="3919"/>
                      <a:pt x="9219" y="3956"/>
                    </a:cubicBezTo>
                    <a:cubicBezTo>
                      <a:pt x="9438" y="4485"/>
                      <a:pt x="9538" y="5045"/>
                      <a:pt x="9517" y="5619"/>
                    </a:cubicBezTo>
                    <a:cubicBezTo>
                      <a:pt x="9516" y="5658"/>
                      <a:pt x="9543" y="5693"/>
                      <a:pt x="9583" y="5703"/>
                    </a:cubicBezTo>
                    <a:lnTo>
                      <a:pt x="10351" y="5870"/>
                    </a:lnTo>
                    <a:cubicBezTo>
                      <a:pt x="10517" y="5906"/>
                      <a:pt x="10658" y="6006"/>
                      <a:pt x="10751" y="6149"/>
                    </a:cubicBezTo>
                    <a:cubicBezTo>
                      <a:pt x="10841" y="6291"/>
                      <a:pt x="10872" y="6462"/>
                      <a:pt x="10836" y="6628"/>
                    </a:cubicBezTo>
                    <a:cubicBezTo>
                      <a:pt x="10771" y="6927"/>
                      <a:pt x="10507" y="7130"/>
                      <a:pt x="10215" y="7130"/>
                    </a:cubicBezTo>
                    <a:cubicBezTo>
                      <a:pt x="10169" y="7130"/>
                      <a:pt x="10123" y="7125"/>
                      <a:pt x="10077" y="7115"/>
                    </a:cubicBezTo>
                    <a:lnTo>
                      <a:pt x="9309" y="6948"/>
                    </a:lnTo>
                    <a:cubicBezTo>
                      <a:pt x="9303" y="6947"/>
                      <a:pt x="9297" y="6946"/>
                      <a:pt x="9291" y="6946"/>
                    </a:cubicBezTo>
                    <a:cubicBezTo>
                      <a:pt x="9258" y="6946"/>
                      <a:pt x="9228" y="6965"/>
                      <a:pt x="9215" y="6997"/>
                    </a:cubicBezTo>
                    <a:cubicBezTo>
                      <a:pt x="8996" y="7526"/>
                      <a:pt x="8671" y="7993"/>
                      <a:pt x="8251" y="8382"/>
                    </a:cubicBezTo>
                    <a:cubicBezTo>
                      <a:pt x="8223" y="8410"/>
                      <a:pt x="8215" y="8455"/>
                      <a:pt x="8238" y="8489"/>
                    </a:cubicBezTo>
                    <a:lnTo>
                      <a:pt x="8662" y="9150"/>
                    </a:lnTo>
                    <a:cubicBezTo>
                      <a:pt x="8753" y="9294"/>
                      <a:pt x="8784" y="9465"/>
                      <a:pt x="8748" y="9631"/>
                    </a:cubicBezTo>
                    <a:cubicBezTo>
                      <a:pt x="8711" y="9797"/>
                      <a:pt x="8612" y="9938"/>
                      <a:pt x="8469" y="10030"/>
                    </a:cubicBezTo>
                    <a:cubicBezTo>
                      <a:pt x="8364" y="10096"/>
                      <a:pt x="8246" y="10130"/>
                      <a:pt x="8126" y="10130"/>
                    </a:cubicBezTo>
                    <a:cubicBezTo>
                      <a:pt x="8080" y="10130"/>
                      <a:pt x="8035" y="10125"/>
                      <a:pt x="7989" y="10115"/>
                    </a:cubicBezTo>
                    <a:cubicBezTo>
                      <a:pt x="7822" y="10079"/>
                      <a:pt x="7680" y="9979"/>
                      <a:pt x="7589" y="9837"/>
                    </a:cubicBezTo>
                    <a:lnTo>
                      <a:pt x="7164" y="9175"/>
                    </a:lnTo>
                    <a:cubicBezTo>
                      <a:pt x="7149" y="9150"/>
                      <a:pt x="7121" y="9136"/>
                      <a:pt x="7094" y="9136"/>
                    </a:cubicBezTo>
                    <a:cubicBezTo>
                      <a:pt x="7083" y="9136"/>
                      <a:pt x="7072" y="9138"/>
                      <a:pt x="7061" y="9143"/>
                    </a:cubicBezTo>
                    <a:cubicBezTo>
                      <a:pt x="6581" y="9342"/>
                      <a:pt x="6077" y="9444"/>
                      <a:pt x="5559" y="9444"/>
                    </a:cubicBezTo>
                    <a:cubicBezTo>
                      <a:pt x="5506" y="9444"/>
                      <a:pt x="5454" y="9443"/>
                      <a:pt x="5401" y="9441"/>
                    </a:cubicBezTo>
                    <a:cubicBezTo>
                      <a:pt x="5400" y="9441"/>
                      <a:pt x="5398" y="9441"/>
                      <a:pt x="5397" y="9441"/>
                    </a:cubicBezTo>
                    <a:cubicBezTo>
                      <a:pt x="5356" y="9441"/>
                      <a:pt x="5326" y="9470"/>
                      <a:pt x="5317" y="9507"/>
                    </a:cubicBezTo>
                    <a:lnTo>
                      <a:pt x="5150" y="10275"/>
                    </a:lnTo>
                    <a:cubicBezTo>
                      <a:pt x="5113" y="10441"/>
                      <a:pt x="5013" y="10582"/>
                      <a:pt x="4871" y="10675"/>
                    </a:cubicBezTo>
                    <a:cubicBezTo>
                      <a:pt x="4766" y="10741"/>
                      <a:pt x="4647" y="10775"/>
                      <a:pt x="4526" y="10775"/>
                    </a:cubicBezTo>
                    <a:cubicBezTo>
                      <a:pt x="4481" y="10775"/>
                      <a:pt x="4435" y="10770"/>
                      <a:pt x="4390" y="10761"/>
                    </a:cubicBezTo>
                    <a:cubicBezTo>
                      <a:pt x="4223" y="10725"/>
                      <a:pt x="4082" y="10624"/>
                      <a:pt x="3990" y="10482"/>
                    </a:cubicBezTo>
                    <a:cubicBezTo>
                      <a:pt x="3899" y="10338"/>
                      <a:pt x="3868" y="10167"/>
                      <a:pt x="3904" y="10001"/>
                    </a:cubicBezTo>
                    <a:lnTo>
                      <a:pt x="4072" y="9233"/>
                    </a:lnTo>
                    <a:cubicBezTo>
                      <a:pt x="4081" y="9195"/>
                      <a:pt x="4060" y="9154"/>
                      <a:pt x="4022" y="9139"/>
                    </a:cubicBezTo>
                    <a:cubicBezTo>
                      <a:pt x="3492" y="8920"/>
                      <a:pt x="3025" y="8595"/>
                      <a:pt x="2636" y="8175"/>
                    </a:cubicBezTo>
                    <a:cubicBezTo>
                      <a:pt x="2621" y="8157"/>
                      <a:pt x="2598" y="8148"/>
                      <a:pt x="2576" y="8148"/>
                    </a:cubicBezTo>
                    <a:cubicBezTo>
                      <a:pt x="2561" y="8148"/>
                      <a:pt x="2545" y="8153"/>
                      <a:pt x="2532" y="8162"/>
                    </a:cubicBezTo>
                    <a:lnTo>
                      <a:pt x="1871" y="8587"/>
                    </a:lnTo>
                    <a:cubicBezTo>
                      <a:pt x="1765" y="8655"/>
                      <a:pt x="1646" y="8687"/>
                      <a:pt x="1529" y="8687"/>
                    </a:cubicBezTo>
                    <a:cubicBezTo>
                      <a:pt x="1319" y="8687"/>
                      <a:pt x="1113" y="8584"/>
                      <a:pt x="991" y="8395"/>
                    </a:cubicBezTo>
                    <a:cubicBezTo>
                      <a:pt x="802" y="8099"/>
                      <a:pt x="888" y="7705"/>
                      <a:pt x="1183" y="7515"/>
                    </a:cubicBezTo>
                    <a:lnTo>
                      <a:pt x="1845" y="7090"/>
                    </a:lnTo>
                    <a:cubicBezTo>
                      <a:pt x="1881" y="7068"/>
                      <a:pt x="1893" y="7026"/>
                      <a:pt x="1878" y="6988"/>
                    </a:cubicBezTo>
                    <a:cubicBezTo>
                      <a:pt x="1659" y="6460"/>
                      <a:pt x="1559" y="5901"/>
                      <a:pt x="1580" y="5328"/>
                    </a:cubicBezTo>
                    <a:cubicBezTo>
                      <a:pt x="1581" y="5288"/>
                      <a:pt x="1552" y="5252"/>
                      <a:pt x="1513" y="5243"/>
                    </a:cubicBezTo>
                    <a:lnTo>
                      <a:pt x="745" y="5076"/>
                    </a:lnTo>
                    <a:cubicBezTo>
                      <a:pt x="402" y="5001"/>
                      <a:pt x="184" y="4661"/>
                      <a:pt x="259" y="4317"/>
                    </a:cubicBezTo>
                    <a:cubicBezTo>
                      <a:pt x="323" y="4019"/>
                      <a:pt x="588" y="3816"/>
                      <a:pt x="881" y="3816"/>
                    </a:cubicBezTo>
                    <a:cubicBezTo>
                      <a:pt x="926" y="3816"/>
                      <a:pt x="972" y="3821"/>
                      <a:pt x="1017" y="3830"/>
                    </a:cubicBezTo>
                    <a:lnTo>
                      <a:pt x="1785" y="3998"/>
                    </a:lnTo>
                    <a:cubicBezTo>
                      <a:pt x="1792" y="3999"/>
                      <a:pt x="1798" y="4000"/>
                      <a:pt x="1804" y="4000"/>
                    </a:cubicBezTo>
                    <a:cubicBezTo>
                      <a:pt x="1837" y="4000"/>
                      <a:pt x="1867" y="3980"/>
                      <a:pt x="1881" y="3949"/>
                    </a:cubicBezTo>
                    <a:cubicBezTo>
                      <a:pt x="2100" y="3420"/>
                      <a:pt x="2424" y="2953"/>
                      <a:pt x="2844" y="2563"/>
                    </a:cubicBezTo>
                    <a:cubicBezTo>
                      <a:pt x="2873" y="2535"/>
                      <a:pt x="2879" y="2491"/>
                      <a:pt x="2857" y="2456"/>
                    </a:cubicBezTo>
                    <a:lnTo>
                      <a:pt x="2433" y="1795"/>
                    </a:lnTo>
                    <a:cubicBezTo>
                      <a:pt x="2243" y="1500"/>
                      <a:pt x="2329" y="1105"/>
                      <a:pt x="2625" y="915"/>
                    </a:cubicBezTo>
                    <a:cubicBezTo>
                      <a:pt x="2730" y="850"/>
                      <a:pt x="2847" y="815"/>
                      <a:pt x="2968" y="815"/>
                    </a:cubicBezTo>
                    <a:cubicBezTo>
                      <a:pt x="3013" y="815"/>
                      <a:pt x="3059" y="820"/>
                      <a:pt x="3104" y="830"/>
                    </a:cubicBezTo>
                    <a:cubicBezTo>
                      <a:pt x="3272" y="867"/>
                      <a:pt x="3414" y="966"/>
                      <a:pt x="3506" y="1109"/>
                    </a:cubicBezTo>
                    <a:lnTo>
                      <a:pt x="3929" y="1770"/>
                    </a:lnTo>
                    <a:cubicBezTo>
                      <a:pt x="3946" y="1796"/>
                      <a:pt x="3972" y="1809"/>
                      <a:pt x="3999" y="1809"/>
                    </a:cubicBezTo>
                    <a:cubicBezTo>
                      <a:pt x="4010" y="1809"/>
                      <a:pt x="4021" y="1807"/>
                      <a:pt x="4032" y="1803"/>
                    </a:cubicBezTo>
                    <a:cubicBezTo>
                      <a:pt x="4515" y="1603"/>
                      <a:pt x="5024" y="1502"/>
                      <a:pt x="5545" y="1502"/>
                    </a:cubicBezTo>
                    <a:cubicBezTo>
                      <a:pt x="5594" y="1502"/>
                      <a:pt x="5643" y="1503"/>
                      <a:pt x="5693" y="1505"/>
                    </a:cubicBezTo>
                    <a:cubicBezTo>
                      <a:pt x="5694" y="1505"/>
                      <a:pt x="5695" y="1505"/>
                      <a:pt x="5697" y="1505"/>
                    </a:cubicBezTo>
                    <a:cubicBezTo>
                      <a:pt x="5736" y="1505"/>
                      <a:pt x="5769" y="1476"/>
                      <a:pt x="5777" y="1438"/>
                    </a:cubicBezTo>
                    <a:lnTo>
                      <a:pt x="5945" y="670"/>
                    </a:lnTo>
                    <a:cubicBezTo>
                      <a:pt x="5981" y="504"/>
                      <a:pt x="6081" y="363"/>
                      <a:pt x="6223" y="271"/>
                    </a:cubicBezTo>
                    <a:cubicBezTo>
                      <a:pt x="6328" y="205"/>
                      <a:pt x="6446" y="171"/>
                      <a:pt x="6567" y="171"/>
                    </a:cubicBezTo>
                    <a:close/>
                    <a:moveTo>
                      <a:pt x="6568" y="1"/>
                    </a:moveTo>
                    <a:cubicBezTo>
                      <a:pt x="6199" y="1"/>
                      <a:pt x="5866" y="257"/>
                      <a:pt x="5784" y="633"/>
                    </a:cubicBezTo>
                    <a:lnTo>
                      <a:pt x="5630" y="1334"/>
                    </a:lnTo>
                    <a:cubicBezTo>
                      <a:pt x="5597" y="1333"/>
                      <a:pt x="5563" y="1332"/>
                      <a:pt x="5530" y="1332"/>
                    </a:cubicBezTo>
                    <a:cubicBezTo>
                      <a:pt x="5014" y="1332"/>
                      <a:pt x="4514" y="1430"/>
                      <a:pt x="4034" y="1620"/>
                    </a:cubicBezTo>
                    <a:lnTo>
                      <a:pt x="3647" y="1017"/>
                    </a:lnTo>
                    <a:cubicBezTo>
                      <a:pt x="3531" y="836"/>
                      <a:pt x="3351" y="711"/>
                      <a:pt x="3142" y="665"/>
                    </a:cubicBezTo>
                    <a:cubicBezTo>
                      <a:pt x="3084" y="653"/>
                      <a:pt x="3027" y="647"/>
                      <a:pt x="2969" y="647"/>
                    </a:cubicBezTo>
                    <a:cubicBezTo>
                      <a:pt x="2817" y="647"/>
                      <a:pt x="2667" y="690"/>
                      <a:pt x="2536" y="774"/>
                    </a:cubicBezTo>
                    <a:cubicBezTo>
                      <a:pt x="2162" y="1013"/>
                      <a:pt x="2053" y="1511"/>
                      <a:pt x="2293" y="1885"/>
                    </a:cubicBezTo>
                    <a:lnTo>
                      <a:pt x="2679" y="2488"/>
                    </a:lnTo>
                    <a:cubicBezTo>
                      <a:pt x="2282" y="2868"/>
                      <a:pt x="1972" y="3314"/>
                      <a:pt x="1753" y="3819"/>
                    </a:cubicBezTo>
                    <a:lnTo>
                      <a:pt x="1053" y="3665"/>
                    </a:lnTo>
                    <a:cubicBezTo>
                      <a:pt x="995" y="3653"/>
                      <a:pt x="937" y="3647"/>
                      <a:pt x="881" y="3647"/>
                    </a:cubicBezTo>
                    <a:cubicBezTo>
                      <a:pt x="511" y="3647"/>
                      <a:pt x="178" y="3904"/>
                      <a:pt x="96" y="4280"/>
                    </a:cubicBezTo>
                    <a:cubicBezTo>
                      <a:pt x="0" y="4713"/>
                      <a:pt x="275" y="5142"/>
                      <a:pt x="709" y="5237"/>
                    </a:cubicBezTo>
                    <a:lnTo>
                      <a:pt x="1408" y="5390"/>
                    </a:lnTo>
                    <a:cubicBezTo>
                      <a:pt x="1396" y="5939"/>
                      <a:pt x="1493" y="6476"/>
                      <a:pt x="1695" y="6986"/>
                    </a:cubicBezTo>
                    <a:lnTo>
                      <a:pt x="1091" y="7374"/>
                    </a:lnTo>
                    <a:cubicBezTo>
                      <a:pt x="717" y="7612"/>
                      <a:pt x="608" y="8110"/>
                      <a:pt x="849" y="8484"/>
                    </a:cubicBezTo>
                    <a:cubicBezTo>
                      <a:pt x="1002" y="8723"/>
                      <a:pt x="1261" y="8853"/>
                      <a:pt x="1525" y="8853"/>
                    </a:cubicBezTo>
                    <a:cubicBezTo>
                      <a:pt x="1674" y="8853"/>
                      <a:pt x="1825" y="8812"/>
                      <a:pt x="1960" y="8726"/>
                    </a:cubicBezTo>
                    <a:lnTo>
                      <a:pt x="2563" y="8340"/>
                    </a:lnTo>
                    <a:cubicBezTo>
                      <a:pt x="2941" y="8737"/>
                      <a:pt x="3389" y="9046"/>
                      <a:pt x="3893" y="9265"/>
                    </a:cubicBezTo>
                    <a:lnTo>
                      <a:pt x="3740" y="9965"/>
                    </a:lnTo>
                    <a:cubicBezTo>
                      <a:pt x="3695" y="10176"/>
                      <a:pt x="3734" y="10390"/>
                      <a:pt x="3849" y="10571"/>
                    </a:cubicBezTo>
                    <a:cubicBezTo>
                      <a:pt x="3966" y="10752"/>
                      <a:pt x="4145" y="10877"/>
                      <a:pt x="4355" y="10923"/>
                    </a:cubicBezTo>
                    <a:cubicBezTo>
                      <a:pt x="4413" y="10934"/>
                      <a:pt x="4470" y="10940"/>
                      <a:pt x="4527" y="10940"/>
                    </a:cubicBezTo>
                    <a:cubicBezTo>
                      <a:pt x="4897" y="10940"/>
                      <a:pt x="5230" y="10684"/>
                      <a:pt x="5313" y="10307"/>
                    </a:cubicBezTo>
                    <a:lnTo>
                      <a:pt x="5465" y="9609"/>
                    </a:lnTo>
                    <a:cubicBezTo>
                      <a:pt x="5497" y="9610"/>
                      <a:pt x="5528" y="9610"/>
                      <a:pt x="5559" y="9610"/>
                    </a:cubicBezTo>
                    <a:cubicBezTo>
                      <a:pt x="6078" y="9610"/>
                      <a:pt x="6581" y="9512"/>
                      <a:pt x="7062" y="9321"/>
                    </a:cubicBezTo>
                    <a:lnTo>
                      <a:pt x="7450" y="9925"/>
                    </a:lnTo>
                    <a:cubicBezTo>
                      <a:pt x="7566" y="10105"/>
                      <a:pt x="7745" y="10232"/>
                      <a:pt x="7955" y="10276"/>
                    </a:cubicBezTo>
                    <a:cubicBezTo>
                      <a:pt x="8013" y="10289"/>
                      <a:pt x="8071" y="10295"/>
                      <a:pt x="8128" y="10295"/>
                    </a:cubicBezTo>
                    <a:cubicBezTo>
                      <a:pt x="8281" y="10295"/>
                      <a:pt x="8430" y="10252"/>
                      <a:pt x="8561" y="10167"/>
                    </a:cubicBezTo>
                    <a:cubicBezTo>
                      <a:pt x="8742" y="10052"/>
                      <a:pt x="8867" y="9874"/>
                      <a:pt x="8913" y="9663"/>
                    </a:cubicBezTo>
                    <a:cubicBezTo>
                      <a:pt x="8957" y="9453"/>
                      <a:pt x="8919" y="9237"/>
                      <a:pt x="8804" y="9057"/>
                    </a:cubicBezTo>
                    <a:lnTo>
                      <a:pt x="8417" y="8454"/>
                    </a:lnTo>
                    <a:cubicBezTo>
                      <a:pt x="8814" y="8074"/>
                      <a:pt x="9125" y="7628"/>
                      <a:pt x="9343" y="7123"/>
                    </a:cubicBezTo>
                    <a:lnTo>
                      <a:pt x="10044" y="7276"/>
                    </a:lnTo>
                    <a:cubicBezTo>
                      <a:pt x="10101" y="7288"/>
                      <a:pt x="10159" y="7295"/>
                      <a:pt x="10216" y="7295"/>
                    </a:cubicBezTo>
                    <a:cubicBezTo>
                      <a:pt x="10585" y="7295"/>
                      <a:pt x="10919" y="7038"/>
                      <a:pt x="11001" y="6663"/>
                    </a:cubicBezTo>
                    <a:cubicBezTo>
                      <a:pt x="11046" y="6452"/>
                      <a:pt x="11007" y="6237"/>
                      <a:pt x="10892" y="6057"/>
                    </a:cubicBezTo>
                    <a:cubicBezTo>
                      <a:pt x="10776" y="5876"/>
                      <a:pt x="10596" y="5750"/>
                      <a:pt x="10386" y="5705"/>
                    </a:cubicBezTo>
                    <a:lnTo>
                      <a:pt x="9687" y="5552"/>
                    </a:lnTo>
                    <a:cubicBezTo>
                      <a:pt x="9698" y="5002"/>
                      <a:pt x="9603" y="4467"/>
                      <a:pt x="9401" y="3955"/>
                    </a:cubicBezTo>
                    <a:lnTo>
                      <a:pt x="10004" y="3569"/>
                    </a:lnTo>
                    <a:cubicBezTo>
                      <a:pt x="10377" y="3330"/>
                      <a:pt x="10486" y="2832"/>
                      <a:pt x="10246" y="2459"/>
                    </a:cubicBezTo>
                    <a:cubicBezTo>
                      <a:pt x="10093" y="2219"/>
                      <a:pt x="9834" y="2089"/>
                      <a:pt x="9569" y="2089"/>
                    </a:cubicBezTo>
                    <a:cubicBezTo>
                      <a:pt x="9421" y="2089"/>
                      <a:pt x="9270" y="2130"/>
                      <a:pt x="9136" y="2216"/>
                    </a:cubicBezTo>
                    <a:lnTo>
                      <a:pt x="8532" y="2602"/>
                    </a:lnTo>
                    <a:cubicBezTo>
                      <a:pt x="8153" y="2205"/>
                      <a:pt x="7706" y="1895"/>
                      <a:pt x="7201" y="1676"/>
                    </a:cubicBezTo>
                    <a:lnTo>
                      <a:pt x="7354" y="977"/>
                    </a:lnTo>
                    <a:cubicBezTo>
                      <a:pt x="7450" y="544"/>
                      <a:pt x="7175" y="114"/>
                      <a:pt x="6741" y="20"/>
                    </a:cubicBezTo>
                    <a:cubicBezTo>
                      <a:pt x="6683" y="7"/>
                      <a:pt x="6625" y="1"/>
                      <a:pt x="6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7449924" y="3047890"/>
                <a:ext cx="378823" cy="373968"/>
              </a:xfrm>
              <a:custGeom>
                <a:avLst/>
                <a:gdLst/>
                <a:ahLst/>
                <a:cxnLst/>
                <a:rect l="l" t="t" r="r" b="b"/>
                <a:pathLst>
                  <a:path w="6086" h="6008" extrusionOk="0">
                    <a:moveTo>
                      <a:pt x="3044" y="1369"/>
                    </a:moveTo>
                    <a:cubicBezTo>
                      <a:pt x="3345" y="1369"/>
                      <a:pt x="3650" y="1452"/>
                      <a:pt x="3922" y="1626"/>
                    </a:cubicBezTo>
                    <a:cubicBezTo>
                      <a:pt x="4684" y="2113"/>
                      <a:pt x="4907" y="3125"/>
                      <a:pt x="4421" y="3886"/>
                    </a:cubicBezTo>
                    <a:cubicBezTo>
                      <a:pt x="4108" y="4375"/>
                      <a:pt x="3579" y="4642"/>
                      <a:pt x="3039" y="4642"/>
                    </a:cubicBezTo>
                    <a:cubicBezTo>
                      <a:pt x="2738" y="4642"/>
                      <a:pt x="2434" y="4559"/>
                      <a:pt x="2161" y="4384"/>
                    </a:cubicBezTo>
                    <a:cubicBezTo>
                      <a:pt x="1400" y="3898"/>
                      <a:pt x="1176" y="2886"/>
                      <a:pt x="1663" y="2124"/>
                    </a:cubicBezTo>
                    <a:cubicBezTo>
                      <a:pt x="1975" y="1636"/>
                      <a:pt x="2503" y="1369"/>
                      <a:pt x="3044" y="1369"/>
                    </a:cubicBezTo>
                    <a:close/>
                    <a:moveTo>
                      <a:pt x="2471" y="1"/>
                    </a:moveTo>
                    <a:cubicBezTo>
                      <a:pt x="2442" y="1"/>
                      <a:pt x="2413" y="4"/>
                      <a:pt x="2384" y="10"/>
                    </a:cubicBezTo>
                    <a:cubicBezTo>
                      <a:pt x="2168" y="58"/>
                      <a:pt x="2029" y="272"/>
                      <a:pt x="2078" y="489"/>
                    </a:cubicBezTo>
                    <a:lnTo>
                      <a:pt x="2173" y="917"/>
                    </a:lnTo>
                    <a:cubicBezTo>
                      <a:pt x="1879" y="1039"/>
                      <a:pt x="1609" y="1224"/>
                      <a:pt x="1385" y="1467"/>
                    </a:cubicBezTo>
                    <a:lnTo>
                      <a:pt x="1017" y="1231"/>
                    </a:lnTo>
                    <a:cubicBezTo>
                      <a:pt x="950" y="1188"/>
                      <a:pt x="875" y="1167"/>
                      <a:pt x="801" y="1167"/>
                    </a:cubicBezTo>
                    <a:cubicBezTo>
                      <a:pt x="668" y="1167"/>
                      <a:pt x="538" y="1233"/>
                      <a:pt x="461" y="1353"/>
                    </a:cubicBezTo>
                    <a:cubicBezTo>
                      <a:pt x="342" y="1540"/>
                      <a:pt x="397" y="1789"/>
                      <a:pt x="584" y="1908"/>
                    </a:cubicBezTo>
                    <a:lnTo>
                      <a:pt x="952" y="2144"/>
                    </a:lnTo>
                    <a:cubicBezTo>
                      <a:pt x="826" y="2450"/>
                      <a:pt x="772" y="2772"/>
                      <a:pt x="783" y="3089"/>
                    </a:cubicBezTo>
                    <a:lnTo>
                      <a:pt x="356" y="3185"/>
                    </a:lnTo>
                    <a:cubicBezTo>
                      <a:pt x="139" y="3232"/>
                      <a:pt x="1" y="3446"/>
                      <a:pt x="49" y="3663"/>
                    </a:cubicBezTo>
                    <a:cubicBezTo>
                      <a:pt x="91" y="3851"/>
                      <a:pt x="256" y="3979"/>
                      <a:pt x="441" y="3979"/>
                    </a:cubicBezTo>
                    <a:cubicBezTo>
                      <a:pt x="470" y="3979"/>
                      <a:pt x="499" y="3976"/>
                      <a:pt x="528" y="3969"/>
                    </a:cubicBezTo>
                    <a:lnTo>
                      <a:pt x="955" y="3875"/>
                    </a:lnTo>
                    <a:cubicBezTo>
                      <a:pt x="1078" y="4168"/>
                      <a:pt x="1264" y="4437"/>
                      <a:pt x="1505" y="4661"/>
                    </a:cubicBezTo>
                    <a:lnTo>
                      <a:pt x="1270" y="5030"/>
                    </a:lnTo>
                    <a:cubicBezTo>
                      <a:pt x="1150" y="5217"/>
                      <a:pt x="1204" y="5466"/>
                      <a:pt x="1391" y="5585"/>
                    </a:cubicBezTo>
                    <a:cubicBezTo>
                      <a:pt x="1458" y="5628"/>
                      <a:pt x="1534" y="5649"/>
                      <a:pt x="1608" y="5649"/>
                    </a:cubicBezTo>
                    <a:cubicBezTo>
                      <a:pt x="1740" y="5649"/>
                      <a:pt x="1870" y="5583"/>
                      <a:pt x="1946" y="5464"/>
                    </a:cubicBezTo>
                    <a:lnTo>
                      <a:pt x="2183" y="5095"/>
                    </a:lnTo>
                    <a:cubicBezTo>
                      <a:pt x="2461" y="5209"/>
                      <a:pt x="2752" y="5265"/>
                      <a:pt x="3041" y="5265"/>
                    </a:cubicBezTo>
                    <a:cubicBezTo>
                      <a:pt x="3070" y="5265"/>
                      <a:pt x="3099" y="5265"/>
                      <a:pt x="3129" y="5263"/>
                    </a:cubicBezTo>
                    <a:lnTo>
                      <a:pt x="3223" y="5692"/>
                    </a:lnTo>
                    <a:cubicBezTo>
                      <a:pt x="3265" y="5880"/>
                      <a:pt x="3431" y="6008"/>
                      <a:pt x="3615" y="6008"/>
                    </a:cubicBezTo>
                    <a:cubicBezTo>
                      <a:pt x="3643" y="6008"/>
                      <a:pt x="3672" y="6005"/>
                      <a:pt x="3701" y="5998"/>
                    </a:cubicBezTo>
                    <a:cubicBezTo>
                      <a:pt x="3918" y="5950"/>
                      <a:pt x="4056" y="5736"/>
                      <a:pt x="4009" y="5520"/>
                    </a:cubicBezTo>
                    <a:lnTo>
                      <a:pt x="3913" y="5091"/>
                    </a:lnTo>
                    <a:cubicBezTo>
                      <a:pt x="4207" y="4970"/>
                      <a:pt x="4477" y="4784"/>
                      <a:pt x="4701" y="4541"/>
                    </a:cubicBezTo>
                    <a:lnTo>
                      <a:pt x="5069" y="4778"/>
                    </a:lnTo>
                    <a:cubicBezTo>
                      <a:pt x="5136" y="4820"/>
                      <a:pt x="5211" y="4841"/>
                      <a:pt x="5285" y="4841"/>
                    </a:cubicBezTo>
                    <a:cubicBezTo>
                      <a:pt x="5418" y="4841"/>
                      <a:pt x="5548" y="4775"/>
                      <a:pt x="5624" y="4655"/>
                    </a:cubicBezTo>
                    <a:cubicBezTo>
                      <a:pt x="5744" y="4467"/>
                      <a:pt x="5690" y="4219"/>
                      <a:pt x="5503" y="4100"/>
                    </a:cubicBezTo>
                    <a:lnTo>
                      <a:pt x="5135" y="3864"/>
                    </a:lnTo>
                    <a:cubicBezTo>
                      <a:pt x="5260" y="3558"/>
                      <a:pt x="5314" y="3237"/>
                      <a:pt x="5303" y="2918"/>
                    </a:cubicBezTo>
                    <a:lnTo>
                      <a:pt x="5731" y="2824"/>
                    </a:lnTo>
                    <a:cubicBezTo>
                      <a:pt x="5947" y="2776"/>
                      <a:pt x="6085" y="2562"/>
                      <a:pt x="6037" y="2345"/>
                    </a:cubicBezTo>
                    <a:cubicBezTo>
                      <a:pt x="5995" y="2157"/>
                      <a:pt x="5829" y="2029"/>
                      <a:pt x="5645" y="2029"/>
                    </a:cubicBezTo>
                    <a:cubicBezTo>
                      <a:pt x="5616" y="2029"/>
                      <a:pt x="5587" y="2033"/>
                      <a:pt x="5558" y="2039"/>
                    </a:cubicBezTo>
                    <a:lnTo>
                      <a:pt x="5130" y="2133"/>
                    </a:lnTo>
                    <a:cubicBezTo>
                      <a:pt x="5008" y="1841"/>
                      <a:pt x="4823" y="1570"/>
                      <a:pt x="4580" y="1346"/>
                    </a:cubicBezTo>
                    <a:lnTo>
                      <a:pt x="4816" y="977"/>
                    </a:lnTo>
                    <a:cubicBezTo>
                      <a:pt x="4935" y="791"/>
                      <a:pt x="4881" y="541"/>
                      <a:pt x="4695" y="422"/>
                    </a:cubicBezTo>
                    <a:cubicBezTo>
                      <a:pt x="4628" y="379"/>
                      <a:pt x="4553" y="359"/>
                      <a:pt x="4479" y="359"/>
                    </a:cubicBezTo>
                    <a:cubicBezTo>
                      <a:pt x="4346" y="359"/>
                      <a:pt x="4216" y="425"/>
                      <a:pt x="4139" y="545"/>
                    </a:cubicBezTo>
                    <a:lnTo>
                      <a:pt x="3903" y="913"/>
                    </a:lnTo>
                    <a:cubicBezTo>
                      <a:pt x="3623" y="798"/>
                      <a:pt x="3330" y="742"/>
                      <a:pt x="3039" y="742"/>
                    </a:cubicBezTo>
                    <a:cubicBezTo>
                      <a:pt x="3012" y="742"/>
                      <a:pt x="2984" y="743"/>
                      <a:pt x="2957" y="744"/>
                    </a:cubicBezTo>
                    <a:lnTo>
                      <a:pt x="2863" y="316"/>
                    </a:lnTo>
                    <a:cubicBezTo>
                      <a:pt x="2822" y="128"/>
                      <a:pt x="2655" y="1"/>
                      <a:pt x="2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444322" y="3042537"/>
                <a:ext cx="388284" cy="384487"/>
              </a:xfrm>
              <a:custGeom>
                <a:avLst/>
                <a:gdLst/>
                <a:ahLst/>
                <a:cxnLst/>
                <a:rect l="l" t="t" r="r" b="b"/>
                <a:pathLst>
                  <a:path w="6238" h="6177" extrusionOk="0">
                    <a:moveTo>
                      <a:pt x="3135" y="1538"/>
                    </a:moveTo>
                    <a:cubicBezTo>
                      <a:pt x="3427" y="1538"/>
                      <a:pt x="3716" y="1621"/>
                      <a:pt x="3969" y="1781"/>
                    </a:cubicBezTo>
                    <a:cubicBezTo>
                      <a:pt x="4690" y="2241"/>
                      <a:pt x="4901" y="3204"/>
                      <a:pt x="4441" y="3926"/>
                    </a:cubicBezTo>
                    <a:cubicBezTo>
                      <a:pt x="4218" y="4275"/>
                      <a:pt x="3871" y="4517"/>
                      <a:pt x="3467" y="4606"/>
                    </a:cubicBezTo>
                    <a:cubicBezTo>
                      <a:pt x="3354" y="4631"/>
                      <a:pt x="3241" y="4643"/>
                      <a:pt x="3129" y="4643"/>
                    </a:cubicBezTo>
                    <a:cubicBezTo>
                      <a:pt x="2836" y="4643"/>
                      <a:pt x="2549" y="4560"/>
                      <a:pt x="2296" y="4399"/>
                    </a:cubicBezTo>
                    <a:cubicBezTo>
                      <a:pt x="1947" y="4176"/>
                      <a:pt x="1706" y="3829"/>
                      <a:pt x="1616" y="3424"/>
                    </a:cubicBezTo>
                    <a:cubicBezTo>
                      <a:pt x="1527" y="3020"/>
                      <a:pt x="1601" y="2603"/>
                      <a:pt x="1824" y="2255"/>
                    </a:cubicBezTo>
                    <a:cubicBezTo>
                      <a:pt x="2047" y="1904"/>
                      <a:pt x="2393" y="1663"/>
                      <a:pt x="2798" y="1574"/>
                    </a:cubicBezTo>
                    <a:cubicBezTo>
                      <a:pt x="2911" y="1549"/>
                      <a:pt x="3024" y="1538"/>
                      <a:pt x="3135" y="1538"/>
                    </a:cubicBezTo>
                    <a:close/>
                    <a:moveTo>
                      <a:pt x="3136" y="1370"/>
                    </a:moveTo>
                    <a:cubicBezTo>
                      <a:pt x="3012" y="1370"/>
                      <a:pt x="2887" y="1384"/>
                      <a:pt x="2763" y="1411"/>
                    </a:cubicBezTo>
                    <a:cubicBezTo>
                      <a:pt x="2315" y="1510"/>
                      <a:pt x="1932" y="1778"/>
                      <a:pt x="1684" y="2164"/>
                    </a:cubicBezTo>
                    <a:cubicBezTo>
                      <a:pt x="1437" y="2552"/>
                      <a:pt x="1355" y="3012"/>
                      <a:pt x="1453" y="3461"/>
                    </a:cubicBezTo>
                    <a:cubicBezTo>
                      <a:pt x="1552" y="3910"/>
                      <a:pt x="1821" y="4292"/>
                      <a:pt x="2207" y="4540"/>
                    </a:cubicBezTo>
                    <a:cubicBezTo>
                      <a:pt x="2487" y="4719"/>
                      <a:pt x="2804" y="4811"/>
                      <a:pt x="3129" y="4811"/>
                    </a:cubicBezTo>
                    <a:cubicBezTo>
                      <a:pt x="3253" y="4811"/>
                      <a:pt x="3378" y="4797"/>
                      <a:pt x="3504" y="4771"/>
                    </a:cubicBezTo>
                    <a:cubicBezTo>
                      <a:pt x="3952" y="4673"/>
                      <a:pt x="4335" y="4404"/>
                      <a:pt x="4583" y="4017"/>
                    </a:cubicBezTo>
                    <a:cubicBezTo>
                      <a:pt x="5093" y="3218"/>
                      <a:pt x="4858" y="2153"/>
                      <a:pt x="4059" y="1642"/>
                    </a:cubicBezTo>
                    <a:cubicBezTo>
                      <a:pt x="3780" y="1463"/>
                      <a:pt x="3461" y="1370"/>
                      <a:pt x="3136" y="1370"/>
                    </a:cubicBezTo>
                    <a:close/>
                    <a:moveTo>
                      <a:pt x="2561" y="168"/>
                    </a:moveTo>
                    <a:cubicBezTo>
                      <a:pt x="2622" y="168"/>
                      <a:pt x="2681" y="185"/>
                      <a:pt x="2733" y="218"/>
                    </a:cubicBezTo>
                    <a:cubicBezTo>
                      <a:pt x="2804" y="263"/>
                      <a:pt x="2854" y="335"/>
                      <a:pt x="2872" y="418"/>
                    </a:cubicBezTo>
                    <a:lnTo>
                      <a:pt x="2981" y="913"/>
                    </a:lnTo>
                    <a:lnTo>
                      <a:pt x="3051" y="911"/>
                    </a:lnTo>
                    <a:cubicBezTo>
                      <a:pt x="3079" y="910"/>
                      <a:pt x="3106" y="909"/>
                      <a:pt x="3134" y="909"/>
                    </a:cubicBezTo>
                    <a:cubicBezTo>
                      <a:pt x="3419" y="909"/>
                      <a:pt x="3696" y="964"/>
                      <a:pt x="3962" y="1073"/>
                    </a:cubicBezTo>
                    <a:lnTo>
                      <a:pt x="4027" y="1100"/>
                    </a:lnTo>
                    <a:lnTo>
                      <a:pt x="4300" y="672"/>
                    </a:lnTo>
                    <a:cubicBezTo>
                      <a:pt x="4346" y="600"/>
                      <a:pt x="4417" y="552"/>
                      <a:pt x="4500" y="533"/>
                    </a:cubicBezTo>
                    <a:cubicBezTo>
                      <a:pt x="4523" y="528"/>
                      <a:pt x="4546" y="525"/>
                      <a:pt x="4569" y="525"/>
                    </a:cubicBezTo>
                    <a:cubicBezTo>
                      <a:pt x="4629" y="525"/>
                      <a:pt x="4688" y="543"/>
                      <a:pt x="4740" y="576"/>
                    </a:cubicBezTo>
                    <a:cubicBezTo>
                      <a:pt x="4888" y="671"/>
                      <a:pt x="4932" y="867"/>
                      <a:pt x="4837" y="1016"/>
                    </a:cubicBezTo>
                    <a:lnTo>
                      <a:pt x="4563" y="1444"/>
                    </a:lnTo>
                    <a:lnTo>
                      <a:pt x="4615" y="1492"/>
                    </a:lnTo>
                    <a:cubicBezTo>
                      <a:pt x="4847" y="1706"/>
                      <a:pt x="5024" y="1960"/>
                      <a:pt x="5145" y="2251"/>
                    </a:cubicBezTo>
                    <a:lnTo>
                      <a:pt x="5172" y="2316"/>
                    </a:lnTo>
                    <a:lnTo>
                      <a:pt x="5668" y="2207"/>
                    </a:lnTo>
                    <a:cubicBezTo>
                      <a:pt x="5691" y="2202"/>
                      <a:pt x="5714" y="2199"/>
                      <a:pt x="5737" y="2199"/>
                    </a:cubicBezTo>
                    <a:cubicBezTo>
                      <a:pt x="5797" y="2199"/>
                      <a:pt x="5856" y="2217"/>
                      <a:pt x="5907" y="2250"/>
                    </a:cubicBezTo>
                    <a:cubicBezTo>
                      <a:pt x="5979" y="2294"/>
                      <a:pt x="6028" y="2366"/>
                      <a:pt x="6046" y="2449"/>
                    </a:cubicBezTo>
                    <a:cubicBezTo>
                      <a:pt x="6065" y="2532"/>
                      <a:pt x="6049" y="2618"/>
                      <a:pt x="6004" y="2690"/>
                    </a:cubicBezTo>
                    <a:cubicBezTo>
                      <a:pt x="5958" y="2760"/>
                      <a:pt x="5887" y="2810"/>
                      <a:pt x="5804" y="2828"/>
                    </a:cubicBezTo>
                    <a:lnTo>
                      <a:pt x="5309" y="2937"/>
                    </a:lnTo>
                    <a:lnTo>
                      <a:pt x="5311" y="3007"/>
                    </a:lnTo>
                    <a:cubicBezTo>
                      <a:pt x="5322" y="3321"/>
                      <a:pt x="5268" y="3627"/>
                      <a:pt x="5149" y="3917"/>
                    </a:cubicBezTo>
                    <a:lnTo>
                      <a:pt x="5122" y="3983"/>
                    </a:lnTo>
                    <a:lnTo>
                      <a:pt x="5549" y="4257"/>
                    </a:lnTo>
                    <a:cubicBezTo>
                      <a:pt x="5621" y="4301"/>
                      <a:pt x="5671" y="4373"/>
                      <a:pt x="5688" y="4456"/>
                    </a:cubicBezTo>
                    <a:cubicBezTo>
                      <a:pt x="5707" y="4539"/>
                      <a:pt x="5692" y="4625"/>
                      <a:pt x="5646" y="4696"/>
                    </a:cubicBezTo>
                    <a:cubicBezTo>
                      <a:pt x="5585" y="4791"/>
                      <a:pt x="5482" y="4843"/>
                      <a:pt x="5377" y="4843"/>
                    </a:cubicBezTo>
                    <a:cubicBezTo>
                      <a:pt x="5318" y="4843"/>
                      <a:pt x="5259" y="4827"/>
                      <a:pt x="5206" y="4793"/>
                    </a:cubicBezTo>
                    <a:lnTo>
                      <a:pt x="4778" y="4519"/>
                    </a:lnTo>
                    <a:lnTo>
                      <a:pt x="4730" y="4571"/>
                    </a:lnTo>
                    <a:cubicBezTo>
                      <a:pt x="4516" y="4802"/>
                      <a:pt x="4260" y="4980"/>
                      <a:pt x="3971" y="5100"/>
                    </a:cubicBezTo>
                    <a:lnTo>
                      <a:pt x="3907" y="5128"/>
                    </a:lnTo>
                    <a:lnTo>
                      <a:pt x="4016" y="5623"/>
                    </a:lnTo>
                    <a:cubicBezTo>
                      <a:pt x="4033" y="5706"/>
                      <a:pt x="4018" y="5793"/>
                      <a:pt x="3972" y="5863"/>
                    </a:cubicBezTo>
                    <a:cubicBezTo>
                      <a:pt x="3927" y="5935"/>
                      <a:pt x="3856" y="5985"/>
                      <a:pt x="3773" y="6002"/>
                    </a:cubicBezTo>
                    <a:cubicBezTo>
                      <a:pt x="3750" y="6007"/>
                      <a:pt x="3728" y="6009"/>
                      <a:pt x="3705" y="6009"/>
                    </a:cubicBezTo>
                    <a:cubicBezTo>
                      <a:pt x="3644" y="6009"/>
                      <a:pt x="3584" y="5992"/>
                      <a:pt x="3533" y="5960"/>
                    </a:cubicBezTo>
                    <a:cubicBezTo>
                      <a:pt x="3461" y="5914"/>
                      <a:pt x="3412" y="5842"/>
                      <a:pt x="3394" y="5759"/>
                    </a:cubicBezTo>
                    <a:lnTo>
                      <a:pt x="3285" y="5264"/>
                    </a:lnTo>
                    <a:lnTo>
                      <a:pt x="3213" y="5265"/>
                    </a:lnTo>
                    <a:cubicBezTo>
                      <a:pt x="3186" y="5266"/>
                      <a:pt x="3159" y="5267"/>
                      <a:pt x="3131" y="5267"/>
                    </a:cubicBezTo>
                    <a:cubicBezTo>
                      <a:pt x="2847" y="5267"/>
                      <a:pt x="2568" y="5212"/>
                      <a:pt x="2303" y="5103"/>
                    </a:cubicBezTo>
                    <a:lnTo>
                      <a:pt x="2238" y="5076"/>
                    </a:lnTo>
                    <a:lnTo>
                      <a:pt x="1964" y="5504"/>
                    </a:lnTo>
                    <a:cubicBezTo>
                      <a:pt x="1903" y="5599"/>
                      <a:pt x="1800" y="5651"/>
                      <a:pt x="1695" y="5651"/>
                    </a:cubicBezTo>
                    <a:cubicBezTo>
                      <a:pt x="1637" y="5651"/>
                      <a:pt x="1578" y="5635"/>
                      <a:pt x="1525" y="5602"/>
                    </a:cubicBezTo>
                    <a:cubicBezTo>
                      <a:pt x="1453" y="5556"/>
                      <a:pt x="1403" y="5484"/>
                      <a:pt x="1386" y="5401"/>
                    </a:cubicBezTo>
                    <a:cubicBezTo>
                      <a:pt x="1367" y="5318"/>
                      <a:pt x="1383" y="5233"/>
                      <a:pt x="1428" y="5162"/>
                    </a:cubicBezTo>
                    <a:lnTo>
                      <a:pt x="1702" y="4733"/>
                    </a:lnTo>
                    <a:lnTo>
                      <a:pt x="1650" y="4685"/>
                    </a:lnTo>
                    <a:cubicBezTo>
                      <a:pt x="1419" y="4471"/>
                      <a:pt x="1242" y="4217"/>
                      <a:pt x="1121" y="3927"/>
                    </a:cubicBezTo>
                    <a:lnTo>
                      <a:pt x="1093" y="3862"/>
                    </a:lnTo>
                    <a:lnTo>
                      <a:pt x="598" y="3971"/>
                    </a:lnTo>
                    <a:cubicBezTo>
                      <a:pt x="575" y="3976"/>
                      <a:pt x="553" y="3979"/>
                      <a:pt x="530" y="3979"/>
                    </a:cubicBezTo>
                    <a:cubicBezTo>
                      <a:pt x="384" y="3979"/>
                      <a:pt x="252" y="3877"/>
                      <a:pt x="219" y="3728"/>
                    </a:cubicBezTo>
                    <a:cubicBezTo>
                      <a:pt x="182" y="3557"/>
                      <a:pt x="291" y="3387"/>
                      <a:pt x="462" y="3350"/>
                    </a:cubicBezTo>
                    <a:lnTo>
                      <a:pt x="957" y="3241"/>
                    </a:lnTo>
                    <a:lnTo>
                      <a:pt x="955" y="3170"/>
                    </a:lnTo>
                    <a:cubicBezTo>
                      <a:pt x="943" y="2857"/>
                      <a:pt x="998" y="2550"/>
                      <a:pt x="1117" y="2260"/>
                    </a:cubicBezTo>
                    <a:lnTo>
                      <a:pt x="1144" y="2195"/>
                    </a:lnTo>
                    <a:lnTo>
                      <a:pt x="716" y="1922"/>
                    </a:lnTo>
                    <a:cubicBezTo>
                      <a:pt x="645" y="1876"/>
                      <a:pt x="595" y="1804"/>
                      <a:pt x="577" y="1721"/>
                    </a:cubicBezTo>
                    <a:cubicBezTo>
                      <a:pt x="559" y="1638"/>
                      <a:pt x="574" y="1553"/>
                      <a:pt x="620" y="1482"/>
                    </a:cubicBezTo>
                    <a:cubicBezTo>
                      <a:pt x="681" y="1386"/>
                      <a:pt x="784" y="1335"/>
                      <a:pt x="889" y="1335"/>
                    </a:cubicBezTo>
                    <a:cubicBezTo>
                      <a:pt x="948" y="1335"/>
                      <a:pt x="1007" y="1351"/>
                      <a:pt x="1060" y="1384"/>
                    </a:cubicBezTo>
                    <a:lnTo>
                      <a:pt x="1487" y="1658"/>
                    </a:lnTo>
                    <a:lnTo>
                      <a:pt x="1536" y="1606"/>
                    </a:lnTo>
                    <a:cubicBezTo>
                      <a:pt x="1750" y="1375"/>
                      <a:pt x="2004" y="1197"/>
                      <a:pt x="2295" y="1077"/>
                    </a:cubicBezTo>
                    <a:lnTo>
                      <a:pt x="2359" y="1050"/>
                    </a:lnTo>
                    <a:lnTo>
                      <a:pt x="2250" y="554"/>
                    </a:lnTo>
                    <a:cubicBezTo>
                      <a:pt x="2233" y="471"/>
                      <a:pt x="2248" y="386"/>
                      <a:pt x="2294" y="314"/>
                    </a:cubicBezTo>
                    <a:cubicBezTo>
                      <a:pt x="2338" y="242"/>
                      <a:pt x="2410" y="194"/>
                      <a:pt x="2493" y="175"/>
                    </a:cubicBezTo>
                    <a:cubicBezTo>
                      <a:pt x="2516" y="170"/>
                      <a:pt x="2538" y="168"/>
                      <a:pt x="2561" y="168"/>
                    </a:cubicBezTo>
                    <a:close/>
                    <a:moveTo>
                      <a:pt x="2562" y="1"/>
                    </a:moveTo>
                    <a:cubicBezTo>
                      <a:pt x="2526" y="1"/>
                      <a:pt x="2491" y="5"/>
                      <a:pt x="2456" y="13"/>
                    </a:cubicBezTo>
                    <a:cubicBezTo>
                      <a:pt x="2329" y="41"/>
                      <a:pt x="2221" y="117"/>
                      <a:pt x="2151" y="226"/>
                    </a:cubicBezTo>
                    <a:cubicBezTo>
                      <a:pt x="2081" y="335"/>
                      <a:pt x="2057" y="465"/>
                      <a:pt x="2086" y="591"/>
                    </a:cubicBezTo>
                    <a:lnTo>
                      <a:pt x="2165" y="952"/>
                    </a:lnTo>
                    <a:cubicBezTo>
                      <a:pt x="1901" y="1072"/>
                      <a:pt x="1665" y="1237"/>
                      <a:pt x="1460" y="1444"/>
                    </a:cubicBezTo>
                    <a:lnTo>
                      <a:pt x="1149" y="1245"/>
                    </a:lnTo>
                    <a:cubicBezTo>
                      <a:pt x="1069" y="1194"/>
                      <a:pt x="978" y="1169"/>
                      <a:pt x="889" y="1169"/>
                    </a:cubicBezTo>
                    <a:cubicBezTo>
                      <a:pt x="729" y="1169"/>
                      <a:pt x="571" y="1248"/>
                      <a:pt x="479" y="1393"/>
                    </a:cubicBezTo>
                    <a:cubicBezTo>
                      <a:pt x="334" y="1619"/>
                      <a:pt x="401" y="1920"/>
                      <a:pt x="626" y="2064"/>
                    </a:cubicBezTo>
                    <a:lnTo>
                      <a:pt x="937" y="2262"/>
                    </a:lnTo>
                    <a:cubicBezTo>
                      <a:pt x="836" y="2534"/>
                      <a:pt x="785" y="2817"/>
                      <a:pt x="787" y="3108"/>
                    </a:cubicBezTo>
                    <a:lnTo>
                      <a:pt x="427" y="3188"/>
                    </a:lnTo>
                    <a:cubicBezTo>
                      <a:pt x="164" y="3246"/>
                      <a:pt x="0" y="3505"/>
                      <a:pt x="57" y="3766"/>
                    </a:cubicBezTo>
                    <a:cubicBezTo>
                      <a:pt x="107" y="3992"/>
                      <a:pt x="309" y="4146"/>
                      <a:pt x="532" y="4146"/>
                    </a:cubicBezTo>
                    <a:cubicBezTo>
                      <a:pt x="566" y="4146"/>
                      <a:pt x="601" y="4143"/>
                      <a:pt x="635" y="4135"/>
                    </a:cubicBezTo>
                    <a:lnTo>
                      <a:pt x="997" y="4056"/>
                    </a:lnTo>
                    <a:cubicBezTo>
                      <a:pt x="1116" y="4321"/>
                      <a:pt x="1280" y="4558"/>
                      <a:pt x="1487" y="4761"/>
                    </a:cubicBezTo>
                    <a:lnTo>
                      <a:pt x="1289" y="5072"/>
                    </a:lnTo>
                    <a:cubicBezTo>
                      <a:pt x="1220" y="5181"/>
                      <a:pt x="1197" y="5311"/>
                      <a:pt x="1225" y="5438"/>
                    </a:cubicBezTo>
                    <a:cubicBezTo>
                      <a:pt x="1253" y="5565"/>
                      <a:pt x="1329" y="5673"/>
                      <a:pt x="1438" y="5743"/>
                    </a:cubicBezTo>
                    <a:cubicBezTo>
                      <a:pt x="1518" y="5794"/>
                      <a:pt x="1609" y="5819"/>
                      <a:pt x="1698" y="5819"/>
                    </a:cubicBezTo>
                    <a:cubicBezTo>
                      <a:pt x="1858" y="5819"/>
                      <a:pt x="2015" y="5740"/>
                      <a:pt x="2108" y="5595"/>
                    </a:cubicBezTo>
                    <a:lnTo>
                      <a:pt x="2306" y="5284"/>
                    </a:lnTo>
                    <a:cubicBezTo>
                      <a:pt x="2559" y="5378"/>
                      <a:pt x="2823" y="5434"/>
                      <a:pt x="3091" y="5434"/>
                    </a:cubicBezTo>
                    <a:cubicBezTo>
                      <a:pt x="3111" y="5434"/>
                      <a:pt x="3132" y="5434"/>
                      <a:pt x="3152" y="5433"/>
                    </a:cubicBezTo>
                    <a:lnTo>
                      <a:pt x="3232" y="5795"/>
                    </a:lnTo>
                    <a:cubicBezTo>
                      <a:pt x="3260" y="5922"/>
                      <a:pt x="3336" y="6029"/>
                      <a:pt x="3445" y="6100"/>
                    </a:cubicBezTo>
                    <a:cubicBezTo>
                      <a:pt x="3523" y="6151"/>
                      <a:pt x="3613" y="6177"/>
                      <a:pt x="3704" y="6177"/>
                    </a:cubicBezTo>
                    <a:cubicBezTo>
                      <a:pt x="3738" y="6177"/>
                      <a:pt x="3774" y="6172"/>
                      <a:pt x="3810" y="6164"/>
                    </a:cubicBezTo>
                    <a:cubicBezTo>
                      <a:pt x="3938" y="6136"/>
                      <a:pt x="4045" y="6060"/>
                      <a:pt x="4115" y="5951"/>
                    </a:cubicBezTo>
                    <a:cubicBezTo>
                      <a:pt x="4185" y="5842"/>
                      <a:pt x="4209" y="5713"/>
                      <a:pt x="4179" y="5586"/>
                    </a:cubicBezTo>
                    <a:lnTo>
                      <a:pt x="4101" y="5225"/>
                    </a:lnTo>
                    <a:cubicBezTo>
                      <a:pt x="4365" y="5106"/>
                      <a:pt x="4601" y="4941"/>
                      <a:pt x="4805" y="4733"/>
                    </a:cubicBezTo>
                    <a:lnTo>
                      <a:pt x="5117" y="4932"/>
                    </a:lnTo>
                    <a:cubicBezTo>
                      <a:pt x="5197" y="4983"/>
                      <a:pt x="5288" y="5008"/>
                      <a:pt x="5377" y="5008"/>
                    </a:cubicBezTo>
                    <a:cubicBezTo>
                      <a:pt x="5537" y="5008"/>
                      <a:pt x="5694" y="4929"/>
                      <a:pt x="5787" y="4784"/>
                    </a:cubicBezTo>
                    <a:cubicBezTo>
                      <a:pt x="5858" y="4675"/>
                      <a:pt x="5879" y="4545"/>
                      <a:pt x="5852" y="4419"/>
                    </a:cubicBezTo>
                    <a:cubicBezTo>
                      <a:pt x="5823" y="4291"/>
                      <a:pt x="5749" y="4183"/>
                      <a:pt x="5640" y="4113"/>
                    </a:cubicBezTo>
                    <a:lnTo>
                      <a:pt x="5328" y="3915"/>
                    </a:lnTo>
                    <a:cubicBezTo>
                      <a:pt x="5430" y="3643"/>
                      <a:pt x="5481" y="3360"/>
                      <a:pt x="5479" y="3069"/>
                    </a:cubicBezTo>
                    <a:lnTo>
                      <a:pt x="5839" y="2989"/>
                    </a:lnTo>
                    <a:cubicBezTo>
                      <a:pt x="5967" y="2961"/>
                      <a:pt x="6073" y="2886"/>
                      <a:pt x="6144" y="2777"/>
                    </a:cubicBezTo>
                    <a:cubicBezTo>
                      <a:pt x="6214" y="2668"/>
                      <a:pt x="6237" y="2538"/>
                      <a:pt x="6208" y="2411"/>
                    </a:cubicBezTo>
                    <a:cubicBezTo>
                      <a:pt x="6180" y="2284"/>
                      <a:pt x="6105" y="2177"/>
                      <a:pt x="5996" y="2106"/>
                    </a:cubicBezTo>
                    <a:cubicBezTo>
                      <a:pt x="5917" y="2056"/>
                      <a:pt x="5827" y="2030"/>
                      <a:pt x="5736" y="2030"/>
                    </a:cubicBezTo>
                    <a:cubicBezTo>
                      <a:pt x="5701" y="2030"/>
                      <a:pt x="5665" y="2034"/>
                      <a:pt x="5630" y="2042"/>
                    </a:cubicBezTo>
                    <a:lnTo>
                      <a:pt x="5269" y="2121"/>
                    </a:lnTo>
                    <a:cubicBezTo>
                      <a:pt x="5150" y="1856"/>
                      <a:pt x="4986" y="1620"/>
                      <a:pt x="4778" y="1416"/>
                    </a:cubicBezTo>
                    <a:lnTo>
                      <a:pt x="4977" y="1105"/>
                    </a:lnTo>
                    <a:cubicBezTo>
                      <a:pt x="5121" y="880"/>
                      <a:pt x="5054" y="579"/>
                      <a:pt x="4828" y="434"/>
                    </a:cubicBezTo>
                    <a:cubicBezTo>
                      <a:pt x="4749" y="383"/>
                      <a:pt x="4659" y="358"/>
                      <a:pt x="4568" y="358"/>
                    </a:cubicBezTo>
                    <a:cubicBezTo>
                      <a:pt x="4533" y="358"/>
                      <a:pt x="4498" y="362"/>
                      <a:pt x="4463" y="369"/>
                    </a:cubicBezTo>
                    <a:cubicBezTo>
                      <a:pt x="4335" y="398"/>
                      <a:pt x="4228" y="473"/>
                      <a:pt x="4158" y="582"/>
                    </a:cubicBezTo>
                    <a:lnTo>
                      <a:pt x="3959" y="893"/>
                    </a:lnTo>
                    <a:cubicBezTo>
                      <a:pt x="3690" y="792"/>
                      <a:pt x="3411" y="743"/>
                      <a:pt x="3123" y="743"/>
                    </a:cubicBezTo>
                    <a:cubicBezTo>
                      <a:pt x="3120" y="743"/>
                      <a:pt x="3117" y="743"/>
                      <a:pt x="3114" y="743"/>
                    </a:cubicBezTo>
                    <a:lnTo>
                      <a:pt x="3035" y="383"/>
                    </a:lnTo>
                    <a:cubicBezTo>
                      <a:pt x="3006" y="255"/>
                      <a:pt x="2931" y="148"/>
                      <a:pt x="2822" y="77"/>
                    </a:cubicBezTo>
                    <a:cubicBezTo>
                      <a:pt x="2743" y="27"/>
                      <a:pt x="2653" y="1"/>
                      <a:pt x="2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250370" y="2710531"/>
                <a:ext cx="375960" cy="371167"/>
              </a:xfrm>
              <a:custGeom>
                <a:avLst/>
                <a:gdLst/>
                <a:ahLst/>
                <a:cxnLst/>
                <a:rect l="l" t="t" r="r" b="b"/>
                <a:pathLst>
                  <a:path w="6040" h="5963" extrusionOk="0">
                    <a:moveTo>
                      <a:pt x="3022" y="1355"/>
                    </a:moveTo>
                    <a:cubicBezTo>
                      <a:pt x="3321" y="1355"/>
                      <a:pt x="3624" y="1438"/>
                      <a:pt x="3896" y="1611"/>
                    </a:cubicBezTo>
                    <a:cubicBezTo>
                      <a:pt x="4652" y="2094"/>
                      <a:pt x="4874" y="3099"/>
                      <a:pt x="4390" y="3855"/>
                    </a:cubicBezTo>
                    <a:cubicBezTo>
                      <a:pt x="4079" y="4340"/>
                      <a:pt x="3555" y="4605"/>
                      <a:pt x="3019" y="4605"/>
                    </a:cubicBezTo>
                    <a:cubicBezTo>
                      <a:pt x="2720" y="4605"/>
                      <a:pt x="2417" y="4523"/>
                      <a:pt x="2146" y="4350"/>
                    </a:cubicBezTo>
                    <a:cubicBezTo>
                      <a:pt x="1389" y="3867"/>
                      <a:pt x="1167" y="2862"/>
                      <a:pt x="1652" y="2105"/>
                    </a:cubicBezTo>
                    <a:cubicBezTo>
                      <a:pt x="1962" y="1620"/>
                      <a:pt x="2486" y="1355"/>
                      <a:pt x="3022" y="1355"/>
                    </a:cubicBezTo>
                    <a:close/>
                    <a:moveTo>
                      <a:pt x="2452" y="0"/>
                    </a:moveTo>
                    <a:cubicBezTo>
                      <a:pt x="2424" y="0"/>
                      <a:pt x="2395" y="3"/>
                      <a:pt x="2366" y="10"/>
                    </a:cubicBezTo>
                    <a:cubicBezTo>
                      <a:pt x="2151" y="58"/>
                      <a:pt x="2014" y="270"/>
                      <a:pt x="2063" y="485"/>
                    </a:cubicBezTo>
                    <a:lnTo>
                      <a:pt x="2156" y="908"/>
                    </a:lnTo>
                    <a:cubicBezTo>
                      <a:pt x="1864" y="1031"/>
                      <a:pt x="1597" y="1214"/>
                      <a:pt x="1374" y="1455"/>
                    </a:cubicBezTo>
                    <a:lnTo>
                      <a:pt x="1008" y="1222"/>
                    </a:lnTo>
                    <a:cubicBezTo>
                      <a:pt x="941" y="1179"/>
                      <a:pt x="867" y="1159"/>
                      <a:pt x="793" y="1159"/>
                    </a:cubicBezTo>
                    <a:cubicBezTo>
                      <a:pt x="662" y="1159"/>
                      <a:pt x="533" y="1224"/>
                      <a:pt x="456" y="1343"/>
                    </a:cubicBezTo>
                    <a:cubicBezTo>
                      <a:pt x="338" y="1529"/>
                      <a:pt x="392" y="1775"/>
                      <a:pt x="579" y="1894"/>
                    </a:cubicBezTo>
                    <a:lnTo>
                      <a:pt x="944" y="2128"/>
                    </a:lnTo>
                    <a:cubicBezTo>
                      <a:pt x="820" y="2432"/>
                      <a:pt x="766" y="2753"/>
                      <a:pt x="777" y="3068"/>
                    </a:cubicBezTo>
                    <a:lnTo>
                      <a:pt x="353" y="3161"/>
                    </a:lnTo>
                    <a:cubicBezTo>
                      <a:pt x="138" y="3209"/>
                      <a:pt x="1" y="3422"/>
                      <a:pt x="50" y="3636"/>
                    </a:cubicBezTo>
                    <a:cubicBezTo>
                      <a:pt x="91" y="3822"/>
                      <a:pt x="256" y="3949"/>
                      <a:pt x="438" y="3949"/>
                    </a:cubicBezTo>
                    <a:cubicBezTo>
                      <a:pt x="466" y="3949"/>
                      <a:pt x="495" y="3946"/>
                      <a:pt x="524" y="3940"/>
                    </a:cubicBezTo>
                    <a:lnTo>
                      <a:pt x="948" y="3846"/>
                    </a:lnTo>
                    <a:cubicBezTo>
                      <a:pt x="1070" y="4138"/>
                      <a:pt x="1254" y="4405"/>
                      <a:pt x="1494" y="4628"/>
                    </a:cubicBezTo>
                    <a:lnTo>
                      <a:pt x="1261" y="4994"/>
                    </a:lnTo>
                    <a:cubicBezTo>
                      <a:pt x="1143" y="5180"/>
                      <a:pt x="1196" y="5426"/>
                      <a:pt x="1383" y="5545"/>
                    </a:cubicBezTo>
                    <a:cubicBezTo>
                      <a:pt x="1450" y="5588"/>
                      <a:pt x="1524" y="5608"/>
                      <a:pt x="1598" y="5608"/>
                    </a:cubicBezTo>
                    <a:cubicBezTo>
                      <a:pt x="1729" y="5608"/>
                      <a:pt x="1858" y="5543"/>
                      <a:pt x="1934" y="5423"/>
                    </a:cubicBezTo>
                    <a:lnTo>
                      <a:pt x="2168" y="5058"/>
                    </a:lnTo>
                    <a:cubicBezTo>
                      <a:pt x="2444" y="5171"/>
                      <a:pt x="2736" y="5226"/>
                      <a:pt x="3025" y="5226"/>
                    </a:cubicBezTo>
                    <a:cubicBezTo>
                      <a:pt x="3052" y="5226"/>
                      <a:pt x="3080" y="5226"/>
                      <a:pt x="3107" y="5225"/>
                    </a:cubicBezTo>
                    <a:lnTo>
                      <a:pt x="3200" y="5649"/>
                    </a:lnTo>
                    <a:cubicBezTo>
                      <a:pt x="3242" y="5835"/>
                      <a:pt x="3407" y="5963"/>
                      <a:pt x="3590" y="5963"/>
                    </a:cubicBezTo>
                    <a:cubicBezTo>
                      <a:pt x="3618" y="5963"/>
                      <a:pt x="3647" y="5960"/>
                      <a:pt x="3676" y="5953"/>
                    </a:cubicBezTo>
                    <a:cubicBezTo>
                      <a:pt x="3891" y="5904"/>
                      <a:pt x="4026" y="5692"/>
                      <a:pt x="3979" y="5478"/>
                    </a:cubicBezTo>
                    <a:lnTo>
                      <a:pt x="3885" y="5053"/>
                    </a:lnTo>
                    <a:cubicBezTo>
                      <a:pt x="4177" y="4932"/>
                      <a:pt x="4445" y="4749"/>
                      <a:pt x="4668" y="4508"/>
                    </a:cubicBezTo>
                    <a:lnTo>
                      <a:pt x="5033" y="4741"/>
                    </a:lnTo>
                    <a:cubicBezTo>
                      <a:pt x="5100" y="4784"/>
                      <a:pt x="5174" y="4804"/>
                      <a:pt x="5248" y="4804"/>
                    </a:cubicBezTo>
                    <a:cubicBezTo>
                      <a:pt x="5379" y="4804"/>
                      <a:pt x="5508" y="4739"/>
                      <a:pt x="5584" y="4620"/>
                    </a:cubicBezTo>
                    <a:cubicBezTo>
                      <a:pt x="5702" y="4433"/>
                      <a:pt x="5649" y="4186"/>
                      <a:pt x="5463" y="4067"/>
                    </a:cubicBezTo>
                    <a:lnTo>
                      <a:pt x="5096" y="3834"/>
                    </a:lnTo>
                    <a:cubicBezTo>
                      <a:pt x="5221" y="3531"/>
                      <a:pt x="5276" y="3210"/>
                      <a:pt x="5265" y="2895"/>
                    </a:cubicBezTo>
                    <a:lnTo>
                      <a:pt x="5688" y="2801"/>
                    </a:lnTo>
                    <a:cubicBezTo>
                      <a:pt x="5904" y="2754"/>
                      <a:pt x="6040" y="2541"/>
                      <a:pt x="5992" y="2327"/>
                    </a:cubicBezTo>
                    <a:cubicBezTo>
                      <a:pt x="5951" y="2140"/>
                      <a:pt x="5786" y="2013"/>
                      <a:pt x="5603" y="2013"/>
                    </a:cubicBezTo>
                    <a:cubicBezTo>
                      <a:pt x="5575" y="2013"/>
                      <a:pt x="5546" y="2017"/>
                      <a:pt x="5517" y="2023"/>
                    </a:cubicBezTo>
                    <a:lnTo>
                      <a:pt x="5093" y="2116"/>
                    </a:lnTo>
                    <a:cubicBezTo>
                      <a:pt x="4971" y="1825"/>
                      <a:pt x="4788" y="1558"/>
                      <a:pt x="4546" y="1335"/>
                    </a:cubicBezTo>
                    <a:lnTo>
                      <a:pt x="4780" y="969"/>
                    </a:lnTo>
                    <a:cubicBezTo>
                      <a:pt x="4898" y="783"/>
                      <a:pt x="4845" y="537"/>
                      <a:pt x="4658" y="418"/>
                    </a:cubicBezTo>
                    <a:cubicBezTo>
                      <a:pt x="4592" y="375"/>
                      <a:pt x="4517" y="355"/>
                      <a:pt x="4443" y="355"/>
                    </a:cubicBezTo>
                    <a:cubicBezTo>
                      <a:pt x="4312" y="355"/>
                      <a:pt x="4184" y="419"/>
                      <a:pt x="4107" y="539"/>
                    </a:cubicBezTo>
                    <a:lnTo>
                      <a:pt x="3874" y="905"/>
                    </a:lnTo>
                    <a:cubicBezTo>
                      <a:pt x="3598" y="792"/>
                      <a:pt x="3308" y="737"/>
                      <a:pt x="3022" y="737"/>
                    </a:cubicBezTo>
                    <a:cubicBezTo>
                      <a:pt x="2993" y="737"/>
                      <a:pt x="2964" y="737"/>
                      <a:pt x="2935" y="738"/>
                    </a:cubicBezTo>
                    <a:lnTo>
                      <a:pt x="2841" y="314"/>
                    </a:lnTo>
                    <a:cubicBezTo>
                      <a:pt x="2799" y="127"/>
                      <a:pt x="2634" y="0"/>
                      <a:pt x="2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244706" y="2705178"/>
                <a:ext cx="387226" cy="381624"/>
              </a:xfrm>
              <a:custGeom>
                <a:avLst/>
                <a:gdLst/>
                <a:ahLst/>
                <a:cxnLst/>
                <a:rect l="l" t="t" r="r" b="b"/>
                <a:pathLst>
                  <a:path w="6221" h="6131" extrusionOk="0">
                    <a:moveTo>
                      <a:pt x="3114" y="1526"/>
                    </a:moveTo>
                    <a:cubicBezTo>
                      <a:pt x="3398" y="1526"/>
                      <a:pt x="3685" y="1604"/>
                      <a:pt x="3941" y="1767"/>
                    </a:cubicBezTo>
                    <a:cubicBezTo>
                      <a:pt x="4659" y="2224"/>
                      <a:pt x="4869" y="3179"/>
                      <a:pt x="4411" y="3895"/>
                    </a:cubicBezTo>
                    <a:cubicBezTo>
                      <a:pt x="4117" y="4355"/>
                      <a:pt x="3618" y="4607"/>
                      <a:pt x="3109" y="4607"/>
                    </a:cubicBezTo>
                    <a:cubicBezTo>
                      <a:pt x="2825" y="4607"/>
                      <a:pt x="2539" y="4529"/>
                      <a:pt x="2283" y="4365"/>
                    </a:cubicBezTo>
                    <a:cubicBezTo>
                      <a:pt x="1567" y="3908"/>
                      <a:pt x="1355" y="2953"/>
                      <a:pt x="1813" y="2237"/>
                    </a:cubicBezTo>
                    <a:cubicBezTo>
                      <a:pt x="2105" y="1777"/>
                      <a:pt x="2605" y="1526"/>
                      <a:pt x="3114" y="1526"/>
                    </a:cubicBezTo>
                    <a:close/>
                    <a:moveTo>
                      <a:pt x="3113" y="1357"/>
                    </a:moveTo>
                    <a:cubicBezTo>
                      <a:pt x="2990" y="1357"/>
                      <a:pt x="2866" y="1371"/>
                      <a:pt x="2742" y="1398"/>
                    </a:cubicBezTo>
                    <a:cubicBezTo>
                      <a:pt x="2297" y="1497"/>
                      <a:pt x="1916" y="1763"/>
                      <a:pt x="1671" y="2147"/>
                    </a:cubicBezTo>
                    <a:cubicBezTo>
                      <a:pt x="1425" y="2531"/>
                      <a:pt x="1345" y="2988"/>
                      <a:pt x="1443" y="3434"/>
                    </a:cubicBezTo>
                    <a:cubicBezTo>
                      <a:pt x="1542" y="3878"/>
                      <a:pt x="1807" y="4260"/>
                      <a:pt x="2191" y="4505"/>
                    </a:cubicBezTo>
                    <a:cubicBezTo>
                      <a:pt x="2468" y="4683"/>
                      <a:pt x="2786" y="4775"/>
                      <a:pt x="3107" y="4775"/>
                    </a:cubicBezTo>
                    <a:cubicBezTo>
                      <a:pt x="3232" y="4775"/>
                      <a:pt x="3355" y="4763"/>
                      <a:pt x="3478" y="4735"/>
                    </a:cubicBezTo>
                    <a:cubicBezTo>
                      <a:pt x="3923" y="4636"/>
                      <a:pt x="4304" y="4370"/>
                      <a:pt x="4550" y="3986"/>
                    </a:cubicBezTo>
                    <a:cubicBezTo>
                      <a:pt x="5057" y="3192"/>
                      <a:pt x="4823" y="2134"/>
                      <a:pt x="4029" y="1626"/>
                    </a:cubicBezTo>
                    <a:cubicBezTo>
                      <a:pt x="3752" y="1449"/>
                      <a:pt x="3436" y="1357"/>
                      <a:pt x="3113" y="1357"/>
                    </a:cubicBezTo>
                    <a:close/>
                    <a:moveTo>
                      <a:pt x="2546" y="167"/>
                    </a:moveTo>
                    <a:cubicBezTo>
                      <a:pt x="2691" y="167"/>
                      <a:pt x="2821" y="268"/>
                      <a:pt x="2854" y="415"/>
                    </a:cubicBezTo>
                    <a:lnTo>
                      <a:pt x="2963" y="908"/>
                    </a:lnTo>
                    <a:lnTo>
                      <a:pt x="3033" y="905"/>
                    </a:lnTo>
                    <a:cubicBezTo>
                      <a:pt x="3061" y="904"/>
                      <a:pt x="3088" y="904"/>
                      <a:pt x="3116" y="904"/>
                    </a:cubicBezTo>
                    <a:cubicBezTo>
                      <a:pt x="3398" y="904"/>
                      <a:pt x="3675" y="957"/>
                      <a:pt x="3937" y="1066"/>
                    </a:cubicBezTo>
                    <a:lnTo>
                      <a:pt x="4002" y="1093"/>
                    </a:lnTo>
                    <a:lnTo>
                      <a:pt x="4273" y="668"/>
                    </a:lnTo>
                    <a:cubicBezTo>
                      <a:pt x="4318" y="598"/>
                      <a:pt x="4388" y="549"/>
                      <a:pt x="4470" y="531"/>
                    </a:cubicBezTo>
                    <a:cubicBezTo>
                      <a:pt x="4493" y="525"/>
                      <a:pt x="4516" y="523"/>
                      <a:pt x="4539" y="523"/>
                    </a:cubicBezTo>
                    <a:cubicBezTo>
                      <a:pt x="4598" y="523"/>
                      <a:pt x="4656" y="540"/>
                      <a:pt x="4708" y="573"/>
                    </a:cubicBezTo>
                    <a:cubicBezTo>
                      <a:pt x="4778" y="618"/>
                      <a:pt x="4827" y="689"/>
                      <a:pt x="4845" y="770"/>
                    </a:cubicBezTo>
                    <a:cubicBezTo>
                      <a:pt x="4863" y="852"/>
                      <a:pt x="4848" y="936"/>
                      <a:pt x="4802" y="1008"/>
                    </a:cubicBezTo>
                    <a:lnTo>
                      <a:pt x="4531" y="1433"/>
                    </a:lnTo>
                    <a:lnTo>
                      <a:pt x="4582" y="1481"/>
                    </a:lnTo>
                    <a:cubicBezTo>
                      <a:pt x="4811" y="1693"/>
                      <a:pt x="4987" y="1946"/>
                      <a:pt x="5108" y="2234"/>
                    </a:cubicBezTo>
                    <a:lnTo>
                      <a:pt x="5135" y="2299"/>
                    </a:lnTo>
                    <a:lnTo>
                      <a:pt x="5627" y="2190"/>
                    </a:lnTo>
                    <a:cubicBezTo>
                      <a:pt x="5651" y="2185"/>
                      <a:pt x="5674" y="2182"/>
                      <a:pt x="5697" y="2182"/>
                    </a:cubicBezTo>
                    <a:cubicBezTo>
                      <a:pt x="5841" y="2182"/>
                      <a:pt x="5971" y="2283"/>
                      <a:pt x="6004" y="2430"/>
                    </a:cubicBezTo>
                    <a:cubicBezTo>
                      <a:pt x="6042" y="2600"/>
                      <a:pt x="5934" y="2768"/>
                      <a:pt x="5763" y="2805"/>
                    </a:cubicBezTo>
                    <a:lnTo>
                      <a:pt x="5270" y="2914"/>
                    </a:lnTo>
                    <a:lnTo>
                      <a:pt x="5274" y="2985"/>
                    </a:lnTo>
                    <a:cubicBezTo>
                      <a:pt x="5285" y="3296"/>
                      <a:pt x="5232" y="3601"/>
                      <a:pt x="5113" y="3889"/>
                    </a:cubicBezTo>
                    <a:lnTo>
                      <a:pt x="5086" y="3954"/>
                    </a:lnTo>
                    <a:lnTo>
                      <a:pt x="5511" y="4225"/>
                    </a:lnTo>
                    <a:cubicBezTo>
                      <a:pt x="5581" y="4270"/>
                      <a:pt x="5631" y="4340"/>
                      <a:pt x="5648" y="4422"/>
                    </a:cubicBezTo>
                    <a:cubicBezTo>
                      <a:pt x="5667" y="4504"/>
                      <a:pt x="5651" y="4588"/>
                      <a:pt x="5606" y="4660"/>
                    </a:cubicBezTo>
                    <a:cubicBezTo>
                      <a:pt x="5561" y="4729"/>
                      <a:pt x="5490" y="4779"/>
                      <a:pt x="5408" y="4797"/>
                    </a:cubicBezTo>
                    <a:cubicBezTo>
                      <a:pt x="5386" y="4802"/>
                      <a:pt x="5363" y="4804"/>
                      <a:pt x="5341" y="4804"/>
                    </a:cubicBezTo>
                    <a:cubicBezTo>
                      <a:pt x="5281" y="4804"/>
                      <a:pt x="5223" y="4787"/>
                      <a:pt x="5171" y="4754"/>
                    </a:cubicBezTo>
                    <a:lnTo>
                      <a:pt x="4745" y="4482"/>
                    </a:lnTo>
                    <a:lnTo>
                      <a:pt x="4698" y="4534"/>
                    </a:lnTo>
                    <a:cubicBezTo>
                      <a:pt x="4486" y="4763"/>
                      <a:pt x="4234" y="4940"/>
                      <a:pt x="3945" y="5059"/>
                    </a:cubicBezTo>
                    <a:lnTo>
                      <a:pt x="3881" y="5086"/>
                    </a:lnTo>
                    <a:lnTo>
                      <a:pt x="3989" y="5579"/>
                    </a:lnTo>
                    <a:cubicBezTo>
                      <a:pt x="4027" y="5750"/>
                      <a:pt x="3919" y="5918"/>
                      <a:pt x="3749" y="5956"/>
                    </a:cubicBezTo>
                    <a:cubicBezTo>
                      <a:pt x="3726" y="5961"/>
                      <a:pt x="3704" y="5964"/>
                      <a:pt x="3681" y="5964"/>
                    </a:cubicBezTo>
                    <a:cubicBezTo>
                      <a:pt x="3536" y="5964"/>
                      <a:pt x="3406" y="5863"/>
                      <a:pt x="3373" y="5715"/>
                    </a:cubicBezTo>
                    <a:lnTo>
                      <a:pt x="3264" y="5222"/>
                    </a:lnTo>
                    <a:lnTo>
                      <a:pt x="3197" y="5226"/>
                    </a:lnTo>
                    <a:cubicBezTo>
                      <a:pt x="3169" y="5227"/>
                      <a:pt x="3142" y="5227"/>
                      <a:pt x="3114" y="5227"/>
                    </a:cubicBezTo>
                    <a:cubicBezTo>
                      <a:pt x="2832" y="5227"/>
                      <a:pt x="2555" y="5173"/>
                      <a:pt x="2292" y="5065"/>
                    </a:cubicBezTo>
                    <a:lnTo>
                      <a:pt x="2228" y="5037"/>
                    </a:lnTo>
                    <a:lnTo>
                      <a:pt x="1957" y="5462"/>
                    </a:lnTo>
                    <a:cubicBezTo>
                      <a:pt x="1896" y="5557"/>
                      <a:pt x="1794" y="5608"/>
                      <a:pt x="1690" y="5608"/>
                    </a:cubicBezTo>
                    <a:cubicBezTo>
                      <a:pt x="1632" y="5608"/>
                      <a:pt x="1573" y="5592"/>
                      <a:pt x="1521" y="5559"/>
                    </a:cubicBezTo>
                    <a:cubicBezTo>
                      <a:pt x="1450" y="5514"/>
                      <a:pt x="1402" y="5443"/>
                      <a:pt x="1383" y="5361"/>
                    </a:cubicBezTo>
                    <a:cubicBezTo>
                      <a:pt x="1365" y="5279"/>
                      <a:pt x="1381" y="5195"/>
                      <a:pt x="1425" y="5124"/>
                    </a:cubicBezTo>
                    <a:lnTo>
                      <a:pt x="1698" y="4698"/>
                    </a:lnTo>
                    <a:lnTo>
                      <a:pt x="1646" y="4651"/>
                    </a:lnTo>
                    <a:cubicBezTo>
                      <a:pt x="1418" y="4439"/>
                      <a:pt x="1242" y="4186"/>
                      <a:pt x="1121" y="3898"/>
                    </a:cubicBezTo>
                    <a:lnTo>
                      <a:pt x="1093" y="3833"/>
                    </a:lnTo>
                    <a:lnTo>
                      <a:pt x="600" y="3943"/>
                    </a:lnTo>
                    <a:cubicBezTo>
                      <a:pt x="578" y="3948"/>
                      <a:pt x="555" y="3950"/>
                      <a:pt x="533" y="3950"/>
                    </a:cubicBezTo>
                    <a:cubicBezTo>
                      <a:pt x="388" y="3950"/>
                      <a:pt x="257" y="3849"/>
                      <a:pt x="225" y="3702"/>
                    </a:cubicBezTo>
                    <a:cubicBezTo>
                      <a:pt x="187" y="3533"/>
                      <a:pt x="294" y="3364"/>
                      <a:pt x="464" y="3326"/>
                    </a:cubicBezTo>
                    <a:lnTo>
                      <a:pt x="957" y="3217"/>
                    </a:lnTo>
                    <a:lnTo>
                      <a:pt x="955" y="3147"/>
                    </a:lnTo>
                    <a:cubicBezTo>
                      <a:pt x="943" y="2835"/>
                      <a:pt x="997" y="2530"/>
                      <a:pt x="1116" y="2243"/>
                    </a:cubicBezTo>
                    <a:lnTo>
                      <a:pt x="1143" y="2178"/>
                    </a:lnTo>
                    <a:lnTo>
                      <a:pt x="718" y="1907"/>
                    </a:lnTo>
                    <a:cubicBezTo>
                      <a:pt x="571" y="1813"/>
                      <a:pt x="528" y="1617"/>
                      <a:pt x="621" y="1471"/>
                    </a:cubicBezTo>
                    <a:cubicBezTo>
                      <a:pt x="666" y="1401"/>
                      <a:pt x="737" y="1351"/>
                      <a:pt x="818" y="1334"/>
                    </a:cubicBezTo>
                    <a:cubicBezTo>
                      <a:pt x="841" y="1329"/>
                      <a:pt x="864" y="1327"/>
                      <a:pt x="886" y="1327"/>
                    </a:cubicBezTo>
                    <a:cubicBezTo>
                      <a:pt x="946" y="1327"/>
                      <a:pt x="1004" y="1343"/>
                      <a:pt x="1056" y="1376"/>
                    </a:cubicBezTo>
                    <a:lnTo>
                      <a:pt x="1481" y="1648"/>
                    </a:lnTo>
                    <a:lnTo>
                      <a:pt x="1529" y="1596"/>
                    </a:lnTo>
                    <a:cubicBezTo>
                      <a:pt x="1741" y="1368"/>
                      <a:pt x="1994" y="1192"/>
                      <a:pt x="2282" y="1071"/>
                    </a:cubicBezTo>
                    <a:lnTo>
                      <a:pt x="2347" y="1044"/>
                    </a:lnTo>
                    <a:lnTo>
                      <a:pt x="2238" y="551"/>
                    </a:lnTo>
                    <a:cubicBezTo>
                      <a:pt x="2201" y="381"/>
                      <a:pt x="2308" y="213"/>
                      <a:pt x="2478" y="175"/>
                    </a:cubicBezTo>
                    <a:cubicBezTo>
                      <a:pt x="2501" y="170"/>
                      <a:pt x="2523" y="167"/>
                      <a:pt x="2546" y="167"/>
                    </a:cubicBezTo>
                    <a:close/>
                    <a:moveTo>
                      <a:pt x="2541" y="0"/>
                    </a:moveTo>
                    <a:cubicBezTo>
                      <a:pt x="2507" y="0"/>
                      <a:pt x="2472" y="4"/>
                      <a:pt x="2437" y="12"/>
                    </a:cubicBezTo>
                    <a:cubicBezTo>
                      <a:pt x="2178" y="69"/>
                      <a:pt x="2014" y="327"/>
                      <a:pt x="2071" y="587"/>
                    </a:cubicBezTo>
                    <a:lnTo>
                      <a:pt x="2150" y="945"/>
                    </a:lnTo>
                    <a:cubicBezTo>
                      <a:pt x="1886" y="1063"/>
                      <a:pt x="1652" y="1227"/>
                      <a:pt x="1450" y="1432"/>
                    </a:cubicBezTo>
                    <a:lnTo>
                      <a:pt x="1142" y="1235"/>
                    </a:lnTo>
                    <a:cubicBezTo>
                      <a:pt x="1064" y="1184"/>
                      <a:pt x="975" y="1158"/>
                      <a:pt x="884" y="1158"/>
                    </a:cubicBezTo>
                    <a:cubicBezTo>
                      <a:pt x="849" y="1158"/>
                      <a:pt x="814" y="1162"/>
                      <a:pt x="779" y="1170"/>
                    </a:cubicBezTo>
                    <a:cubicBezTo>
                      <a:pt x="653" y="1197"/>
                      <a:pt x="545" y="1273"/>
                      <a:pt x="477" y="1382"/>
                    </a:cubicBezTo>
                    <a:cubicBezTo>
                      <a:pt x="333" y="1606"/>
                      <a:pt x="399" y="1906"/>
                      <a:pt x="623" y="2049"/>
                    </a:cubicBezTo>
                    <a:lnTo>
                      <a:pt x="931" y="2246"/>
                    </a:lnTo>
                    <a:cubicBezTo>
                      <a:pt x="830" y="2516"/>
                      <a:pt x="780" y="2797"/>
                      <a:pt x="783" y="3085"/>
                    </a:cubicBezTo>
                    <a:lnTo>
                      <a:pt x="425" y="3164"/>
                    </a:lnTo>
                    <a:cubicBezTo>
                      <a:pt x="166" y="3221"/>
                      <a:pt x="1" y="3479"/>
                      <a:pt x="58" y="3738"/>
                    </a:cubicBezTo>
                    <a:cubicBezTo>
                      <a:pt x="107" y="3963"/>
                      <a:pt x="307" y="4117"/>
                      <a:pt x="528" y="4117"/>
                    </a:cubicBezTo>
                    <a:cubicBezTo>
                      <a:pt x="563" y="4117"/>
                      <a:pt x="598" y="4114"/>
                      <a:pt x="633" y="4106"/>
                    </a:cubicBezTo>
                    <a:lnTo>
                      <a:pt x="991" y="4027"/>
                    </a:lnTo>
                    <a:cubicBezTo>
                      <a:pt x="1108" y="4290"/>
                      <a:pt x="1273" y="4525"/>
                      <a:pt x="1478" y="4726"/>
                    </a:cubicBezTo>
                    <a:lnTo>
                      <a:pt x="1281" y="5035"/>
                    </a:lnTo>
                    <a:cubicBezTo>
                      <a:pt x="1211" y="5142"/>
                      <a:pt x="1189" y="5272"/>
                      <a:pt x="1216" y="5398"/>
                    </a:cubicBezTo>
                    <a:cubicBezTo>
                      <a:pt x="1243" y="5523"/>
                      <a:pt x="1319" y="5631"/>
                      <a:pt x="1428" y="5700"/>
                    </a:cubicBezTo>
                    <a:cubicBezTo>
                      <a:pt x="1508" y="5752"/>
                      <a:pt x="1598" y="5776"/>
                      <a:pt x="1687" y="5776"/>
                    </a:cubicBezTo>
                    <a:cubicBezTo>
                      <a:pt x="1846" y="5776"/>
                      <a:pt x="2003" y="5697"/>
                      <a:pt x="2094" y="5553"/>
                    </a:cubicBezTo>
                    <a:lnTo>
                      <a:pt x="2291" y="5245"/>
                    </a:lnTo>
                    <a:cubicBezTo>
                      <a:pt x="2553" y="5344"/>
                      <a:pt x="2826" y="5394"/>
                      <a:pt x="3105" y="5394"/>
                    </a:cubicBezTo>
                    <a:cubicBezTo>
                      <a:pt x="3114" y="5394"/>
                      <a:pt x="3122" y="5394"/>
                      <a:pt x="3131" y="5394"/>
                    </a:cubicBezTo>
                    <a:lnTo>
                      <a:pt x="3209" y="5752"/>
                    </a:lnTo>
                    <a:cubicBezTo>
                      <a:pt x="3259" y="5976"/>
                      <a:pt x="3458" y="6130"/>
                      <a:pt x="3681" y="6130"/>
                    </a:cubicBezTo>
                    <a:cubicBezTo>
                      <a:pt x="3715" y="6130"/>
                      <a:pt x="3749" y="6127"/>
                      <a:pt x="3783" y="6119"/>
                    </a:cubicBezTo>
                    <a:cubicBezTo>
                      <a:pt x="4043" y="6062"/>
                      <a:pt x="4207" y="5804"/>
                      <a:pt x="4150" y="5544"/>
                    </a:cubicBezTo>
                    <a:lnTo>
                      <a:pt x="4071" y="5186"/>
                    </a:lnTo>
                    <a:cubicBezTo>
                      <a:pt x="4334" y="5069"/>
                      <a:pt x="4569" y="4904"/>
                      <a:pt x="4770" y="4698"/>
                    </a:cubicBezTo>
                    <a:lnTo>
                      <a:pt x="5078" y="4896"/>
                    </a:lnTo>
                    <a:cubicBezTo>
                      <a:pt x="5157" y="4947"/>
                      <a:pt x="5246" y="4972"/>
                      <a:pt x="5337" y="4972"/>
                    </a:cubicBezTo>
                    <a:cubicBezTo>
                      <a:pt x="5372" y="4972"/>
                      <a:pt x="5407" y="4968"/>
                      <a:pt x="5442" y="4961"/>
                    </a:cubicBezTo>
                    <a:cubicBezTo>
                      <a:pt x="5568" y="4934"/>
                      <a:pt x="5675" y="4858"/>
                      <a:pt x="5745" y="4749"/>
                    </a:cubicBezTo>
                    <a:cubicBezTo>
                      <a:pt x="5888" y="4525"/>
                      <a:pt x="5823" y="4225"/>
                      <a:pt x="5597" y="4083"/>
                    </a:cubicBezTo>
                    <a:lnTo>
                      <a:pt x="5289" y="3886"/>
                    </a:lnTo>
                    <a:cubicBezTo>
                      <a:pt x="5392" y="3616"/>
                      <a:pt x="5441" y="3334"/>
                      <a:pt x="5439" y="3046"/>
                    </a:cubicBezTo>
                    <a:lnTo>
                      <a:pt x="5797" y="2967"/>
                    </a:lnTo>
                    <a:cubicBezTo>
                      <a:pt x="6056" y="2910"/>
                      <a:pt x="6220" y="2652"/>
                      <a:pt x="6163" y="2392"/>
                    </a:cubicBezTo>
                    <a:cubicBezTo>
                      <a:pt x="6113" y="2168"/>
                      <a:pt x="5914" y="2014"/>
                      <a:pt x="5693" y="2014"/>
                    </a:cubicBezTo>
                    <a:cubicBezTo>
                      <a:pt x="5659" y="2014"/>
                      <a:pt x="5624" y="2017"/>
                      <a:pt x="5589" y="2025"/>
                    </a:cubicBezTo>
                    <a:lnTo>
                      <a:pt x="5231" y="2104"/>
                    </a:lnTo>
                    <a:cubicBezTo>
                      <a:pt x="5113" y="1841"/>
                      <a:pt x="4948" y="1606"/>
                      <a:pt x="4743" y="1405"/>
                    </a:cubicBezTo>
                    <a:lnTo>
                      <a:pt x="4940" y="1096"/>
                    </a:lnTo>
                    <a:cubicBezTo>
                      <a:pt x="5010" y="988"/>
                      <a:pt x="5032" y="858"/>
                      <a:pt x="5005" y="733"/>
                    </a:cubicBezTo>
                    <a:cubicBezTo>
                      <a:pt x="4978" y="607"/>
                      <a:pt x="4902" y="499"/>
                      <a:pt x="4793" y="431"/>
                    </a:cubicBezTo>
                    <a:cubicBezTo>
                      <a:pt x="4716" y="380"/>
                      <a:pt x="4626" y="354"/>
                      <a:pt x="4535" y="354"/>
                    </a:cubicBezTo>
                    <a:cubicBezTo>
                      <a:pt x="4500" y="354"/>
                      <a:pt x="4465" y="358"/>
                      <a:pt x="4430" y="366"/>
                    </a:cubicBezTo>
                    <a:cubicBezTo>
                      <a:pt x="4304" y="394"/>
                      <a:pt x="4196" y="468"/>
                      <a:pt x="4128" y="577"/>
                    </a:cubicBezTo>
                    <a:lnTo>
                      <a:pt x="3931" y="887"/>
                    </a:lnTo>
                    <a:cubicBezTo>
                      <a:pt x="3671" y="788"/>
                      <a:pt x="3398" y="737"/>
                      <a:pt x="3123" y="737"/>
                    </a:cubicBezTo>
                    <a:cubicBezTo>
                      <a:pt x="3113" y="737"/>
                      <a:pt x="3102" y="737"/>
                      <a:pt x="3091" y="737"/>
                    </a:cubicBezTo>
                    <a:lnTo>
                      <a:pt x="3012" y="379"/>
                    </a:lnTo>
                    <a:cubicBezTo>
                      <a:pt x="2963" y="154"/>
                      <a:pt x="2762" y="0"/>
                      <a:pt x="2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35"/>
            <p:cNvSpPr/>
            <p:nvPr/>
          </p:nvSpPr>
          <p:spPr>
            <a:xfrm>
              <a:off x="5649615" y="1182300"/>
              <a:ext cx="106041" cy="106033"/>
            </a:xfrm>
            <a:custGeom>
              <a:avLst/>
              <a:gdLst/>
              <a:ahLst/>
              <a:cxnLst/>
              <a:rect l="l" t="t" r="r" b="b"/>
              <a:pathLst>
                <a:path w="3090" h="3090" extrusionOk="0">
                  <a:moveTo>
                    <a:pt x="1548" y="275"/>
                  </a:moveTo>
                  <a:lnTo>
                    <a:pt x="1983" y="1075"/>
                  </a:lnTo>
                  <a:cubicBezTo>
                    <a:pt x="1990" y="1089"/>
                    <a:pt x="2004" y="1102"/>
                    <a:pt x="2018" y="1110"/>
                  </a:cubicBezTo>
                  <a:lnTo>
                    <a:pt x="2815" y="1549"/>
                  </a:lnTo>
                  <a:lnTo>
                    <a:pt x="2015" y="1984"/>
                  </a:lnTo>
                  <a:cubicBezTo>
                    <a:pt x="2002" y="1991"/>
                    <a:pt x="1988" y="2005"/>
                    <a:pt x="1981" y="2019"/>
                  </a:cubicBezTo>
                  <a:lnTo>
                    <a:pt x="1541" y="2816"/>
                  </a:lnTo>
                  <a:lnTo>
                    <a:pt x="1106" y="2016"/>
                  </a:lnTo>
                  <a:cubicBezTo>
                    <a:pt x="1099" y="2003"/>
                    <a:pt x="1085" y="1989"/>
                    <a:pt x="1071" y="1981"/>
                  </a:cubicBezTo>
                  <a:lnTo>
                    <a:pt x="274" y="1542"/>
                  </a:lnTo>
                  <a:lnTo>
                    <a:pt x="1074" y="1107"/>
                  </a:lnTo>
                  <a:cubicBezTo>
                    <a:pt x="1089" y="1100"/>
                    <a:pt x="1101" y="1086"/>
                    <a:pt x="1108" y="1072"/>
                  </a:cubicBezTo>
                  <a:lnTo>
                    <a:pt x="1548" y="275"/>
                  </a:lnTo>
                  <a:close/>
                  <a:moveTo>
                    <a:pt x="1550" y="1"/>
                  </a:moveTo>
                  <a:cubicBezTo>
                    <a:pt x="1517" y="1"/>
                    <a:pt x="1488" y="18"/>
                    <a:pt x="1473" y="47"/>
                  </a:cubicBezTo>
                  <a:lnTo>
                    <a:pt x="967" y="963"/>
                  </a:lnTo>
                  <a:lnTo>
                    <a:pt x="48" y="1463"/>
                  </a:lnTo>
                  <a:cubicBezTo>
                    <a:pt x="20" y="1479"/>
                    <a:pt x="1" y="1508"/>
                    <a:pt x="1" y="1541"/>
                  </a:cubicBezTo>
                  <a:cubicBezTo>
                    <a:pt x="1" y="1573"/>
                    <a:pt x="18" y="1603"/>
                    <a:pt x="47" y="1619"/>
                  </a:cubicBezTo>
                  <a:lnTo>
                    <a:pt x="964" y="2123"/>
                  </a:lnTo>
                  <a:lnTo>
                    <a:pt x="1463" y="3043"/>
                  </a:lnTo>
                  <a:cubicBezTo>
                    <a:pt x="1479" y="3072"/>
                    <a:pt x="1509" y="3089"/>
                    <a:pt x="1541" y="3089"/>
                  </a:cubicBezTo>
                  <a:cubicBezTo>
                    <a:pt x="1573" y="3089"/>
                    <a:pt x="1602" y="3073"/>
                    <a:pt x="1619" y="3044"/>
                  </a:cubicBezTo>
                  <a:lnTo>
                    <a:pt x="2123" y="2127"/>
                  </a:lnTo>
                  <a:lnTo>
                    <a:pt x="3043" y="1627"/>
                  </a:lnTo>
                  <a:cubicBezTo>
                    <a:pt x="3072" y="1612"/>
                    <a:pt x="3089" y="1583"/>
                    <a:pt x="3089" y="1549"/>
                  </a:cubicBezTo>
                  <a:cubicBezTo>
                    <a:pt x="3089" y="1517"/>
                    <a:pt x="3073" y="1487"/>
                    <a:pt x="3045" y="1471"/>
                  </a:cubicBezTo>
                  <a:lnTo>
                    <a:pt x="2127" y="967"/>
                  </a:lnTo>
                  <a:lnTo>
                    <a:pt x="1628" y="48"/>
                  </a:lnTo>
                  <a:cubicBezTo>
                    <a:pt x="1613" y="19"/>
                    <a:pt x="1583" y="1"/>
                    <a:pt x="15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5521028" y="1976661"/>
              <a:ext cx="34" cy="40938"/>
            </a:xfrm>
            <a:custGeom>
              <a:avLst/>
              <a:gdLst/>
              <a:ahLst/>
              <a:cxnLst/>
              <a:rect l="l" t="t" r="r" b="b"/>
              <a:pathLst>
                <a:path w="1" h="1193" extrusionOk="0">
                  <a:moveTo>
                    <a:pt x="0" y="0"/>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5517356" y="1972989"/>
              <a:ext cx="7413" cy="48316"/>
            </a:xfrm>
            <a:custGeom>
              <a:avLst/>
              <a:gdLst/>
              <a:ahLst/>
              <a:cxnLst/>
              <a:rect l="l" t="t" r="r" b="b"/>
              <a:pathLst>
                <a:path w="216" h="1408" extrusionOk="0">
                  <a:moveTo>
                    <a:pt x="107" y="1"/>
                  </a:moveTo>
                  <a:cubicBezTo>
                    <a:pt x="48" y="1"/>
                    <a:pt x="1" y="48"/>
                    <a:pt x="1" y="107"/>
                  </a:cubicBezTo>
                  <a:lnTo>
                    <a:pt x="1" y="1300"/>
                  </a:lnTo>
                  <a:cubicBezTo>
                    <a:pt x="1" y="1360"/>
                    <a:pt x="48" y="1408"/>
                    <a:pt x="107" y="1408"/>
                  </a:cubicBezTo>
                  <a:cubicBezTo>
                    <a:pt x="168" y="1408"/>
                    <a:pt x="215" y="1360"/>
                    <a:pt x="215" y="1300"/>
                  </a:cubicBezTo>
                  <a:lnTo>
                    <a:pt x="215" y="107"/>
                  </a:lnTo>
                  <a:cubicBezTo>
                    <a:pt x="215" y="48"/>
                    <a:pt x="168"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5521028" y="2081703"/>
              <a:ext cx="34" cy="40972"/>
            </a:xfrm>
            <a:custGeom>
              <a:avLst/>
              <a:gdLst/>
              <a:ahLst/>
              <a:cxnLst/>
              <a:rect l="l" t="t" r="r" b="b"/>
              <a:pathLst>
                <a:path w="1" h="1194" extrusionOk="0">
                  <a:moveTo>
                    <a:pt x="0" y="1"/>
                  </a:moveTo>
                  <a:lnTo>
                    <a:pt x="0" y="11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5517356" y="2078065"/>
              <a:ext cx="7413" cy="48316"/>
            </a:xfrm>
            <a:custGeom>
              <a:avLst/>
              <a:gdLst/>
              <a:ahLst/>
              <a:cxnLst/>
              <a:rect l="l" t="t" r="r" b="b"/>
              <a:pathLst>
                <a:path w="216" h="1408" extrusionOk="0">
                  <a:moveTo>
                    <a:pt x="107" y="0"/>
                  </a:moveTo>
                  <a:cubicBezTo>
                    <a:pt x="48" y="0"/>
                    <a:pt x="1" y="48"/>
                    <a:pt x="1" y="107"/>
                  </a:cubicBezTo>
                  <a:lnTo>
                    <a:pt x="1" y="1299"/>
                  </a:lnTo>
                  <a:cubicBezTo>
                    <a:pt x="1" y="1360"/>
                    <a:pt x="48" y="1407"/>
                    <a:pt x="107" y="1407"/>
                  </a:cubicBezTo>
                  <a:cubicBezTo>
                    <a:pt x="168" y="1407"/>
                    <a:pt x="215" y="1360"/>
                    <a:pt x="215" y="1299"/>
                  </a:cubicBezTo>
                  <a:lnTo>
                    <a:pt x="215" y="107"/>
                  </a:lnTo>
                  <a:cubicBezTo>
                    <a:pt x="215" y="48"/>
                    <a:pt x="16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5553079" y="2049652"/>
              <a:ext cx="40941" cy="34"/>
            </a:xfrm>
            <a:custGeom>
              <a:avLst/>
              <a:gdLst/>
              <a:ahLst/>
              <a:cxnLst/>
              <a:rect l="l" t="t" r="r" b="b"/>
              <a:pathLst>
                <a:path w="1193" h="1" extrusionOk="0">
                  <a:moveTo>
                    <a:pt x="1193"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5549407" y="2046014"/>
              <a:ext cx="48319" cy="7378"/>
            </a:xfrm>
            <a:custGeom>
              <a:avLst/>
              <a:gdLst/>
              <a:ahLst/>
              <a:cxnLst/>
              <a:rect l="l" t="t" r="r" b="b"/>
              <a:pathLst>
                <a:path w="1408" h="215" extrusionOk="0">
                  <a:moveTo>
                    <a:pt x="107" y="0"/>
                  </a:moveTo>
                  <a:cubicBezTo>
                    <a:pt x="48" y="0"/>
                    <a:pt x="1" y="48"/>
                    <a:pt x="1" y="107"/>
                  </a:cubicBezTo>
                  <a:cubicBezTo>
                    <a:pt x="1" y="167"/>
                    <a:pt x="48" y="215"/>
                    <a:pt x="107" y="215"/>
                  </a:cubicBezTo>
                  <a:lnTo>
                    <a:pt x="1300" y="215"/>
                  </a:lnTo>
                  <a:cubicBezTo>
                    <a:pt x="1360" y="215"/>
                    <a:pt x="1408" y="167"/>
                    <a:pt x="1408" y="107"/>
                  </a:cubicBezTo>
                  <a:cubicBezTo>
                    <a:pt x="1408" y="48"/>
                    <a:pt x="1360"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5448105" y="2049652"/>
              <a:ext cx="40906" cy="34"/>
            </a:xfrm>
            <a:custGeom>
              <a:avLst/>
              <a:gdLst/>
              <a:ahLst/>
              <a:cxnLst/>
              <a:rect l="l" t="t" r="r" b="b"/>
              <a:pathLst>
                <a:path w="1192" h="1" extrusionOk="0">
                  <a:moveTo>
                    <a:pt x="1191"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5444399" y="2046014"/>
              <a:ext cx="48319" cy="7378"/>
            </a:xfrm>
            <a:custGeom>
              <a:avLst/>
              <a:gdLst/>
              <a:ahLst/>
              <a:cxnLst/>
              <a:rect l="l" t="t" r="r" b="b"/>
              <a:pathLst>
                <a:path w="1408" h="215" extrusionOk="0">
                  <a:moveTo>
                    <a:pt x="108" y="0"/>
                  </a:moveTo>
                  <a:cubicBezTo>
                    <a:pt x="48" y="0"/>
                    <a:pt x="0" y="48"/>
                    <a:pt x="0" y="107"/>
                  </a:cubicBezTo>
                  <a:cubicBezTo>
                    <a:pt x="0" y="167"/>
                    <a:pt x="48" y="215"/>
                    <a:pt x="108" y="215"/>
                  </a:cubicBezTo>
                  <a:lnTo>
                    <a:pt x="1299" y="215"/>
                  </a:lnTo>
                  <a:cubicBezTo>
                    <a:pt x="1359" y="215"/>
                    <a:pt x="1407" y="167"/>
                    <a:pt x="1407" y="107"/>
                  </a:cubicBezTo>
                  <a:cubicBezTo>
                    <a:pt x="1407" y="48"/>
                    <a:pt x="1360"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469450" y="2072335"/>
              <a:ext cx="28964" cy="28962"/>
            </a:xfrm>
            <a:custGeom>
              <a:avLst/>
              <a:gdLst/>
              <a:ahLst/>
              <a:cxnLst/>
              <a:rect l="l" t="t" r="r" b="b"/>
              <a:pathLst>
                <a:path w="844" h="844" extrusionOk="0">
                  <a:moveTo>
                    <a:pt x="1" y="844"/>
                  </a:moveTo>
                  <a:lnTo>
                    <a:pt x="84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5465400" y="2068697"/>
              <a:ext cx="37029" cy="36305"/>
            </a:xfrm>
            <a:custGeom>
              <a:avLst/>
              <a:gdLst/>
              <a:ahLst/>
              <a:cxnLst/>
              <a:rect l="l" t="t" r="r" b="b"/>
              <a:pathLst>
                <a:path w="1079" h="1058" extrusionOk="0">
                  <a:moveTo>
                    <a:pt x="961" y="0"/>
                  </a:moveTo>
                  <a:cubicBezTo>
                    <a:pt x="933" y="0"/>
                    <a:pt x="905" y="10"/>
                    <a:pt x="885" y="31"/>
                  </a:cubicBezTo>
                  <a:lnTo>
                    <a:pt x="42" y="875"/>
                  </a:lnTo>
                  <a:cubicBezTo>
                    <a:pt x="0" y="916"/>
                    <a:pt x="0" y="985"/>
                    <a:pt x="42" y="1026"/>
                  </a:cubicBezTo>
                  <a:cubicBezTo>
                    <a:pt x="63" y="1047"/>
                    <a:pt x="91" y="1058"/>
                    <a:pt x="119" y="1058"/>
                  </a:cubicBezTo>
                  <a:cubicBezTo>
                    <a:pt x="146" y="1058"/>
                    <a:pt x="173" y="1047"/>
                    <a:pt x="193" y="1026"/>
                  </a:cubicBezTo>
                  <a:lnTo>
                    <a:pt x="1037" y="183"/>
                  </a:lnTo>
                  <a:cubicBezTo>
                    <a:pt x="1079" y="141"/>
                    <a:pt x="1079" y="73"/>
                    <a:pt x="1037" y="31"/>
                  </a:cubicBezTo>
                  <a:cubicBezTo>
                    <a:pt x="1016" y="10"/>
                    <a:pt x="989"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5543711" y="1998040"/>
              <a:ext cx="28964" cy="28962"/>
            </a:xfrm>
            <a:custGeom>
              <a:avLst/>
              <a:gdLst/>
              <a:ahLst/>
              <a:cxnLst/>
              <a:rect l="l" t="t" r="r" b="b"/>
              <a:pathLst>
                <a:path w="844" h="844" extrusionOk="0">
                  <a:moveTo>
                    <a:pt x="1" y="844"/>
                  </a:moveTo>
                  <a:lnTo>
                    <a:pt x="843"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539661" y="1994368"/>
              <a:ext cx="37029" cy="36305"/>
            </a:xfrm>
            <a:custGeom>
              <a:avLst/>
              <a:gdLst/>
              <a:ahLst/>
              <a:cxnLst/>
              <a:rect l="l" t="t" r="r" b="b"/>
              <a:pathLst>
                <a:path w="1079" h="1058" extrusionOk="0">
                  <a:moveTo>
                    <a:pt x="961" y="0"/>
                  </a:moveTo>
                  <a:cubicBezTo>
                    <a:pt x="933" y="0"/>
                    <a:pt x="905" y="11"/>
                    <a:pt x="884" y="31"/>
                  </a:cubicBezTo>
                  <a:lnTo>
                    <a:pt x="42" y="874"/>
                  </a:lnTo>
                  <a:cubicBezTo>
                    <a:pt x="0" y="917"/>
                    <a:pt x="0" y="985"/>
                    <a:pt x="42" y="1028"/>
                  </a:cubicBezTo>
                  <a:cubicBezTo>
                    <a:pt x="64" y="1048"/>
                    <a:pt x="91" y="1058"/>
                    <a:pt x="119" y="1058"/>
                  </a:cubicBezTo>
                  <a:cubicBezTo>
                    <a:pt x="147" y="1058"/>
                    <a:pt x="174" y="1048"/>
                    <a:pt x="193" y="1026"/>
                  </a:cubicBezTo>
                  <a:lnTo>
                    <a:pt x="1037" y="183"/>
                  </a:lnTo>
                  <a:cubicBezTo>
                    <a:pt x="1079" y="141"/>
                    <a:pt x="1079" y="73"/>
                    <a:pt x="1037" y="31"/>
                  </a:cubicBezTo>
                  <a:cubicBezTo>
                    <a:pt x="1016" y="11"/>
                    <a:pt x="988"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469450" y="1998040"/>
              <a:ext cx="28964" cy="28962"/>
            </a:xfrm>
            <a:custGeom>
              <a:avLst/>
              <a:gdLst/>
              <a:ahLst/>
              <a:cxnLst/>
              <a:rect l="l" t="t" r="r" b="b"/>
              <a:pathLst>
                <a:path w="844" h="844" extrusionOk="0">
                  <a:moveTo>
                    <a:pt x="1" y="0"/>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465366" y="1994403"/>
              <a:ext cx="37063" cy="36271"/>
            </a:xfrm>
            <a:custGeom>
              <a:avLst/>
              <a:gdLst/>
              <a:ahLst/>
              <a:cxnLst/>
              <a:rect l="l" t="t" r="r" b="b"/>
              <a:pathLst>
                <a:path w="1080" h="1057" extrusionOk="0">
                  <a:moveTo>
                    <a:pt x="118" y="0"/>
                  </a:moveTo>
                  <a:cubicBezTo>
                    <a:pt x="90" y="0"/>
                    <a:pt x="63" y="11"/>
                    <a:pt x="42" y="31"/>
                  </a:cubicBezTo>
                  <a:cubicBezTo>
                    <a:pt x="0" y="73"/>
                    <a:pt x="0" y="141"/>
                    <a:pt x="42" y="183"/>
                  </a:cubicBezTo>
                  <a:lnTo>
                    <a:pt x="885" y="1027"/>
                  </a:lnTo>
                  <a:cubicBezTo>
                    <a:pt x="905" y="1047"/>
                    <a:pt x="934" y="1057"/>
                    <a:pt x="961" y="1057"/>
                  </a:cubicBezTo>
                  <a:cubicBezTo>
                    <a:pt x="989" y="1057"/>
                    <a:pt x="1016" y="1047"/>
                    <a:pt x="1038" y="1028"/>
                  </a:cubicBezTo>
                  <a:cubicBezTo>
                    <a:pt x="1080" y="984"/>
                    <a:pt x="1080" y="916"/>
                    <a:pt x="1038" y="874"/>
                  </a:cubicBezTo>
                  <a:lnTo>
                    <a:pt x="194" y="31"/>
                  </a:lnTo>
                  <a:cubicBezTo>
                    <a:pt x="173" y="11"/>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543711" y="2072335"/>
              <a:ext cx="28964" cy="28962"/>
            </a:xfrm>
            <a:custGeom>
              <a:avLst/>
              <a:gdLst/>
              <a:ahLst/>
              <a:cxnLst/>
              <a:rect l="l" t="t" r="r" b="b"/>
              <a:pathLst>
                <a:path w="844" h="844" extrusionOk="0">
                  <a:moveTo>
                    <a:pt x="1" y="1"/>
                  </a:moveTo>
                  <a:lnTo>
                    <a:pt x="843" y="844"/>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539661" y="2068697"/>
              <a:ext cx="37063" cy="36305"/>
            </a:xfrm>
            <a:custGeom>
              <a:avLst/>
              <a:gdLst/>
              <a:ahLst/>
              <a:cxnLst/>
              <a:rect l="l" t="t" r="r" b="b"/>
              <a:pathLst>
                <a:path w="1080" h="1058" extrusionOk="0">
                  <a:moveTo>
                    <a:pt x="118" y="0"/>
                  </a:moveTo>
                  <a:cubicBezTo>
                    <a:pt x="90" y="0"/>
                    <a:pt x="63" y="10"/>
                    <a:pt x="42" y="31"/>
                  </a:cubicBezTo>
                  <a:cubicBezTo>
                    <a:pt x="0" y="73"/>
                    <a:pt x="0" y="141"/>
                    <a:pt x="42" y="183"/>
                  </a:cubicBezTo>
                  <a:lnTo>
                    <a:pt x="884" y="1026"/>
                  </a:lnTo>
                  <a:cubicBezTo>
                    <a:pt x="905" y="1047"/>
                    <a:pt x="934" y="1058"/>
                    <a:pt x="961" y="1058"/>
                  </a:cubicBezTo>
                  <a:cubicBezTo>
                    <a:pt x="988" y="1058"/>
                    <a:pt x="1017" y="1047"/>
                    <a:pt x="1038" y="1026"/>
                  </a:cubicBezTo>
                  <a:cubicBezTo>
                    <a:pt x="1080" y="985"/>
                    <a:pt x="1080" y="916"/>
                    <a:pt x="1038" y="875"/>
                  </a:cubicBezTo>
                  <a:lnTo>
                    <a:pt x="194" y="31"/>
                  </a:lnTo>
                  <a:cubicBezTo>
                    <a:pt x="173" y="10"/>
                    <a:pt x="145"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7618874" y="3702869"/>
              <a:ext cx="84559" cy="84559"/>
            </a:xfrm>
            <a:custGeom>
              <a:avLst/>
              <a:gdLst/>
              <a:ahLst/>
              <a:cxnLst/>
              <a:rect l="l" t="t" r="r" b="b"/>
              <a:pathLst>
                <a:path w="1677" h="1677" extrusionOk="0">
                  <a:moveTo>
                    <a:pt x="838" y="214"/>
                  </a:moveTo>
                  <a:cubicBezTo>
                    <a:pt x="1181" y="214"/>
                    <a:pt x="1461" y="494"/>
                    <a:pt x="1461" y="837"/>
                  </a:cubicBezTo>
                  <a:cubicBezTo>
                    <a:pt x="1461" y="1180"/>
                    <a:pt x="1182" y="1460"/>
                    <a:pt x="838" y="1460"/>
                  </a:cubicBezTo>
                  <a:cubicBezTo>
                    <a:pt x="495" y="1460"/>
                    <a:pt x="215" y="1180"/>
                    <a:pt x="215" y="837"/>
                  </a:cubicBezTo>
                  <a:cubicBezTo>
                    <a:pt x="215" y="493"/>
                    <a:pt x="495" y="214"/>
                    <a:pt x="838" y="214"/>
                  </a:cubicBezTo>
                  <a:close/>
                  <a:moveTo>
                    <a:pt x="838" y="0"/>
                  </a:moveTo>
                  <a:cubicBezTo>
                    <a:pt x="376" y="0"/>
                    <a:pt x="1" y="376"/>
                    <a:pt x="1" y="838"/>
                  </a:cubicBezTo>
                  <a:cubicBezTo>
                    <a:pt x="1" y="1300"/>
                    <a:pt x="376" y="1676"/>
                    <a:pt x="838" y="1676"/>
                  </a:cubicBezTo>
                  <a:cubicBezTo>
                    <a:pt x="1300" y="1676"/>
                    <a:pt x="1677" y="1300"/>
                    <a:pt x="1677" y="838"/>
                  </a:cubicBezTo>
                  <a:cubicBezTo>
                    <a:pt x="1677" y="376"/>
                    <a:pt x="1300"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5700815" y="1649240"/>
              <a:ext cx="109610" cy="109568"/>
            </a:xfrm>
            <a:custGeom>
              <a:avLst/>
              <a:gdLst/>
              <a:ahLst/>
              <a:cxnLst/>
              <a:rect l="l" t="t" r="r" b="b"/>
              <a:pathLst>
                <a:path w="3194" h="3193" extrusionOk="0">
                  <a:moveTo>
                    <a:pt x="1600" y="273"/>
                  </a:moveTo>
                  <a:lnTo>
                    <a:pt x="2052" y="1107"/>
                  </a:lnTo>
                  <a:cubicBezTo>
                    <a:pt x="2059" y="1121"/>
                    <a:pt x="2073" y="1135"/>
                    <a:pt x="2087" y="1142"/>
                  </a:cubicBezTo>
                  <a:lnTo>
                    <a:pt x="2919" y="1600"/>
                  </a:lnTo>
                  <a:lnTo>
                    <a:pt x="2084" y="2053"/>
                  </a:lnTo>
                  <a:cubicBezTo>
                    <a:pt x="2070" y="2060"/>
                    <a:pt x="2057" y="2073"/>
                    <a:pt x="2049" y="2087"/>
                  </a:cubicBezTo>
                  <a:lnTo>
                    <a:pt x="1591" y="2920"/>
                  </a:lnTo>
                  <a:lnTo>
                    <a:pt x="1139" y="2085"/>
                  </a:lnTo>
                  <a:cubicBezTo>
                    <a:pt x="1130" y="2071"/>
                    <a:pt x="1118" y="2058"/>
                    <a:pt x="1103" y="2050"/>
                  </a:cubicBezTo>
                  <a:lnTo>
                    <a:pt x="272" y="1592"/>
                  </a:lnTo>
                  <a:lnTo>
                    <a:pt x="1108" y="1138"/>
                  </a:lnTo>
                  <a:cubicBezTo>
                    <a:pt x="1122" y="1131"/>
                    <a:pt x="1135" y="1117"/>
                    <a:pt x="1143" y="1104"/>
                  </a:cubicBezTo>
                  <a:lnTo>
                    <a:pt x="1600" y="273"/>
                  </a:lnTo>
                  <a:close/>
                  <a:moveTo>
                    <a:pt x="1602" y="0"/>
                  </a:moveTo>
                  <a:cubicBezTo>
                    <a:pt x="1569" y="0"/>
                    <a:pt x="1539" y="17"/>
                    <a:pt x="1524" y="46"/>
                  </a:cubicBezTo>
                  <a:lnTo>
                    <a:pt x="1001" y="997"/>
                  </a:lnTo>
                  <a:lnTo>
                    <a:pt x="47" y="1515"/>
                  </a:lnTo>
                  <a:cubicBezTo>
                    <a:pt x="19" y="1530"/>
                    <a:pt x="0" y="1560"/>
                    <a:pt x="0" y="1592"/>
                  </a:cubicBezTo>
                  <a:cubicBezTo>
                    <a:pt x="0" y="1625"/>
                    <a:pt x="18" y="1655"/>
                    <a:pt x="46" y="1670"/>
                  </a:cubicBezTo>
                  <a:lnTo>
                    <a:pt x="998" y="2193"/>
                  </a:lnTo>
                  <a:lnTo>
                    <a:pt x="1514" y="3146"/>
                  </a:lnTo>
                  <a:cubicBezTo>
                    <a:pt x="1530" y="3175"/>
                    <a:pt x="1560" y="3193"/>
                    <a:pt x="1592" y="3193"/>
                  </a:cubicBezTo>
                  <a:cubicBezTo>
                    <a:pt x="1625" y="3193"/>
                    <a:pt x="1655" y="3175"/>
                    <a:pt x="1670" y="3148"/>
                  </a:cubicBezTo>
                  <a:lnTo>
                    <a:pt x="2193" y="2196"/>
                  </a:lnTo>
                  <a:lnTo>
                    <a:pt x="3147" y="1680"/>
                  </a:lnTo>
                  <a:cubicBezTo>
                    <a:pt x="3175" y="1664"/>
                    <a:pt x="3194" y="1634"/>
                    <a:pt x="3194" y="1602"/>
                  </a:cubicBezTo>
                  <a:cubicBezTo>
                    <a:pt x="3194" y="1569"/>
                    <a:pt x="3177" y="1539"/>
                    <a:pt x="3148" y="1524"/>
                  </a:cubicBezTo>
                  <a:lnTo>
                    <a:pt x="2197" y="1001"/>
                  </a:lnTo>
                  <a:lnTo>
                    <a:pt x="1679" y="47"/>
                  </a:lnTo>
                  <a:cubicBezTo>
                    <a:pt x="1664" y="19"/>
                    <a:pt x="1634"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5453427" y="1339537"/>
              <a:ext cx="34" cy="33629"/>
            </a:xfrm>
            <a:custGeom>
              <a:avLst/>
              <a:gdLst/>
              <a:ahLst/>
              <a:cxnLst/>
              <a:rect l="l" t="t" r="r" b="b"/>
              <a:pathLst>
                <a:path w="1" h="980" extrusionOk="0">
                  <a:moveTo>
                    <a:pt x="1" y="1"/>
                  </a:moveTo>
                  <a:lnTo>
                    <a:pt x="1" y="97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5450407" y="1336517"/>
              <a:ext cx="6177" cy="39702"/>
            </a:xfrm>
            <a:custGeom>
              <a:avLst/>
              <a:gdLst/>
              <a:ahLst/>
              <a:cxnLst/>
              <a:rect l="l" t="t" r="r" b="b"/>
              <a:pathLst>
                <a:path w="180" h="1157" extrusionOk="0">
                  <a:moveTo>
                    <a:pt x="89" y="1"/>
                  </a:moveTo>
                  <a:cubicBezTo>
                    <a:pt x="41" y="1"/>
                    <a:pt x="1" y="39"/>
                    <a:pt x="1" y="89"/>
                  </a:cubicBezTo>
                  <a:lnTo>
                    <a:pt x="1" y="1068"/>
                  </a:lnTo>
                  <a:cubicBezTo>
                    <a:pt x="1" y="1116"/>
                    <a:pt x="40" y="1157"/>
                    <a:pt x="89" y="1157"/>
                  </a:cubicBezTo>
                  <a:cubicBezTo>
                    <a:pt x="139" y="1157"/>
                    <a:pt x="179" y="1117"/>
                    <a:pt x="177" y="1068"/>
                  </a:cubicBezTo>
                  <a:lnTo>
                    <a:pt x="177" y="89"/>
                  </a:lnTo>
                  <a:cubicBezTo>
                    <a:pt x="177" y="41"/>
                    <a:pt x="13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5453427" y="1425808"/>
              <a:ext cx="34" cy="33629"/>
            </a:xfrm>
            <a:custGeom>
              <a:avLst/>
              <a:gdLst/>
              <a:ahLst/>
              <a:cxnLst/>
              <a:rect l="l" t="t" r="r" b="b"/>
              <a:pathLst>
                <a:path w="1" h="980" extrusionOk="0">
                  <a:moveTo>
                    <a:pt x="1" y="0"/>
                  </a:moveTo>
                  <a:lnTo>
                    <a:pt x="1" y="9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5450407" y="1422788"/>
              <a:ext cx="6177" cy="39702"/>
            </a:xfrm>
            <a:custGeom>
              <a:avLst/>
              <a:gdLst/>
              <a:ahLst/>
              <a:cxnLst/>
              <a:rect l="l" t="t" r="r" b="b"/>
              <a:pathLst>
                <a:path w="180" h="1157" extrusionOk="0">
                  <a:moveTo>
                    <a:pt x="89" y="0"/>
                  </a:moveTo>
                  <a:cubicBezTo>
                    <a:pt x="41" y="0"/>
                    <a:pt x="1" y="40"/>
                    <a:pt x="1" y="88"/>
                  </a:cubicBezTo>
                  <a:lnTo>
                    <a:pt x="1" y="1068"/>
                  </a:lnTo>
                  <a:cubicBezTo>
                    <a:pt x="1" y="1116"/>
                    <a:pt x="40" y="1156"/>
                    <a:pt x="89" y="1156"/>
                  </a:cubicBezTo>
                  <a:cubicBezTo>
                    <a:pt x="139" y="1156"/>
                    <a:pt x="179" y="1118"/>
                    <a:pt x="177" y="1068"/>
                  </a:cubicBezTo>
                  <a:lnTo>
                    <a:pt x="177" y="88"/>
                  </a:lnTo>
                  <a:cubicBezTo>
                    <a:pt x="177" y="41"/>
                    <a:pt x="139"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5479782" y="1399521"/>
              <a:ext cx="33665" cy="34"/>
            </a:xfrm>
            <a:custGeom>
              <a:avLst/>
              <a:gdLst/>
              <a:ahLst/>
              <a:cxnLst/>
              <a:rect l="l" t="t" r="r" b="b"/>
              <a:pathLst>
                <a:path w="981" h="1" extrusionOk="0">
                  <a:moveTo>
                    <a:pt x="980" y="0"/>
                  </a:moveTo>
                  <a:lnTo>
                    <a:pt x="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5476762" y="1396502"/>
              <a:ext cx="39705" cy="6074"/>
            </a:xfrm>
            <a:custGeom>
              <a:avLst/>
              <a:gdLst/>
              <a:ahLst/>
              <a:cxnLst/>
              <a:rect l="l" t="t" r="r" b="b"/>
              <a:pathLst>
                <a:path w="1157" h="177" extrusionOk="0">
                  <a:moveTo>
                    <a:pt x="89" y="0"/>
                  </a:moveTo>
                  <a:cubicBezTo>
                    <a:pt x="41" y="0"/>
                    <a:pt x="1" y="40"/>
                    <a:pt x="1" y="88"/>
                  </a:cubicBezTo>
                  <a:cubicBezTo>
                    <a:pt x="1" y="136"/>
                    <a:pt x="40" y="177"/>
                    <a:pt x="89" y="177"/>
                  </a:cubicBezTo>
                  <a:lnTo>
                    <a:pt x="1068" y="177"/>
                  </a:lnTo>
                  <a:cubicBezTo>
                    <a:pt x="1116" y="177"/>
                    <a:pt x="1157" y="136"/>
                    <a:pt x="1157" y="88"/>
                  </a:cubicBezTo>
                  <a:cubicBezTo>
                    <a:pt x="1157" y="40"/>
                    <a:pt x="111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5393545" y="1399521"/>
              <a:ext cx="33597" cy="34"/>
            </a:xfrm>
            <a:custGeom>
              <a:avLst/>
              <a:gdLst/>
              <a:ahLst/>
              <a:cxnLst/>
              <a:rect l="l" t="t" r="r" b="b"/>
              <a:pathLst>
                <a:path w="979" h="1" extrusionOk="0">
                  <a:moveTo>
                    <a:pt x="979" y="0"/>
                  </a:moveTo>
                  <a:lnTo>
                    <a:pt x="0"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5390525" y="1396502"/>
              <a:ext cx="39705" cy="6074"/>
            </a:xfrm>
            <a:custGeom>
              <a:avLst/>
              <a:gdLst/>
              <a:ahLst/>
              <a:cxnLst/>
              <a:rect l="l" t="t" r="r" b="b"/>
              <a:pathLst>
                <a:path w="1157" h="177" extrusionOk="0">
                  <a:moveTo>
                    <a:pt x="88" y="0"/>
                  </a:moveTo>
                  <a:cubicBezTo>
                    <a:pt x="39" y="0"/>
                    <a:pt x="0" y="40"/>
                    <a:pt x="0" y="88"/>
                  </a:cubicBezTo>
                  <a:cubicBezTo>
                    <a:pt x="0" y="136"/>
                    <a:pt x="38" y="177"/>
                    <a:pt x="88" y="177"/>
                  </a:cubicBezTo>
                  <a:lnTo>
                    <a:pt x="1068" y="177"/>
                  </a:lnTo>
                  <a:cubicBezTo>
                    <a:pt x="1116" y="177"/>
                    <a:pt x="1156" y="136"/>
                    <a:pt x="1156" y="88"/>
                  </a:cubicBezTo>
                  <a:cubicBezTo>
                    <a:pt x="1156" y="40"/>
                    <a:pt x="1117"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5411046" y="1418121"/>
              <a:ext cx="23851" cy="23815"/>
            </a:xfrm>
            <a:custGeom>
              <a:avLst/>
              <a:gdLst/>
              <a:ahLst/>
              <a:cxnLst/>
              <a:rect l="l" t="t" r="r" b="b"/>
              <a:pathLst>
                <a:path w="695" h="694" extrusionOk="0">
                  <a:moveTo>
                    <a:pt x="1" y="693"/>
                  </a:moveTo>
                  <a:lnTo>
                    <a:pt x="694"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5407752" y="1415067"/>
              <a:ext cx="30508" cy="29888"/>
            </a:xfrm>
            <a:custGeom>
              <a:avLst/>
              <a:gdLst/>
              <a:ahLst/>
              <a:cxnLst/>
              <a:rect l="l" t="t" r="r" b="b"/>
              <a:pathLst>
                <a:path w="889" h="871" extrusionOk="0">
                  <a:moveTo>
                    <a:pt x="790" y="0"/>
                  </a:moveTo>
                  <a:cubicBezTo>
                    <a:pt x="768" y="0"/>
                    <a:pt x="745" y="9"/>
                    <a:pt x="728" y="27"/>
                  </a:cubicBezTo>
                  <a:lnTo>
                    <a:pt x="35" y="720"/>
                  </a:lnTo>
                  <a:cubicBezTo>
                    <a:pt x="0" y="753"/>
                    <a:pt x="0" y="809"/>
                    <a:pt x="35" y="845"/>
                  </a:cubicBezTo>
                  <a:cubicBezTo>
                    <a:pt x="52" y="861"/>
                    <a:pt x="75" y="871"/>
                    <a:pt x="97" y="871"/>
                  </a:cubicBezTo>
                  <a:cubicBezTo>
                    <a:pt x="121" y="871"/>
                    <a:pt x="143" y="861"/>
                    <a:pt x="161" y="845"/>
                  </a:cubicBezTo>
                  <a:lnTo>
                    <a:pt x="853" y="151"/>
                  </a:lnTo>
                  <a:cubicBezTo>
                    <a:pt x="889" y="118"/>
                    <a:pt x="889" y="62"/>
                    <a:pt x="853" y="27"/>
                  </a:cubicBezTo>
                  <a:cubicBezTo>
                    <a:pt x="836" y="9"/>
                    <a:pt x="813"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5472095" y="1357107"/>
              <a:ext cx="23748" cy="23780"/>
            </a:xfrm>
            <a:custGeom>
              <a:avLst/>
              <a:gdLst/>
              <a:ahLst/>
              <a:cxnLst/>
              <a:rect l="l" t="t" r="r" b="b"/>
              <a:pathLst>
                <a:path w="692" h="693" extrusionOk="0">
                  <a:moveTo>
                    <a:pt x="1" y="693"/>
                  </a:moveTo>
                  <a:lnTo>
                    <a:pt x="692"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5468767" y="1353984"/>
              <a:ext cx="30474" cy="29923"/>
            </a:xfrm>
            <a:custGeom>
              <a:avLst/>
              <a:gdLst/>
              <a:ahLst/>
              <a:cxnLst/>
              <a:rect l="l" t="t" r="r" b="b"/>
              <a:pathLst>
                <a:path w="888" h="872" extrusionOk="0">
                  <a:moveTo>
                    <a:pt x="791" y="1"/>
                  </a:moveTo>
                  <a:cubicBezTo>
                    <a:pt x="768" y="1"/>
                    <a:pt x="746" y="9"/>
                    <a:pt x="729" y="27"/>
                  </a:cubicBezTo>
                  <a:lnTo>
                    <a:pt x="35" y="720"/>
                  </a:lnTo>
                  <a:cubicBezTo>
                    <a:pt x="0" y="755"/>
                    <a:pt x="0" y="811"/>
                    <a:pt x="35" y="846"/>
                  </a:cubicBezTo>
                  <a:cubicBezTo>
                    <a:pt x="52" y="862"/>
                    <a:pt x="76" y="872"/>
                    <a:pt x="98" y="872"/>
                  </a:cubicBezTo>
                  <a:cubicBezTo>
                    <a:pt x="119" y="872"/>
                    <a:pt x="143" y="864"/>
                    <a:pt x="160" y="845"/>
                  </a:cubicBezTo>
                  <a:lnTo>
                    <a:pt x="852" y="152"/>
                  </a:lnTo>
                  <a:cubicBezTo>
                    <a:pt x="887" y="118"/>
                    <a:pt x="887" y="62"/>
                    <a:pt x="852" y="27"/>
                  </a:cubicBezTo>
                  <a:cubicBezTo>
                    <a:pt x="835" y="9"/>
                    <a:pt x="813"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5411046" y="1357107"/>
              <a:ext cx="23851" cy="23780"/>
            </a:xfrm>
            <a:custGeom>
              <a:avLst/>
              <a:gdLst/>
              <a:ahLst/>
              <a:cxnLst/>
              <a:rect l="l" t="t" r="r" b="b"/>
              <a:pathLst>
                <a:path w="695" h="693" extrusionOk="0">
                  <a:moveTo>
                    <a:pt x="1" y="0"/>
                  </a:moveTo>
                  <a:lnTo>
                    <a:pt x="694"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5407752" y="1354052"/>
              <a:ext cx="30508" cy="29854"/>
            </a:xfrm>
            <a:custGeom>
              <a:avLst/>
              <a:gdLst/>
              <a:ahLst/>
              <a:cxnLst/>
              <a:rect l="l" t="t" r="r" b="b"/>
              <a:pathLst>
                <a:path w="889" h="870" extrusionOk="0">
                  <a:moveTo>
                    <a:pt x="98" y="0"/>
                  </a:moveTo>
                  <a:cubicBezTo>
                    <a:pt x="75" y="0"/>
                    <a:pt x="52" y="9"/>
                    <a:pt x="35" y="26"/>
                  </a:cubicBezTo>
                  <a:cubicBezTo>
                    <a:pt x="0" y="60"/>
                    <a:pt x="0" y="116"/>
                    <a:pt x="35" y="151"/>
                  </a:cubicBezTo>
                  <a:lnTo>
                    <a:pt x="728" y="844"/>
                  </a:lnTo>
                  <a:cubicBezTo>
                    <a:pt x="744" y="860"/>
                    <a:pt x="768" y="870"/>
                    <a:pt x="790" y="870"/>
                  </a:cubicBezTo>
                  <a:cubicBezTo>
                    <a:pt x="812" y="870"/>
                    <a:pt x="836" y="862"/>
                    <a:pt x="853" y="845"/>
                  </a:cubicBezTo>
                  <a:cubicBezTo>
                    <a:pt x="889" y="810"/>
                    <a:pt x="889" y="754"/>
                    <a:pt x="853" y="719"/>
                  </a:cubicBezTo>
                  <a:lnTo>
                    <a:pt x="160" y="26"/>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5472095" y="1418121"/>
              <a:ext cx="23748" cy="23815"/>
            </a:xfrm>
            <a:custGeom>
              <a:avLst/>
              <a:gdLst/>
              <a:ahLst/>
              <a:cxnLst/>
              <a:rect l="l" t="t" r="r" b="b"/>
              <a:pathLst>
                <a:path w="692" h="694" extrusionOk="0">
                  <a:moveTo>
                    <a:pt x="1" y="0"/>
                  </a:moveTo>
                  <a:lnTo>
                    <a:pt x="692" y="69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5468732" y="1415067"/>
              <a:ext cx="30508" cy="29888"/>
            </a:xfrm>
            <a:custGeom>
              <a:avLst/>
              <a:gdLst/>
              <a:ahLst/>
              <a:cxnLst/>
              <a:rect l="l" t="t" r="r" b="b"/>
              <a:pathLst>
                <a:path w="889" h="871" extrusionOk="0">
                  <a:moveTo>
                    <a:pt x="98" y="0"/>
                  </a:moveTo>
                  <a:cubicBezTo>
                    <a:pt x="75" y="0"/>
                    <a:pt x="52" y="9"/>
                    <a:pt x="35" y="27"/>
                  </a:cubicBezTo>
                  <a:cubicBezTo>
                    <a:pt x="0" y="61"/>
                    <a:pt x="0" y="116"/>
                    <a:pt x="35" y="151"/>
                  </a:cubicBezTo>
                  <a:lnTo>
                    <a:pt x="728" y="845"/>
                  </a:lnTo>
                  <a:cubicBezTo>
                    <a:pt x="745" y="861"/>
                    <a:pt x="768" y="871"/>
                    <a:pt x="790" y="871"/>
                  </a:cubicBezTo>
                  <a:cubicBezTo>
                    <a:pt x="814" y="871"/>
                    <a:pt x="835" y="861"/>
                    <a:pt x="853" y="845"/>
                  </a:cubicBezTo>
                  <a:cubicBezTo>
                    <a:pt x="888" y="810"/>
                    <a:pt x="888" y="754"/>
                    <a:pt x="853" y="720"/>
                  </a:cubicBezTo>
                  <a:lnTo>
                    <a:pt x="161" y="27"/>
                  </a:lnTo>
                  <a:cubicBezTo>
                    <a:pt x="143" y="9"/>
                    <a:pt x="12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8101960" y="3941925"/>
              <a:ext cx="52389" cy="52339"/>
            </a:xfrm>
            <a:custGeom>
              <a:avLst/>
              <a:gdLst/>
              <a:ahLst/>
              <a:cxnLst/>
              <a:rect l="l" t="t" r="r" b="b"/>
              <a:pathLst>
                <a:path w="1039" h="1038" extrusionOk="0">
                  <a:moveTo>
                    <a:pt x="519" y="179"/>
                  </a:moveTo>
                  <a:cubicBezTo>
                    <a:pt x="707" y="179"/>
                    <a:pt x="861" y="331"/>
                    <a:pt x="861" y="519"/>
                  </a:cubicBezTo>
                  <a:cubicBezTo>
                    <a:pt x="861" y="708"/>
                    <a:pt x="707" y="860"/>
                    <a:pt x="519" y="860"/>
                  </a:cubicBezTo>
                  <a:cubicBezTo>
                    <a:pt x="331" y="860"/>
                    <a:pt x="178" y="708"/>
                    <a:pt x="178" y="519"/>
                  </a:cubicBezTo>
                  <a:cubicBezTo>
                    <a:pt x="178" y="331"/>
                    <a:pt x="331" y="179"/>
                    <a:pt x="519" y="179"/>
                  </a:cubicBezTo>
                  <a:close/>
                  <a:moveTo>
                    <a:pt x="519" y="0"/>
                  </a:moveTo>
                  <a:cubicBezTo>
                    <a:pt x="233" y="0"/>
                    <a:pt x="0" y="234"/>
                    <a:pt x="0" y="519"/>
                  </a:cubicBezTo>
                  <a:cubicBezTo>
                    <a:pt x="0" y="806"/>
                    <a:pt x="234" y="1038"/>
                    <a:pt x="519" y="1038"/>
                  </a:cubicBezTo>
                  <a:cubicBezTo>
                    <a:pt x="805" y="1038"/>
                    <a:pt x="1038" y="806"/>
                    <a:pt x="1037" y="519"/>
                  </a:cubicBezTo>
                  <a:cubicBezTo>
                    <a:pt x="1037" y="233"/>
                    <a:pt x="805" y="0"/>
                    <a:pt x="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764131"/>
      </p:ext>
    </p:extLst>
  </p:cSld>
  <p:clrMapOvr>
    <a:masterClrMapping/>
  </p:clrMapOvr>
</p:sld>
</file>

<file path=ppt/theme/theme1.xml><?xml version="1.0" encoding="utf-8"?>
<a:theme xmlns:a="http://schemas.openxmlformats.org/drawingml/2006/main" name="B2B SEO Strategy by Slidesgo">
  <a:themeElements>
    <a:clrScheme name="Simple Light">
      <a:dk1>
        <a:srgbClr val="121B46"/>
      </a:dk1>
      <a:lt1>
        <a:srgbClr val="FDF6EB"/>
      </a:lt1>
      <a:dk2>
        <a:srgbClr val="ED7550"/>
      </a:dk2>
      <a:lt2>
        <a:srgbClr val="00D7CB"/>
      </a:lt2>
      <a:accent1>
        <a:srgbClr val="F8CA88"/>
      </a:accent1>
      <a:accent2>
        <a:srgbClr val="577785"/>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641</Words>
  <Application>Microsoft Office PowerPoint</Application>
  <PresentationFormat>On-screen Show (16:9)</PresentationFormat>
  <Paragraphs>76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Montserrat Medium</vt:lpstr>
      <vt:lpstr>Anaheim</vt:lpstr>
      <vt:lpstr>Martel Sans Black</vt:lpstr>
      <vt:lpstr>Martel Sans</vt:lpstr>
      <vt:lpstr>B2B SEO Strategy by Slidesgo</vt:lpstr>
      <vt:lpstr>Unit Test, White Box Testing, dan CI/CD Testing QA</vt:lpstr>
      <vt:lpstr>Daftar Isi</vt:lpstr>
      <vt:lpstr>Unit Test</vt:lpstr>
      <vt:lpstr>Definisi Unit Test</vt:lpstr>
      <vt:lpstr>White Box Testing</vt:lpstr>
      <vt:lpstr>Definisi White Box Testing</vt:lpstr>
      <vt:lpstr>CI (Continuous Integration)</vt:lpstr>
      <vt:lpstr>Definisi CI (Continuous Integration)</vt:lpstr>
      <vt:lpstr>CD (Continuous Delivery)</vt:lpstr>
      <vt:lpstr>Definisi CD (Continuous Delivery)</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lpstr>Cara Kerja CI/CD  Studi Kasus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B2B SEO Strategy</dc:title>
  <dc:creator>Fariz Septiawan</dc:creator>
  <cp:lastModifiedBy>Andri Firman Saputra</cp:lastModifiedBy>
  <cp:revision>22</cp:revision>
  <dcterms:modified xsi:type="dcterms:W3CDTF">2023-10-29T04:22:05Z</dcterms:modified>
</cp:coreProperties>
</file>