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25"/>
  </p:notesMasterIdLst>
  <p:sldIdLst>
    <p:sldId id="256" r:id="rId2"/>
    <p:sldId id="259" r:id="rId3"/>
    <p:sldId id="260" r:id="rId4"/>
    <p:sldId id="281" r:id="rId5"/>
    <p:sldId id="266" r:id="rId6"/>
    <p:sldId id="279" r:id="rId7"/>
    <p:sldId id="263" r:id="rId8"/>
    <p:sldId id="264" r:id="rId9"/>
    <p:sldId id="311" r:id="rId10"/>
    <p:sldId id="312" r:id="rId11"/>
    <p:sldId id="265" r:id="rId12"/>
    <p:sldId id="313" r:id="rId13"/>
    <p:sldId id="277" r:id="rId14"/>
    <p:sldId id="314" r:id="rId15"/>
    <p:sldId id="315" r:id="rId16"/>
    <p:sldId id="316" r:id="rId17"/>
    <p:sldId id="317" r:id="rId18"/>
    <p:sldId id="318" r:id="rId19"/>
    <p:sldId id="319" r:id="rId20"/>
    <p:sldId id="320" r:id="rId21"/>
    <p:sldId id="321" r:id="rId22"/>
    <p:sldId id="323" r:id="rId23"/>
    <p:sldId id="324" r:id="rId24"/>
  </p:sldIdLst>
  <p:sldSz cx="9144000" cy="5143500" type="screen16x9"/>
  <p:notesSz cx="6858000" cy="9144000"/>
  <p:embeddedFontLst>
    <p:embeddedFont>
      <p:font typeface="DM Sans" pitchFamily="2" charset="0"/>
      <p:regular r:id="rId26"/>
      <p:bold r:id="rId27"/>
      <p:italic r:id="rId28"/>
      <p:boldItalic r:id="rId29"/>
    </p:embeddedFont>
    <p:embeddedFont>
      <p:font typeface="Proxima Nova" panose="020B0604020202020204" charset="0"/>
      <p:regular r:id="rId30"/>
      <p:bold r:id="rId31"/>
      <p:italic r:id="rId32"/>
      <p:boldItalic r:id="rId33"/>
    </p:embeddedFont>
    <p:embeddedFont>
      <p:font typeface="Viga" panose="020B0604020202020204" charset="0"/>
      <p:regular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61">
          <p15:clr>
            <a:srgbClr val="9AA0A6"/>
          </p15:clr>
        </p15:guide>
        <p15:guide id="2" pos="2880">
          <p15:clr>
            <a:srgbClr val="9AA0A6"/>
          </p15:clr>
        </p15:guide>
        <p15:guide id="3" pos="456">
          <p15:clr>
            <a:srgbClr val="9AA0A6"/>
          </p15:clr>
        </p15:guide>
        <p15:guide id="4" orient="horz" pos="1732">
          <p15:clr>
            <a:srgbClr val="9AA0A6"/>
          </p15:clr>
        </p15:guide>
        <p15:guide id="5" orient="horz" pos="2664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AF0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2EE59A0-3991-4934-AA3E-7EC1FB614253}">
  <a:tblStyle styleId="{D2EE59A0-3991-4934-AA3E-7EC1FB61425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306" y="-240"/>
      </p:cViewPr>
      <p:guideLst>
        <p:guide orient="horz" pos="461"/>
        <p:guide pos="2880"/>
        <p:guide pos="456"/>
        <p:guide orient="horz" pos="1732"/>
        <p:guide orient="horz" pos="26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21" Type="http://schemas.openxmlformats.org/officeDocument/2006/relationships/slide" Target="slides/slide20.xml"/><Relationship Id="rId34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7" name="Google Shape;2327;g6bdca54fc3_0_265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8" name="Google Shape;2328;g6bdca54fc3_0_265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35875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Google Shape;909;g6bdca54fc3_0_4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0" name="Google Shape;910;g6bdca54fc3_0_4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Google Shape;909;g6bdca54fc3_0_4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0" name="Google Shape;910;g6bdca54fc3_0_4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48788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Google Shape;2051;g6bdca54fc3_0_262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2" name="Google Shape;2052;g6bdca54fc3_0_262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7" name="Google Shape;2327;g6bdca54fc3_0_265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8" name="Google Shape;2328;g6bdca54fc3_0_265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46309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7" name="Google Shape;2327;g6bdca54fc3_0_265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8" name="Google Shape;2328;g6bdca54fc3_0_265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53068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7" name="Google Shape;2327;g6bdca54fc3_0_265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8" name="Google Shape;2328;g6bdca54fc3_0_265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93514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7" name="Google Shape;2327;g6bdca54fc3_0_265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8" name="Google Shape;2328;g6bdca54fc3_0_265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77141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7" name="Google Shape;2327;g6bdca54fc3_0_265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8" name="Google Shape;2328;g6bdca54fc3_0_265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43111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7" name="Google Shape;2327;g6bdca54fc3_0_265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8" name="Google Shape;2328;g6bdca54fc3_0_265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36918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6bb4ddd667_0_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6bb4ddd667_0_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7" name="Google Shape;2327;g6bdca54fc3_0_265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8" name="Google Shape;2328;g6bdca54fc3_0_265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582978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7" name="Google Shape;2327;g6bdca54fc3_0_265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8" name="Google Shape;2328;g6bdca54fc3_0_265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034730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6bb4ddd667_0_4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6bb4ddd667_0_4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7" name="Google Shape;2327;g6bdca54fc3_0_265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8" name="Google Shape;2328;g6bdca54fc3_0_265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" name="Google Shape;1019;g6bdca54fc3_0_5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0" name="Google Shape;1020;g6bdca54fc3_0_5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5" name="Google Shape;2195;g6bdca54fc3_0_263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6" name="Google Shape;2196;g6bdca54fc3_0_263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g6bdca54efd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4" name="Google Shape;624;g6bdca54efd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g6bdca54fc3_0_4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2" name="Google Shape;872;g6bdca54fc3_0_4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g6bdca54fc3_0_4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2" name="Google Shape;872;g6bdca54fc3_0_4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127962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974350" y="527325"/>
            <a:ext cx="3769500" cy="291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4800"/>
              <a:buNone/>
              <a:defRPr sz="4800">
                <a:solidFill>
                  <a:srgbClr val="1F1C5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974350" y="3518775"/>
            <a:ext cx="3876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>
                <a:solidFill>
                  <a:srgbClr val="1F1C5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1">
  <p:cSld name="SECTION_HEADER_1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012" scaled="0"/>
        </a:gra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>
            <a:spLocks noGrp="1"/>
          </p:cNvSpPr>
          <p:nvPr>
            <p:ph type="title"/>
          </p:nvPr>
        </p:nvSpPr>
        <p:spPr>
          <a:xfrm>
            <a:off x="4288151" y="1458975"/>
            <a:ext cx="3967500" cy="167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98" name="Google Shape;98;p19"/>
          <p:cNvSpPr txBox="1">
            <a:spLocks noGrp="1"/>
          </p:cNvSpPr>
          <p:nvPr>
            <p:ph type="subTitle" idx="1"/>
          </p:nvPr>
        </p:nvSpPr>
        <p:spPr>
          <a:xfrm>
            <a:off x="5277851" y="3087550"/>
            <a:ext cx="29778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>
                <a:solidFill>
                  <a:srgbClr val="1F1C5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99" name="Google Shape;99;p19"/>
          <p:cNvSpPr txBox="1">
            <a:spLocks noGrp="1"/>
          </p:cNvSpPr>
          <p:nvPr>
            <p:ph type="title" idx="2" hasCustomPrompt="1"/>
          </p:nvPr>
        </p:nvSpPr>
        <p:spPr>
          <a:xfrm>
            <a:off x="5597951" y="792425"/>
            <a:ext cx="2657700" cy="7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hree Columns  1">
  <p:cSld name="ONE_COLUMN_TEXT_1_1_1_1_2">
    <p:bg>
      <p:bgPr>
        <a:solidFill>
          <a:srgbClr val="FFFFFF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4" name="Google Shape;134;p24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135" name="Google Shape;135;p24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36" name="Google Shape;136;p24"/>
          <p:cNvSpPr txBox="1">
            <a:spLocks noGrp="1"/>
          </p:cNvSpPr>
          <p:nvPr>
            <p:ph type="body" idx="1"/>
          </p:nvPr>
        </p:nvSpPr>
        <p:spPr>
          <a:xfrm>
            <a:off x="3464998" y="3508236"/>
            <a:ext cx="2214000" cy="11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7" name="Google Shape;137;p24"/>
          <p:cNvSpPr txBox="1">
            <a:spLocks noGrp="1"/>
          </p:cNvSpPr>
          <p:nvPr>
            <p:ph type="title" idx="2"/>
          </p:nvPr>
        </p:nvSpPr>
        <p:spPr>
          <a:xfrm>
            <a:off x="3464998" y="3010385"/>
            <a:ext cx="22140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38" name="Google Shape;138;p24"/>
          <p:cNvSpPr txBox="1">
            <a:spLocks noGrp="1"/>
          </p:cNvSpPr>
          <p:nvPr>
            <p:ph type="body" idx="3"/>
          </p:nvPr>
        </p:nvSpPr>
        <p:spPr>
          <a:xfrm>
            <a:off x="835213" y="3508236"/>
            <a:ext cx="2214000" cy="11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9" name="Google Shape;139;p24"/>
          <p:cNvSpPr txBox="1">
            <a:spLocks noGrp="1"/>
          </p:cNvSpPr>
          <p:nvPr>
            <p:ph type="title" idx="4"/>
          </p:nvPr>
        </p:nvSpPr>
        <p:spPr>
          <a:xfrm>
            <a:off x="835213" y="3010385"/>
            <a:ext cx="22140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40" name="Google Shape;140;p24"/>
          <p:cNvSpPr txBox="1">
            <a:spLocks noGrp="1"/>
          </p:cNvSpPr>
          <p:nvPr>
            <p:ph type="body" idx="5"/>
          </p:nvPr>
        </p:nvSpPr>
        <p:spPr>
          <a:xfrm>
            <a:off x="6094778" y="3508236"/>
            <a:ext cx="2214000" cy="11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41" name="Google Shape;141;p24"/>
          <p:cNvSpPr txBox="1">
            <a:spLocks noGrp="1"/>
          </p:cNvSpPr>
          <p:nvPr>
            <p:ph type="title" idx="6"/>
          </p:nvPr>
        </p:nvSpPr>
        <p:spPr>
          <a:xfrm>
            <a:off x="6094778" y="3010385"/>
            <a:ext cx="22140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6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Google Shape;28;p7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626625" y="1404600"/>
            <a:ext cx="27852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 txBox="1">
            <a:spLocks noGrp="1"/>
          </p:cNvSpPr>
          <p:nvPr>
            <p:ph type="subTitle" idx="1"/>
          </p:nvPr>
        </p:nvSpPr>
        <p:spPr>
          <a:xfrm>
            <a:off x="626625" y="1515050"/>
            <a:ext cx="1940700" cy="75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iga"/>
              <a:buNone/>
              <a:defRPr sz="1400">
                <a:latin typeface="Viga"/>
                <a:ea typeface="Viga"/>
                <a:cs typeface="Viga"/>
                <a:sym typeface="Vig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body" idx="2"/>
          </p:nvPr>
        </p:nvSpPr>
        <p:spPr>
          <a:xfrm>
            <a:off x="626625" y="2266850"/>
            <a:ext cx="2925900" cy="23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cxnSp>
        <p:nvCxnSpPr>
          <p:cNvPr id="36" name="Google Shape;36;p9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">
  <p:cSld name="ONE_COLUMN_TEXT_1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Google Shape;65;p14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body" idx="1"/>
          </p:nvPr>
        </p:nvSpPr>
        <p:spPr>
          <a:xfrm>
            <a:off x="5267775" y="2040625"/>
            <a:ext cx="2785200" cy="178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wo Columns">
  <p:cSld name="ONE_COLUMN_TEXT_1_1_1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Google Shape;74;p16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body" idx="1"/>
          </p:nvPr>
        </p:nvSpPr>
        <p:spPr>
          <a:xfrm>
            <a:off x="5316193" y="3450300"/>
            <a:ext cx="2628600" cy="11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title" idx="2"/>
          </p:nvPr>
        </p:nvSpPr>
        <p:spPr>
          <a:xfrm>
            <a:off x="5316193" y="2952450"/>
            <a:ext cx="26286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body" idx="3"/>
          </p:nvPr>
        </p:nvSpPr>
        <p:spPr>
          <a:xfrm>
            <a:off x="1199212" y="3450300"/>
            <a:ext cx="2628600" cy="11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title" idx="4"/>
          </p:nvPr>
        </p:nvSpPr>
        <p:spPr>
          <a:xfrm>
            <a:off x="1199212" y="2952450"/>
            <a:ext cx="26286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hree Columns ">
  <p:cSld name="ONE_COLUMN_TEXT_1_1_1_1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700" scaled="0"/>
        </a:gra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" name="Google Shape;81;p17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82" name="Google Shape;82;p17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3" name="Google Shape;83;p17"/>
          <p:cNvSpPr txBox="1">
            <a:spLocks noGrp="1"/>
          </p:cNvSpPr>
          <p:nvPr>
            <p:ph type="body" idx="1"/>
          </p:nvPr>
        </p:nvSpPr>
        <p:spPr>
          <a:xfrm>
            <a:off x="3464998" y="3508236"/>
            <a:ext cx="2214000" cy="11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4" name="Google Shape;84;p17"/>
          <p:cNvSpPr txBox="1">
            <a:spLocks noGrp="1"/>
          </p:cNvSpPr>
          <p:nvPr>
            <p:ph type="title" idx="2"/>
          </p:nvPr>
        </p:nvSpPr>
        <p:spPr>
          <a:xfrm>
            <a:off x="3464998" y="3010385"/>
            <a:ext cx="22140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5" name="Google Shape;85;p17"/>
          <p:cNvSpPr txBox="1">
            <a:spLocks noGrp="1"/>
          </p:cNvSpPr>
          <p:nvPr>
            <p:ph type="body" idx="3"/>
          </p:nvPr>
        </p:nvSpPr>
        <p:spPr>
          <a:xfrm>
            <a:off x="835213" y="3508236"/>
            <a:ext cx="2214000" cy="11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6" name="Google Shape;86;p17"/>
          <p:cNvSpPr txBox="1">
            <a:spLocks noGrp="1"/>
          </p:cNvSpPr>
          <p:nvPr>
            <p:ph type="title" idx="4"/>
          </p:nvPr>
        </p:nvSpPr>
        <p:spPr>
          <a:xfrm>
            <a:off x="835213" y="3010385"/>
            <a:ext cx="22140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7" name="Google Shape;87;p17"/>
          <p:cNvSpPr txBox="1">
            <a:spLocks noGrp="1"/>
          </p:cNvSpPr>
          <p:nvPr>
            <p:ph type="body" idx="5"/>
          </p:nvPr>
        </p:nvSpPr>
        <p:spPr>
          <a:xfrm>
            <a:off x="6094778" y="3508236"/>
            <a:ext cx="2214000" cy="11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8" name="Google Shape;88;p17"/>
          <p:cNvSpPr txBox="1">
            <a:spLocks noGrp="1"/>
          </p:cNvSpPr>
          <p:nvPr>
            <p:ph type="title" idx="6"/>
          </p:nvPr>
        </p:nvSpPr>
        <p:spPr>
          <a:xfrm>
            <a:off x="6094778" y="3010385"/>
            <a:ext cx="22140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wo Columns 1">
  <p:cSld name="ONE_COLUMN_TEXT_1_1_1_2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0" name="Google Shape;90;p18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91" name="Google Shape;91;p18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2" name="Google Shape;92;p18"/>
          <p:cNvSpPr txBox="1">
            <a:spLocks noGrp="1"/>
          </p:cNvSpPr>
          <p:nvPr>
            <p:ph type="body" idx="1"/>
          </p:nvPr>
        </p:nvSpPr>
        <p:spPr>
          <a:xfrm>
            <a:off x="4933300" y="1879975"/>
            <a:ext cx="2510400" cy="78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3" name="Google Shape;93;p18"/>
          <p:cNvSpPr txBox="1">
            <a:spLocks noGrp="1"/>
          </p:cNvSpPr>
          <p:nvPr>
            <p:ph type="title" idx="2"/>
          </p:nvPr>
        </p:nvSpPr>
        <p:spPr>
          <a:xfrm>
            <a:off x="4933300" y="1508575"/>
            <a:ext cx="2510400" cy="41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94" name="Google Shape;94;p18"/>
          <p:cNvSpPr txBox="1">
            <a:spLocks noGrp="1"/>
          </p:cNvSpPr>
          <p:nvPr>
            <p:ph type="body" idx="3"/>
          </p:nvPr>
        </p:nvSpPr>
        <p:spPr>
          <a:xfrm>
            <a:off x="4933300" y="3595175"/>
            <a:ext cx="2510400" cy="78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5" name="Google Shape;95;p18"/>
          <p:cNvSpPr txBox="1">
            <a:spLocks noGrp="1"/>
          </p:cNvSpPr>
          <p:nvPr>
            <p:ph type="title" idx="4"/>
          </p:nvPr>
        </p:nvSpPr>
        <p:spPr>
          <a:xfrm>
            <a:off x="4933300" y="3223775"/>
            <a:ext cx="2510400" cy="41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Viga"/>
              <a:buNone/>
              <a:defRPr sz="28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175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DM Sans"/>
              <a:buChar char="■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3" r:id="rId3"/>
    <p:sldLayoutId id="2147483655" r:id="rId4"/>
    <p:sldLayoutId id="2147483658" r:id="rId5"/>
    <p:sldLayoutId id="2147483660" r:id="rId6"/>
    <p:sldLayoutId id="2147483662" r:id="rId7"/>
    <p:sldLayoutId id="2147483663" r:id="rId8"/>
    <p:sldLayoutId id="2147483664" r:id="rId9"/>
    <p:sldLayoutId id="2147483665" r:id="rId10"/>
    <p:sldLayoutId id="214748367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9"/>
          <p:cNvSpPr/>
          <p:nvPr/>
        </p:nvSpPr>
        <p:spPr>
          <a:xfrm rot="-7509504">
            <a:off x="5455916" y="207622"/>
            <a:ext cx="5179224" cy="5732711"/>
          </a:xfrm>
          <a:custGeom>
            <a:avLst/>
            <a:gdLst/>
            <a:ahLst/>
            <a:cxnLst/>
            <a:rect l="l" t="t" r="r" b="b"/>
            <a:pathLst>
              <a:path w="26397" h="32076" extrusionOk="0">
                <a:moveTo>
                  <a:pt x="11422" y="1"/>
                </a:moveTo>
                <a:cubicBezTo>
                  <a:pt x="10866" y="1"/>
                  <a:pt x="10274" y="46"/>
                  <a:pt x="9640" y="141"/>
                </a:cubicBezTo>
                <a:cubicBezTo>
                  <a:pt x="5702" y="732"/>
                  <a:pt x="2430" y="3940"/>
                  <a:pt x="1216" y="7734"/>
                </a:cubicBezTo>
                <a:cubicBezTo>
                  <a:pt x="0" y="11528"/>
                  <a:pt x="664" y="15761"/>
                  <a:pt x="2459" y="19317"/>
                </a:cubicBezTo>
                <a:cubicBezTo>
                  <a:pt x="4253" y="22873"/>
                  <a:pt x="7097" y="25808"/>
                  <a:pt x="10241" y="28254"/>
                </a:cubicBezTo>
                <a:cubicBezTo>
                  <a:pt x="12805" y="30251"/>
                  <a:pt x="15774" y="32014"/>
                  <a:pt x="19022" y="32074"/>
                </a:cubicBezTo>
                <a:cubicBezTo>
                  <a:pt x="19066" y="32075"/>
                  <a:pt x="19109" y="32076"/>
                  <a:pt x="19153" y="32076"/>
                </a:cubicBezTo>
                <a:cubicBezTo>
                  <a:pt x="22363" y="32076"/>
                  <a:pt x="25746" y="29895"/>
                  <a:pt x="26096" y="26708"/>
                </a:cubicBezTo>
                <a:cubicBezTo>
                  <a:pt x="26397" y="23957"/>
                  <a:pt x="24516" y="21520"/>
                  <a:pt x="23100" y="19145"/>
                </a:cubicBezTo>
                <a:cubicBezTo>
                  <a:pt x="19506" y="13117"/>
                  <a:pt x="20856" y="1"/>
                  <a:pt x="11422" y="1"/>
                </a:cubicBezTo>
                <a:close/>
              </a:path>
            </a:pathLst>
          </a:cu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9"/>
          <p:cNvSpPr txBox="1">
            <a:spLocks noGrp="1"/>
          </p:cNvSpPr>
          <p:nvPr>
            <p:ph type="ctrTitle"/>
          </p:nvPr>
        </p:nvSpPr>
        <p:spPr>
          <a:xfrm>
            <a:off x="4974350" y="527325"/>
            <a:ext cx="3769500" cy="291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4000" dirty="0">
                <a:solidFill>
                  <a:schemeClr val="lt2"/>
                </a:solidFill>
              </a:rPr>
              <a:t>PENGAMANAN INFORMASI BERBASIS KOMPUTER</a:t>
            </a:r>
            <a:endParaRPr sz="4000" dirty="0">
              <a:solidFill>
                <a:schemeClr val="lt2"/>
              </a:solidFill>
            </a:endParaRPr>
          </a:p>
        </p:txBody>
      </p:sp>
      <p:sp>
        <p:nvSpPr>
          <p:cNvPr id="160" name="Google Shape;160;p29"/>
          <p:cNvSpPr txBox="1">
            <a:spLocks noGrp="1"/>
          </p:cNvSpPr>
          <p:nvPr>
            <p:ph type="subTitle" idx="1"/>
          </p:nvPr>
        </p:nvSpPr>
        <p:spPr>
          <a:xfrm>
            <a:off x="4974349" y="3518775"/>
            <a:ext cx="4871399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lt2"/>
                </a:solidFill>
              </a:rPr>
              <a:t>Kelompok 8 - 03SAKM006: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lt2"/>
                </a:solidFill>
              </a:rPr>
              <a:t>Frenky Pratama Francisco – 221011201297 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lt2"/>
                </a:solidFill>
              </a:rPr>
              <a:t>Milda – 221011201336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lt2"/>
                </a:solidFill>
              </a:rPr>
              <a:t>Ritdar Buulolo – 221011201396</a:t>
            </a:r>
          </a:p>
        </p:txBody>
      </p:sp>
      <p:grpSp>
        <p:nvGrpSpPr>
          <p:cNvPr id="161" name="Google Shape;161;p29"/>
          <p:cNvGrpSpPr/>
          <p:nvPr/>
        </p:nvGrpSpPr>
        <p:grpSpPr>
          <a:xfrm>
            <a:off x="196269" y="-35131"/>
            <a:ext cx="4117010" cy="5284424"/>
            <a:chOff x="196269" y="-35131"/>
            <a:chExt cx="4117010" cy="5284424"/>
          </a:xfrm>
        </p:grpSpPr>
        <p:grpSp>
          <p:nvGrpSpPr>
            <p:cNvPr id="162" name="Google Shape;162;p29"/>
            <p:cNvGrpSpPr/>
            <p:nvPr/>
          </p:nvGrpSpPr>
          <p:grpSpPr>
            <a:xfrm>
              <a:off x="196269" y="-35131"/>
              <a:ext cx="4117010" cy="4393434"/>
              <a:chOff x="43869" y="-35131"/>
              <a:chExt cx="4117010" cy="4393434"/>
            </a:xfrm>
          </p:grpSpPr>
          <p:sp>
            <p:nvSpPr>
              <p:cNvPr id="163" name="Google Shape;163;p29"/>
              <p:cNvSpPr/>
              <p:nvPr/>
            </p:nvSpPr>
            <p:spPr>
              <a:xfrm>
                <a:off x="3778000" y="1055743"/>
                <a:ext cx="227152" cy="225698"/>
              </a:xfrm>
              <a:custGeom>
                <a:avLst/>
                <a:gdLst/>
                <a:ahLst/>
                <a:cxnLst/>
                <a:rect l="l" t="t" r="r" b="b"/>
                <a:pathLst>
                  <a:path w="2428" h="2336" extrusionOk="0">
                    <a:moveTo>
                      <a:pt x="1260" y="1"/>
                    </a:moveTo>
                    <a:cubicBezTo>
                      <a:pt x="788" y="1"/>
                      <a:pt x="361" y="285"/>
                      <a:pt x="181" y="723"/>
                    </a:cubicBezTo>
                    <a:cubicBezTo>
                      <a:pt x="0" y="1158"/>
                      <a:pt x="100" y="1661"/>
                      <a:pt x="434" y="1994"/>
                    </a:cubicBezTo>
                    <a:cubicBezTo>
                      <a:pt x="657" y="2217"/>
                      <a:pt x="956" y="2336"/>
                      <a:pt x="1259" y="2336"/>
                    </a:cubicBezTo>
                    <a:cubicBezTo>
                      <a:pt x="1410" y="2336"/>
                      <a:pt x="1562" y="2307"/>
                      <a:pt x="1707" y="2247"/>
                    </a:cubicBezTo>
                    <a:cubicBezTo>
                      <a:pt x="2143" y="2067"/>
                      <a:pt x="2427" y="1640"/>
                      <a:pt x="2427" y="1168"/>
                    </a:cubicBezTo>
                    <a:cubicBezTo>
                      <a:pt x="2427" y="524"/>
                      <a:pt x="1904" y="1"/>
                      <a:pt x="1260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64" name="Google Shape;164;p29"/>
              <p:cNvGrpSpPr/>
              <p:nvPr/>
            </p:nvGrpSpPr>
            <p:grpSpPr>
              <a:xfrm>
                <a:off x="43869" y="-35131"/>
                <a:ext cx="4117010" cy="4393434"/>
                <a:chOff x="-6861500" y="-774675"/>
                <a:chExt cx="4221275" cy="4504700"/>
              </a:xfrm>
            </p:grpSpPr>
            <p:sp>
              <p:nvSpPr>
                <p:cNvPr id="165" name="Google Shape;165;p29"/>
                <p:cNvSpPr/>
                <p:nvPr/>
              </p:nvSpPr>
              <p:spPr>
                <a:xfrm>
                  <a:off x="-5567850" y="2977775"/>
                  <a:ext cx="2509100" cy="191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364" h="7644" extrusionOk="0">
                      <a:moveTo>
                        <a:pt x="7924" y="0"/>
                      </a:moveTo>
                      <a:lnTo>
                        <a:pt x="1" y="7643"/>
                      </a:lnTo>
                      <a:lnTo>
                        <a:pt x="100364" y="7643"/>
                      </a:lnTo>
                      <a:lnTo>
                        <a:pt x="9244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6" name="Google Shape;166;p29"/>
                <p:cNvSpPr/>
                <p:nvPr/>
              </p:nvSpPr>
              <p:spPr>
                <a:xfrm>
                  <a:off x="-5576575" y="2971225"/>
                  <a:ext cx="2526575" cy="204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063" h="8166" extrusionOk="0">
                      <a:moveTo>
                        <a:pt x="92685" y="523"/>
                      </a:moveTo>
                      <a:lnTo>
                        <a:pt x="100069" y="7645"/>
                      </a:lnTo>
                      <a:lnTo>
                        <a:pt x="994" y="7645"/>
                      </a:lnTo>
                      <a:lnTo>
                        <a:pt x="8378" y="523"/>
                      </a:lnTo>
                      <a:close/>
                      <a:moveTo>
                        <a:pt x="8273" y="1"/>
                      </a:moveTo>
                      <a:cubicBezTo>
                        <a:pt x="8206" y="1"/>
                        <a:pt x="8141" y="27"/>
                        <a:pt x="8092" y="75"/>
                      </a:cubicBezTo>
                      <a:lnTo>
                        <a:pt x="170" y="7718"/>
                      </a:lnTo>
                      <a:cubicBezTo>
                        <a:pt x="0" y="7881"/>
                        <a:pt x="115" y="8166"/>
                        <a:pt x="350" y="8166"/>
                      </a:cubicBezTo>
                      <a:lnTo>
                        <a:pt x="100713" y="8166"/>
                      </a:lnTo>
                      <a:cubicBezTo>
                        <a:pt x="100948" y="8166"/>
                        <a:pt x="101063" y="7880"/>
                        <a:pt x="100893" y="7718"/>
                      </a:cubicBezTo>
                      <a:lnTo>
                        <a:pt x="92971" y="75"/>
                      </a:lnTo>
                      <a:cubicBezTo>
                        <a:pt x="92922" y="27"/>
                        <a:pt x="92857" y="1"/>
                        <a:pt x="9279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7" name="Google Shape;167;p29"/>
                <p:cNvSpPr/>
                <p:nvPr/>
              </p:nvSpPr>
              <p:spPr>
                <a:xfrm>
                  <a:off x="-5367125" y="2980250"/>
                  <a:ext cx="2029575" cy="142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183" h="5698" extrusionOk="0">
                      <a:moveTo>
                        <a:pt x="40592" y="0"/>
                      </a:moveTo>
                      <a:cubicBezTo>
                        <a:pt x="18173" y="0"/>
                        <a:pt x="0" y="1276"/>
                        <a:pt x="0" y="2849"/>
                      </a:cubicBezTo>
                      <a:cubicBezTo>
                        <a:pt x="0" y="4421"/>
                        <a:pt x="18173" y="5698"/>
                        <a:pt x="40592" y="5698"/>
                      </a:cubicBezTo>
                      <a:cubicBezTo>
                        <a:pt x="63009" y="5698"/>
                        <a:pt x="81183" y="4423"/>
                        <a:pt x="81183" y="2849"/>
                      </a:cubicBezTo>
                      <a:cubicBezTo>
                        <a:pt x="81183" y="1276"/>
                        <a:pt x="63009" y="0"/>
                        <a:pt x="40592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8" name="Google Shape;168;p29"/>
                <p:cNvSpPr/>
                <p:nvPr/>
              </p:nvSpPr>
              <p:spPr>
                <a:xfrm>
                  <a:off x="-5567850" y="3168850"/>
                  <a:ext cx="2509100" cy="177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364" h="7086" extrusionOk="0">
                      <a:moveTo>
                        <a:pt x="1" y="0"/>
                      </a:moveTo>
                      <a:lnTo>
                        <a:pt x="1" y="7085"/>
                      </a:lnTo>
                      <a:lnTo>
                        <a:pt x="100364" y="7085"/>
                      </a:lnTo>
                      <a:lnTo>
                        <a:pt x="100364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9" name="Google Shape;169;p29"/>
                <p:cNvSpPr/>
                <p:nvPr/>
              </p:nvSpPr>
              <p:spPr>
                <a:xfrm>
                  <a:off x="-5574350" y="3162350"/>
                  <a:ext cx="2522125" cy="190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885" h="7606" extrusionOk="0">
                      <a:moveTo>
                        <a:pt x="100364" y="521"/>
                      </a:moveTo>
                      <a:lnTo>
                        <a:pt x="100364" y="7085"/>
                      </a:lnTo>
                      <a:lnTo>
                        <a:pt x="521" y="7085"/>
                      </a:lnTo>
                      <a:lnTo>
                        <a:pt x="521" y="521"/>
                      </a:lnTo>
                      <a:close/>
                      <a:moveTo>
                        <a:pt x="261" y="0"/>
                      </a:moveTo>
                      <a:cubicBezTo>
                        <a:pt x="117" y="0"/>
                        <a:pt x="1" y="116"/>
                        <a:pt x="1" y="260"/>
                      </a:cubicBezTo>
                      <a:lnTo>
                        <a:pt x="1" y="7345"/>
                      </a:lnTo>
                      <a:cubicBezTo>
                        <a:pt x="1" y="7488"/>
                        <a:pt x="117" y="7606"/>
                        <a:pt x="261" y="7606"/>
                      </a:cubicBezTo>
                      <a:lnTo>
                        <a:pt x="100624" y="7606"/>
                      </a:lnTo>
                      <a:cubicBezTo>
                        <a:pt x="100768" y="7606"/>
                        <a:pt x="100884" y="7488"/>
                        <a:pt x="100884" y="7345"/>
                      </a:cubicBezTo>
                      <a:lnTo>
                        <a:pt x="100884" y="260"/>
                      </a:lnTo>
                      <a:cubicBezTo>
                        <a:pt x="100884" y="116"/>
                        <a:pt x="100768" y="0"/>
                        <a:pt x="10062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0" name="Google Shape;170;p29"/>
                <p:cNvSpPr/>
                <p:nvPr/>
              </p:nvSpPr>
              <p:spPr>
                <a:xfrm>
                  <a:off x="-5745350" y="3345975"/>
                  <a:ext cx="2864125" cy="191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565" h="7644" extrusionOk="0">
                      <a:moveTo>
                        <a:pt x="7101" y="0"/>
                      </a:moveTo>
                      <a:lnTo>
                        <a:pt x="0" y="7644"/>
                      </a:lnTo>
                      <a:lnTo>
                        <a:pt x="114565" y="7644"/>
                      </a:lnTo>
                      <a:lnTo>
                        <a:pt x="10746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1" name="Google Shape;171;p29"/>
                <p:cNvSpPr/>
                <p:nvPr/>
              </p:nvSpPr>
              <p:spPr>
                <a:xfrm>
                  <a:off x="-5753975" y="3339475"/>
                  <a:ext cx="2881375" cy="204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255" h="8164" extrusionOk="0">
                      <a:moveTo>
                        <a:pt x="107696" y="521"/>
                      </a:moveTo>
                      <a:lnTo>
                        <a:pt x="114313" y="7643"/>
                      </a:lnTo>
                      <a:lnTo>
                        <a:pt x="943" y="7643"/>
                      </a:lnTo>
                      <a:lnTo>
                        <a:pt x="7559" y="521"/>
                      </a:lnTo>
                      <a:close/>
                      <a:moveTo>
                        <a:pt x="7446" y="0"/>
                      </a:moveTo>
                      <a:cubicBezTo>
                        <a:pt x="7373" y="0"/>
                        <a:pt x="7304" y="30"/>
                        <a:pt x="7255" y="84"/>
                      </a:cubicBezTo>
                      <a:lnTo>
                        <a:pt x="155" y="7727"/>
                      </a:lnTo>
                      <a:cubicBezTo>
                        <a:pt x="0" y="7893"/>
                        <a:pt x="119" y="8164"/>
                        <a:pt x="345" y="8164"/>
                      </a:cubicBezTo>
                      <a:lnTo>
                        <a:pt x="114910" y="8164"/>
                      </a:lnTo>
                      <a:cubicBezTo>
                        <a:pt x="115136" y="8164"/>
                        <a:pt x="115255" y="7894"/>
                        <a:pt x="115100" y="7727"/>
                      </a:cubicBezTo>
                      <a:lnTo>
                        <a:pt x="108000" y="84"/>
                      </a:lnTo>
                      <a:cubicBezTo>
                        <a:pt x="107951" y="30"/>
                        <a:pt x="107882" y="0"/>
                        <a:pt x="10780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2" name="Google Shape;172;p29"/>
                <p:cNvSpPr/>
                <p:nvPr/>
              </p:nvSpPr>
              <p:spPr>
                <a:xfrm>
                  <a:off x="-5744850" y="3537050"/>
                  <a:ext cx="2863125" cy="186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525" h="7459" extrusionOk="0">
                      <a:moveTo>
                        <a:pt x="1" y="1"/>
                      </a:moveTo>
                      <a:lnTo>
                        <a:pt x="1" y="7459"/>
                      </a:lnTo>
                      <a:lnTo>
                        <a:pt x="114524" y="7459"/>
                      </a:lnTo>
                      <a:lnTo>
                        <a:pt x="114524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3" name="Google Shape;173;p29"/>
                <p:cNvSpPr/>
                <p:nvPr/>
              </p:nvSpPr>
              <p:spPr>
                <a:xfrm>
                  <a:off x="-5751350" y="3530550"/>
                  <a:ext cx="2876125" cy="199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045" h="7979" extrusionOk="0">
                      <a:moveTo>
                        <a:pt x="114524" y="521"/>
                      </a:moveTo>
                      <a:lnTo>
                        <a:pt x="114524" y="7458"/>
                      </a:lnTo>
                      <a:lnTo>
                        <a:pt x="521" y="7458"/>
                      </a:lnTo>
                      <a:lnTo>
                        <a:pt x="521" y="521"/>
                      </a:lnTo>
                      <a:close/>
                      <a:moveTo>
                        <a:pt x="261" y="0"/>
                      </a:moveTo>
                      <a:cubicBezTo>
                        <a:pt x="117" y="0"/>
                        <a:pt x="1" y="116"/>
                        <a:pt x="1" y="261"/>
                      </a:cubicBezTo>
                      <a:lnTo>
                        <a:pt x="1" y="7719"/>
                      </a:lnTo>
                      <a:cubicBezTo>
                        <a:pt x="1" y="7861"/>
                        <a:pt x="117" y="7979"/>
                        <a:pt x="261" y="7979"/>
                      </a:cubicBezTo>
                      <a:lnTo>
                        <a:pt x="114784" y="7979"/>
                      </a:lnTo>
                      <a:cubicBezTo>
                        <a:pt x="114928" y="7979"/>
                        <a:pt x="115044" y="7861"/>
                        <a:pt x="115044" y="7719"/>
                      </a:cubicBezTo>
                      <a:lnTo>
                        <a:pt x="115044" y="261"/>
                      </a:lnTo>
                      <a:cubicBezTo>
                        <a:pt x="115044" y="116"/>
                        <a:pt x="114928" y="0"/>
                        <a:pt x="11478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4" name="Google Shape;174;p29"/>
                <p:cNvSpPr/>
                <p:nvPr/>
              </p:nvSpPr>
              <p:spPr>
                <a:xfrm>
                  <a:off x="-4347575" y="-413325"/>
                  <a:ext cx="466400" cy="1692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56" h="67703" extrusionOk="0">
                      <a:moveTo>
                        <a:pt x="18135" y="0"/>
                      </a:moveTo>
                      <a:lnTo>
                        <a:pt x="18135" y="19792"/>
                      </a:lnTo>
                      <a:lnTo>
                        <a:pt x="0" y="19792"/>
                      </a:lnTo>
                      <a:lnTo>
                        <a:pt x="0" y="67703"/>
                      </a:lnTo>
                      <a:lnTo>
                        <a:pt x="521" y="67703"/>
                      </a:lnTo>
                      <a:lnTo>
                        <a:pt x="521" y="20313"/>
                      </a:lnTo>
                      <a:lnTo>
                        <a:pt x="18655" y="20313"/>
                      </a:lnTo>
                      <a:lnTo>
                        <a:pt x="18655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5" name="Google Shape;175;p29"/>
                <p:cNvSpPr/>
                <p:nvPr/>
              </p:nvSpPr>
              <p:spPr>
                <a:xfrm>
                  <a:off x="-4170425" y="-413325"/>
                  <a:ext cx="13050" cy="495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2" h="19828" extrusionOk="0">
                      <a:moveTo>
                        <a:pt x="0" y="0"/>
                      </a:moveTo>
                      <a:lnTo>
                        <a:pt x="0" y="19828"/>
                      </a:lnTo>
                      <a:lnTo>
                        <a:pt x="521" y="19828"/>
                      </a:lnTo>
                      <a:lnTo>
                        <a:pt x="521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" name="Google Shape;176;p29"/>
                <p:cNvSpPr/>
                <p:nvPr/>
              </p:nvSpPr>
              <p:spPr>
                <a:xfrm>
                  <a:off x="-6823850" y="1135200"/>
                  <a:ext cx="2414425" cy="330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577" h="13207" extrusionOk="0">
                      <a:moveTo>
                        <a:pt x="1" y="1"/>
                      </a:moveTo>
                      <a:lnTo>
                        <a:pt x="1" y="521"/>
                      </a:lnTo>
                      <a:lnTo>
                        <a:pt x="16928" y="521"/>
                      </a:lnTo>
                      <a:lnTo>
                        <a:pt x="16928" y="13207"/>
                      </a:lnTo>
                      <a:lnTo>
                        <a:pt x="96576" y="13207"/>
                      </a:lnTo>
                      <a:lnTo>
                        <a:pt x="96576" y="12686"/>
                      </a:lnTo>
                      <a:lnTo>
                        <a:pt x="17449" y="12686"/>
                      </a:lnTo>
                      <a:lnTo>
                        <a:pt x="17449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" name="Google Shape;177;p29"/>
                <p:cNvSpPr/>
                <p:nvPr/>
              </p:nvSpPr>
              <p:spPr>
                <a:xfrm>
                  <a:off x="-5009350" y="-730475"/>
                  <a:ext cx="330175" cy="1698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07" h="67932" extrusionOk="0">
                      <a:moveTo>
                        <a:pt x="10232" y="1"/>
                      </a:moveTo>
                      <a:lnTo>
                        <a:pt x="10232" y="17747"/>
                      </a:lnTo>
                      <a:lnTo>
                        <a:pt x="1" y="17747"/>
                      </a:lnTo>
                      <a:lnTo>
                        <a:pt x="1" y="29725"/>
                      </a:lnTo>
                      <a:lnTo>
                        <a:pt x="12686" y="29725"/>
                      </a:lnTo>
                      <a:lnTo>
                        <a:pt x="12686" y="67931"/>
                      </a:lnTo>
                      <a:lnTo>
                        <a:pt x="13207" y="67931"/>
                      </a:lnTo>
                      <a:lnTo>
                        <a:pt x="13207" y="29204"/>
                      </a:lnTo>
                      <a:lnTo>
                        <a:pt x="522" y="29204"/>
                      </a:lnTo>
                      <a:lnTo>
                        <a:pt x="522" y="18267"/>
                      </a:lnTo>
                      <a:lnTo>
                        <a:pt x="10752" y="18267"/>
                      </a:lnTo>
                      <a:lnTo>
                        <a:pt x="10752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" name="Google Shape;178;p29"/>
                <p:cNvSpPr/>
                <p:nvPr/>
              </p:nvSpPr>
              <p:spPr>
                <a:xfrm>
                  <a:off x="-3352000" y="-327750"/>
                  <a:ext cx="323675" cy="927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47" h="37091" extrusionOk="0">
                      <a:moveTo>
                        <a:pt x="6957" y="1"/>
                      </a:moveTo>
                      <a:lnTo>
                        <a:pt x="6957" y="11049"/>
                      </a:lnTo>
                      <a:lnTo>
                        <a:pt x="0" y="11049"/>
                      </a:lnTo>
                      <a:lnTo>
                        <a:pt x="0" y="37090"/>
                      </a:lnTo>
                      <a:lnTo>
                        <a:pt x="521" y="37090"/>
                      </a:lnTo>
                      <a:lnTo>
                        <a:pt x="521" y="11569"/>
                      </a:lnTo>
                      <a:lnTo>
                        <a:pt x="7477" y="11569"/>
                      </a:lnTo>
                      <a:lnTo>
                        <a:pt x="7477" y="521"/>
                      </a:lnTo>
                      <a:lnTo>
                        <a:pt x="12947" y="521"/>
                      </a:lnTo>
                      <a:lnTo>
                        <a:pt x="12947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9" name="Google Shape;179;p29"/>
                <p:cNvSpPr/>
                <p:nvPr/>
              </p:nvSpPr>
              <p:spPr>
                <a:xfrm>
                  <a:off x="-5602700" y="-454250"/>
                  <a:ext cx="156250" cy="992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50" h="39695" extrusionOk="0">
                      <a:moveTo>
                        <a:pt x="0" y="0"/>
                      </a:moveTo>
                      <a:lnTo>
                        <a:pt x="0" y="14432"/>
                      </a:lnTo>
                      <a:lnTo>
                        <a:pt x="5730" y="20160"/>
                      </a:lnTo>
                      <a:lnTo>
                        <a:pt x="5730" y="39695"/>
                      </a:lnTo>
                      <a:lnTo>
                        <a:pt x="6249" y="39695"/>
                      </a:lnTo>
                      <a:lnTo>
                        <a:pt x="6249" y="19945"/>
                      </a:lnTo>
                      <a:lnTo>
                        <a:pt x="521" y="14216"/>
                      </a:lnTo>
                      <a:lnTo>
                        <a:pt x="521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" name="Google Shape;180;p29"/>
                <p:cNvSpPr/>
                <p:nvPr/>
              </p:nvSpPr>
              <p:spPr>
                <a:xfrm>
                  <a:off x="-6721550" y="603225"/>
                  <a:ext cx="910525" cy="30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421" h="12388" extrusionOk="0">
                      <a:moveTo>
                        <a:pt x="0" y="0"/>
                      </a:moveTo>
                      <a:lnTo>
                        <a:pt x="0" y="521"/>
                      </a:lnTo>
                      <a:lnTo>
                        <a:pt x="21020" y="521"/>
                      </a:lnTo>
                      <a:lnTo>
                        <a:pt x="21020" y="12388"/>
                      </a:lnTo>
                      <a:lnTo>
                        <a:pt x="36421" y="12388"/>
                      </a:lnTo>
                      <a:lnTo>
                        <a:pt x="36421" y="11867"/>
                      </a:lnTo>
                      <a:lnTo>
                        <a:pt x="21540" y="11867"/>
                      </a:lnTo>
                      <a:lnTo>
                        <a:pt x="21540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" name="Google Shape;181;p29"/>
                <p:cNvSpPr/>
                <p:nvPr/>
              </p:nvSpPr>
              <p:spPr>
                <a:xfrm>
                  <a:off x="-6138425" y="2512600"/>
                  <a:ext cx="681750" cy="569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70" h="22768" extrusionOk="0">
                      <a:moveTo>
                        <a:pt x="26750" y="1"/>
                      </a:moveTo>
                      <a:lnTo>
                        <a:pt x="26750" y="10379"/>
                      </a:lnTo>
                      <a:lnTo>
                        <a:pt x="19792" y="10379"/>
                      </a:lnTo>
                      <a:lnTo>
                        <a:pt x="19792" y="22247"/>
                      </a:lnTo>
                      <a:lnTo>
                        <a:pt x="1" y="22247"/>
                      </a:lnTo>
                      <a:lnTo>
                        <a:pt x="1" y="22768"/>
                      </a:lnTo>
                      <a:lnTo>
                        <a:pt x="20313" y="22768"/>
                      </a:lnTo>
                      <a:lnTo>
                        <a:pt x="20313" y="10900"/>
                      </a:lnTo>
                      <a:lnTo>
                        <a:pt x="27269" y="10900"/>
                      </a:lnTo>
                      <a:lnTo>
                        <a:pt x="27269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" name="Google Shape;182;p29"/>
                <p:cNvSpPr/>
                <p:nvPr/>
              </p:nvSpPr>
              <p:spPr>
                <a:xfrm>
                  <a:off x="-3556625" y="2553500"/>
                  <a:ext cx="865900" cy="405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36" h="16221" extrusionOk="0">
                      <a:moveTo>
                        <a:pt x="1" y="0"/>
                      </a:moveTo>
                      <a:lnTo>
                        <a:pt x="1" y="11310"/>
                      </a:lnTo>
                      <a:lnTo>
                        <a:pt x="16481" y="11310"/>
                      </a:lnTo>
                      <a:lnTo>
                        <a:pt x="16481" y="6809"/>
                      </a:lnTo>
                      <a:lnTo>
                        <a:pt x="20462" y="6809"/>
                      </a:lnTo>
                      <a:lnTo>
                        <a:pt x="20462" y="16220"/>
                      </a:lnTo>
                      <a:lnTo>
                        <a:pt x="34636" y="16220"/>
                      </a:lnTo>
                      <a:lnTo>
                        <a:pt x="34636" y="15700"/>
                      </a:lnTo>
                      <a:lnTo>
                        <a:pt x="20983" y="15700"/>
                      </a:lnTo>
                      <a:lnTo>
                        <a:pt x="20983" y="6289"/>
                      </a:lnTo>
                      <a:lnTo>
                        <a:pt x="15960" y="6289"/>
                      </a:lnTo>
                      <a:lnTo>
                        <a:pt x="15960" y="10790"/>
                      </a:lnTo>
                      <a:lnTo>
                        <a:pt x="521" y="10790"/>
                      </a:lnTo>
                      <a:lnTo>
                        <a:pt x="521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" name="Google Shape;183;p29"/>
                <p:cNvSpPr/>
                <p:nvPr/>
              </p:nvSpPr>
              <p:spPr>
                <a:xfrm>
                  <a:off x="-3919200" y="-442500"/>
                  <a:ext cx="60700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8" h="2336" extrusionOk="0">
                      <a:moveTo>
                        <a:pt x="1260" y="0"/>
                      </a:moveTo>
                      <a:cubicBezTo>
                        <a:pt x="788" y="0"/>
                        <a:pt x="363" y="285"/>
                        <a:pt x="181" y="720"/>
                      </a:cubicBezTo>
                      <a:cubicBezTo>
                        <a:pt x="1" y="1156"/>
                        <a:pt x="101" y="1659"/>
                        <a:pt x="434" y="1993"/>
                      </a:cubicBezTo>
                      <a:cubicBezTo>
                        <a:pt x="658" y="2217"/>
                        <a:pt x="956" y="2335"/>
                        <a:pt x="1260" y="2335"/>
                      </a:cubicBezTo>
                      <a:cubicBezTo>
                        <a:pt x="1411" y="2335"/>
                        <a:pt x="1562" y="2306"/>
                        <a:pt x="1707" y="2246"/>
                      </a:cubicBezTo>
                      <a:cubicBezTo>
                        <a:pt x="2143" y="2066"/>
                        <a:pt x="2427" y="1640"/>
                        <a:pt x="2427" y="1167"/>
                      </a:cubicBezTo>
                      <a:cubicBezTo>
                        <a:pt x="2427" y="523"/>
                        <a:pt x="1905" y="0"/>
                        <a:pt x="126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4" name="Google Shape;184;p29"/>
                <p:cNvSpPr/>
                <p:nvPr/>
              </p:nvSpPr>
              <p:spPr>
                <a:xfrm>
                  <a:off x="-3926225" y="-449025"/>
                  <a:ext cx="74225" cy="71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6" extrusionOk="0">
                      <a:moveTo>
                        <a:pt x="1541" y="521"/>
                      </a:moveTo>
                      <a:lnTo>
                        <a:pt x="1541" y="523"/>
                      </a:lnTo>
                      <a:cubicBezTo>
                        <a:pt x="2042" y="523"/>
                        <a:pt x="2448" y="928"/>
                        <a:pt x="2448" y="1428"/>
                      </a:cubicBezTo>
                      <a:cubicBezTo>
                        <a:pt x="2448" y="1795"/>
                        <a:pt x="2228" y="2126"/>
                        <a:pt x="1888" y="2266"/>
                      </a:cubicBezTo>
                      <a:cubicBezTo>
                        <a:pt x="1776" y="2313"/>
                        <a:pt x="1658" y="2335"/>
                        <a:pt x="1541" y="2335"/>
                      </a:cubicBezTo>
                      <a:cubicBezTo>
                        <a:pt x="1305" y="2335"/>
                        <a:pt x="1072" y="2243"/>
                        <a:pt x="899" y="2070"/>
                      </a:cubicBezTo>
                      <a:cubicBezTo>
                        <a:pt x="640" y="1811"/>
                        <a:pt x="563" y="1420"/>
                        <a:pt x="703" y="1081"/>
                      </a:cubicBezTo>
                      <a:cubicBezTo>
                        <a:pt x="843" y="743"/>
                        <a:pt x="1174" y="521"/>
                        <a:pt x="1541" y="521"/>
                      </a:cubicBezTo>
                      <a:close/>
                      <a:moveTo>
                        <a:pt x="1541" y="1"/>
                      </a:moveTo>
                      <a:cubicBezTo>
                        <a:pt x="1169" y="1"/>
                        <a:pt x="804" y="146"/>
                        <a:pt x="531" y="418"/>
                      </a:cubicBezTo>
                      <a:cubicBezTo>
                        <a:pt x="123" y="828"/>
                        <a:pt x="1" y="1442"/>
                        <a:pt x="222" y="1974"/>
                      </a:cubicBezTo>
                      <a:cubicBezTo>
                        <a:pt x="443" y="2508"/>
                        <a:pt x="963" y="2856"/>
                        <a:pt x="1541" y="2856"/>
                      </a:cubicBezTo>
                      <a:cubicBezTo>
                        <a:pt x="2329" y="2855"/>
                        <a:pt x="2967" y="2217"/>
                        <a:pt x="2969" y="1428"/>
                      </a:cubicBezTo>
                      <a:cubicBezTo>
                        <a:pt x="2969" y="851"/>
                        <a:pt x="2621" y="330"/>
                        <a:pt x="2087" y="110"/>
                      </a:cubicBezTo>
                      <a:cubicBezTo>
                        <a:pt x="1910" y="36"/>
                        <a:pt x="1725" y="1"/>
                        <a:pt x="154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5" name="Google Shape;185;p29"/>
                <p:cNvSpPr/>
                <p:nvPr/>
              </p:nvSpPr>
              <p:spPr>
                <a:xfrm>
                  <a:off x="-4194325" y="-442500"/>
                  <a:ext cx="60700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8" h="2336" extrusionOk="0">
                      <a:moveTo>
                        <a:pt x="1260" y="0"/>
                      </a:moveTo>
                      <a:cubicBezTo>
                        <a:pt x="788" y="0"/>
                        <a:pt x="363" y="285"/>
                        <a:pt x="181" y="720"/>
                      </a:cubicBezTo>
                      <a:cubicBezTo>
                        <a:pt x="1" y="1156"/>
                        <a:pt x="101" y="1659"/>
                        <a:pt x="434" y="1993"/>
                      </a:cubicBezTo>
                      <a:cubicBezTo>
                        <a:pt x="658" y="2217"/>
                        <a:pt x="957" y="2335"/>
                        <a:pt x="1260" y="2335"/>
                      </a:cubicBezTo>
                      <a:cubicBezTo>
                        <a:pt x="1411" y="2335"/>
                        <a:pt x="1563" y="2306"/>
                        <a:pt x="1707" y="2246"/>
                      </a:cubicBezTo>
                      <a:cubicBezTo>
                        <a:pt x="2143" y="2066"/>
                        <a:pt x="2428" y="1640"/>
                        <a:pt x="2428" y="1167"/>
                      </a:cubicBezTo>
                      <a:cubicBezTo>
                        <a:pt x="2428" y="523"/>
                        <a:pt x="1906" y="0"/>
                        <a:pt x="126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6" name="Google Shape;186;p29"/>
                <p:cNvSpPr/>
                <p:nvPr/>
              </p:nvSpPr>
              <p:spPr>
                <a:xfrm>
                  <a:off x="-4201325" y="-449025"/>
                  <a:ext cx="74200" cy="71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8" h="2856" extrusionOk="0">
                      <a:moveTo>
                        <a:pt x="1540" y="521"/>
                      </a:moveTo>
                      <a:lnTo>
                        <a:pt x="1540" y="523"/>
                      </a:lnTo>
                      <a:cubicBezTo>
                        <a:pt x="2042" y="523"/>
                        <a:pt x="2447" y="928"/>
                        <a:pt x="2447" y="1428"/>
                      </a:cubicBezTo>
                      <a:cubicBezTo>
                        <a:pt x="2447" y="1795"/>
                        <a:pt x="2227" y="2126"/>
                        <a:pt x="1888" y="2266"/>
                      </a:cubicBezTo>
                      <a:cubicBezTo>
                        <a:pt x="1775" y="2313"/>
                        <a:pt x="1658" y="2335"/>
                        <a:pt x="1541" y="2335"/>
                      </a:cubicBezTo>
                      <a:cubicBezTo>
                        <a:pt x="1305" y="2335"/>
                        <a:pt x="1073" y="2243"/>
                        <a:pt x="898" y="2070"/>
                      </a:cubicBezTo>
                      <a:cubicBezTo>
                        <a:pt x="639" y="1811"/>
                        <a:pt x="562" y="1420"/>
                        <a:pt x="702" y="1081"/>
                      </a:cubicBezTo>
                      <a:cubicBezTo>
                        <a:pt x="843" y="743"/>
                        <a:pt x="1173" y="521"/>
                        <a:pt x="1540" y="521"/>
                      </a:cubicBezTo>
                      <a:close/>
                      <a:moveTo>
                        <a:pt x="1541" y="1"/>
                      </a:moveTo>
                      <a:cubicBezTo>
                        <a:pt x="1169" y="1"/>
                        <a:pt x="804" y="146"/>
                        <a:pt x="530" y="418"/>
                      </a:cubicBezTo>
                      <a:cubicBezTo>
                        <a:pt x="122" y="828"/>
                        <a:pt x="0" y="1442"/>
                        <a:pt x="222" y="1974"/>
                      </a:cubicBezTo>
                      <a:cubicBezTo>
                        <a:pt x="442" y="2508"/>
                        <a:pt x="963" y="2856"/>
                        <a:pt x="1540" y="2856"/>
                      </a:cubicBezTo>
                      <a:cubicBezTo>
                        <a:pt x="2329" y="2855"/>
                        <a:pt x="2967" y="2217"/>
                        <a:pt x="2968" y="1428"/>
                      </a:cubicBezTo>
                      <a:cubicBezTo>
                        <a:pt x="2968" y="851"/>
                        <a:pt x="2620" y="330"/>
                        <a:pt x="2088" y="110"/>
                      </a:cubicBezTo>
                      <a:cubicBezTo>
                        <a:pt x="1911" y="36"/>
                        <a:pt x="1725" y="1"/>
                        <a:pt x="154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" name="Google Shape;187;p29"/>
                <p:cNvSpPr/>
                <p:nvPr/>
              </p:nvSpPr>
              <p:spPr>
                <a:xfrm>
                  <a:off x="-4778350" y="-768150"/>
                  <a:ext cx="60675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7" h="2336" extrusionOk="0">
                      <a:moveTo>
                        <a:pt x="1259" y="0"/>
                      </a:moveTo>
                      <a:cubicBezTo>
                        <a:pt x="787" y="0"/>
                        <a:pt x="361" y="285"/>
                        <a:pt x="180" y="721"/>
                      </a:cubicBezTo>
                      <a:cubicBezTo>
                        <a:pt x="0" y="1157"/>
                        <a:pt x="99" y="1659"/>
                        <a:pt x="434" y="1993"/>
                      </a:cubicBezTo>
                      <a:cubicBezTo>
                        <a:pt x="657" y="2217"/>
                        <a:pt x="955" y="2335"/>
                        <a:pt x="1259" y="2335"/>
                      </a:cubicBezTo>
                      <a:cubicBezTo>
                        <a:pt x="1410" y="2335"/>
                        <a:pt x="1561" y="2306"/>
                        <a:pt x="1706" y="2247"/>
                      </a:cubicBezTo>
                      <a:cubicBezTo>
                        <a:pt x="2142" y="2066"/>
                        <a:pt x="2427" y="1640"/>
                        <a:pt x="2427" y="1168"/>
                      </a:cubicBezTo>
                      <a:cubicBezTo>
                        <a:pt x="2427" y="523"/>
                        <a:pt x="1904" y="0"/>
                        <a:pt x="125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8" name="Google Shape;188;p29"/>
                <p:cNvSpPr/>
                <p:nvPr/>
              </p:nvSpPr>
              <p:spPr>
                <a:xfrm>
                  <a:off x="-4785375" y="-774675"/>
                  <a:ext cx="74225" cy="71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7" extrusionOk="0">
                      <a:moveTo>
                        <a:pt x="1540" y="522"/>
                      </a:moveTo>
                      <a:cubicBezTo>
                        <a:pt x="2040" y="522"/>
                        <a:pt x="2447" y="927"/>
                        <a:pt x="2447" y="1429"/>
                      </a:cubicBezTo>
                      <a:cubicBezTo>
                        <a:pt x="2447" y="1796"/>
                        <a:pt x="2226" y="2126"/>
                        <a:pt x="1887" y="2267"/>
                      </a:cubicBezTo>
                      <a:cubicBezTo>
                        <a:pt x="1775" y="2313"/>
                        <a:pt x="1657" y="2336"/>
                        <a:pt x="1540" y="2336"/>
                      </a:cubicBezTo>
                      <a:cubicBezTo>
                        <a:pt x="1304" y="2336"/>
                        <a:pt x="1072" y="2244"/>
                        <a:pt x="899" y="2070"/>
                      </a:cubicBezTo>
                      <a:cubicBezTo>
                        <a:pt x="639" y="1811"/>
                        <a:pt x="562" y="1420"/>
                        <a:pt x="702" y="1081"/>
                      </a:cubicBezTo>
                      <a:cubicBezTo>
                        <a:pt x="843" y="742"/>
                        <a:pt x="1173" y="522"/>
                        <a:pt x="1540" y="522"/>
                      </a:cubicBezTo>
                      <a:close/>
                      <a:moveTo>
                        <a:pt x="1540" y="1"/>
                      </a:moveTo>
                      <a:cubicBezTo>
                        <a:pt x="1168" y="1"/>
                        <a:pt x="803" y="146"/>
                        <a:pt x="530" y="419"/>
                      </a:cubicBezTo>
                      <a:cubicBezTo>
                        <a:pt x="122" y="827"/>
                        <a:pt x="0" y="1442"/>
                        <a:pt x="220" y="1975"/>
                      </a:cubicBezTo>
                      <a:cubicBezTo>
                        <a:pt x="442" y="2509"/>
                        <a:pt x="963" y="2856"/>
                        <a:pt x="1540" y="2856"/>
                      </a:cubicBezTo>
                      <a:cubicBezTo>
                        <a:pt x="2329" y="2856"/>
                        <a:pt x="2967" y="2217"/>
                        <a:pt x="2968" y="1429"/>
                      </a:cubicBezTo>
                      <a:cubicBezTo>
                        <a:pt x="2968" y="851"/>
                        <a:pt x="2621" y="330"/>
                        <a:pt x="2086" y="110"/>
                      </a:cubicBezTo>
                      <a:cubicBezTo>
                        <a:pt x="1909" y="37"/>
                        <a:pt x="1724" y="1"/>
                        <a:pt x="154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9" name="Google Shape;189;p29"/>
                <p:cNvSpPr/>
                <p:nvPr/>
              </p:nvSpPr>
              <p:spPr>
                <a:xfrm>
                  <a:off x="-5627475" y="-498225"/>
                  <a:ext cx="60700" cy="58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8" h="2337" extrusionOk="0">
                      <a:moveTo>
                        <a:pt x="1260" y="1"/>
                      </a:moveTo>
                      <a:cubicBezTo>
                        <a:pt x="788" y="1"/>
                        <a:pt x="361" y="286"/>
                        <a:pt x="181" y="721"/>
                      </a:cubicBezTo>
                      <a:cubicBezTo>
                        <a:pt x="1" y="1157"/>
                        <a:pt x="100" y="1660"/>
                        <a:pt x="434" y="1994"/>
                      </a:cubicBezTo>
                      <a:cubicBezTo>
                        <a:pt x="657" y="2218"/>
                        <a:pt x="956" y="2336"/>
                        <a:pt x="1260" y="2336"/>
                      </a:cubicBezTo>
                      <a:cubicBezTo>
                        <a:pt x="1411" y="2336"/>
                        <a:pt x="1562" y="2307"/>
                        <a:pt x="1707" y="2247"/>
                      </a:cubicBezTo>
                      <a:cubicBezTo>
                        <a:pt x="2143" y="2067"/>
                        <a:pt x="2427" y="1641"/>
                        <a:pt x="2427" y="1168"/>
                      </a:cubicBezTo>
                      <a:cubicBezTo>
                        <a:pt x="2427" y="524"/>
                        <a:pt x="1904" y="1"/>
                        <a:pt x="126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" name="Google Shape;190;p29"/>
                <p:cNvSpPr/>
                <p:nvPr/>
              </p:nvSpPr>
              <p:spPr>
                <a:xfrm>
                  <a:off x="-5634475" y="-504725"/>
                  <a:ext cx="74225" cy="71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6" extrusionOk="0">
                      <a:moveTo>
                        <a:pt x="1540" y="521"/>
                      </a:moveTo>
                      <a:cubicBezTo>
                        <a:pt x="2041" y="523"/>
                        <a:pt x="2447" y="928"/>
                        <a:pt x="2448" y="1428"/>
                      </a:cubicBezTo>
                      <a:cubicBezTo>
                        <a:pt x="2448" y="1795"/>
                        <a:pt x="2226" y="2126"/>
                        <a:pt x="1887" y="2266"/>
                      </a:cubicBezTo>
                      <a:cubicBezTo>
                        <a:pt x="1775" y="2313"/>
                        <a:pt x="1657" y="2335"/>
                        <a:pt x="1540" y="2335"/>
                      </a:cubicBezTo>
                      <a:cubicBezTo>
                        <a:pt x="1304" y="2335"/>
                        <a:pt x="1073" y="2243"/>
                        <a:pt x="899" y="2070"/>
                      </a:cubicBezTo>
                      <a:cubicBezTo>
                        <a:pt x="640" y="1810"/>
                        <a:pt x="561" y="1420"/>
                        <a:pt x="702" y="1081"/>
                      </a:cubicBezTo>
                      <a:cubicBezTo>
                        <a:pt x="842" y="742"/>
                        <a:pt x="1173" y="521"/>
                        <a:pt x="1540" y="521"/>
                      </a:cubicBezTo>
                      <a:close/>
                      <a:moveTo>
                        <a:pt x="1540" y="0"/>
                      </a:moveTo>
                      <a:cubicBezTo>
                        <a:pt x="1169" y="0"/>
                        <a:pt x="804" y="146"/>
                        <a:pt x="531" y="418"/>
                      </a:cubicBezTo>
                      <a:cubicBezTo>
                        <a:pt x="122" y="826"/>
                        <a:pt x="1" y="1440"/>
                        <a:pt x="221" y="1974"/>
                      </a:cubicBezTo>
                      <a:cubicBezTo>
                        <a:pt x="442" y="2508"/>
                        <a:pt x="962" y="2856"/>
                        <a:pt x="1540" y="2856"/>
                      </a:cubicBezTo>
                      <a:cubicBezTo>
                        <a:pt x="2328" y="2855"/>
                        <a:pt x="2967" y="2217"/>
                        <a:pt x="2969" y="1428"/>
                      </a:cubicBezTo>
                      <a:cubicBezTo>
                        <a:pt x="2969" y="851"/>
                        <a:pt x="2620" y="330"/>
                        <a:pt x="2087" y="110"/>
                      </a:cubicBezTo>
                      <a:cubicBezTo>
                        <a:pt x="1910" y="36"/>
                        <a:pt x="1724" y="0"/>
                        <a:pt x="154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" name="Google Shape;191;p29"/>
                <p:cNvSpPr/>
                <p:nvPr/>
              </p:nvSpPr>
              <p:spPr>
                <a:xfrm>
                  <a:off x="-6753025" y="580550"/>
                  <a:ext cx="60675" cy="58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7" h="2335" extrusionOk="0">
                      <a:moveTo>
                        <a:pt x="1259" y="0"/>
                      </a:moveTo>
                      <a:cubicBezTo>
                        <a:pt x="787" y="0"/>
                        <a:pt x="362" y="285"/>
                        <a:pt x="182" y="721"/>
                      </a:cubicBezTo>
                      <a:cubicBezTo>
                        <a:pt x="0" y="1157"/>
                        <a:pt x="101" y="1659"/>
                        <a:pt x="435" y="1992"/>
                      </a:cubicBezTo>
                      <a:cubicBezTo>
                        <a:pt x="657" y="2216"/>
                        <a:pt x="956" y="2335"/>
                        <a:pt x="1260" y="2335"/>
                      </a:cubicBezTo>
                      <a:cubicBezTo>
                        <a:pt x="1410" y="2335"/>
                        <a:pt x="1562" y="2306"/>
                        <a:pt x="1706" y="2245"/>
                      </a:cubicBezTo>
                      <a:cubicBezTo>
                        <a:pt x="2142" y="2065"/>
                        <a:pt x="2427" y="1640"/>
                        <a:pt x="2427" y="1168"/>
                      </a:cubicBezTo>
                      <a:cubicBezTo>
                        <a:pt x="2427" y="522"/>
                        <a:pt x="1905" y="0"/>
                        <a:pt x="125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2" name="Google Shape;192;p29"/>
                <p:cNvSpPr/>
                <p:nvPr/>
              </p:nvSpPr>
              <p:spPr>
                <a:xfrm>
                  <a:off x="-6760050" y="574025"/>
                  <a:ext cx="74225" cy="71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7" extrusionOk="0">
                      <a:moveTo>
                        <a:pt x="1540" y="522"/>
                      </a:moveTo>
                      <a:cubicBezTo>
                        <a:pt x="2042" y="522"/>
                        <a:pt x="2447" y="927"/>
                        <a:pt x="2447" y="1429"/>
                      </a:cubicBezTo>
                      <a:cubicBezTo>
                        <a:pt x="2447" y="1796"/>
                        <a:pt x="2227" y="2126"/>
                        <a:pt x="1888" y="2267"/>
                      </a:cubicBezTo>
                      <a:cubicBezTo>
                        <a:pt x="1776" y="2313"/>
                        <a:pt x="1658" y="2336"/>
                        <a:pt x="1541" y="2336"/>
                      </a:cubicBezTo>
                      <a:cubicBezTo>
                        <a:pt x="1305" y="2336"/>
                        <a:pt x="1073" y="2243"/>
                        <a:pt x="899" y="2069"/>
                      </a:cubicBezTo>
                      <a:cubicBezTo>
                        <a:pt x="639" y="1810"/>
                        <a:pt x="562" y="1420"/>
                        <a:pt x="702" y="1081"/>
                      </a:cubicBezTo>
                      <a:cubicBezTo>
                        <a:pt x="843" y="742"/>
                        <a:pt x="1173" y="522"/>
                        <a:pt x="1540" y="522"/>
                      </a:cubicBezTo>
                      <a:close/>
                      <a:moveTo>
                        <a:pt x="1542" y="1"/>
                      </a:moveTo>
                      <a:cubicBezTo>
                        <a:pt x="1170" y="1"/>
                        <a:pt x="804" y="146"/>
                        <a:pt x="530" y="419"/>
                      </a:cubicBezTo>
                      <a:cubicBezTo>
                        <a:pt x="122" y="827"/>
                        <a:pt x="0" y="1441"/>
                        <a:pt x="222" y="1975"/>
                      </a:cubicBezTo>
                      <a:cubicBezTo>
                        <a:pt x="442" y="2509"/>
                        <a:pt x="963" y="2856"/>
                        <a:pt x="1540" y="2856"/>
                      </a:cubicBezTo>
                      <a:cubicBezTo>
                        <a:pt x="2329" y="2855"/>
                        <a:pt x="2967" y="2217"/>
                        <a:pt x="2968" y="1429"/>
                      </a:cubicBezTo>
                      <a:cubicBezTo>
                        <a:pt x="2968" y="851"/>
                        <a:pt x="2621" y="330"/>
                        <a:pt x="2086" y="109"/>
                      </a:cubicBezTo>
                      <a:cubicBezTo>
                        <a:pt x="1910" y="36"/>
                        <a:pt x="1725" y="1"/>
                        <a:pt x="154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" name="Google Shape;193;p29"/>
                <p:cNvSpPr/>
                <p:nvPr/>
              </p:nvSpPr>
              <p:spPr>
                <a:xfrm>
                  <a:off x="-6854475" y="1111650"/>
                  <a:ext cx="60675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7" h="2336" extrusionOk="0">
                      <a:moveTo>
                        <a:pt x="1260" y="0"/>
                      </a:moveTo>
                      <a:cubicBezTo>
                        <a:pt x="787" y="0"/>
                        <a:pt x="362" y="285"/>
                        <a:pt x="181" y="721"/>
                      </a:cubicBezTo>
                      <a:cubicBezTo>
                        <a:pt x="0" y="1157"/>
                        <a:pt x="101" y="1659"/>
                        <a:pt x="434" y="1994"/>
                      </a:cubicBezTo>
                      <a:cubicBezTo>
                        <a:pt x="658" y="2217"/>
                        <a:pt x="957" y="2335"/>
                        <a:pt x="1261" y="2335"/>
                      </a:cubicBezTo>
                      <a:cubicBezTo>
                        <a:pt x="1411" y="2335"/>
                        <a:pt x="1562" y="2306"/>
                        <a:pt x="1706" y="2247"/>
                      </a:cubicBezTo>
                      <a:cubicBezTo>
                        <a:pt x="2142" y="2066"/>
                        <a:pt x="2427" y="1640"/>
                        <a:pt x="2427" y="1168"/>
                      </a:cubicBezTo>
                      <a:cubicBezTo>
                        <a:pt x="2427" y="522"/>
                        <a:pt x="1905" y="0"/>
                        <a:pt x="126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4" name="Google Shape;194;p29"/>
                <p:cNvSpPr/>
                <p:nvPr/>
              </p:nvSpPr>
              <p:spPr>
                <a:xfrm>
                  <a:off x="-6861500" y="1105125"/>
                  <a:ext cx="74250" cy="71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0" h="2857" extrusionOk="0">
                      <a:moveTo>
                        <a:pt x="1541" y="521"/>
                      </a:moveTo>
                      <a:cubicBezTo>
                        <a:pt x="2042" y="521"/>
                        <a:pt x="2448" y="927"/>
                        <a:pt x="2448" y="1429"/>
                      </a:cubicBezTo>
                      <a:cubicBezTo>
                        <a:pt x="2448" y="1796"/>
                        <a:pt x="2227" y="2126"/>
                        <a:pt x="1888" y="2267"/>
                      </a:cubicBezTo>
                      <a:cubicBezTo>
                        <a:pt x="1776" y="2313"/>
                        <a:pt x="1659" y="2336"/>
                        <a:pt x="1542" y="2336"/>
                      </a:cubicBezTo>
                      <a:cubicBezTo>
                        <a:pt x="1306" y="2336"/>
                        <a:pt x="1073" y="2243"/>
                        <a:pt x="899" y="2069"/>
                      </a:cubicBezTo>
                      <a:cubicBezTo>
                        <a:pt x="640" y="1810"/>
                        <a:pt x="562" y="1420"/>
                        <a:pt x="703" y="1081"/>
                      </a:cubicBezTo>
                      <a:cubicBezTo>
                        <a:pt x="843" y="742"/>
                        <a:pt x="1174" y="521"/>
                        <a:pt x="1541" y="521"/>
                      </a:cubicBezTo>
                      <a:close/>
                      <a:moveTo>
                        <a:pt x="1541" y="0"/>
                      </a:moveTo>
                      <a:cubicBezTo>
                        <a:pt x="1170" y="0"/>
                        <a:pt x="805" y="145"/>
                        <a:pt x="532" y="419"/>
                      </a:cubicBezTo>
                      <a:cubicBezTo>
                        <a:pt x="123" y="827"/>
                        <a:pt x="0" y="1441"/>
                        <a:pt x="222" y="1975"/>
                      </a:cubicBezTo>
                      <a:cubicBezTo>
                        <a:pt x="442" y="2508"/>
                        <a:pt x="963" y="2856"/>
                        <a:pt x="1541" y="2856"/>
                      </a:cubicBezTo>
                      <a:cubicBezTo>
                        <a:pt x="2329" y="2855"/>
                        <a:pt x="2967" y="2217"/>
                        <a:pt x="2968" y="1429"/>
                      </a:cubicBezTo>
                      <a:cubicBezTo>
                        <a:pt x="2970" y="851"/>
                        <a:pt x="2621" y="330"/>
                        <a:pt x="2088" y="109"/>
                      </a:cubicBezTo>
                      <a:cubicBezTo>
                        <a:pt x="1911" y="36"/>
                        <a:pt x="1725" y="0"/>
                        <a:pt x="154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5" name="Google Shape;195;p29"/>
                <p:cNvSpPr/>
                <p:nvPr/>
              </p:nvSpPr>
              <p:spPr>
                <a:xfrm>
                  <a:off x="-6167350" y="3040500"/>
                  <a:ext cx="60675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7" h="2336" extrusionOk="0">
                      <a:moveTo>
                        <a:pt x="1260" y="0"/>
                      </a:moveTo>
                      <a:cubicBezTo>
                        <a:pt x="787" y="0"/>
                        <a:pt x="362" y="285"/>
                        <a:pt x="182" y="721"/>
                      </a:cubicBezTo>
                      <a:cubicBezTo>
                        <a:pt x="0" y="1158"/>
                        <a:pt x="101" y="1659"/>
                        <a:pt x="435" y="1993"/>
                      </a:cubicBezTo>
                      <a:cubicBezTo>
                        <a:pt x="658" y="2217"/>
                        <a:pt x="956" y="2335"/>
                        <a:pt x="1260" y="2335"/>
                      </a:cubicBezTo>
                      <a:cubicBezTo>
                        <a:pt x="1410" y="2335"/>
                        <a:pt x="1562" y="2306"/>
                        <a:pt x="1706" y="2246"/>
                      </a:cubicBezTo>
                      <a:cubicBezTo>
                        <a:pt x="2142" y="2066"/>
                        <a:pt x="2427" y="1640"/>
                        <a:pt x="2427" y="1167"/>
                      </a:cubicBezTo>
                      <a:cubicBezTo>
                        <a:pt x="2427" y="523"/>
                        <a:pt x="1905" y="0"/>
                        <a:pt x="126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6" name="Google Shape;196;p29"/>
                <p:cNvSpPr/>
                <p:nvPr/>
              </p:nvSpPr>
              <p:spPr>
                <a:xfrm>
                  <a:off x="-6174375" y="3034000"/>
                  <a:ext cx="74225" cy="71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7" extrusionOk="0">
                      <a:moveTo>
                        <a:pt x="1541" y="521"/>
                      </a:moveTo>
                      <a:cubicBezTo>
                        <a:pt x="2042" y="522"/>
                        <a:pt x="2448" y="927"/>
                        <a:pt x="2448" y="1427"/>
                      </a:cubicBezTo>
                      <a:cubicBezTo>
                        <a:pt x="2448" y="1794"/>
                        <a:pt x="2227" y="2125"/>
                        <a:pt x="1888" y="2267"/>
                      </a:cubicBezTo>
                      <a:cubicBezTo>
                        <a:pt x="1776" y="2313"/>
                        <a:pt x="1659" y="2336"/>
                        <a:pt x="1542" y="2336"/>
                      </a:cubicBezTo>
                      <a:cubicBezTo>
                        <a:pt x="1306" y="2336"/>
                        <a:pt x="1073" y="2243"/>
                        <a:pt x="899" y="2069"/>
                      </a:cubicBezTo>
                      <a:cubicBezTo>
                        <a:pt x="640" y="1810"/>
                        <a:pt x="562" y="1420"/>
                        <a:pt x="703" y="1081"/>
                      </a:cubicBezTo>
                      <a:cubicBezTo>
                        <a:pt x="843" y="742"/>
                        <a:pt x="1174" y="521"/>
                        <a:pt x="1541" y="521"/>
                      </a:cubicBezTo>
                      <a:close/>
                      <a:moveTo>
                        <a:pt x="1542" y="1"/>
                      </a:moveTo>
                      <a:cubicBezTo>
                        <a:pt x="1170" y="1"/>
                        <a:pt x="804" y="146"/>
                        <a:pt x="531" y="419"/>
                      </a:cubicBezTo>
                      <a:cubicBezTo>
                        <a:pt x="123" y="827"/>
                        <a:pt x="0" y="1441"/>
                        <a:pt x="222" y="1975"/>
                      </a:cubicBezTo>
                      <a:cubicBezTo>
                        <a:pt x="442" y="2508"/>
                        <a:pt x="963" y="2856"/>
                        <a:pt x="1541" y="2856"/>
                      </a:cubicBezTo>
                      <a:cubicBezTo>
                        <a:pt x="2329" y="2855"/>
                        <a:pt x="2968" y="2216"/>
                        <a:pt x="2968" y="1427"/>
                      </a:cubicBezTo>
                      <a:cubicBezTo>
                        <a:pt x="2968" y="850"/>
                        <a:pt x="2621" y="329"/>
                        <a:pt x="2087" y="109"/>
                      </a:cubicBezTo>
                      <a:cubicBezTo>
                        <a:pt x="1911" y="36"/>
                        <a:pt x="1725" y="1"/>
                        <a:pt x="154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" name="Google Shape;197;p29"/>
                <p:cNvSpPr/>
                <p:nvPr/>
              </p:nvSpPr>
              <p:spPr>
                <a:xfrm>
                  <a:off x="-2707425" y="2917525"/>
                  <a:ext cx="60700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8" h="2336" extrusionOk="0">
                      <a:moveTo>
                        <a:pt x="1260" y="1"/>
                      </a:moveTo>
                      <a:cubicBezTo>
                        <a:pt x="788" y="1"/>
                        <a:pt x="362" y="285"/>
                        <a:pt x="181" y="722"/>
                      </a:cubicBezTo>
                      <a:cubicBezTo>
                        <a:pt x="1" y="1158"/>
                        <a:pt x="100" y="1659"/>
                        <a:pt x="434" y="1994"/>
                      </a:cubicBezTo>
                      <a:cubicBezTo>
                        <a:pt x="658" y="2217"/>
                        <a:pt x="956" y="2336"/>
                        <a:pt x="1260" y="2336"/>
                      </a:cubicBezTo>
                      <a:cubicBezTo>
                        <a:pt x="1410" y="2336"/>
                        <a:pt x="1562" y="2307"/>
                        <a:pt x="1707" y="2247"/>
                      </a:cubicBezTo>
                      <a:cubicBezTo>
                        <a:pt x="2143" y="2066"/>
                        <a:pt x="2427" y="1640"/>
                        <a:pt x="2427" y="1169"/>
                      </a:cubicBezTo>
                      <a:cubicBezTo>
                        <a:pt x="2427" y="524"/>
                        <a:pt x="1904" y="1"/>
                        <a:pt x="126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8" name="Google Shape;198;p29"/>
                <p:cNvSpPr/>
                <p:nvPr/>
              </p:nvSpPr>
              <p:spPr>
                <a:xfrm>
                  <a:off x="-2714450" y="2911025"/>
                  <a:ext cx="74225" cy="71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6" extrusionOk="0">
                      <a:moveTo>
                        <a:pt x="1543" y="522"/>
                      </a:moveTo>
                      <a:cubicBezTo>
                        <a:pt x="2042" y="522"/>
                        <a:pt x="2448" y="928"/>
                        <a:pt x="2449" y="1429"/>
                      </a:cubicBezTo>
                      <a:cubicBezTo>
                        <a:pt x="2448" y="1795"/>
                        <a:pt x="2228" y="2125"/>
                        <a:pt x="1889" y="2266"/>
                      </a:cubicBezTo>
                      <a:cubicBezTo>
                        <a:pt x="1777" y="2312"/>
                        <a:pt x="1659" y="2335"/>
                        <a:pt x="1542" y="2335"/>
                      </a:cubicBezTo>
                      <a:cubicBezTo>
                        <a:pt x="1307" y="2335"/>
                        <a:pt x="1075" y="2243"/>
                        <a:pt x="900" y="2070"/>
                      </a:cubicBezTo>
                      <a:cubicBezTo>
                        <a:pt x="641" y="1810"/>
                        <a:pt x="564" y="1421"/>
                        <a:pt x="703" y="1083"/>
                      </a:cubicBezTo>
                      <a:cubicBezTo>
                        <a:pt x="844" y="744"/>
                        <a:pt x="1174" y="522"/>
                        <a:pt x="1541" y="522"/>
                      </a:cubicBezTo>
                      <a:cubicBezTo>
                        <a:pt x="1542" y="522"/>
                        <a:pt x="1543" y="522"/>
                        <a:pt x="1543" y="522"/>
                      </a:cubicBezTo>
                      <a:close/>
                      <a:moveTo>
                        <a:pt x="1541" y="1"/>
                      </a:moveTo>
                      <a:cubicBezTo>
                        <a:pt x="1170" y="1"/>
                        <a:pt x="805" y="145"/>
                        <a:pt x="531" y="419"/>
                      </a:cubicBezTo>
                      <a:cubicBezTo>
                        <a:pt x="123" y="827"/>
                        <a:pt x="1" y="1441"/>
                        <a:pt x="222" y="1974"/>
                      </a:cubicBezTo>
                      <a:cubicBezTo>
                        <a:pt x="443" y="2508"/>
                        <a:pt x="963" y="2855"/>
                        <a:pt x="1541" y="2855"/>
                      </a:cubicBezTo>
                      <a:cubicBezTo>
                        <a:pt x="2328" y="2855"/>
                        <a:pt x="2967" y="2216"/>
                        <a:pt x="2969" y="1429"/>
                      </a:cubicBezTo>
                      <a:cubicBezTo>
                        <a:pt x="2969" y="851"/>
                        <a:pt x="2621" y="331"/>
                        <a:pt x="2087" y="109"/>
                      </a:cubicBezTo>
                      <a:cubicBezTo>
                        <a:pt x="1911" y="36"/>
                        <a:pt x="1725" y="1"/>
                        <a:pt x="154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9" name="Google Shape;199;p29"/>
                <p:cNvSpPr/>
                <p:nvPr/>
              </p:nvSpPr>
              <p:spPr>
                <a:xfrm>
                  <a:off x="-3040900" y="-351250"/>
                  <a:ext cx="60700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8" h="2336" extrusionOk="0">
                      <a:moveTo>
                        <a:pt x="1260" y="1"/>
                      </a:moveTo>
                      <a:cubicBezTo>
                        <a:pt x="788" y="1"/>
                        <a:pt x="361" y="285"/>
                        <a:pt x="181" y="723"/>
                      </a:cubicBezTo>
                      <a:cubicBezTo>
                        <a:pt x="0" y="1158"/>
                        <a:pt x="100" y="1661"/>
                        <a:pt x="434" y="1994"/>
                      </a:cubicBezTo>
                      <a:cubicBezTo>
                        <a:pt x="657" y="2217"/>
                        <a:pt x="956" y="2336"/>
                        <a:pt x="1259" y="2336"/>
                      </a:cubicBezTo>
                      <a:cubicBezTo>
                        <a:pt x="1410" y="2336"/>
                        <a:pt x="1562" y="2307"/>
                        <a:pt x="1707" y="2247"/>
                      </a:cubicBezTo>
                      <a:cubicBezTo>
                        <a:pt x="2143" y="2067"/>
                        <a:pt x="2427" y="1640"/>
                        <a:pt x="2427" y="1168"/>
                      </a:cubicBezTo>
                      <a:cubicBezTo>
                        <a:pt x="2427" y="524"/>
                        <a:pt x="1904" y="1"/>
                        <a:pt x="126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0" name="Google Shape;200;p29"/>
                <p:cNvSpPr/>
                <p:nvPr/>
              </p:nvSpPr>
              <p:spPr>
                <a:xfrm>
                  <a:off x="-3047925" y="-357750"/>
                  <a:ext cx="74225" cy="71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8" extrusionOk="0">
                      <a:moveTo>
                        <a:pt x="1541" y="521"/>
                      </a:moveTo>
                      <a:cubicBezTo>
                        <a:pt x="2041" y="522"/>
                        <a:pt x="2447" y="928"/>
                        <a:pt x="2448" y="1428"/>
                      </a:cubicBezTo>
                      <a:cubicBezTo>
                        <a:pt x="2448" y="1795"/>
                        <a:pt x="2226" y="2127"/>
                        <a:pt x="1887" y="2267"/>
                      </a:cubicBezTo>
                      <a:cubicBezTo>
                        <a:pt x="1775" y="2314"/>
                        <a:pt x="1658" y="2336"/>
                        <a:pt x="1541" y="2336"/>
                      </a:cubicBezTo>
                      <a:cubicBezTo>
                        <a:pt x="1305" y="2336"/>
                        <a:pt x="1073" y="2244"/>
                        <a:pt x="899" y="2070"/>
                      </a:cubicBezTo>
                      <a:cubicBezTo>
                        <a:pt x="640" y="1811"/>
                        <a:pt x="562" y="1421"/>
                        <a:pt x="703" y="1082"/>
                      </a:cubicBezTo>
                      <a:cubicBezTo>
                        <a:pt x="842" y="743"/>
                        <a:pt x="1174" y="521"/>
                        <a:pt x="1541" y="521"/>
                      </a:cubicBezTo>
                      <a:close/>
                      <a:moveTo>
                        <a:pt x="1540" y="1"/>
                      </a:moveTo>
                      <a:cubicBezTo>
                        <a:pt x="1169" y="1"/>
                        <a:pt x="804" y="146"/>
                        <a:pt x="531" y="419"/>
                      </a:cubicBezTo>
                      <a:cubicBezTo>
                        <a:pt x="123" y="828"/>
                        <a:pt x="1" y="1441"/>
                        <a:pt x="221" y="1976"/>
                      </a:cubicBezTo>
                      <a:cubicBezTo>
                        <a:pt x="442" y="2508"/>
                        <a:pt x="963" y="2857"/>
                        <a:pt x="1541" y="2857"/>
                      </a:cubicBezTo>
                      <a:cubicBezTo>
                        <a:pt x="2328" y="2856"/>
                        <a:pt x="2967" y="2216"/>
                        <a:pt x="2968" y="1428"/>
                      </a:cubicBezTo>
                      <a:cubicBezTo>
                        <a:pt x="2968" y="851"/>
                        <a:pt x="2620" y="330"/>
                        <a:pt x="2087" y="110"/>
                      </a:cubicBezTo>
                      <a:cubicBezTo>
                        <a:pt x="1910" y="37"/>
                        <a:pt x="1724" y="1"/>
                        <a:pt x="154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1" name="Google Shape;201;p29"/>
                <p:cNvSpPr/>
                <p:nvPr/>
              </p:nvSpPr>
              <p:spPr>
                <a:xfrm>
                  <a:off x="-4837450" y="2516525"/>
                  <a:ext cx="992800" cy="523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712" h="20937" extrusionOk="0">
                      <a:moveTo>
                        <a:pt x="4582" y="1"/>
                      </a:moveTo>
                      <a:lnTo>
                        <a:pt x="4582" y="10156"/>
                      </a:lnTo>
                      <a:cubicBezTo>
                        <a:pt x="4582" y="13469"/>
                        <a:pt x="3439" y="16685"/>
                        <a:pt x="1338" y="19282"/>
                      </a:cubicBezTo>
                      <a:lnTo>
                        <a:pt x="0" y="20936"/>
                      </a:lnTo>
                      <a:lnTo>
                        <a:pt x="39712" y="20936"/>
                      </a:lnTo>
                      <a:lnTo>
                        <a:pt x="38374" y="19282"/>
                      </a:lnTo>
                      <a:cubicBezTo>
                        <a:pt x="36273" y="16685"/>
                        <a:pt x="35130" y="13469"/>
                        <a:pt x="35130" y="10156"/>
                      </a:cubicBezTo>
                      <a:lnTo>
                        <a:pt x="35130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" name="Google Shape;202;p29"/>
                <p:cNvSpPr/>
                <p:nvPr/>
              </p:nvSpPr>
              <p:spPr>
                <a:xfrm>
                  <a:off x="-4845950" y="2510025"/>
                  <a:ext cx="1009825" cy="536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393" h="21457" extrusionOk="0">
                      <a:moveTo>
                        <a:pt x="35209" y="521"/>
                      </a:moveTo>
                      <a:lnTo>
                        <a:pt x="35209" y="10414"/>
                      </a:lnTo>
                      <a:cubicBezTo>
                        <a:pt x="35209" y="13773"/>
                        <a:pt x="36383" y="17073"/>
                        <a:pt x="38512" y="19707"/>
                      </a:cubicBezTo>
                      <a:lnTo>
                        <a:pt x="39507" y="20936"/>
                      </a:lnTo>
                      <a:lnTo>
                        <a:pt x="885" y="20936"/>
                      </a:lnTo>
                      <a:lnTo>
                        <a:pt x="1881" y="19707"/>
                      </a:lnTo>
                      <a:cubicBezTo>
                        <a:pt x="4009" y="17073"/>
                        <a:pt x="5183" y="13773"/>
                        <a:pt x="5183" y="10414"/>
                      </a:cubicBezTo>
                      <a:lnTo>
                        <a:pt x="5183" y="521"/>
                      </a:lnTo>
                      <a:close/>
                      <a:moveTo>
                        <a:pt x="4922" y="1"/>
                      </a:moveTo>
                      <a:cubicBezTo>
                        <a:pt x="4780" y="1"/>
                        <a:pt x="4662" y="117"/>
                        <a:pt x="4663" y="261"/>
                      </a:cubicBezTo>
                      <a:lnTo>
                        <a:pt x="4663" y="10414"/>
                      </a:lnTo>
                      <a:cubicBezTo>
                        <a:pt x="4663" y="13655"/>
                        <a:pt x="3531" y="16838"/>
                        <a:pt x="1476" y="19379"/>
                      </a:cubicBezTo>
                      <a:lnTo>
                        <a:pt x="138" y="21033"/>
                      </a:lnTo>
                      <a:cubicBezTo>
                        <a:pt x="0" y="21203"/>
                        <a:pt x="121" y="21457"/>
                        <a:pt x="340" y="21457"/>
                      </a:cubicBezTo>
                      <a:lnTo>
                        <a:pt x="40052" y="21457"/>
                      </a:lnTo>
                      <a:cubicBezTo>
                        <a:pt x="40270" y="21457"/>
                        <a:pt x="40392" y="21203"/>
                        <a:pt x="40254" y="21033"/>
                      </a:cubicBezTo>
                      <a:lnTo>
                        <a:pt x="38916" y="19379"/>
                      </a:lnTo>
                      <a:cubicBezTo>
                        <a:pt x="36861" y="16838"/>
                        <a:pt x="35730" y="13655"/>
                        <a:pt x="35730" y="10414"/>
                      </a:cubicBezTo>
                      <a:lnTo>
                        <a:pt x="35730" y="261"/>
                      </a:lnTo>
                      <a:cubicBezTo>
                        <a:pt x="35730" y="117"/>
                        <a:pt x="35613" y="1"/>
                        <a:pt x="3547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" name="Google Shape;203;p29"/>
                <p:cNvSpPr/>
                <p:nvPr/>
              </p:nvSpPr>
              <p:spPr>
                <a:xfrm>
                  <a:off x="-4769800" y="2248925"/>
                  <a:ext cx="857475" cy="431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99" h="17267" extrusionOk="0">
                      <a:moveTo>
                        <a:pt x="1876" y="1"/>
                      </a:moveTo>
                      <a:lnTo>
                        <a:pt x="1876" y="10155"/>
                      </a:lnTo>
                      <a:cubicBezTo>
                        <a:pt x="1875" y="12647"/>
                        <a:pt x="1229" y="15097"/>
                        <a:pt x="1" y="17267"/>
                      </a:cubicBezTo>
                      <a:lnTo>
                        <a:pt x="34298" y="17267"/>
                      </a:lnTo>
                      <a:cubicBezTo>
                        <a:pt x="33072" y="15097"/>
                        <a:pt x="32425" y="12647"/>
                        <a:pt x="32424" y="10155"/>
                      </a:cubicBezTo>
                      <a:lnTo>
                        <a:pt x="32424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" name="Google Shape;204;p29"/>
                <p:cNvSpPr/>
                <p:nvPr/>
              </p:nvSpPr>
              <p:spPr>
                <a:xfrm>
                  <a:off x="-5875675" y="342950"/>
                  <a:ext cx="3069250" cy="2253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770" h="90146" extrusionOk="0">
                      <a:moveTo>
                        <a:pt x="4815" y="0"/>
                      </a:moveTo>
                      <a:cubicBezTo>
                        <a:pt x="2156" y="0"/>
                        <a:pt x="0" y="2155"/>
                        <a:pt x="0" y="4815"/>
                      </a:cubicBezTo>
                      <a:lnTo>
                        <a:pt x="0" y="86110"/>
                      </a:lnTo>
                      <a:cubicBezTo>
                        <a:pt x="0" y="88339"/>
                        <a:pt x="1808" y="90146"/>
                        <a:pt x="4037" y="90146"/>
                      </a:cubicBezTo>
                      <a:lnTo>
                        <a:pt x="118369" y="90146"/>
                      </a:lnTo>
                      <a:cubicBezTo>
                        <a:pt x="120800" y="90146"/>
                        <a:pt x="122770" y="88177"/>
                        <a:pt x="122770" y="85746"/>
                      </a:cubicBezTo>
                      <a:lnTo>
                        <a:pt x="122770" y="5831"/>
                      </a:lnTo>
                      <a:cubicBezTo>
                        <a:pt x="122770" y="4284"/>
                        <a:pt x="122155" y="2801"/>
                        <a:pt x="121061" y="1707"/>
                      </a:cubicBezTo>
                      <a:cubicBezTo>
                        <a:pt x="119968" y="614"/>
                        <a:pt x="118486" y="0"/>
                        <a:pt x="11693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5" name="Google Shape;205;p29"/>
                <p:cNvSpPr/>
                <p:nvPr/>
              </p:nvSpPr>
              <p:spPr>
                <a:xfrm>
                  <a:off x="-5882175" y="336425"/>
                  <a:ext cx="3082275" cy="2266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291" h="90667" extrusionOk="0">
                      <a:moveTo>
                        <a:pt x="118612" y="521"/>
                      </a:moveTo>
                      <a:cubicBezTo>
                        <a:pt x="120905" y="521"/>
                        <a:pt x="122770" y="2386"/>
                        <a:pt x="122770" y="4678"/>
                      </a:cubicBezTo>
                      <a:lnTo>
                        <a:pt x="122770" y="85990"/>
                      </a:lnTo>
                      <a:cubicBezTo>
                        <a:pt x="122770" y="88283"/>
                        <a:pt x="120905" y="90147"/>
                        <a:pt x="118612" y="90147"/>
                      </a:cubicBezTo>
                      <a:lnTo>
                        <a:pt x="4678" y="90147"/>
                      </a:lnTo>
                      <a:cubicBezTo>
                        <a:pt x="2385" y="90147"/>
                        <a:pt x="521" y="88283"/>
                        <a:pt x="521" y="85990"/>
                      </a:cubicBezTo>
                      <a:lnTo>
                        <a:pt x="521" y="4678"/>
                      </a:lnTo>
                      <a:cubicBezTo>
                        <a:pt x="521" y="2386"/>
                        <a:pt x="2385" y="521"/>
                        <a:pt x="4678" y="521"/>
                      </a:cubicBezTo>
                      <a:close/>
                      <a:moveTo>
                        <a:pt x="4678" y="1"/>
                      </a:moveTo>
                      <a:cubicBezTo>
                        <a:pt x="2098" y="1"/>
                        <a:pt x="0" y="2099"/>
                        <a:pt x="0" y="4678"/>
                      </a:cubicBezTo>
                      <a:lnTo>
                        <a:pt x="0" y="85990"/>
                      </a:lnTo>
                      <a:cubicBezTo>
                        <a:pt x="0" y="88570"/>
                        <a:pt x="2098" y="90667"/>
                        <a:pt x="4678" y="90667"/>
                      </a:cubicBezTo>
                      <a:lnTo>
                        <a:pt x="118612" y="90667"/>
                      </a:lnTo>
                      <a:cubicBezTo>
                        <a:pt x="121192" y="90667"/>
                        <a:pt x="123290" y="88570"/>
                        <a:pt x="123290" y="85990"/>
                      </a:cubicBezTo>
                      <a:lnTo>
                        <a:pt x="123290" y="4678"/>
                      </a:lnTo>
                      <a:cubicBezTo>
                        <a:pt x="123290" y="2099"/>
                        <a:pt x="121192" y="1"/>
                        <a:pt x="11861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" name="Google Shape;206;p29"/>
                <p:cNvSpPr/>
                <p:nvPr/>
              </p:nvSpPr>
              <p:spPr>
                <a:xfrm>
                  <a:off x="-5875675" y="2246300"/>
                  <a:ext cx="3069250" cy="350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770" h="14012" extrusionOk="0">
                      <a:moveTo>
                        <a:pt x="0" y="0"/>
                      </a:moveTo>
                      <a:lnTo>
                        <a:pt x="0" y="9540"/>
                      </a:lnTo>
                      <a:cubicBezTo>
                        <a:pt x="0" y="12009"/>
                        <a:pt x="2003" y="14012"/>
                        <a:pt x="4473" y="14012"/>
                      </a:cubicBezTo>
                      <a:lnTo>
                        <a:pt x="118438" y="14012"/>
                      </a:lnTo>
                      <a:cubicBezTo>
                        <a:pt x="120830" y="14012"/>
                        <a:pt x="122770" y="12073"/>
                        <a:pt x="122770" y="9680"/>
                      </a:cubicBezTo>
                      <a:lnTo>
                        <a:pt x="12277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" name="Google Shape;207;p29"/>
                <p:cNvSpPr/>
                <p:nvPr/>
              </p:nvSpPr>
              <p:spPr>
                <a:xfrm>
                  <a:off x="-5882175" y="2239775"/>
                  <a:ext cx="3082275" cy="363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291" h="14533" extrusionOk="0">
                      <a:moveTo>
                        <a:pt x="122770" y="522"/>
                      </a:moveTo>
                      <a:lnTo>
                        <a:pt x="122770" y="9856"/>
                      </a:lnTo>
                      <a:cubicBezTo>
                        <a:pt x="122770" y="12151"/>
                        <a:pt x="120908" y="14012"/>
                        <a:pt x="118614" y="14012"/>
                      </a:cubicBezTo>
                      <a:lnTo>
                        <a:pt x="4678" y="14012"/>
                      </a:lnTo>
                      <a:cubicBezTo>
                        <a:pt x="2385" y="14012"/>
                        <a:pt x="522" y="12147"/>
                        <a:pt x="522" y="9856"/>
                      </a:cubicBezTo>
                      <a:lnTo>
                        <a:pt x="522" y="522"/>
                      </a:lnTo>
                      <a:close/>
                      <a:moveTo>
                        <a:pt x="260" y="1"/>
                      </a:moveTo>
                      <a:cubicBezTo>
                        <a:pt x="117" y="1"/>
                        <a:pt x="0" y="117"/>
                        <a:pt x="0" y="261"/>
                      </a:cubicBezTo>
                      <a:lnTo>
                        <a:pt x="0" y="9856"/>
                      </a:lnTo>
                      <a:cubicBezTo>
                        <a:pt x="0" y="12439"/>
                        <a:pt x="2094" y="14533"/>
                        <a:pt x="4678" y="14533"/>
                      </a:cubicBezTo>
                      <a:lnTo>
                        <a:pt x="118612" y="14533"/>
                      </a:lnTo>
                      <a:cubicBezTo>
                        <a:pt x="121195" y="14533"/>
                        <a:pt x="123290" y="12439"/>
                        <a:pt x="123290" y="9856"/>
                      </a:cubicBezTo>
                      <a:lnTo>
                        <a:pt x="123290" y="261"/>
                      </a:lnTo>
                      <a:cubicBezTo>
                        <a:pt x="123290" y="117"/>
                        <a:pt x="123173" y="1"/>
                        <a:pt x="12303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" name="Google Shape;208;p29"/>
                <p:cNvSpPr/>
                <p:nvPr/>
              </p:nvSpPr>
              <p:spPr>
                <a:xfrm>
                  <a:off x="-5721300" y="483125"/>
                  <a:ext cx="2760500" cy="1592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420" h="63690" extrusionOk="0">
                      <a:moveTo>
                        <a:pt x="1" y="1"/>
                      </a:moveTo>
                      <a:lnTo>
                        <a:pt x="1" y="63689"/>
                      </a:lnTo>
                      <a:lnTo>
                        <a:pt x="110419" y="63689"/>
                      </a:lnTo>
                      <a:lnTo>
                        <a:pt x="110419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9" name="Google Shape;209;p29"/>
                <p:cNvSpPr/>
                <p:nvPr/>
              </p:nvSpPr>
              <p:spPr>
                <a:xfrm>
                  <a:off x="-4397650" y="2421425"/>
                  <a:ext cx="113200" cy="110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28" h="4435" extrusionOk="0">
                      <a:moveTo>
                        <a:pt x="2263" y="0"/>
                      </a:moveTo>
                      <a:cubicBezTo>
                        <a:pt x="1014" y="0"/>
                        <a:pt x="0" y="993"/>
                        <a:pt x="0" y="2217"/>
                      </a:cubicBezTo>
                      <a:cubicBezTo>
                        <a:pt x="0" y="3442"/>
                        <a:pt x="1014" y="4435"/>
                        <a:pt x="2263" y="4435"/>
                      </a:cubicBezTo>
                      <a:cubicBezTo>
                        <a:pt x="3514" y="4435"/>
                        <a:pt x="4528" y="3442"/>
                        <a:pt x="4528" y="2217"/>
                      </a:cubicBezTo>
                      <a:cubicBezTo>
                        <a:pt x="4528" y="993"/>
                        <a:pt x="3514" y="0"/>
                        <a:pt x="2263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0" name="Google Shape;210;p29"/>
                <p:cNvSpPr/>
                <p:nvPr/>
              </p:nvSpPr>
              <p:spPr>
                <a:xfrm>
                  <a:off x="-4404175" y="2414950"/>
                  <a:ext cx="126250" cy="123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50" h="4954" extrusionOk="0">
                      <a:moveTo>
                        <a:pt x="2524" y="520"/>
                      </a:moveTo>
                      <a:cubicBezTo>
                        <a:pt x="3630" y="520"/>
                        <a:pt x="4529" y="1398"/>
                        <a:pt x="4529" y="2476"/>
                      </a:cubicBezTo>
                      <a:cubicBezTo>
                        <a:pt x="4529" y="3555"/>
                        <a:pt x="3630" y="4433"/>
                        <a:pt x="2524" y="4433"/>
                      </a:cubicBezTo>
                      <a:cubicBezTo>
                        <a:pt x="1420" y="4433"/>
                        <a:pt x="520" y="3554"/>
                        <a:pt x="520" y="2476"/>
                      </a:cubicBezTo>
                      <a:cubicBezTo>
                        <a:pt x="520" y="1398"/>
                        <a:pt x="1420" y="520"/>
                        <a:pt x="2524" y="520"/>
                      </a:cubicBezTo>
                      <a:close/>
                      <a:moveTo>
                        <a:pt x="2524" y="0"/>
                      </a:moveTo>
                      <a:cubicBezTo>
                        <a:pt x="1133" y="0"/>
                        <a:pt x="1" y="1111"/>
                        <a:pt x="1" y="2476"/>
                      </a:cubicBezTo>
                      <a:cubicBezTo>
                        <a:pt x="1" y="3842"/>
                        <a:pt x="1132" y="4954"/>
                        <a:pt x="2524" y="4954"/>
                      </a:cubicBezTo>
                      <a:cubicBezTo>
                        <a:pt x="3917" y="4954"/>
                        <a:pt x="5049" y="3842"/>
                        <a:pt x="5049" y="2476"/>
                      </a:cubicBezTo>
                      <a:cubicBezTo>
                        <a:pt x="5049" y="1111"/>
                        <a:pt x="3917" y="0"/>
                        <a:pt x="252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1" name="Google Shape;211;p29"/>
                <p:cNvSpPr/>
                <p:nvPr/>
              </p:nvSpPr>
              <p:spPr>
                <a:xfrm>
                  <a:off x="-4837450" y="3039925"/>
                  <a:ext cx="993025" cy="45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721" h="1815" extrusionOk="0">
                      <a:moveTo>
                        <a:pt x="0" y="0"/>
                      </a:moveTo>
                      <a:lnTo>
                        <a:pt x="0" y="1814"/>
                      </a:lnTo>
                      <a:lnTo>
                        <a:pt x="39720" y="1814"/>
                      </a:lnTo>
                      <a:lnTo>
                        <a:pt x="3972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2" name="Google Shape;212;p29"/>
                <p:cNvSpPr/>
                <p:nvPr/>
              </p:nvSpPr>
              <p:spPr>
                <a:xfrm>
                  <a:off x="-4843950" y="3033400"/>
                  <a:ext cx="1006025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241" h="2336" extrusionOk="0">
                      <a:moveTo>
                        <a:pt x="39720" y="522"/>
                      </a:moveTo>
                      <a:lnTo>
                        <a:pt x="39720" y="1815"/>
                      </a:lnTo>
                      <a:lnTo>
                        <a:pt x="521" y="1815"/>
                      </a:lnTo>
                      <a:lnTo>
                        <a:pt x="521" y="522"/>
                      </a:lnTo>
                      <a:close/>
                      <a:moveTo>
                        <a:pt x="260" y="1"/>
                      </a:moveTo>
                      <a:cubicBezTo>
                        <a:pt x="116" y="1"/>
                        <a:pt x="0" y="118"/>
                        <a:pt x="0" y="261"/>
                      </a:cubicBezTo>
                      <a:lnTo>
                        <a:pt x="0" y="2074"/>
                      </a:lnTo>
                      <a:cubicBezTo>
                        <a:pt x="0" y="2218"/>
                        <a:pt x="116" y="2335"/>
                        <a:pt x="260" y="2335"/>
                      </a:cubicBezTo>
                      <a:lnTo>
                        <a:pt x="39980" y="2335"/>
                      </a:lnTo>
                      <a:cubicBezTo>
                        <a:pt x="40123" y="2335"/>
                        <a:pt x="40241" y="2218"/>
                        <a:pt x="40239" y="2074"/>
                      </a:cubicBezTo>
                      <a:lnTo>
                        <a:pt x="40239" y="261"/>
                      </a:lnTo>
                      <a:cubicBezTo>
                        <a:pt x="40239" y="118"/>
                        <a:pt x="40123" y="1"/>
                        <a:pt x="3998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3" name="Google Shape;213;p29"/>
                <p:cNvSpPr/>
                <p:nvPr/>
              </p:nvSpPr>
              <p:spPr>
                <a:xfrm>
                  <a:off x="-5245425" y="400600"/>
                  <a:ext cx="908650" cy="1986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46" h="79446" extrusionOk="0">
                      <a:moveTo>
                        <a:pt x="36345" y="1"/>
                      </a:moveTo>
                      <a:cubicBezTo>
                        <a:pt x="30792" y="5179"/>
                        <a:pt x="16575" y="10405"/>
                        <a:pt x="0" y="21493"/>
                      </a:cubicBezTo>
                      <a:cubicBezTo>
                        <a:pt x="0" y="21493"/>
                        <a:pt x="1035" y="58964"/>
                        <a:pt x="36345" y="79446"/>
                      </a:cubicBezTo>
                      <a:lnTo>
                        <a:pt x="36345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4" name="Google Shape;214;p29"/>
                <p:cNvSpPr/>
                <p:nvPr/>
              </p:nvSpPr>
              <p:spPr>
                <a:xfrm>
                  <a:off x="-5252000" y="394100"/>
                  <a:ext cx="921750" cy="1999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870" h="79966" extrusionOk="0">
                      <a:moveTo>
                        <a:pt x="36348" y="844"/>
                      </a:moveTo>
                      <a:lnTo>
                        <a:pt x="36348" y="79251"/>
                      </a:lnTo>
                      <a:cubicBezTo>
                        <a:pt x="18445" y="68725"/>
                        <a:pt x="9663" y="53734"/>
                        <a:pt x="5445" y="42973"/>
                      </a:cubicBezTo>
                      <a:cubicBezTo>
                        <a:pt x="1147" y="32011"/>
                        <a:pt x="588" y="23112"/>
                        <a:pt x="529" y="21889"/>
                      </a:cubicBezTo>
                      <a:cubicBezTo>
                        <a:pt x="8839" y="16340"/>
                        <a:pt x="16615" y="12231"/>
                        <a:pt x="22871" y="8926"/>
                      </a:cubicBezTo>
                      <a:cubicBezTo>
                        <a:pt x="28780" y="5803"/>
                        <a:pt x="33510" y="3304"/>
                        <a:pt x="36348" y="844"/>
                      </a:cubicBezTo>
                      <a:close/>
                      <a:moveTo>
                        <a:pt x="36607" y="0"/>
                      </a:moveTo>
                      <a:cubicBezTo>
                        <a:pt x="36546" y="0"/>
                        <a:pt x="36483" y="22"/>
                        <a:pt x="36431" y="71"/>
                      </a:cubicBezTo>
                      <a:cubicBezTo>
                        <a:pt x="33706" y="2612"/>
                        <a:pt x="28816" y="5195"/>
                        <a:pt x="22627" y="8466"/>
                      </a:cubicBezTo>
                      <a:cubicBezTo>
                        <a:pt x="16332" y="11792"/>
                        <a:pt x="8496" y="15933"/>
                        <a:pt x="119" y="21538"/>
                      </a:cubicBezTo>
                      <a:cubicBezTo>
                        <a:pt x="44" y="21587"/>
                        <a:pt x="0" y="21672"/>
                        <a:pt x="3" y="21762"/>
                      </a:cubicBezTo>
                      <a:cubicBezTo>
                        <a:pt x="6" y="21855"/>
                        <a:pt x="318" y="31311"/>
                        <a:pt x="4953" y="43145"/>
                      </a:cubicBezTo>
                      <a:cubicBezTo>
                        <a:pt x="9231" y="54065"/>
                        <a:pt x="18173" y="69312"/>
                        <a:pt x="36477" y="79931"/>
                      </a:cubicBezTo>
                      <a:cubicBezTo>
                        <a:pt x="36517" y="79954"/>
                        <a:pt x="36562" y="79966"/>
                        <a:pt x="36608" y="79966"/>
                      </a:cubicBezTo>
                      <a:cubicBezTo>
                        <a:pt x="36752" y="79966"/>
                        <a:pt x="36870" y="79848"/>
                        <a:pt x="36869" y="79706"/>
                      </a:cubicBezTo>
                      <a:lnTo>
                        <a:pt x="36869" y="261"/>
                      </a:lnTo>
                      <a:cubicBezTo>
                        <a:pt x="36869" y="105"/>
                        <a:pt x="36741" y="0"/>
                        <a:pt x="36607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5" name="Google Shape;215;p29"/>
                <p:cNvSpPr/>
                <p:nvPr/>
              </p:nvSpPr>
              <p:spPr>
                <a:xfrm>
                  <a:off x="-4336800" y="400600"/>
                  <a:ext cx="908650" cy="1986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46" h="79446" extrusionOk="0">
                      <a:moveTo>
                        <a:pt x="0" y="1"/>
                      </a:moveTo>
                      <a:lnTo>
                        <a:pt x="0" y="79446"/>
                      </a:lnTo>
                      <a:cubicBezTo>
                        <a:pt x="35310" y="58964"/>
                        <a:pt x="36345" y="21493"/>
                        <a:pt x="36345" y="21493"/>
                      </a:cubicBezTo>
                      <a:cubicBezTo>
                        <a:pt x="19771" y="10405"/>
                        <a:pt x="5555" y="5179"/>
                        <a:pt x="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6" name="Google Shape;216;p29"/>
                <p:cNvSpPr/>
                <p:nvPr/>
              </p:nvSpPr>
              <p:spPr>
                <a:xfrm>
                  <a:off x="-4343325" y="394100"/>
                  <a:ext cx="921750" cy="1999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870" h="79966" extrusionOk="0">
                      <a:moveTo>
                        <a:pt x="522" y="844"/>
                      </a:moveTo>
                      <a:cubicBezTo>
                        <a:pt x="3360" y="3304"/>
                        <a:pt x="8090" y="5803"/>
                        <a:pt x="13999" y="8925"/>
                      </a:cubicBezTo>
                      <a:cubicBezTo>
                        <a:pt x="20254" y="12231"/>
                        <a:pt x="28031" y="16340"/>
                        <a:pt x="36341" y="21889"/>
                      </a:cubicBezTo>
                      <a:cubicBezTo>
                        <a:pt x="36283" y="23110"/>
                        <a:pt x="35726" y="31995"/>
                        <a:pt x="31432" y="42954"/>
                      </a:cubicBezTo>
                      <a:cubicBezTo>
                        <a:pt x="27215" y="53720"/>
                        <a:pt x="18433" y="68720"/>
                        <a:pt x="522" y="79251"/>
                      </a:cubicBezTo>
                      <a:lnTo>
                        <a:pt x="522" y="844"/>
                      </a:lnTo>
                      <a:close/>
                      <a:moveTo>
                        <a:pt x="263" y="0"/>
                      </a:moveTo>
                      <a:cubicBezTo>
                        <a:pt x="129" y="0"/>
                        <a:pt x="1" y="105"/>
                        <a:pt x="1" y="261"/>
                      </a:cubicBezTo>
                      <a:lnTo>
                        <a:pt x="1" y="79704"/>
                      </a:lnTo>
                      <a:cubicBezTo>
                        <a:pt x="1" y="79848"/>
                        <a:pt x="117" y="79966"/>
                        <a:pt x="261" y="79966"/>
                      </a:cubicBezTo>
                      <a:cubicBezTo>
                        <a:pt x="307" y="79965"/>
                        <a:pt x="352" y="79953"/>
                        <a:pt x="392" y="79931"/>
                      </a:cubicBezTo>
                      <a:cubicBezTo>
                        <a:pt x="18697" y="69312"/>
                        <a:pt x="27638" y="54065"/>
                        <a:pt x="31918" y="43144"/>
                      </a:cubicBezTo>
                      <a:cubicBezTo>
                        <a:pt x="36553" y="31311"/>
                        <a:pt x="36864" y="21855"/>
                        <a:pt x="36867" y="21760"/>
                      </a:cubicBezTo>
                      <a:cubicBezTo>
                        <a:pt x="36869" y="21671"/>
                        <a:pt x="36826" y="21587"/>
                        <a:pt x="36752" y="21538"/>
                      </a:cubicBezTo>
                      <a:cubicBezTo>
                        <a:pt x="28373" y="15932"/>
                        <a:pt x="20538" y="11792"/>
                        <a:pt x="14242" y="8465"/>
                      </a:cubicBezTo>
                      <a:cubicBezTo>
                        <a:pt x="8052" y="5195"/>
                        <a:pt x="3164" y="2611"/>
                        <a:pt x="439" y="71"/>
                      </a:cubicBezTo>
                      <a:cubicBezTo>
                        <a:pt x="387" y="22"/>
                        <a:pt x="324" y="0"/>
                        <a:pt x="263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7" name="Google Shape;217;p29"/>
                <p:cNvSpPr/>
                <p:nvPr/>
              </p:nvSpPr>
              <p:spPr>
                <a:xfrm>
                  <a:off x="-5178775" y="480375"/>
                  <a:ext cx="1684000" cy="1826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360" h="73064" extrusionOk="0">
                      <a:moveTo>
                        <a:pt x="33679" y="1"/>
                      </a:moveTo>
                      <a:cubicBezTo>
                        <a:pt x="26976" y="4654"/>
                        <a:pt x="15360" y="9088"/>
                        <a:pt x="0" y="19363"/>
                      </a:cubicBezTo>
                      <a:cubicBezTo>
                        <a:pt x="0" y="19363"/>
                        <a:pt x="960" y="54085"/>
                        <a:pt x="33679" y="73064"/>
                      </a:cubicBezTo>
                      <a:cubicBezTo>
                        <a:pt x="66399" y="54085"/>
                        <a:pt x="67359" y="19363"/>
                        <a:pt x="67359" y="19363"/>
                      </a:cubicBezTo>
                      <a:cubicBezTo>
                        <a:pt x="52000" y="9088"/>
                        <a:pt x="40435" y="4654"/>
                        <a:pt x="3367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8" name="Google Shape;218;p29"/>
                <p:cNvSpPr/>
                <p:nvPr/>
              </p:nvSpPr>
              <p:spPr>
                <a:xfrm>
                  <a:off x="-5185350" y="473850"/>
                  <a:ext cx="1697125" cy="1839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885" h="73586" extrusionOk="0">
                      <a:moveTo>
                        <a:pt x="33943" y="576"/>
                      </a:moveTo>
                      <a:cubicBezTo>
                        <a:pt x="36735" y="2479"/>
                        <a:pt x="40391" y="4387"/>
                        <a:pt x="44614" y="6590"/>
                      </a:cubicBezTo>
                      <a:cubicBezTo>
                        <a:pt x="50768" y="9800"/>
                        <a:pt x="58419" y="13791"/>
                        <a:pt x="67356" y="19759"/>
                      </a:cubicBezTo>
                      <a:cubicBezTo>
                        <a:pt x="67300" y="20930"/>
                        <a:pt x="66772" y="29156"/>
                        <a:pt x="62803" y="39282"/>
                      </a:cubicBezTo>
                      <a:cubicBezTo>
                        <a:pt x="58876" y="49296"/>
                        <a:pt x="50684" y="63266"/>
                        <a:pt x="33942" y="73025"/>
                      </a:cubicBezTo>
                      <a:cubicBezTo>
                        <a:pt x="17200" y="63266"/>
                        <a:pt x="9009" y="49296"/>
                        <a:pt x="5083" y="39282"/>
                      </a:cubicBezTo>
                      <a:cubicBezTo>
                        <a:pt x="1114" y="29156"/>
                        <a:pt x="586" y="20930"/>
                        <a:pt x="530" y="19759"/>
                      </a:cubicBezTo>
                      <a:cubicBezTo>
                        <a:pt x="9423" y="13820"/>
                        <a:pt x="17060" y="9839"/>
                        <a:pt x="23204" y="6636"/>
                      </a:cubicBezTo>
                      <a:cubicBezTo>
                        <a:pt x="27463" y="4416"/>
                        <a:pt x="31152" y="2492"/>
                        <a:pt x="33943" y="576"/>
                      </a:cubicBezTo>
                      <a:close/>
                      <a:moveTo>
                        <a:pt x="33942" y="1"/>
                      </a:moveTo>
                      <a:cubicBezTo>
                        <a:pt x="33890" y="1"/>
                        <a:pt x="33839" y="16"/>
                        <a:pt x="33795" y="47"/>
                      </a:cubicBezTo>
                      <a:cubicBezTo>
                        <a:pt x="31014" y="1977"/>
                        <a:pt x="27460" y="3830"/>
                        <a:pt x="22962" y="6174"/>
                      </a:cubicBezTo>
                      <a:cubicBezTo>
                        <a:pt x="16780" y="9397"/>
                        <a:pt x="9086" y="13407"/>
                        <a:pt x="118" y="19407"/>
                      </a:cubicBezTo>
                      <a:cubicBezTo>
                        <a:pt x="44" y="19457"/>
                        <a:pt x="1" y="19541"/>
                        <a:pt x="3" y="19631"/>
                      </a:cubicBezTo>
                      <a:cubicBezTo>
                        <a:pt x="6" y="19718"/>
                        <a:pt x="294" y="28484"/>
                        <a:pt x="4590" y="39452"/>
                      </a:cubicBezTo>
                      <a:cubicBezTo>
                        <a:pt x="8556" y="49575"/>
                        <a:pt x="16846" y="63709"/>
                        <a:pt x="33811" y="73550"/>
                      </a:cubicBezTo>
                      <a:cubicBezTo>
                        <a:pt x="33851" y="73573"/>
                        <a:pt x="33896" y="73585"/>
                        <a:pt x="33942" y="73585"/>
                      </a:cubicBezTo>
                      <a:cubicBezTo>
                        <a:pt x="33988" y="73585"/>
                        <a:pt x="34033" y="73574"/>
                        <a:pt x="34073" y="73551"/>
                      </a:cubicBezTo>
                      <a:cubicBezTo>
                        <a:pt x="51040" y="63709"/>
                        <a:pt x="59329" y="49577"/>
                        <a:pt x="63294" y="39452"/>
                      </a:cubicBezTo>
                      <a:cubicBezTo>
                        <a:pt x="67592" y="28484"/>
                        <a:pt x="67880" y="19719"/>
                        <a:pt x="67883" y="19632"/>
                      </a:cubicBezTo>
                      <a:cubicBezTo>
                        <a:pt x="67885" y="19543"/>
                        <a:pt x="67841" y="19458"/>
                        <a:pt x="67766" y="19408"/>
                      </a:cubicBezTo>
                      <a:cubicBezTo>
                        <a:pt x="58755" y="13379"/>
                        <a:pt x="51047" y="9359"/>
                        <a:pt x="44855" y="6128"/>
                      </a:cubicBezTo>
                      <a:cubicBezTo>
                        <a:pt x="40573" y="3894"/>
                        <a:pt x="36874" y="1965"/>
                        <a:pt x="34090" y="47"/>
                      </a:cubicBezTo>
                      <a:cubicBezTo>
                        <a:pt x="34046" y="16"/>
                        <a:pt x="33994" y="1"/>
                        <a:pt x="3394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9" name="Google Shape;219;p29"/>
                <p:cNvSpPr/>
                <p:nvPr/>
              </p:nvSpPr>
              <p:spPr>
                <a:xfrm>
                  <a:off x="-4336800" y="480375"/>
                  <a:ext cx="842025" cy="1826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681" h="73064" extrusionOk="0">
                      <a:moveTo>
                        <a:pt x="0" y="1"/>
                      </a:moveTo>
                      <a:lnTo>
                        <a:pt x="0" y="73064"/>
                      </a:lnTo>
                      <a:cubicBezTo>
                        <a:pt x="32720" y="54085"/>
                        <a:pt x="33680" y="19363"/>
                        <a:pt x="33680" y="19363"/>
                      </a:cubicBezTo>
                      <a:cubicBezTo>
                        <a:pt x="18321" y="9088"/>
                        <a:pt x="6756" y="4654"/>
                        <a:pt x="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0" name="Google Shape;220;p29"/>
                <p:cNvSpPr/>
                <p:nvPr/>
              </p:nvSpPr>
              <p:spPr>
                <a:xfrm>
                  <a:off x="-4343325" y="473825"/>
                  <a:ext cx="855100" cy="1839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04" h="73587" extrusionOk="0">
                      <a:moveTo>
                        <a:pt x="522" y="753"/>
                      </a:moveTo>
                      <a:cubicBezTo>
                        <a:pt x="3279" y="2597"/>
                        <a:pt x="6840" y="4455"/>
                        <a:pt x="10933" y="6591"/>
                      </a:cubicBezTo>
                      <a:cubicBezTo>
                        <a:pt x="17087" y="9801"/>
                        <a:pt x="24738" y="13792"/>
                        <a:pt x="33675" y="19760"/>
                      </a:cubicBezTo>
                      <a:cubicBezTo>
                        <a:pt x="33619" y="20931"/>
                        <a:pt x="33091" y="29157"/>
                        <a:pt x="29122" y="39283"/>
                      </a:cubicBezTo>
                      <a:cubicBezTo>
                        <a:pt x="25215" y="49245"/>
                        <a:pt x="17088" y="63122"/>
                        <a:pt x="522" y="72873"/>
                      </a:cubicBezTo>
                      <a:lnTo>
                        <a:pt x="522" y="753"/>
                      </a:lnTo>
                      <a:close/>
                      <a:moveTo>
                        <a:pt x="262" y="1"/>
                      </a:moveTo>
                      <a:cubicBezTo>
                        <a:pt x="127" y="1"/>
                        <a:pt x="1" y="108"/>
                        <a:pt x="1" y="261"/>
                      </a:cubicBezTo>
                      <a:lnTo>
                        <a:pt x="1" y="73326"/>
                      </a:lnTo>
                      <a:cubicBezTo>
                        <a:pt x="1" y="73419"/>
                        <a:pt x="51" y="73505"/>
                        <a:pt x="132" y="73552"/>
                      </a:cubicBezTo>
                      <a:cubicBezTo>
                        <a:pt x="170" y="73574"/>
                        <a:pt x="215" y="73586"/>
                        <a:pt x="261" y="73586"/>
                      </a:cubicBezTo>
                      <a:cubicBezTo>
                        <a:pt x="307" y="73586"/>
                        <a:pt x="352" y="73574"/>
                        <a:pt x="392" y="73551"/>
                      </a:cubicBezTo>
                      <a:cubicBezTo>
                        <a:pt x="17359" y="63710"/>
                        <a:pt x="25648" y="49576"/>
                        <a:pt x="29613" y="39453"/>
                      </a:cubicBezTo>
                      <a:cubicBezTo>
                        <a:pt x="33911" y="28485"/>
                        <a:pt x="34199" y="19719"/>
                        <a:pt x="34202" y="19632"/>
                      </a:cubicBezTo>
                      <a:cubicBezTo>
                        <a:pt x="34204" y="19542"/>
                        <a:pt x="34160" y="19459"/>
                        <a:pt x="34085" y="19408"/>
                      </a:cubicBezTo>
                      <a:cubicBezTo>
                        <a:pt x="25074" y="13379"/>
                        <a:pt x="17366" y="9359"/>
                        <a:pt x="11174" y="6129"/>
                      </a:cubicBezTo>
                      <a:cubicBezTo>
                        <a:pt x="6892" y="3895"/>
                        <a:pt x="3193" y="1965"/>
                        <a:pt x="409" y="47"/>
                      </a:cubicBezTo>
                      <a:cubicBezTo>
                        <a:pt x="363" y="15"/>
                        <a:pt x="312" y="1"/>
                        <a:pt x="26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1" name="Google Shape;221;p29"/>
                <p:cNvSpPr/>
                <p:nvPr/>
              </p:nvSpPr>
              <p:spPr>
                <a:xfrm>
                  <a:off x="-5885150" y="1423975"/>
                  <a:ext cx="3088200" cy="19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528" h="7996" extrusionOk="0">
                      <a:moveTo>
                        <a:pt x="0" y="0"/>
                      </a:moveTo>
                      <a:lnTo>
                        <a:pt x="0" y="7996"/>
                      </a:lnTo>
                      <a:lnTo>
                        <a:pt x="123528" y="7996"/>
                      </a:lnTo>
                      <a:lnTo>
                        <a:pt x="123528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2" name="Google Shape;222;p29"/>
                <p:cNvSpPr/>
                <p:nvPr/>
              </p:nvSpPr>
              <p:spPr>
                <a:xfrm>
                  <a:off x="-5891675" y="1417425"/>
                  <a:ext cx="3101250" cy="212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050" h="8519" extrusionOk="0">
                      <a:moveTo>
                        <a:pt x="123529" y="521"/>
                      </a:moveTo>
                      <a:lnTo>
                        <a:pt x="123529" y="7998"/>
                      </a:lnTo>
                      <a:lnTo>
                        <a:pt x="522" y="7998"/>
                      </a:lnTo>
                      <a:lnTo>
                        <a:pt x="522" y="521"/>
                      </a:lnTo>
                      <a:close/>
                      <a:moveTo>
                        <a:pt x="261" y="1"/>
                      </a:moveTo>
                      <a:cubicBezTo>
                        <a:pt x="117" y="1"/>
                        <a:pt x="1" y="118"/>
                        <a:pt x="1" y="261"/>
                      </a:cubicBezTo>
                      <a:lnTo>
                        <a:pt x="1" y="8258"/>
                      </a:lnTo>
                      <a:cubicBezTo>
                        <a:pt x="1" y="8401"/>
                        <a:pt x="117" y="8518"/>
                        <a:pt x="261" y="8518"/>
                      </a:cubicBezTo>
                      <a:lnTo>
                        <a:pt x="123789" y="8518"/>
                      </a:lnTo>
                      <a:cubicBezTo>
                        <a:pt x="123933" y="8518"/>
                        <a:pt x="124049" y="8401"/>
                        <a:pt x="124049" y="8258"/>
                      </a:cubicBezTo>
                      <a:lnTo>
                        <a:pt x="124049" y="261"/>
                      </a:lnTo>
                      <a:cubicBezTo>
                        <a:pt x="124049" y="118"/>
                        <a:pt x="123933" y="1"/>
                        <a:pt x="12378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3" name="Google Shape;223;p29"/>
                <p:cNvSpPr/>
                <p:nvPr/>
              </p:nvSpPr>
              <p:spPr>
                <a:xfrm>
                  <a:off x="-586575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6" y="1623"/>
                        <a:pt x="1657" y="1260"/>
                        <a:pt x="1657" y="812"/>
                      </a:cubicBezTo>
                      <a:cubicBezTo>
                        <a:pt x="1657" y="364"/>
                        <a:pt x="1286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4" name="Google Shape;224;p29"/>
                <p:cNvSpPr/>
                <p:nvPr/>
              </p:nvSpPr>
              <p:spPr>
                <a:xfrm>
                  <a:off x="-5784650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2" y="1"/>
                        <a:pt x="1" y="364"/>
                        <a:pt x="1" y="812"/>
                      </a:cubicBezTo>
                      <a:cubicBezTo>
                        <a:pt x="1" y="1260"/>
                        <a:pt x="372" y="1623"/>
                        <a:pt x="830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5" name="Google Shape;225;p29"/>
                <p:cNvSpPr/>
                <p:nvPr/>
              </p:nvSpPr>
              <p:spPr>
                <a:xfrm>
                  <a:off x="-5703525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6" name="Google Shape;226;p29"/>
                <p:cNvSpPr/>
                <p:nvPr/>
              </p:nvSpPr>
              <p:spPr>
                <a:xfrm>
                  <a:off x="-562242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8" y="1260"/>
                        <a:pt x="1658" y="812"/>
                      </a:cubicBezTo>
                      <a:cubicBezTo>
                        <a:pt x="1658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7" name="Google Shape;227;p29"/>
                <p:cNvSpPr/>
                <p:nvPr/>
              </p:nvSpPr>
              <p:spPr>
                <a:xfrm>
                  <a:off x="-554132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2" y="1"/>
                        <a:pt x="1" y="364"/>
                        <a:pt x="1" y="812"/>
                      </a:cubicBezTo>
                      <a:cubicBezTo>
                        <a:pt x="1" y="1260"/>
                        <a:pt x="372" y="1623"/>
                        <a:pt x="830" y="1623"/>
                      </a:cubicBezTo>
                      <a:cubicBezTo>
                        <a:pt x="1287" y="1623"/>
                        <a:pt x="1658" y="1260"/>
                        <a:pt x="1658" y="812"/>
                      </a:cubicBezTo>
                      <a:cubicBezTo>
                        <a:pt x="1658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8" name="Google Shape;228;p29"/>
                <p:cNvSpPr/>
                <p:nvPr/>
              </p:nvSpPr>
              <p:spPr>
                <a:xfrm>
                  <a:off x="-546020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9" name="Google Shape;229;p29"/>
                <p:cNvSpPr/>
                <p:nvPr/>
              </p:nvSpPr>
              <p:spPr>
                <a:xfrm>
                  <a:off x="-5379100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3" y="1"/>
                        <a:pt x="1" y="364"/>
                        <a:pt x="1" y="812"/>
                      </a:cubicBezTo>
                      <a:cubicBezTo>
                        <a:pt x="1" y="1260"/>
                        <a:pt x="373" y="1623"/>
                        <a:pt x="830" y="1623"/>
                      </a:cubicBezTo>
                      <a:cubicBezTo>
                        <a:pt x="1287" y="1623"/>
                        <a:pt x="1659" y="1260"/>
                        <a:pt x="1659" y="812"/>
                      </a:cubicBezTo>
                      <a:cubicBezTo>
                        <a:pt x="1659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0" name="Google Shape;230;p29"/>
                <p:cNvSpPr/>
                <p:nvPr/>
              </p:nvSpPr>
              <p:spPr>
                <a:xfrm>
                  <a:off x="-5297950" y="1435375"/>
                  <a:ext cx="4142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4" extrusionOk="0">
                      <a:moveTo>
                        <a:pt x="828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8" y="1623"/>
                      </a:cubicBezTo>
                      <a:cubicBezTo>
                        <a:pt x="1286" y="1623"/>
                        <a:pt x="1657" y="1260"/>
                        <a:pt x="1657" y="812"/>
                      </a:cubicBezTo>
                      <a:cubicBezTo>
                        <a:pt x="1657" y="364"/>
                        <a:pt x="1286" y="1"/>
                        <a:pt x="8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1" name="Google Shape;231;p29"/>
                <p:cNvSpPr/>
                <p:nvPr/>
              </p:nvSpPr>
              <p:spPr>
                <a:xfrm>
                  <a:off x="-521685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8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8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6" y="1"/>
                        <a:pt x="8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2" name="Google Shape;232;p29"/>
                <p:cNvSpPr/>
                <p:nvPr/>
              </p:nvSpPr>
              <p:spPr>
                <a:xfrm>
                  <a:off x="-513575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30" y="1"/>
                      </a:moveTo>
                      <a:cubicBezTo>
                        <a:pt x="372" y="1"/>
                        <a:pt x="0" y="364"/>
                        <a:pt x="0" y="812"/>
                      </a:cubicBezTo>
                      <a:cubicBezTo>
                        <a:pt x="0" y="1260"/>
                        <a:pt x="372" y="1623"/>
                        <a:pt x="830" y="1623"/>
                      </a:cubicBezTo>
                      <a:cubicBezTo>
                        <a:pt x="1287" y="1623"/>
                        <a:pt x="1658" y="1260"/>
                        <a:pt x="1658" y="812"/>
                      </a:cubicBezTo>
                      <a:cubicBezTo>
                        <a:pt x="1658" y="364"/>
                        <a:pt x="1287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3" name="Google Shape;233;p29"/>
                <p:cNvSpPr/>
                <p:nvPr/>
              </p:nvSpPr>
              <p:spPr>
                <a:xfrm>
                  <a:off x="-505462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29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9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6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4" name="Google Shape;234;p29"/>
                <p:cNvSpPr/>
                <p:nvPr/>
              </p:nvSpPr>
              <p:spPr>
                <a:xfrm>
                  <a:off x="-497352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2" y="1"/>
                        <a:pt x="0" y="364"/>
                        <a:pt x="0" y="812"/>
                      </a:cubicBezTo>
                      <a:cubicBezTo>
                        <a:pt x="0" y="1260"/>
                        <a:pt x="372" y="1623"/>
                        <a:pt x="830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6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5" name="Google Shape;235;p29"/>
                <p:cNvSpPr/>
                <p:nvPr/>
              </p:nvSpPr>
              <p:spPr>
                <a:xfrm>
                  <a:off x="-489240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6" name="Google Shape;236;p29"/>
                <p:cNvSpPr/>
                <p:nvPr/>
              </p:nvSpPr>
              <p:spPr>
                <a:xfrm>
                  <a:off x="-481130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7" name="Google Shape;237;p29"/>
                <p:cNvSpPr/>
                <p:nvPr/>
              </p:nvSpPr>
              <p:spPr>
                <a:xfrm>
                  <a:off x="-586575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6" y="1623"/>
                        <a:pt x="1657" y="1259"/>
                        <a:pt x="1657" y="811"/>
                      </a:cubicBezTo>
                      <a:cubicBezTo>
                        <a:pt x="1657" y="363"/>
                        <a:pt x="1286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8" name="Google Shape;238;p29"/>
                <p:cNvSpPr/>
                <p:nvPr/>
              </p:nvSpPr>
              <p:spPr>
                <a:xfrm>
                  <a:off x="-5784650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2" y="0"/>
                        <a:pt x="1" y="363"/>
                        <a:pt x="1" y="811"/>
                      </a:cubicBezTo>
                      <a:cubicBezTo>
                        <a:pt x="1" y="1259"/>
                        <a:pt x="372" y="1623"/>
                        <a:pt x="830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9" name="Google Shape;239;p29"/>
                <p:cNvSpPr/>
                <p:nvPr/>
              </p:nvSpPr>
              <p:spPr>
                <a:xfrm>
                  <a:off x="-5703525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0" name="Google Shape;240;p29"/>
                <p:cNvSpPr/>
                <p:nvPr/>
              </p:nvSpPr>
              <p:spPr>
                <a:xfrm>
                  <a:off x="-562242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8" y="1259"/>
                        <a:pt x="1658" y="811"/>
                      </a:cubicBezTo>
                      <a:cubicBezTo>
                        <a:pt x="1658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1" name="Google Shape;241;p29"/>
                <p:cNvSpPr/>
                <p:nvPr/>
              </p:nvSpPr>
              <p:spPr>
                <a:xfrm>
                  <a:off x="-554132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2" y="0"/>
                        <a:pt x="1" y="363"/>
                        <a:pt x="1" y="811"/>
                      </a:cubicBezTo>
                      <a:cubicBezTo>
                        <a:pt x="1" y="1259"/>
                        <a:pt x="372" y="1623"/>
                        <a:pt x="830" y="1623"/>
                      </a:cubicBezTo>
                      <a:cubicBezTo>
                        <a:pt x="1287" y="1623"/>
                        <a:pt x="1658" y="1259"/>
                        <a:pt x="1658" y="811"/>
                      </a:cubicBezTo>
                      <a:cubicBezTo>
                        <a:pt x="1658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2" name="Google Shape;242;p29"/>
                <p:cNvSpPr/>
                <p:nvPr/>
              </p:nvSpPr>
              <p:spPr>
                <a:xfrm>
                  <a:off x="-546020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3" name="Google Shape;243;p29"/>
                <p:cNvSpPr/>
                <p:nvPr/>
              </p:nvSpPr>
              <p:spPr>
                <a:xfrm>
                  <a:off x="-5379100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3" y="0"/>
                        <a:pt x="1" y="363"/>
                        <a:pt x="1" y="811"/>
                      </a:cubicBezTo>
                      <a:cubicBezTo>
                        <a:pt x="1" y="1259"/>
                        <a:pt x="373" y="1623"/>
                        <a:pt x="830" y="1623"/>
                      </a:cubicBezTo>
                      <a:cubicBezTo>
                        <a:pt x="1287" y="1623"/>
                        <a:pt x="1659" y="1259"/>
                        <a:pt x="1659" y="811"/>
                      </a:cubicBezTo>
                      <a:cubicBezTo>
                        <a:pt x="1659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4" name="Google Shape;244;p29"/>
                <p:cNvSpPr/>
                <p:nvPr/>
              </p:nvSpPr>
              <p:spPr>
                <a:xfrm>
                  <a:off x="-5297950" y="1564475"/>
                  <a:ext cx="4142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3" extrusionOk="0">
                      <a:moveTo>
                        <a:pt x="828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8" y="1623"/>
                      </a:cubicBezTo>
                      <a:cubicBezTo>
                        <a:pt x="1286" y="1623"/>
                        <a:pt x="1657" y="1259"/>
                        <a:pt x="1657" y="811"/>
                      </a:cubicBezTo>
                      <a:cubicBezTo>
                        <a:pt x="1657" y="363"/>
                        <a:pt x="1286" y="0"/>
                        <a:pt x="82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5" name="Google Shape;245;p29"/>
                <p:cNvSpPr/>
                <p:nvPr/>
              </p:nvSpPr>
              <p:spPr>
                <a:xfrm>
                  <a:off x="-521685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8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8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6" y="0"/>
                        <a:pt x="82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" name="Google Shape;246;p29"/>
                <p:cNvSpPr/>
                <p:nvPr/>
              </p:nvSpPr>
              <p:spPr>
                <a:xfrm>
                  <a:off x="-513575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30" y="0"/>
                      </a:moveTo>
                      <a:cubicBezTo>
                        <a:pt x="372" y="0"/>
                        <a:pt x="0" y="363"/>
                        <a:pt x="0" y="811"/>
                      </a:cubicBezTo>
                      <a:cubicBezTo>
                        <a:pt x="0" y="1259"/>
                        <a:pt x="372" y="1623"/>
                        <a:pt x="830" y="1623"/>
                      </a:cubicBezTo>
                      <a:cubicBezTo>
                        <a:pt x="1287" y="1623"/>
                        <a:pt x="1658" y="1259"/>
                        <a:pt x="1658" y="811"/>
                      </a:cubicBezTo>
                      <a:cubicBezTo>
                        <a:pt x="1658" y="363"/>
                        <a:pt x="1287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7" name="Google Shape;247;p29"/>
                <p:cNvSpPr/>
                <p:nvPr/>
              </p:nvSpPr>
              <p:spPr>
                <a:xfrm>
                  <a:off x="-505462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29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9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6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" name="Google Shape;248;p29"/>
                <p:cNvSpPr/>
                <p:nvPr/>
              </p:nvSpPr>
              <p:spPr>
                <a:xfrm>
                  <a:off x="-497352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2" y="0"/>
                        <a:pt x="0" y="363"/>
                        <a:pt x="0" y="811"/>
                      </a:cubicBezTo>
                      <a:cubicBezTo>
                        <a:pt x="0" y="1259"/>
                        <a:pt x="372" y="1623"/>
                        <a:pt x="830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6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9" name="Google Shape;249;p29"/>
                <p:cNvSpPr/>
                <p:nvPr/>
              </p:nvSpPr>
              <p:spPr>
                <a:xfrm>
                  <a:off x="-489240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0" name="Google Shape;250;p29"/>
                <p:cNvSpPr/>
                <p:nvPr/>
              </p:nvSpPr>
              <p:spPr>
                <a:xfrm>
                  <a:off x="-481130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1" name="Google Shape;251;p29"/>
                <p:cNvSpPr/>
                <p:nvPr/>
              </p:nvSpPr>
              <p:spPr>
                <a:xfrm>
                  <a:off x="-391255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2" y="1"/>
                        <a:pt x="1" y="364"/>
                        <a:pt x="1" y="812"/>
                      </a:cubicBezTo>
                      <a:cubicBezTo>
                        <a:pt x="1" y="1260"/>
                        <a:pt x="372" y="1623"/>
                        <a:pt x="829" y="1623"/>
                      </a:cubicBezTo>
                      <a:cubicBezTo>
                        <a:pt x="1287" y="1623"/>
                        <a:pt x="1658" y="1260"/>
                        <a:pt x="1658" y="812"/>
                      </a:cubicBezTo>
                      <a:cubicBezTo>
                        <a:pt x="1658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" name="Google Shape;252;p29"/>
                <p:cNvSpPr/>
                <p:nvPr/>
              </p:nvSpPr>
              <p:spPr>
                <a:xfrm>
                  <a:off x="-3831450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29" y="1"/>
                      </a:moveTo>
                      <a:cubicBezTo>
                        <a:pt x="372" y="1"/>
                        <a:pt x="1" y="364"/>
                        <a:pt x="1" y="812"/>
                      </a:cubicBezTo>
                      <a:cubicBezTo>
                        <a:pt x="1" y="1260"/>
                        <a:pt x="372" y="1623"/>
                        <a:pt x="829" y="1623"/>
                      </a:cubicBezTo>
                      <a:cubicBezTo>
                        <a:pt x="1287" y="1623"/>
                        <a:pt x="1659" y="1260"/>
                        <a:pt x="1659" y="812"/>
                      </a:cubicBezTo>
                      <a:cubicBezTo>
                        <a:pt x="1659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3" name="Google Shape;253;p29"/>
                <p:cNvSpPr/>
                <p:nvPr/>
              </p:nvSpPr>
              <p:spPr>
                <a:xfrm>
                  <a:off x="-3750350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3" y="1"/>
                        <a:pt x="1" y="364"/>
                        <a:pt x="1" y="812"/>
                      </a:cubicBezTo>
                      <a:cubicBezTo>
                        <a:pt x="1" y="1260"/>
                        <a:pt x="373" y="1623"/>
                        <a:pt x="830" y="1623"/>
                      </a:cubicBezTo>
                      <a:cubicBezTo>
                        <a:pt x="1288" y="1623"/>
                        <a:pt x="1659" y="1260"/>
                        <a:pt x="1659" y="812"/>
                      </a:cubicBezTo>
                      <a:cubicBezTo>
                        <a:pt x="1659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4" name="Google Shape;254;p29"/>
                <p:cNvSpPr/>
                <p:nvPr/>
              </p:nvSpPr>
              <p:spPr>
                <a:xfrm>
                  <a:off x="-3669200" y="1435375"/>
                  <a:ext cx="4142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4" extrusionOk="0">
                      <a:moveTo>
                        <a:pt x="828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8" y="1623"/>
                      </a:cubicBezTo>
                      <a:cubicBezTo>
                        <a:pt x="1286" y="1623"/>
                        <a:pt x="1657" y="1260"/>
                        <a:pt x="1657" y="812"/>
                      </a:cubicBezTo>
                      <a:cubicBezTo>
                        <a:pt x="1657" y="364"/>
                        <a:pt x="1286" y="1"/>
                        <a:pt x="8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5" name="Google Shape;255;p29"/>
                <p:cNvSpPr/>
                <p:nvPr/>
              </p:nvSpPr>
              <p:spPr>
                <a:xfrm>
                  <a:off x="-358810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8" y="1"/>
                      </a:moveTo>
                      <a:cubicBezTo>
                        <a:pt x="372" y="1"/>
                        <a:pt x="0" y="364"/>
                        <a:pt x="0" y="812"/>
                      </a:cubicBezTo>
                      <a:cubicBezTo>
                        <a:pt x="0" y="1260"/>
                        <a:pt x="372" y="1623"/>
                        <a:pt x="828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6" y="1"/>
                        <a:pt x="8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6" name="Google Shape;256;p29"/>
                <p:cNvSpPr/>
                <p:nvPr/>
              </p:nvSpPr>
              <p:spPr>
                <a:xfrm>
                  <a:off x="-3506975" y="1435375"/>
                  <a:ext cx="4142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4" extrusionOk="0">
                      <a:moveTo>
                        <a:pt x="829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9" y="1623"/>
                      </a:cubicBezTo>
                      <a:cubicBezTo>
                        <a:pt x="1286" y="1623"/>
                        <a:pt x="1657" y="1260"/>
                        <a:pt x="1657" y="812"/>
                      </a:cubicBezTo>
                      <a:cubicBezTo>
                        <a:pt x="1657" y="364"/>
                        <a:pt x="1286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7" name="Google Shape;257;p29"/>
                <p:cNvSpPr/>
                <p:nvPr/>
              </p:nvSpPr>
              <p:spPr>
                <a:xfrm>
                  <a:off x="-342587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29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9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6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8" name="Google Shape;258;p29"/>
                <p:cNvSpPr/>
                <p:nvPr/>
              </p:nvSpPr>
              <p:spPr>
                <a:xfrm>
                  <a:off x="-334477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2" y="1"/>
                        <a:pt x="0" y="364"/>
                        <a:pt x="0" y="812"/>
                      </a:cubicBezTo>
                      <a:cubicBezTo>
                        <a:pt x="0" y="1260"/>
                        <a:pt x="372" y="1623"/>
                        <a:pt x="830" y="1623"/>
                      </a:cubicBezTo>
                      <a:cubicBezTo>
                        <a:pt x="1288" y="1623"/>
                        <a:pt x="1658" y="1260"/>
                        <a:pt x="1658" y="812"/>
                      </a:cubicBezTo>
                      <a:cubicBezTo>
                        <a:pt x="1658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9" name="Google Shape;259;p29"/>
                <p:cNvSpPr/>
                <p:nvPr/>
              </p:nvSpPr>
              <p:spPr>
                <a:xfrm>
                  <a:off x="-326365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0" name="Google Shape;260;p29"/>
                <p:cNvSpPr/>
                <p:nvPr/>
              </p:nvSpPr>
              <p:spPr>
                <a:xfrm>
                  <a:off x="-3182550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29" y="1"/>
                      </a:moveTo>
                      <a:cubicBezTo>
                        <a:pt x="372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8" y="1260"/>
                        <a:pt x="1658" y="812"/>
                      </a:cubicBezTo>
                      <a:cubicBezTo>
                        <a:pt x="1658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1" name="Google Shape;261;p29"/>
                <p:cNvSpPr/>
                <p:nvPr/>
              </p:nvSpPr>
              <p:spPr>
                <a:xfrm>
                  <a:off x="-3101425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2" name="Google Shape;262;p29"/>
                <p:cNvSpPr/>
                <p:nvPr/>
              </p:nvSpPr>
              <p:spPr>
                <a:xfrm>
                  <a:off x="-302032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9" y="1260"/>
                        <a:pt x="1659" y="812"/>
                      </a:cubicBezTo>
                      <a:cubicBezTo>
                        <a:pt x="1659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" name="Google Shape;263;p29"/>
                <p:cNvSpPr/>
                <p:nvPr/>
              </p:nvSpPr>
              <p:spPr>
                <a:xfrm>
                  <a:off x="-293922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3" y="1"/>
                        <a:pt x="1" y="364"/>
                        <a:pt x="1" y="812"/>
                      </a:cubicBezTo>
                      <a:cubicBezTo>
                        <a:pt x="1" y="1260"/>
                        <a:pt x="373" y="1623"/>
                        <a:pt x="830" y="1623"/>
                      </a:cubicBezTo>
                      <a:cubicBezTo>
                        <a:pt x="1288" y="1623"/>
                        <a:pt x="1659" y="1260"/>
                        <a:pt x="1659" y="812"/>
                      </a:cubicBezTo>
                      <a:cubicBezTo>
                        <a:pt x="1659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" name="Google Shape;264;p29"/>
                <p:cNvSpPr/>
                <p:nvPr/>
              </p:nvSpPr>
              <p:spPr>
                <a:xfrm>
                  <a:off x="-2858075" y="1435375"/>
                  <a:ext cx="4142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4" extrusionOk="0">
                      <a:moveTo>
                        <a:pt x="828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8" y="1623"/>
                      </a:cubicBezTo>
                      <a:cubicBezTo>
                        <a:pt x="1286" y="1623"/>
                        <a:pt x="1657" y="1260"/>
                        <a:pt x="1657" y="812"/>
                      </a:cubicBezTo>
                      <a:cubicBezTo>
                        <a:pt x="1657" y="364"/>
                        <a:pt x="1286" y="1"/>
                        <a:pt x="8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5" name="Google Shape;265;p29"/>
                <p:cNvSpPr/>
                <p:nvPr/>
              </p:nvSpPr>
              <p:spPr>
                <a:xfrm>
                  <a:off x="-391255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2" y="0"/>
                        <a:pt x="1" y="363"/>
                        <a:pt x="1" y="811"/>
                      </a:cubicBezTo>
                      <a:cubicBezTo>
                        <a:pt x="1" y="1259"/>
                        <a:pt x="372" y="1623"/>
                        <a:pt x="829" y="1623"/>
                      </a:cubicBezTo>
                      <a:cubicBezTo>
                        <a:pt x="1287" y="1623"/>
                        <a:pt x="1658" y="1259"/>
                        <a:pt x="1658" y="811"/>
                      </a:cubicBezTo>
                      <a:cubicBezTo>
                        <a:pt x="1658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6" name="Google Shape;266;p29"/>
                <p:cNvSpPr/>
                <p:nvPr/>
              </p:nvSpPr>
              <p:spPr>
                <a:xfrm>
                  <a:off x="-3831450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29" y="0"/>
                      </a:moveTo>
                      <a:cubicBezTo>
                        <a:pt x="372" y="0"/>
                        <a:pt x="1" y="363"/>
                        <a:pt x="1" y="811"/>
                      </a:cubicBezTo>
                      <a:cubicBezTo>
                        <a:pt x="1" y="1259"/>
                        <a:pt x="372" y="1623"/>
                        <a:pt x="829" y="1623"/>
                      </a:cubicBezTo>
                      <a:cubicBezTo>
                        <a:pt x="1287" y="1623"/>
                        <a:pt x="1659" y="1259"/>
                        <a:pt x="1659" y="811"/>
                      </a:cubicBezTo>
                      <a:cubicBezTo>
                        <a:pt x="1659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7" name="Google Shape;267;p29"/>
                <p:cNvSpPr/>
                <p:nvPr/>
              </p:nvSpPr>
              <p:spPr>
                <a:xfrm>
                  <a:off x="-3750350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3" y="0"/>
                        <a:pt x="1" y="363"/>
                        <a:pt x="1" y="811"/>
                      </a:cubicBezTo>
                      <a:cubicBezTo>
                        <a:pt x="1" y="1259"/>
                        <a:pt x="373" y="1623"/>
                        <a:pt x="830" y="1623"/>
                      </a:cubicBezTo>
                      <a:cubicBezTo>
                        <a:pt x="1288" y="1623"/>
                        <a:pt x="1659" y="1259"/>
                        <a:pt x="1659" y="811"/>
                      </a:cubicBezTo>
                      <a:cubicBezTo>
                        <a:pt x="1659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8" name="Google Shape;268;p29"/>
                <p:cNvSpPr/>
                <p:nvPr/>
              </p:nvSpPr>
              <p:spPr>
                <a:xfrm>
                  <a:off x="-3669200" y="1564475"/>
                  <a:ext cx="4142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3" extrusionOk="0">
                      <a:moveTo>
                        <a:pt x="828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8" y="1623"/>
                      </a:cubicBezTo>
                      <a:cubicBezTo>
                        <a:pt x="1286" y="1623"/>
                        <a:pt x="1657" y="1259"/>
                        <a:pt x="1657" y="811"/>
                      </a:cubicBezTo>
                      <a:cubicBezTo>
                        <a:pt x="1657" y="363"/>
                        <a:pt x="1286" y="0"/>
                        <a:pt x="82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9" name="Google Shape;269;p29"/>
                <p:cNvSpPr/>
                <p:nvPr/>
              </p:nvSpPr>
              <p:spPr>
                <a:xfrm>
                  <a:off x="-358810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8" y="0"/>
                      </a:moveTo>
                      <a:cubicBezTo>
                        <a:pt x="372" y="0"/>
                        <a:pt x="0" y="363"/>
                        <a:pt x="0" y="811"/>
                      </a:cubicBezTo>
                      <a:cubicBezTo>
                        <a:pt x="0" y="1259"/>
                        <a:pt x="372" y="1623"/>
                        <a:pt x="828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6" y="0"/>
                        <a:pt x="82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0" name="Google Shape;270;p29"/>
                <p:cNvSpPr/>
                <p:nvPr/>
              </p:nvSpPr>
              <p:spPr>
                <a:xfrm>
                  <a:off x="-3506975" y="1564475"/>
                  <a:ext cx="4142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3" extrusionOk="0">
                      <a:moveTo>
                        <a:pt x="829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9" y="1623"/>
                      </a:cubicBezTo>
                      <a:cubicBezTo>
                        <a:pt x="1286" y="1623"/>
                        <a:pt x="1657" y="1259"/>
                        <a:pt x="1657" y="811"/>
                      </a:cubicBezTo>
                      <a:cubicBezTo>
                        <a:pt x="1657" y="363"/>
                        <a:pt x="1286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1" name="Google Shape;271;p29"/>
                <p:cNvSpPr/>
                <p:nvPr/>
              </p:nvSpPr>
              <p:spPr>
                <a:xfrm>
                  <a:off x="-342587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29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9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6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2" name="Google Shape;272;p29"/>
                <p:cNvSpPr/>
                <p:nvPr/>
              </p:nvSpPr>
              <p:spPr>
                <a:xfrm>
                  <a:off x="-334477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2" y="0"/>
                        <a:pt x="0" y="363"/>
                        <a:pt x="0" y="811"/>
                      </a:cubicBezTo>
                      <a:cubicBezTo>
                        <a:pt x="0" y="1259"/>
                        <a:pt x="372" y="1623"/>
                        <a:pt x="830" y="1623"/>
                      </a:cubicBezTo>
                      <a:cubicBezTo>
                        <a:pt x="1288" y="1623"/>
                        <a:pt x="1658" y="1259"/>
                        <a:pt x="1658" y="811"/>
                      </a:cubicBezTo>
                      <a:cubicBezTo>
                        <a:pt x="1658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3" name="Google Shape;273;p29"/>
                <p:cNvSpPr/>
                <p:nvPr/>
              </p:nvSpPr>
              <p:spPr>
                <a:xfrm>
                  <a:off x="-326365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4" name="Google Shape;274;p29"/>
                <p:cNvSpPr/>
                <p:nvPr/>
              </p:nvSpPr>
              <p:spPr>
                <a:xfrm>
                  <a:off x="-3182550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29" y="0"/>
                      </a:moveTo>
                      <a:cubicBezTo>
                        <a:pt x="372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8" y="1259"/>
                        <a:pt x="1658" y="811"/>
                      </a:cubicBezTo>
                      <a:cubicBezTo>
                        <a:pt x="1658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5" name="Google Shape;275;p29"/>
                <p:cNvSpPr/>
                <p:nvPr/>
              </p:nvSpPr>
              <p:spPr>
                <a:xfrm>
                  <a:off x="-3101425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6" name="Google Shape;276;p29"/>
                <p:cNvSpPr/>
                <p:nvPr/>
              </p:nvSpPr>
              <p:spPr>
                <a:xfrm>
                  <a:off x="-302032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9" y="1259"/>
                        <a:pt x="1659" y="811"/>
                      </a:cubicBezTo>
                      <a:cubicBezTo>
                        <a:pt x="1659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7" name="Google Shape;277;p29"/>
                <p:cNvSpPr/>
                <p:nvPr/>
              </p:nvSpPr>
              <p:spPr>
                <a:xfrm>
                  <a:off x="-293922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3" y="0"/>
                        <a:pt x="1" y="363"/>
                        <a:pt x="1" y="811"/>
                      </a:cubicBezTo>
                      <a:cubicBezTo>
                        <a:pt x="1" y="1259"/>
                        <a:pt x="373" y="1623"/>
                        <a:pt x="830" y="1623"/>
                      </a:cubicBezTo>
                      <a:cubicBezTo>
                        <a:pt x="1288" y="1623"/>
                        <a:pt x="1659" y="1259"/>
                        <a:pt x="1659" y="811"/>
                      </a:cubicBezTo>
                      <a:cubicBezTo>
                        <a:pt x="1659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8" name="Google Shape;278;p29"/>
                <p:cNvSpPr/>
                <p:nvPr/>
              </p:nvSpPr>
              <p:spPr>
                <a:xfrm>
                  <a:off x="-2858075" y="1564475"/>
                  <a:ext cx="4142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3" extrusionOk="0">
                      <a:moveTo>
                        <a:pt x="828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8" y="1623"/>
                      </a:cubicBezTo>
                      <a:cubicBezTo>
                        <a:pt x="1286" y="1623"/>
                        <a:pt x="1657" y="1259"/>
                        <a:pt x="1657" y="811"/>
                      </a:cubicBezTo>
                      <a:cubicBezTo>
                        <a:pt x="1657" y="363"/>
                        <a:pt x="1286" y="0"/>
                        <a:pt x="82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9" name="Google Shape;279;p29"/>
                <p:cNvSpPr/>
                <p:nvPr/>
              </p:nvSpPr>
              <p:spPr>
                <a:xfrm>
                  <a:off x="-4697500" y="656950"/>
                  <a:ext cx="731850" cy="698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74" h="27948" extrusionOk="0">
                      <a:moveTo>
                        <a:pt x="14637" y="4085"/>
                      </a:moveTo>
                      <a:cubicBezTo>
                        <a:pt x="20406" y="4085"/>
                        <a:pt x="25101" y="8682"/>
                        <a:pt x="25101" y="14331"/>
                      </a:cubicBezTo>
                      <a:lnTo>
                        <a:pt x="25101" y="23863"/>
                      </a:lnTo>
                      <a:lnTo>
                        <a:pt x="4172" y="23863"/>
                      </a:lnTo>
                      <a:lnTo>
                        <a:pt x="4172" y="14331"/>
                      </a:lnTo>
                      <a:cubicBezTo>
                        <a:pt x="4172" y="8680"/>
                        <a:pt x="8865" y="4085"/>
                        <a:pt x="14637" y="4085"/>
                      </a:cubicBezTo>
                      <a:close/>
                      <a:moveTo>
                        <a:pt x="14637" y="1"/>
                      </a:moveTo>
                      <a:cubicBezTo>
                        <a:pt x="6566" y="1"/>
                        <a:pt x="0" y="6429"/>
                        <a:pt x="0" y="14331"/>
                      </a:cubicBezTo>
                      <a:lnTo>
                        <a:pt x="0" y="25904"/>
                      </a:lnTo>
                      <a:cubicBezTo>
                        <a:pt x="0" y="27033"/>
                        <a:pt x="934" y="27947"/>
                        <a:pt x="2086" y="27947"/>
                      </a:cubicBezTo>
                      <a:lnTo>
                        <a:pt x="27186" y="27947"/>
                      </a:lnTo>
                      <a:cubicBezTo>
                        <a:pt x="28339" y="27947"/>
                        <a:pt x="29273" y="27033"/>
                        <a:pt x="29274" y="25906"/>
                      </a:cubicBezTo>
                      <a:lnTo>
                        <a:pt x="29274" y="14331"/>
                      </a:lnTo>
                      <a:cubicBezTo>
                        <a:pt x="29274" y="6429"/>
                        <a:pt x="22707" y="1"/>
                        <a:pt x="14637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0" name="Google Shape;280;p29"/>
                <p:cNvSpPr/>
                <p:nvPr/>
              </p:nvSpPr>
              <p:spPr>
                <a:xfrm>
                  <a:off x="-4704000" y="650450"/>
                  <a:ext cx="744825" cy="711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93" h="28468" extrusionOk="0">
                      <a:moveTo>
                        <a:pt x="14897" y="4605"/>
                      </a:moveTo>
                      <a:cubicBezTo>
                        <a:pt x="20522" y="4605"/>
                        <a:pt x="25101" y="9085"/>
                        <a:pt x="25101" y="14591"/>
                      </a:cubicBezTo>
                      <a:lnTo>
                        <a:pt x="25101" y="23864"/>
                      </a:lnTo>
                      <a:lnTo>
                        <a:pt x="4692" y="23864"/>
                      </a:lnTo>
                      <a:lnTo>
                        <a:pt x="4692" y="14591"/>
                      </a:lnTo>
                      <a:cubicBezTo>
                        <a:pt x="4692" y="9085"/>
                        <a:pt x="9269" y="4605"/>
                        <a:pt x="14897" y="4605"/>
                      </a:cubicBezTo>
                      <a:close/>
                      <a:moveTo>
                        <a:pt x="14897" y="4085"/>
                      </a:moveTo>
                      <a:cubicBezTo>
                        <a:pt x="8982" y="4085"/>
                        <a:pt x="4172" y="8798"/>
                        <a:pt x="4172" y="14591"/>
                      </a:cubicBezTo>
                      <a:lnTo>
                        <a:pt x="4172" y="24124"/>
                      </a:lnTo>
                      <a:cubicBezTo>
                        <a:pt x="4172" y="24267"/>
                        <a:pt x="4288" y="24384"/>
                        <a:pt x="4432" y="24384"/>
                      </a:cubicBezTo>
                      <a:lnTo>
                        <a:pt x="25361" y="24384"/>
                      </a:lnTo>
                      <a:cubicBezTo>
                        <a:pt x="25504" y="24384"/>
                        <a:pt x="25621" y="24267"/>
                        <a:pt x="25621" y="24124"/>
                      </a:cubicBezTo>
                      <a:lnTo>
                        <a:pt x="25621" y="14591"/>
                      </a:lnTo>
                      <a:cubicBezTo>
                        <a:pt x="25621" y="8798"/>
                        <a:pt x="20809" y="4085"/>
                        <a:pt x="14897" y="4085"/>
                      </a:cubicBezTo>
                      <a:close/>
                      <a:moveTo>
                        <a:pt x="14897" y="521"/>
                      </a:moveTo>
                      <a:cubicBezTo>
                        <a:pt x="22823" y="521"/>
                        <a:pt x="29272" y="6832"/>
                        <a:pt x="29272" y="14591"/>
                      </a:cubicBezTo>
                      <a:lnTo>
                        <a:pt x="29272" y="26164"/>
                      </a:lnTo>
                      <a:cubicBezTo>
                        <a:pt x="29272" y="27148"/>
                        <a:pt x="28454" y="27947"/>
                        <a:pt x="27446" y="27947"/>
                      </a:cubicBezTo>
                      <a:lnTo>
                        <a:pt x="2346" y="27947"/>
                      </a:lnTo>
                      <a:cubicBezTo>
                        <a:pt x="1339" y="27947"/>
                        <a:pt x="521" y="27148"/>
                        <a:pt x="521" y="26164"/>
                      </a:cubicBezTo>
                      <a:lnTo>
                        <a:pt x="521" y="14589"/>
                      </a:lnTo>
                      <a:cubicBezTo>
                        <a:pt x="521" y="6832"/>
                        <a:pt x="6969" y="521"/>
                        <a:pt x="14897" y="521"/>
                      </a:cubicBezTo>
                      <a:close/>
                      <a:moveTo>
                        <a:pt x="14897" y="0"/>
                      </a:moveTo>
                      <a:cubicBezTo>
                        <a:pt x="6682" y="0"/>
                        <a:pt x="0" y="6545"/>
                        <a:pt x="0" y="14591"/>
                      </a:cubicBezTo>
                      <a:lnTo>
                        <a:pt x="0" y="26164"/>
                      </a:lnTo>
                      <a:cubicBezTo>
                        <a:pt x="0" y="27435"/>
                        <a:pt x="1052" y="28467"/>
                        <a:pt x="2346" y="28467"/>
                      </a:cubicBezTo>
                      <a:lnTo>
                        <a:pt x="27446" y="28467"/>
                      </a:lnTo>
                      <a:cubicBezTo>
                        <a:pt x="28741" y="28467"/>
                        <a:pt x="29793" y="27435"/>
                        <a:pt x="29793" y="26166"/>
                      </a:cubicBezTo>
                      <a:lnTo>
                        <a:pt x="29793" y="14591"/>
                      </a:lnTo>
                      <a:cubicBezTo>
                        <a:pt x="29793" y="6545"/>
                        <a:pt x="23110" y="0"/>
                        <a:pt x="14897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1" name="Google Shape;281;p29"/>
                <p:cNvSpPr/>
                <p:nvPr/>
              </p:nvSpPr>
              <p:spPr>
                <a:xfrm>
                  <a:off x="-4736275" y="1216150"/>
                  <a:ext cx="798975" cy="660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959" h="26436" extrusionOk="0">
                      <a:moveTo>
                        <a:pt x="0" y="0"/>
                      </a:moveTo>
                      <a:lnTo>
                        <a:pt x="0" y="26436"/>
                      </a:lnTo>
                      <a:lnTo>
                        <a:pt x="31958" y="26436"/>
                      </a:lnTo>
                      <a:lnTo>
                        <a:pt x="31958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2" name="Google Shape;282;p29"/>
                <p:cNvSpPr/>
                <p:nvPr/>
              </p:nvSpPr>
              <p:spPr>
                <a:xfrm>
                  <a:off x="-4742800" y="1209650"/>
                  <a:ext cx="812000" cy="673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480" h="26956" extrusionOk="0">
                      <a:moveTo>
                        <a:pt x="31960" y="521"/>
                      </a:moveTo>
                      <a:lnTo>
                        <a:pt x="31960" y="26435"/>
                      </a:lnTo>
                      <a:lnTo>
                        <a:pt x="522" y="26435"/>
                      </a:lnTo>
                      <a:lnTo>
                        <a:pt x="522" y="521"/>
                      </a:lnTo>
                      <a:close/>
                      <a:moveTo>
                        <a:pt x="260" y="0"/>
                      </a:moveTo>
                      <a:cubicBezTo>
                        <a:pt x="117" y="0"/>
                        <a:pt x="1" y="117"/>
                        <a:pt x="2" y="260"/>
                      </a:cubicBezTo>
                      <a:lnTo>
                        <a:pt x="2" y="26696"/>
                      </a:lnTo>
                      <a:cubicBezTo>
                        <a:pt x="1" y="26840"/>
                        <a:pt x="118" y="26956"/>
                        <a:pt x="262" y="26956"/>
                      </a:cubicBezTo>
                      <a:lnTo>
                        <a:pt x="32219" y="26956"/>
                      </a:lnTo>
                      <a:cubicBezTo>
                        <a:pt x="32363" y="26956"/>
                        <a:pt x="32480" y="26840"/>
                        <a:pt x="32480" y="26696"/>
                      </a:cubicBezTo>
                      <a:lnTo>
                        <a:pt x="32480" y="260"/>
                      </a:lnTo>
                      <a:cubicBezTo>
                        <a:pt x="32480" y="117"/>
                        <a:pt x="32365" y="0"/>
                        <a:pt x="32221" y="0"/>
                      </a:cubicBezTo>
                      <a:cubicBezTo>
                        <a:pt x="32221" y="0"/>
                        <a:pt x="32220" y="0"/>
                        <a:pt x="32219" y="0"/>
                      </a:cubicBezTo>
                      <a:lnTo>
                        <a:pt x="262" y="0"/>
                      </a:lnTo>
                      <a:cubicBezTo>
                        <a:pt x="262" y="0"/>
                        <a:pt x="261" y="0"/>
                        <a:pt x="26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3" name="Google Shape;283;p29"/>
                <p:cNvSpPr/>
                <p:nvPr/>
              </p:nvSpPr>
              <p:spPr>
                <a:xfrm>
                  <a:off x="-4427675" y="1405450"/>
                  <a:ext cx="173950" cy="310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58" h="12409" extrusionOk="0">
                      <a:moveTo>
                        <a:pt x="3479" y="0"/>
                      </a:moveTo>
                      <a:cubicBezTo>
                        <a:pt x="1557" y="0"/>
                        <a:pt x="0" y="1525"/>
                        <a:pt x="0" y="3406"/>
                      </a:cubicBezTo>
                      <a:cubicBezTo>
                        <a:pt x="0" y="4702"/>
                        <a:pt x="739" y="5828"/>
                        <a:pt x="1826" y="6403"/>
                      </a:cubicBezTo>
                      <a:lnTo>
                        <a:pt x="1242" y="12408"/>
                      </a:lnTo>
                      <a:lnTo>
                        <a:pt x="5717" y="12408"/>
                      </a:lnTo>
                      <a:lnTo>
                        <a:pt x="5132" y="6403"/>
                      </a:lnTo>
                      <a:cubicBezTo>
                        <a:pt x="6219" y="5828"/>
                        <a:pt x="6958" y="4702"/>
                        <a:pt x="6958" y="3406"/>
                      </a:cubicBezTo>
                      <a:cubicBezTo>
                        <a:pt x="6958" y="1525"/>
                        <a:pt x="5401" y="0"/>
                        <a:pt x="347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4" name="Google Shape;284;p29"/>
                <p:cNvSpPr/>
                <p:nvPr/>
              </p:nvSpPr>
              <p:spPr>
                <a:xfrm>
                  <a:off x="-4434200" y="1398925"/>
                  <a:ext cx="187000" cy="323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80" h="12930" extrusionOk="0">
                      <a:moveTo>
                        <a:pt x="3740" y="522"/>
                      </a:moveTo>
                      <a:cubicBezTo>
                        <a:pt x="5515" y="522"/>
                        <a:pt x="6960" y="1932"/>
                        <a:pt x="6960" y="3666"/>
                      </a:cubicBezTo>
                      <a:cubicBezTo>
                        <a:pt x="6960" y="4823"/>
                        <a:pt x="6312" y="5883"/>
                        <a:pt x="5271" y="6434"/>
                      </a:cubicBezTo>
                      <a:cubicBezTo>
                        <a:pt x="5177" y="6484"/>
                        <a:pt x="5123" y="6585"/>
                        <a:pt x="5134" y="6690"/>
                      </a:cubicBezTo>
                      <a:lnTo>
                        <a:pt x="5691" y="12409"/>
                      </a:lnTo>
                      <a:lnTo>
                        <a:pt x="1792" y="12409"/>
                      </a:lnTo>
                      <a:lnTo>
                        <a:pt x="2347" y="6690"/>
                      </a:lnTo>
                      <a:cubicBezTo>
                        <a:pt x="2357" y="6585"/>
                        <a:pt x="2303" y="6484"/>
                        <a:pt x="2209" y="6434"/>
                      </a:cubicBezTo>
                      <a:cubicBezTo>
                        <a:pt x="1168" y="5883"/>
                        <a:pt x="521" y="4823"/>
                        <a:pt x="521" y="3666"/>
                      </a:cubicBezTo>
                      <a:cubicBezTo>
                        <a:pt x="521" y="1932"/>
                        <a:pt x="1965" y="522"/>
                        <a:pt x="3740" y="522"/>
                      </a:cubicBezTo>
                      <a:close/>
                      <a:moveTo>
                        <a:pt x="3740" y="1"/>
                      </a:moveTo>
                      <a:cubicBezTo>
                        <a:pt x="1678" y="1"/>
                        <a:pt x="1" y="1645"/>
                        <a:pt x="1" y="3667"/>
                      </a:cubicBezTo>
                      <a:cubicBezTo>
                        <a:pt x="1" y="4958"/>
                        <a:pt x="691" y="6147"/>
                        <a:pt x="1812" y="6809"/>
                      </a:cubicBezTo>
                      <a:lnTo>
                        <a:pt x="1244" y="12644"/>
                      </a:lnTo>
                      <a:cubicBezTo>
                        <a:pt x="1230" y="12796"/>
                        <a:pt x="1350" y="12930"/>
                        <a:pt x="1503" y="12930"/>
                      </a:cubicBezTo>
                      <a:lnTo>
                        <a:pt x="5977" y="12930"/>
                      </a:lnTo>
                      <a:cubicBezTo>
                        <a:pt x="6130" y="12930"/>
                        <a:pt x="6250" y="12796"/>
                        <a:pt x="6236" y="12644"/>
                      </a:cubicBezTo>
                      <a:lnTo>
                        <a:pt x="5668" y="6809"/>
                      </a:lnTo>
                      <a:cubicBezTo>
                        <a:pt x="6789" y="6146"/>
                        <a:pt x="7479" y="4958"/>
                        <a:pt x="7479" y="3667"/>
                      </a:cubicBezTo>
                      <a:cubicBezTo>
                        <a:pt x="7479" y="1645"/>
                        <a:pt x="5801" y="1"/>
                        <a:pt x="374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85" name="Google Shape;285;p29"/>
            <p:cNvGrpSpPr/>
            <p:nvPr/>
          </p:nvGrpSpPr>
          <p:grpSpPr>
            <a:xfrm rot="10800000">
              <a:off x="3474186" y="4232201"/>
              <a:ext cx="183381" cy="1017092"/>
              <a:chOff x="-5634475" y="-504725"/>
              <a:chExt cx="188025" cy="1042850"/>
            </a:xfrm>
          </p:grpSpPr>
          <p:sp>
            <p:nvSpPr>
              <p:cNvPr id="286" name="Google Shape;286;p29"/>
              <p:cNvSpPr/>
              <p:nvPr/>
            </p:nvSpPr>
            <p:spPr>
              <a:xfrm>
                <a:off x="-5602700" y="-454250"/>
                <a:ext cx="156250" cy="992375"/>
              </a:xfrm>
              <a:custGeom>
                <a:avLst/>
                <a:gdLst/>
                <a:ahLst/>
                <a:cxnLst/>
                <a:rect l="l" t="t" r="r" b="b"/>
                <a:pathLst>
                  <a:path w="6250" h="39695" extrusionOk="0">
                    <a:moveTo>
                      <a:pt x="0" y="0"/>
                    </a:moveTo>
                    <a:lnTo>
                      <a:pt x="0" y="14432"/>
                    </a:lnTo>
                    <a:lnTo>
                      <a:pt x="5730" y="20160"/>
                    </a:lnTo>
                    <a:lnTo>
                      <a:pt x="5730" y="39695"/>
                    </a:lnTo>
                    <a:lnTo>
                      <a:pt x="6249" y="39695"/>
                    </a:lnTo>
                    <a:lnTo>
                      <a:pt x="6249" y="19945"/>
                    </a:lnTo>
                    <a:lnTo>
                      <a:pt x="521" y="14216"/>
                    </a:lnTo>
                    <a:lnTo>
                      <a:pt x="521" y="0"/>
                    </a:ln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29"/>
              <p:cNvSpPr/>
              <p:nvPr/>
            </p:nvSpPr>
            <p:spPr>
              <a:xfrm>
                <a:off x="-5634475" y="-504725"/>
                <a:ext cx="74225" cy="71400"/>
              </a:xfrm>
              <a:custGeom>
                <a:avLst/>
                <a:gdLst/>
                <a:ahLst/>
                <a:cxnLst/>
                <a:rect l="l" t="t" r="r" b="b"/>
                <a:pathLst>
                  <a:path w="2969" h="2856" extrusionOk="0">
                    <a:moveTo>
                      <a:pt x="1540" y="521"/>
                    </a:moveTo>
                    <a:cubicBezTo>
                      <a:pt x="2041" y="523"/>
                      <a:pt x="2447" y="928"/>
                      <a:pt x="2448" y="1428"/>
                    </a:cubicBezTo>
                    <a:cubicBezTo>
                      <a:pt x="2448" y="1795"/>
                      <a:pt x="2226" y="2126"/>
                      <a:pt x="1887" y="2266"/>
                    </a:cubicBezTo>
                    <a:cubicBezTo>
                      <a:pt x="1775" y="2313"/>
                      <a:pt x="1657" y="2335"/>
                      <a:pt x="1540" y="2335"/>
                    </a:cubicBezTo>
                    <a:cubicBezTo>
                      <a:pt x="1304" y="2335"/>
                      <a:pt x="1073" y="2243"/>
                      <a:pt x="899" y="2070"/>
                    </a:cubicBezTo>
                    <a:cubicBezTo>
                      <a:pt x="640" y="1810"/>
                      <a:pt x="561" y="1420"/>
                      <a:pt x="702" y="1081"/>
                    </a:cubicBezTo>
                    <a:cubicBezTo>
                      <a:pt x="842" y="742"/>
                      <a:pt x="1173" y="521"/>
                      <a:pt x="1540" y="521"/>
                    </a:cubicBezTo>
                    <a:close/>
                    <a:moveTo>
                      <a:pt x="1540" y="0"/>
                    </a:moveTo>
                    <a:cubicBezTo>
                      <a:pt x="1169" y="0"/>
                      <a:pt x="804" y="146"/>
                      <a:pt x="531" y="418"/>
                    </a:cubicBezTo>
                    <a:cubicBezTo>
                      <a:pt x="122" y="826"/>
                      <a:pt x="1" y="1440"/>
                      <a:pt x="221" y="1974"/>
                    </a:cubicBezTo>
                    <a:cubicBezTo>
                      <a:pt x="442" y="2508"/>
                      <a:pt x="962" y="2856"/>
                      <a:pt x="1540" y="2856"/>
                    </a:cubicBezTo>
                    <a:cubicBezTo>
                      <a:pt x="2328" y="2855"/>
                      <a:pt x="2967" y="2217"/>
                      <a:pt x="2969" y="1428"/>
                    </a:cubicBezTo>
                    <a:cubicBezTo>
                      <a:pt x="2969" y="851"/>
                      <a:pt x="2620" y="330"/>
                      <a:pt x="2087" y="110"/>
                    </a:cubicBezTo>
                    <a:cubicBezTo>
                      <a:pt x="1910" y="36"/>
                      <a:pt x="1724" y="0"/>
                      <a:pt x="1540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8" name="Google Shape;288;p29"/>
            <p:cNvGrpSpPr/>
            <p:nvPr/>
          </p:nvGrpSpPr>
          <p:grpSpPr>
            <a:xfrm rot="10800000">
              <a:off x="2618037" y="4358300"/>
              <a:ext cx="72367" cy="518274"/>
              <a:chOff x="-4201325" y="-449025"/>
              <a:chExt cx="74200" cy="531400"/>
            </a:xfrm>
          </p:grpSpPr>
          <p:sp>
            <p:nvSpPr>
              <p:cNvPr id="289" name="Google Shape;289;p29"/>
              <p:cNvSpPr/>
              <p:nvPr/>
            </p:nvSpPr>
            <p:spPr>
              <a:xfrm>
                <a:off x="-4170425" y="-413325"/>
                <a:ext cx="13050" cy="495700"/>
              </a:xfrm>
              <a:custGeom>
                <a:avLst/>
                <a:gdLst/>
                <a:ahLst/>
                <a:cxnLst/>
                <a:rect l="l" t="t" r="r" b="b"/>
                <a:pathLst>
                  <a:path w="522" h="19828" extrusionOk="0">
                    <a:moveTo>
                      <a:pt x="0" y="0"/>
                    </a:moveTo>
                    <a:lnTo>
                      <a:pt x="0" y="19828"/>
                    </a:lnTo>
                    <a:lnTo>
                      <a:pt x="521" y="19828"/>
                    </a:lnTo>
                    <a:lnTo>
                      <a:pt x="521" y="0"/>
                    </a:ln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290;p29"/>
              <p:cNvSpPr/>
              <p:nvPr/>
            </p:nvSpPr>
            <p:spPr>
              <a:xfrm>
                <a:off x="-4194325" y="-442500"/>
                <a:ext cx="60700" cy="58400"/>
              </a:xfrm>
              <a:custGeom>
                <a:avLst/>
                <a:gdLst/>
                <a:ahLst/>
                <a:cxnLst/>
                <a:rect l="l" t="t" r="r" b="b"/>
                <a:pathLst>
                  <a:path w="2428" h="2336" extrusionOk="0">
                    <a:moveTo>
                      <a:pt x="1260" y="0"/>
                    </a:moveTo>
                    <a:cubicBezTo>
                      <a:pt x="788" y="0"/>
                      <a:pt x="363" y="285"/>
                      <a:pt x="181" y="720"/>
                    </a:cubicBezTo>
                    <a:cubicBezTo>
                      <a:pt x="1" y="1156"/>
                      <a:pt x="101" y="1659"/>
                      <a:pt x="434" y="1993"/>
                    </a:cubicBezTo>
                    <a:cubicBezTo>
                      <a:pt x="658" y="2217"/>
                      <a:pt x="957" y="2335"/>
                      <a:pt x="1260" y="2335"/>
                    </a:cubicBezTo>
                    <a:cubicBezTo>
                      <a:pt x="1411" y="2335"/>
                      <a:pt x="1563" y="2306"/>
                      <a:pt x="1707" y="2246"/>
                    </a:cubicBezTo>
                    <a:cubicBezTo>
                      <a:pt x="2143" y="2066"/>
                      <a:pt x="2428" y="1640"/>
                      <a:pt x="2428" y="1167"/>
                    </a:cubicBezTo>
                    <a:cubicBezTo>
                      <a:pt x="2428" y="523"/>
                      <a:pt x="1906" y="0"/>
                      <a:pt x="1260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29"/>
              <p:cNvSpPr/>
              <p:nvPr/>
            </p:nvSpPr>
            <p:spPr>
              <a:xfrm>
                <a:off x="-4201325" y="-449025"/>
                <a:ext cx="74200" cy="71400"/>
              </a:xfrm>
              <a:custGeom>
                <a:avLst/>
                <a:gdLst/>
                <a:ahLst/>
                <a:cxnLst/>
                <a:rect l="l" t="t" r="r" b="b"/>
                <a:pathLst>
                  <a:path w="2968" h="2856" extrusionOk="0">
                    <a:moveTo>
                      <a:pt x="1540" y="521"/>
                    </a:moveTo>
                    <a:lnTo>
                      <a:pt x="1540" y="523"/>
                    </a:lnTo>
                    <a:cubicBezTo>
                      <a:pt x="2042" y="523"/>
                      <a:pt x="2447" y="928"/>
                      <a:pt x="2447" y="1428"/>
                    </a:cubicBezTo>
                    <a:cubicBezTo>
                      <a:pt x="2447" y="1795"/>
                      <a:pt x="2227" y="2126"/>
                      <a:pt x="1888" y="2266"/>
                    </a:cubicBezTo>
                    <a:cubicBezTo>
                      <a:pt x="1775" y="2313"/>
                      <a:pt x="1658" y="2335"/>
                      <a:pt x="1541" y="2335"/>
                    </a:cubicBezTo>
                    <a:cubicBezTo>
                      <a:pt x="1305" y="2335"/>
                      <a:pt x="1073" y="2243"/>
                      <a:pt x="898" y="2070"/>
                    </a:cubicBezTo>
                    <a:cubicBezTo>
                      <a:pt x="639" y="1811"/>
                      <a:pt x="562" y="1420"/>
                      <a:pt x="702" y="1081"/>
                    </a:cubicBezTo>
                    <a:cubicBezTo>
                      <a:pt x="843" y="743"/>
                      <a:pt x="1173" y="521"/>
                      <a:pt x="1540" y="521"/>
                    </a:cubicBezTo>
                    <a:close/>
                    <a:moveTo>
                      <a:pt x="1541" y="1"/>
                    </a:moveTo>
                    <a:cubicBezTo>
                      <a:pt x="1169" y="1"/>
                      <a:pt x="804" y="146"/>
                      <a:pt x="530" y="418"/>
                    </a:cubicBezTo>
                    <a:cubicBezTo>
                      <a:pt x="122" y="828"/>
                      <a:pt x="0" y="1442"/>
                      <a:pt x="222" y="1974"/>
                    </a:cubicBezTo>
                    <a:cubicBezTo>
                      <a:pt x="442" y="2508"/>
                      <a:pt x="963" y="2856"/>
                      <a:pt x="1540" y="2856"/>
                    </a:cubicBezTo>
                    <a:cubicBezTo>
                      <a:pt x="2329" y="2855"/>
                      <a:pt x="2967" y="2217"/>
                      <a:pt x="2968" y="1428"/>
                    </a:cubicBezTo>
                    <a:cubicBezTo>
                      <a:pt x="2968" y="851"/>
                      <a:pt x="2620" y="330"/>
                      <a:pt x="2088" y="110"/>
                    </a:cubicBezTo>
                    <a:cubicBezTo>
                      <a:pt x="1911" y="36"/>
                      <a:pt x="1725" y="1"/>
                      <a:pt x="1541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1" name="Google Shape;2331;p54"/>
          <p:cNvSpPr txBox="1">
            <a:spLocks noGrp="1"/>
          </p:cNvSpPr>
          <p:nvPr>
            <p:ph type="body" idx="2"/>
          </p:nvPr>
        </p:nvSpPr>
        <p:spPr>
          <a:xfrm>
            <a:off x="649124" y="1001704"/>
            <a:ext cx="2925900" cy="23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 err="1"/>
              <a:t>Penggunaan</a:t>
            </a:r>
            <a:r>
              <a:rPr lang="en-US" dirty="0"/>
              <a:t> </a:t>
            </a:r>
            <a:r>
              <a:rPr lang="en-US" dirty="0" err="1"/>
              <a:t>akses</a:t>
            </a:r>
            <a:r>
              <a:rPr lang="en-US" dirty="0"/>
              <a:t> </a:t>
            </a:r>
            <a:r>
              <a:rPr lang="en-US" dirty="0" err="1"/>
              <a:t>kontrol</a:t>
            </a:r>
            <a:r>
              <a:rPr lang="en-US" dirty="0"/>
              <a:t> sistem</a:t>
            </a: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Telekomunikasi dan </a:t>
            </a:r>
            <a:r>
              <a:rPr lang="en-US" dirty="0" err="1"/>
              <a:t>jaringan</a:t>
            </a:r>
            <a:r>
              <a:rPr lang="en-US" dirty="0"/>
              <a:t> yang </a:t>
            </a:r>
            <a:r>
              <a:rPr lang="en-US" dirty="0" err="1"/>
              <a:t>dipakai</a:t>
            </a:r>
            <a:endParaRPr lang="en-US" dirty="0"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 err="1"/>
              <a:t>Pemakaian</a:t>
            </a:r>
            <a:r>
              <a:rPr lang="en-US" dirty="0"/>
              <a:t> </a:t>
            </a:r>
            <a:r>
              <a:rPr lang="en-US" dirty="0" err="1"/>
              <a:t>manajemen</a:t>
            </a:r>
            <a:r>
              <a:rPr lang="en-US" dirty="0"/>
              <a:t> </a:t>
            </a:r>
            <a:r>
              <a:rPr lang="en-US" dirty="0" err="1"/>
              <a:t>praktis</a:t>
            </a:r>
            <a:endParaRPr lang="en-US" dirty="0"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 err="1"/>
              <a:t>Penggunaan</a:t>
            </a:r>
            <a:r>
              <a:rPr lang="en-US" dirty="0"/>
              <a:t> sistem aplikasi yang </a:t>
            </a:r>
            <a:r>
              <a:rPr lang="en-US" dirty="0" err="1"/>
              <a:t>dikembangkan</a:t>
            </a:r>
            <a:endParaRPr lang="en-US" dirty="0"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Cryptographs yang </a:t>
            </a:r>
            <a:r>
              <a:rPr lang="en-US" dirty="0" err="1"/>
              <a:t>diterapkan</a:t>
            </a:r>
            <a:endParaRPr lang="en-US" dirty="0"/>
          </a:p>
        </p:txBody>
      </p:sp>
      <p:sp>
        <p:nvSpPr>
          <p:cNvPr id="2332" name="Google Shape;2332;p54"/>
          <p:cNvSpPr txBox="1">
            <a:spLocks noGrp="1"/>
          </p:cNvSpPr>
          <p:nvPr>
            <p:ph type="title"/>
          </p:nvPr>
        </p:nvSpPr>
        <p:spPr>
          <a:xfrm>
            <a:off x="626624" y="338175"/>
            <a:ext cx="7890751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i-FI" sz="1800" dirty="0"/>
              <a:t>ADAPUN KRITERIA 10 DOMAIN KEAMANAN YANG PERLU DI PERHATIKAN</a:t>
            </a:r>
            <a:endParaRPr lang="id-ID" sz="1800" dirty="0"/>
          </a:p>
        </p:txBody>
      </p:sp>
      <p:sp>
        <p:nvSpPr>
          <p:cNvPr id="2" name="Google Shape;2331;p54">
            <a:extLst>
              <a:ext uri="{FF2B5EF4-FFF2-40B4-BE49-F238E27FC236}">
                <a16:creationId xmlns:a16="http://schemas.microsoft.com/office/drawing/2014/main" id="{1C5A8D63-E95F-5CE7-8D3C-19141657B020}"/>
              </a:ext>
            </a:extLst>
          </p:cNvPr>
          <p:cNvSpPr txBox="1">
            <a:spLocks/>
          </p:cNvSpPr>
          <p:nvPr/>
        </p:nvSpPr>
        <p:spPr>
          <a:xfrm>
            <a:off x="4799366" y="1001704"/>
            <a:ext cx="2925900" cy="239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 err="1"/>
              <a:t>Penerapan</a:t>
            </a:r>
            <a:r>
              <a:rPr lang="en-US" dirty="0"/>
              <a:t> sistem </a:t>
            </a:r>
            <a:r>
              <a:rPr lang="en-US" dirty="0" err="1"/>
              <a:t>informasi</a:t>
            </a:r>
            <a:r>
              <a:rPr lang="en-US" dirty="0"/>
              <a:t> untuk </a:t>
            </a:r>
            <a:r>
              <a:rPr lang="en-US" dirty="0" err="1"/>
              <a:t>arsitektur</a:t>
            </a:r>
            <a:endParaRPr lang="en-US" dirty="0"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 err="1"/>
              <a:t>Pengoperasian</a:t>
            </a:r>
            <a:r>
              <a:rPr lang="en-US" dirty="0"/>
              <a:t> yang </a:t>
            </a:r>
            <a:r>
              <a:rPr lang="en-US" dirty="0" err="1"/>
              <a:t>ada</a:t>
            </a:r>
            <a:endParaRPr lang="en-US" dirty="0"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 err="1"/>
              <a:t>Busineess</a:t>
            </a:r>
            <a:r>
              <a:rPr lang="en-US" dirty="0"/>
              <a:t> Continuity Plan (BCP) dan Disaster Recovery Plan (DRP)</a:t>
            </a: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 err="1"/>
              <a:t>Penerapan</a:t>
            </a:r>
            <a:r>
              <a:rPr lang="en-US" dirty="0"/>
              <a:t> </a:t>
            </a:r>
            <a:r>
              <a:rPr lang="en-US" dirty="0" err="1"/>
              <a:t>kebutuhan</a:t>
            </a:r>
            <a:r>
              <a:rPr lang="en-US" dirty="0"/>
              <a:t> Hukum, </a:t>
            </a:r>
            <a:r>
              <a:rPr lang="en-US" dirty="0" err="1"/>
              <a:t>bentuk</a:t>
            </a:r>
            <a:r>
              <a:rPr lang="en-US" dirty="0"/>
              <a:t> </a:t>
            </a:r>
            <a:r>
              <a:rPr lang="en-US" dirty="0" err="1"/>
              <a:t>investigasi</a:t>
            </a:r>
            <a:r>
              <a:rPr lang="en-US" dirty="0"/>
              <a:t> dan </a:t>
            </a:r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etik</a:t>
            </a:r>
            <a:endParaRPr lang="en-US" dirty="0"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Tata </a:t>
            </a:r>
            <a:r>
              <a:rPr lang="en-US" dirty="0" err="1"/>
              <a:t>letak</a:t>
            </a:r>
            <a:r>
              <a:rPr lang="en-US" dirty="0"/>
              <a:t> fisik </a:t>
            </a:r>
            <a:r>
              <a:rPr lang="en-US" dirty="0" err="1"/>
              <a:t>dari</a:t>
            </a:r>
            <a:r>
              <a:rPr lang="en-US" dirty="0"/>
              <a:t> sistem yang </a:t>
            </a:r>
            <a:r>
              <a:rPr lang="en-US" dirty="0" err="1"/>
              <a:t>ada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3585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p38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ANCAMAN (THREATS)</a:t>
            </a:r>
          </a:p>
        </p:txBody>
      </p:sp>
      <p:sp>
        <p:nvSpPr>
          <p:cNvPr id="913" name="Google Shape;913;p38"/>
          <p:cNvSpPr txBox="1">
            <a:spLocks noGrp="1"/>
          </p:cNvSpPr>
          <p:nvPr>
            <p:ph type="body" idx="1"/>
          </p:nvPr>
        </p:nvSpPr>
        <p:spPr>
          <a:xfrm>
            <a:off x="4646726" y="906542"/>
            <a:ext cx="3349463" cy="78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id-ID" dirty="0"/>
              <a:t>Ancaman merupakan aksi yang dapat mengganggu keseimbangan</a:t>
            </a:r>
            <a:r>
              <a:rPr lang="en-US" dirty="0"/>
              <a:t> </a:t>
            </a:r>
            <a:r>
              <a:rPr lang="id-ID" dirty="0"/>
              <a:t>sistem informasi di dalam dan di luar sistem. 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id-ID" dirty="0"/>
              <a:t>Tiga (3) hal yang utama dari</a:t>
            </a:r>
            <a:r>
              <a:rPr lang="en-US" dirty="0"/>
              <a:t> </a:t>
            </a:r>
            <a:r>
              <a:rPr lang="id-ID" dirty="0"/>
              <a:t>ancaman yang dapat timbul dari pengolahan informasi, yaitu</a:t>
            </a:r>
            <a:r>
              <a:rPr lang="en-US" dirty="0"/>
              <a:t>:</a:t>
            </a:r>
          </a:p>
          <a:p>
            <a:pPr marL="285750" indent="-285750">
              <a:spcAft>
                <a:spcPts val="1600"/>
              </a:spcAft>
            </a:pPr>
            <a:r>
              <a:rPr lang="en-US" dirty="0" err="1"/>
              <a:t>Ancaman</a:t>
            </a:r>
            <a:r>
              <a:rPr lang="en-US" dirty="0"/>
              <a:t> </a:t>
            </a:r>
            <a:r>
              <a:rPr lang="en-US" dirty="0" err="1"/>
              <a:t>berasal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Alam</a:t>
            </a:r>
          </a:p>
          <a:p>
            <a:pPr marL="285750" indent="-285750">
              <a:spcAft>
                <a:spcPts val="1600"/>
              </a:spcAft>
            </a:pPr>
            <a:r>
              <a:rPr lang="en-US" dirty="0" err="1"/>
              <a:t>Ancaman</a:t>
            </a:r>
            <a:r>
              <a:rPr lang="en-US" dirty="0"/>
              <a:t> </a:t>
            </a:r>
            <a:r>
              <a:rPr lang="en-US" dirty="0" err="1"/>
              <a:t>berasal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Manusia</a:t>
            </a:r>
            <a:endParaRPr lang="en-US" dirty="0"/>
          </a:p>
          <a:p>
            <a:pPr marL="285750" indent="-285750">
              <a:spcAft>
                <a:spcPts val="1600"/>
              </a:spcAft>
            </a:pPr>
            <a:r>
              <a:rPr lang="en-US" dirty="0" err="1"/>
              <a:t>Ancaman</a:t>
            </a:r>
            <a:r>
              <a:rPr lang="en-US" dirty="0"/>
              <a:t> </a:t>
            </a:r>
            <a:r>
              <a:rPr lang="en-US" dirty="0" err="1"/>
              <a:t>berasal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Lingkungan</a:t>
            </a:r>
            <a:endParaRPr lang="en-US" dirty="0"/>
          </a:p>
          <a:p>
            <a:pPr marL="285750" indent="-285750">
              <a:spcAft>
                <a:spcPts val="1600"/>
              </a:spcAft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grpSp>
        <p:nvGrpSpPr>
          <p:cNvPr id="917" name="Google Shape;917;p38"/>
          <p:cNvGrpSpPr/>
          <p:nvPr/>
        </p:nvGrpSpPr>
        <p:grpSpPr>
          <a:xfrm>
            <a:off x="296324" y="1232663"/>
            <a:ext cx="3547269" cy="3655635"/>
            <a:chOff x="1251950" y="238125"/>
            <a:chExt cx="5082775" cy="5238050"/>
          </a:xfrm>
        </p:grpSpPr>
        <p:sp>
          <p:nvSpPr>
            <p:cNvPr id="918" name="Google Shape;918;p38"/>
            <p:cNvSpPr/>
            <p:nvPr/>
          </p:nvSpPr>
          <p:spPr>
            <a:xfrm>
              <a:off x="1251950" y="962350"/>
              <a:ext cx="5082775" cy="3929850"/>
            </a:xfrm>
            <a:custGeom>
              <a:avLst/>
              <a:gdLst/>
              <a:ahLst/>
              <a:cxnLst/>
              <a:rect l="l" t="t" r="r" b="b"/>
              <a:pathLst>
                <a:path w="203311" h="157194" extrusionOk="0">
                  <a:moveTo>
                    <a:pt x="100885" y="1"/>
                  </a:moveTo>
                  <a:cubicBezTo>
                    <a:pt x="92874" y="1"/>
                    <a:pt x="84783" y="1283"/>
                    <a:pt x="76806" y="4068"/>
                  </a:cubicBezTo>
                  <a:cubicBezTo>
                    <a:pt x="49058" y="13751"/>
                    <a:pt x="26114" y="37738"/>
                    <a:pt x="13638" y="64467"/>
                  </a:cubicBezTo>
                  <a:cubicBezTo>
                    <a:pt x="4861" y="83276"/>
                    <a:pt x="0" y="107645"/>
                    <a:pt x="5342" y="128126"/>
                  </a:cubicBezTo>
                  <a:cubicBezTo>
                    <a:pt x="9982" y="145910"/>
                    <a:pt x="24797" y="153812"/>
                    <a:pt x="41740" y="155082"/>
                  </a:cubicBezTo>
                  <a:cubicBezTo>
                    <a:pt x="48780" y="155610"/>
                    <a:pt x="55827" y="155798"/>
                    <a:pt x="62878" y="155798"/>
                  </a:cubicBezTo>
                  <a:cubicBezTo>
                    <a:pt x="80424" y="155798"/>
                    <a:pt x="97992" y="154632"/>
                    <a:pt x="115534" y="154632"/>
                  </a:cubicBezTo>
                  <a:cubicBezTo>
                    <a:pt x="117772" y="154632"/>
                    <a:pt x="120009" y="154651"/>
                    <a:pt x="122246" y="154694"/>
                  </a:cubicBezTo>
                  <a:cubicBezTo>
                    <a:pt x="132898" y="154898"/>
                    <a:pt x="146681" y="157193"/>
                    <a:pt x="159730" y="157193"/>
                  </a:cubicBezTo>
                  <a:cubicBezTo>
                    <a:pt x="169995" y="157193"/>
                    <a:pt x="179806" y="155773"/>
                    <a:pt x="187279" y="150796"/>
                  </a:cubicBezTo>
                  <a:cubicBezTo>
                    <a:pt x="203310" y="140121"/>
                    <a:pt x="202308" y="116877"/>
                    <a:pt x="200551" y="99803"/>
                  </a:cubicBezTo>
                  <a:cubicBezTo>
                    <a:pt x="197934" y="74371"/>
                    <a:pt x="185913" y="50155"/>
                    <a:pt x="168784" y="31885"/>
                  </a:cubicBezTo>
                  <a:cubicBezTo>
                    <a:pt x="151059" y="12980"/>
                    <a:pt x="126371" y="1"/>
                    <a:pt x="100885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38"/>
            <p:cNvSpPr/>
            <p:nvPr/>
          </p:nvSpPr>
          <p:spPr>
            <a:xfrm>
              <a:off x="1528800" y="3002450"/>
              <a:ext cx="528750" cy="818750"/>
            </a:xfrm>
            <a:custGeom>
              <a:avLst/>
              <a:gdLst/>
              <a:ahLst/>
              <a:cxnLst/>
              <a:rect l="l" t="t" r="r" b="b"/>
              <a:pathLst>
                <a:path w="21150" h="32750" extrusionOk="0">
                  <a:moveTo>
                    <a:pt x="10575" y="732"/>
                  </a:moveTo>
                  <a:lnTo>
                    <a:pt x="20195" y="12842"/>
                  </a:lnTo>
                  <a:lnTo>
                    <a:pt x="16789" y="12842"/>
                  </a:lnTo>
                  <a:cubicBezTo>
                    <a:pt x="16788" y="12842"/>
                    <a:pt x="16788" y="12842"/>
                    <a:pt x="16787" y="12842"/>
                  </a:cubicBezTo>
                  <a:cubicBezTo>
                    <a:pt x="16631" y="12842"/>
                    <a:pt x="16505" y="12969"/>
                    <a:pt x="16506" y="13125"/>
                  </a:cubicBezTo>
                  <a:lnTo>
                    <a:pt x="16506" y="32184"/>
                  </a:lnTo>
                  <a:lnTo>
                    <a:pt x="4643" y="32184"/>
                  </a:lnTo>
                  <a:lnTo>
                    <a:pt x="4644" y="13124"/>
                  </a:lnTo>
                  <a:cubicBezTo>
                    <a:pt x="4644" y="12968"/>
                    <a:pt x="4517" y="12841"/>
                    <a:pt x="4361" y="12841"/>
                  </a:cubicBezTo>
                  <a:lnTo>
                    <a:pt x="955" y="12841"/>
                  </a:lnTo>
                  <a:lnTo>
                    <a:pt x="10575" y="732"/>
                  </a:lnTo>
                  <a:close/>
                  <a:moveTo>
                    <a:pt x="10575" y="0"/>
                  </a:moveTo>
                  <a:cubicBezTo>
                    <a:pt x="10491" y="0"/>
                    <a:pt x="10407" y="34"/>
                    <a:pt x="10354" y="102"/>
                  </a:cubicBezTo>
                  <a:lnTo>
                    <a:pt x="148" y="12949"/>
                  </a:lnTo>
                  <a:cubicBezTo>
                    <a:pt x="0" y="13135"/>
                    <a:pt x="133" y="13408"/>
                    <a:pt x="370" y="13408"/>
                  </a:cubicBezTo>
                  <a:lnTo>
                    <a:pt x="4078" y="13408"/>
                  </a:lnTo>
                  <a:lnTo>
                    <a:pt x="4078" y="32467"/>
                  </a:lnTo>
                  <a:cubicBezTo>
                    <a:pt x="4078" y="32623"/>
                    <a:pt x="4205" y="32750"/>
                    <a:pt x="4361" y="32750"/>
                  </a:cubicBezTo>
                  <a:lnTo>
                    <a:pt x="16789" y="32750"/>
                  </a:lnTo>
                  <a:cubicBezTo>
                    <a:pt x="16790" y="32750"/>
                    <a:pt x="16790" y="32750"/>
                    <a:pt x="16791" y="32750"/>
                  </a:cubicBezTo>
                  <a:cubicBezTo>
                    <a:pt x="16947" y="32750"/>
                    <a:pt x="17072" y="32623"/>
                    <a:pt x="17072" y="32467"/>
                  </a:cubicBezTo>
                  <a:lnTo>
                    <a:pt x="17072" y="13408"/>
                  </a:lnTo>
                  <a:lnTo>
                    <a:pt x="20781" y="13408"/>
                  </a:lnTo>
                  <a:cubicBezTo>
                    <a:pt x="21017" y="13408"/>
                    <a:pt x="21149" y="13135"/>
                    <a:pt x="21003" y="12949"/>
                  </a:cubicBezTo>
                  <a:lnTo>
                    <a:pt x="10796" y="102"/>
                  </a:lnTo>
                  <a:cubicBezTo>
                    <a:pt x="10743" y="34"/>
                    <a:pt x="10659" y="0"/>
                    <a:pt x="105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38"/>
            <p:cNvSpPr/>
            <p:nvPr/>
          </p:nvSpPr>
          <p:spPr>
            <a:xfrm>
              <a:off x="4651250" y="3002450"/>
              <a:ext cx="528750" cy="818750"/>
            </a:xfrm>
            <a:custGeom>
              <a:avLst/>
              <a:gdLst/>
              <a:ahLst/>
              <a:cxnLst/>
              <a:rect l="l" t="t" r="r" b="b"/>
              <a:pathLst>
                <a:path w="21150" h="32750" extrusionOk="0">
                  <a:moveTo>
                    <a:pt x="10575" y="732"/>
                  </a:moveTo>
                  <a:lnTo>
                    <a:pt x="20195" y="12842"/>
                  </a:lnTo>
                  <a:lnTo>
                    <a:pt x="16788" y="12842"/>
                  </a:lnTo>
                  <a:cubicBezTo>
                    <a:pt x="16788" y="12842"/>
                    <a:pt x="16787" y="12842"/>
                    <a:pt x="16786" y="12842"/>
                  </a:cubicBezTo>
                  <a:cubicBezTo>
                    <a:pt x="16631" y="12842"/>
                    <a:pt x="16506" y="12969"/>
                    <a:pt x="16506" y="13125"/>
                  </a:cubicBezTo>
                  <a:lnTo>
                    <a:pt x="16506" y="32184"/>
                  </a:lnTo>
                  <a:lnTo>
                    <a:pt x="4644" y="32184"/>
                  </a:lnTo>
                  <a:lnTo>
                    <a:pt x="4645" y="13125"/>
                  </a:lnTo>
                  <a:cubicBezTo>
                    <a:pt x="4645" y="12969"/>
                    <a:pt x="4519" y="12842"/>
                    <a:pt x="4364" y="12842"/>
                  </a:cubicBezTo>
                  <a:cubicBezTo>
                    <a:pt x="4363" y="12842"/>
                    <a:pt x="4363" y="12842"/>
                    <a:pt x="4362" y="12842"/>
                  </a:cubicBezTo>
                  <a:lnTo>
                    <a:pt x="956" y="12842"/>
                  </a:lnTo>
                  <a:lnTo>
                    <a:pt x="10575" y="732"/>
                  </a:lnTo>
                  <a:close/>
                  <a:moveTo>
                    <a:pt x="10575" y="0"/>
                  </a:moveTo>
                  <a:cubicBezTo>
                    <a:pt x="10491" y="0"/>
                    <a:pt x="10407" y="34"/>
                    <a:pt x="10353" y="102"/>
                  </a:cubicBezTo>
                  <a:lnTo>
                    <a:pt x="147" y="12949"/>
                  </a:lnTo>
                  <a:cubicBezTo>
                    <a:pt x="1" y="13135"/>
                    <a:pt x="132" y="13408"/>
                    <a:pt x="369" y="13408"/>
                  </a:cubicBezTo>
                  <a:lnTo>
                    <a:pt x="4078" y="13408"/>
                  </a:lnTo>
                  <a:lnTo>
                    <a:pt x="4078" y="32467"/>
                  </a:lnTo>
                  <a:cubicBezTo>
                    <a:pt x="4078" y="32623"/>
                    <a:pt x="4205" y="32750"/>
                    <a:pt x="4361" y="32750"/>
                  </a:cubicBezTo>
                  <a:lnTo>
                    <a:pt x="16788" y="32750"/>
                  </a:lnTo>
                  <a:cubicBezTo>
                    <a:pt x="16789" y="32750"/>
                    <a:pt x="16790" y="32750"/>
                    <a:pt x="16790" y="32750"/>
                  </a:cubicBezTo>
                  <a:cubicBezTo>
                    <a:pt x="16946" y="32750"/>
                    <a:pt x="17072" y="32623"/>
                    <a:pt x="17072" y="32467"/>
                  </a:cubicBezTo>
                  <a:lnTo>
                    <a:pt x="17072" y="13408"/>
                  </a:lnTo>
                  <a:lnTo>
                    <a:pt x="20780" y="13408"/>
                  </a:lnTo>
                  <a:cubicBezTo>
                    <a:pt x="21017" y="13408"/>
                    <a:pt x="21150" y="13135"/>
                    <a:pt x="21002" y="12949"/>
                  </a:cubicBezTo>
                  <a:lnTo>
                    <a:pt x="10796" y="102"/>
                  </a:lnTo>
                  <a:cubicBezTo>
                    <a:pt x="10743" y="34"/>
                    <a:pt x="10659" y="0"/>
                    <a:pt x="105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38"/>
            <p:cNvSpPr/>
            <p:nvPr/>
          </p:nvSpPr>
          <p:spPr>
            <a:xfrm>
              <a:off x="5439125" y="3793550"/>
              <a:ext cx="528725" cy="818775"/>
            </a:xfrm>
            <a:custGeom>
              <a:avLst/>
              <a:gdLst/>
              <a:ahLst/>
              <a:cxnLst/>
              <a:rect l="l" t="t" r="r" b="b"/>
              <a:pathLst>
                <a:path w="21149" h="32751" extrusionOk="0">
                  <a:moveTo>
                    <a:pt x="10574" y="733"/>
                  </a:moveTo>
                  <a:lnTo>
                    <a:pt x="20193" y="12843"/>
                  </a:lnTo>
                  <a:lnTo>
                    <a:pt x="16788" y="12843"/>
                  </a:lnTo>
                  <a:cubicBezTo>
                    <a:pt x="16632" y="12843"/>
                    <a:pt x="16505" y="12969"/>
                    <a:pt x="16505" y="13125"/>
                  </a:cubicBezTo>
                  <a:lnTo>
                    <a:pt x="16505" y="32185"/>
                  </a:lnTo>
                  <a:lnTo>
                    <a:pt x="4642" y="32185"/>
                  </a:lnTo>
                  <a:lnTo>
                    <a:pt x="4643" y="13125"/>
                  </a:lnTo>
                  <a:cubicBezTo>
                    <a:pt x="4643" y="12969"/>
                    <a:pt x="4517" y="12843"/>
                    <a:pt x="4361" y="12843"/>
                  </a:cubicBezTo>
                  <a:lnTo>
                    <a:pt x="955" y="12843"/>
                  </a:lnTo>
                  <a:lnTo>
                    <a:pt x="10574" y="733"/>
                  </a:lnTo>
                  <a:close/>
                  <a:moveTo>
                    <a:pt x="10575" y="0"/>
                  </a:moveTo>
                  <a:cubicBezTo>
                    <a:pt x="10491" y="0"/>
                    <a:pt x="10407" y="34"/>
                    <a:pt x="10354" y="102"/>
                  </a:cubicBezTo>
                  <a:lnTo>
                    <a:pt x="147" y="12949"/>
                  </a:lnTo>
                  <a:cubicBezTo>
                    <a:pt x="0" y="13135"/>
                    <a:pt x="132" y="13408"/>
                    <a:pt x="369" y="13408"/>
                  </a:cubicBezTo>
                  <a:lnTo>
                    <a:pt x="4078" y="13408"/>
                  </a:lnTo>
                  <a:lnTo>
                    <a:pt x="4078" y="32467"/>
                  </a:lnTo>
                  <a:cubicBezTo>
                    <a:pt x="4077" y="32624"/>
                    <a:pt x="4204" y="32751"/>
                    <a:pt x="4361" y="32751"/>
                  </a:cubicBezTo>
                  <a:lnTo>
                    <a:pt x="16788" y="32751"/>
                  </a:lnTo>
                  <a:cubicBezTo>
                    <a:pt x="16945" y="32751"/>
                    <a:pt x="17072" y="32624"/>
                    <a:pt x="17072" y="32467"/>
                  </a:cubicBezTo>
                  <a:lnTo>
                    <a:pt x="17072" y="13408"/>
                  </a:lnTo>
                  <a:lnTo>
                    <a:pt x="20780" y="13408"/>
                  </a:lnTo>
                  <a:cubicBezTo>
                    <a:pt x="21017" y="13408"/>
                    <a:pt x="21149" y="13135"/>
                    <a:pt x="21002" y="12949"/>
                  </a:cubicBezTo>
                  <a:lnTo>
                    <a:pt x="10796" y="102"/>
                  </a:lnTo>
                  <a:cubicBezTo>
                    <a:pt x="10743" y="34"/>
                    <a:pt x="10659" y="0"/>
                    <a:pt x="105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38"/>
            <p:cNvSpPr/>
            <p:nvPr/>
          </p:nvSpPr>
          <p:spPr>
            <a:xfrm>
              <a:off x="5115950" y="1945750"/>
              <a:ext cx="528725" cy="818800"/>
            </a:xfrm>
            <a:custGeom>
              <a:avLst/>
              <a:gdLst/>
              <a:ahLst/>
              <a:cxnLst/>
              <a:rect l="l" t="t" r="r" b="b"/>
              <a:pathLst>
                <a:path w="21149" h="32752" extrusionOk="0">
                  <a:moveTo>
                    <a:pt x="10574" y="732"/>
                  </a:moveTo>
                  <a:lnTo>
                    <a:pt x="20194" y="12843"/>
                  </a:lnTo>
                  <a:lnTo>
                    <a:pt x="16788" y="12843"/>
                  </a:lnTo>
                  <a:cubicBezTo>
                    <a:pt x="16631" y="12843"/>
                    <a:pt x="16505" y="12969"/>
                    <a:pt x="16505" y="13126"/>
                  </a:cubicBezTo>
                  <a:lnTo>
                    <a:pt x="16505" y="32185"/>
                  </a:lnTo>
                  <a:lnTo>
                    <a:pt x="4643" y="32185"/>
                  </a:lnTo>
                  <a:lnTo>
                    <a:pt x="4643" y="13126"/>
                  </a:lnTo>
                  <a:cubicBezTo>
                    <a:pt x="4643" y="12969"/>
                    <a:pt x="4517" y="12843"/>
                    <a:pt x="4361" y="12843"/>
                  </a:cubicBezTo>
                  <a:lnTo>
                    <a:pt x="955" y="12843"/>
                  </a:lnTo>
                  <a:lnTo>
                    <a:pt x="10574" y="732"/>
                  </a:lnTo>
                  <a:close/>
                  <a:moveTo>
                    <a:pt x="10574" y="1"/>
                  </a:moveTo>
                  <a:cubicBezTo>
                    <a:pt x="10490" y="1"/>
                    <a:pt x="10406" y="34"/>
                    <a:pt x="10353" y="102"/>
                  </a:cubicBezTo>
                  <a:lnTo>
                    <a:pt x="147" y="12950"/>
                  </a:lnTo>
                  <a:cubicBezTo>
                    <a:pt x="0" y="13135"/>
                    <a:pt x="132" y="13408"/>
                    <a:pt x="369" y="13408"/>
                  </a:cubicBezTo>
                  <a:lnTo>
                    <a:pt x="4077" y="13408"/>
                  </a:lnTo>
                  <a:lnTo>
                    <a:pt x="4077" y="32468"/>
                  </a:lnTo>
                  <a:cubicBezTo>
                    <a:pt x="4077" y="32624"/>
                    <a:pt x="4204" y="32751"/>
                    <a:pt x="4361" y="32751"/>
                  </a:cubicBezTo>
                  <a:lnTo>
                    <a:pt x="16789" y="32751"/>
                  </a:lnTo>
                  <a:cubicBezTo>
                    <a:pt x="16944" y="32751"/>
                    <a:pt x="17072" y="32624"/>
                    <a:pt x="17072" y="32468"/>
                  </a:cubicBezTo>
                  <a:lnTo>
                    <a:pt x="17072" y="13408"/>
                  </a:lnTo>
                  <a:lnTo>
                    <a:pt x="20780" y="13408"/>
                  </a:lnTo>
                  <a:cubicBezTo>
                    <a:pt x="21017" y="13408"/>
                    <a:pt x="21148" y="13135"/>
                    <a:pt x="21002" y="12950"/>
                  </a:cubicBezTo>
                  <a:lnTo>
                    <a:pt x="10796" y="102"/>
                  </a:lnTo>
                  <a:cubicBezTo>
                    <a:pt x="10742" y="34"/>
                    <a:pt x="10658" y="1"/>
                    <a:pt x="105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38"/>
            <p:cNvSpPr/>
            <p:nvPr/>
          </p:nvSpPr>
          <p:spPr>
            <a:xfrm>
              <a:off x="2177650" y="2001375"/>
              <a:ext cx="528725" cy="818775"/>
            </a:xfrm>
            <a:custGeom>
              <a:avLst/>
              <a:gdLst/>
              <a:ahLst/>
              <a:cxnLst/>
              <a:rect l="l" t="t" r="r" b="b"/>
              <a:pathLst>
                <a:path w="21149" h="32751" extrusionOk="0">
                  <a:moveTo>
                    <a:pt x="10575" y="732"/>
                  </a:moveTo>
                  <a:lnTo>
                    <a:pt x="20195" y="12842"/>
                  </a:lnTo>
                  <a:lnTo>
                    <a:pt x="16788" y="12842"/>
                  </a:lnTo>
                  <a:cubicBezTo>
                    <a:pt x="16632" y="12842"/>
                    <a:pt x="16506" y="12969"/>
                    <a:pt x="16506" y="13125"/>
                  </a:cubicBezTo>
                  <a:lnTo>
                    <a:pt x="16506" y="32185"/>
                  </a:lnTo>
                  <a:lnTo>
                    <a:pt x="4643" y="32185"/>
                  </a:lnTo>
                  <a:lnTo>
                    <a:pt x="4644" y="13125"/>
                  </a:lnTo>
                  <a:cubicBezTo>
                    <a:pt x="4644" y="12969"/>
                    <a:pt x="4516" y="12842"/>
                    <a:pt x="4361" y="12842"/>
                  </a:cubicBezTo>
                  <a:lnTo>
                    <a:pt x="954" y="12842"/>
                  </a:lnTo>
                  <a:lnTo>
                    <a:pt x="10575" y="732"/>
                  </a:lnTo>
                  <a:close/>
                  <a:moveTo>
                    <a:pt x="10575" y="0"/>
                  </a:moveTo>
                  <a:cubicBezTo>
                    <a:pt x="10491" y="0"/>
                    <a:pt x="10407" y="34"/>
                    <a:pt x="10353" y="101"/>
                  </a:cubicBezTo>
                  <a:lnTo>
                    <a:pt x="147" y="12949"/>
                  </a:lnTo>
                  <a:cubicBezTo>
                    <a:pt x="1" y="13134"/>
                    <a:pt x="132" y="13408"/>
                    <a:pt x="369" y="13408"/>
                  </a:cubicBezTo>
                  <a:lnTo>
                    <a:pt x="4077" y="13408"/>
                  </a:lnTo>
                  <a:lnTo>
                    <a:pt x="4077" y="32467"/>
                  </a:lnTo>
                  <a:cubicBezTo>
                    <a:pt x="4077" y="32624"/>
                    <a:pt x="4205" y="32750"/>
                    <a:pt x="4361" y="32750"/>
                  </a:cubicBezTo>
                  <a:lnTo>
                    <a:pt x="16788" y="32750"/>
                  </a:lnTo>
                  <a:cubicBezTo>
                    <a:pt x="16945" y="32750"/>
                    <a:pt x="17072" y="32624"/>
                    <a:pt x="17072" y="32467"/>
                  </a:cubicBezTo>
                  <a:lnTo>
                    <a:pt x="17072" y="13408"/>
                  </a:lnTo>
                  <a:lnTo>
                    <a:pt x="20780" y="13408"/>
                  </a:lnTo>
                  <a:cubicBezTo>
                    <a:pt x="21017" y="13408"/>
                    <a:pt x="21149" y="13134"/>
                    <a:pt x="21002" y="12949"/>
                  </a:cubicBezTo>
                  <a:lnTo>
                    <a:pt x="10796" y="101"/>
                  </a:lnTo>
                  <a:cubicBezTo>
                    <a:pt x="10743" y="34"/>
                    <a:pt x="10659" y="0"/>
                    <a:pt x="105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38"/>
            <p:cNvSpPr/>
            <p:nvPr/>
          </p:nvSpPr>
          <p:spPr>
            <a:xfrm>
              <a:off x="2672475" y="3793550"/>
              <a:ext cx="528750" cy="818775"/>
            </a:xfrm>
            <a:custGeom>
              <a:avLst/>
              <a:gdLst/>
              <a:ahLst/>
              <a:cxnLst/>
              <a:rect l="l" t="t" r="r" b="b"/>
              <a:pathLst>
                <a:path w="21150" h="32751" extrusionOk="0">
                  <a:moveTo>
                    <a:pt x="10575" y="733"/>
                  </a:moveTo>
                  <a:lnTo>
                    <a:pt x="20194" y="12843"/>
                  </a:lnTo>
                  <a:lnTo>
                    <a:pt x="16788" y="12843"/>
                  </a:lnTo>
                  <a:cubicBezTo>
                    <a:pt x="16632" y="12843"/>
                    <a:pt x="16506" y="12969"/>
                    <a:pt x="16506" y="13125"/>
                  </a:cubicBezTo>
                  <a:lnTo>
                    <a:pt x="16506" y="32186"/>
                  </a:lnTo>
                  <a:lnTo>
                    <a:pt x="4644" y="32186"/>
                  </a:lnTo>
                  <a:lnTo>
                    <a:pt x="4644" y="13125"/>
                  </a:lnTo>
                  <a:cubicBezTo>
                    <a:pt x="4644" y="12969"/>
                    <a:pt x="4517" y="12843"/>
                    <a:pt x="4361" y="12843"/>
                  </a:cubicBezTo>
                  <a:lnTo>
                    <a:pt x="955" y="12843"/>
                  </a:lnTo>
                  <a:lnTo>
                    <a:pt x="10575" y="733"/>
                  </a:lnTo>
                  <a:close/>
                  <a:moveTo>
                    <a:pt x="10575" y="0"/>
                  </a:moveTo>
                  <a:cubicBezTo>
                    <a:pt x="10491" y="0"/>
                    <a:pt x="10407" y="34"/>
                    <a:pt x="10354" y="102"/>
                  </a:cubicBezTo>
                  <a:lnTo>
                    <a:pt x="148" y="12949"/>
                  </a:lnTo>
                  <a:cubicBezTo>
                    <a:pt x="0" y="13135"/>
                    <a:pt x="133" y="13408"/>
                    <a:pt x="369" y="13408"/>
                  </a:cubicBezTo>
                  <a:lnTo>
                    <a:pt x="4078" y="13408"/>
                  </a:lnTo>
                  <a:lnTo>
                    <a:pt x="4078" y="32467"/>
                  </a:lnTo>
                  <a:cubicBezTo>
                    <a:pt x="4078" y="32624"/>
                    <a:pt x="4204" y="32751"/>
                    <a:pt x="4361" y="32751"/>
                  </a:cubicBezTo>
                  <a:lnTo>
                    <a:pt x="16788" y="32751"/>
                  </a:lnTo>
                  <a:cubicBezTo>
                    <a:pt x="16945" y="32751"/>
                    <a:pt x="17072" y="32624"/>
                    <a:pt x="17072" y="32467"/>
                  </a:cubicBezTo>
                  <a:lnTo>
                    <a:pt x="17072" y="13408"/>
                  </a:lnTo>
                  <a:lnTo>
                    <a:pt x="20781" y="13408"/>
                  </a:lnTo>
                  <a:cubicBezTo>
                    <a:pt x="21017" y="13408"/>
                    <a:pt x="21150" y="13135"/>
                    <a:pt x="21002" y="12949"/>
                  </a:cubicBezTo>
                  <a:lnTo>
                    <a:pt x="10796" y="102"/>
                  </a:lnTo>
                  <a:cubicBezTo>
                    <a:pt x="10743" y="34"/>
                    <a:pt x="10659" y="0"/>
                    <a:pt x="105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38"/>
            <p:cNvSpPr/>
            <p:nvPr/>
          </p:nvSpPr>
          <p:spPr>
            <a:xfrm>
              <a:off x="2411300" y="5141625"/>
              <a:ext cx="2884375" cy="334550"/>
            </a:xfrm>
            <a:custGeom>
              <a:avLst/>
              <a:gdLst/>
              <a:ahLst/>
              <a:cxnLst/>
              <a:rect l="l" t="t" r="r" b="b"/>
              <a:pathLst>
                <a:path w="115375" h="13382" extrusionOk="0">
                  <a:moveTo>
                    <a:pt x="57688" y="0"/>
                  </a:moveTo>
                  <a:cubicBezTo>
                    <a:pt x="42388" y="0"/>
                    <a:pt x="27716" y="706"/>
                    <a:pt x="16897" y="1961"/>
                  </a:cubicBezTo>
                  <a:cubicBezTo>
                    <a:pt x="6078" y="3215"/>
                    <a:pt x="0" y="4917"/>
                    <a:pt x="0" y="6691"/>
                  </a:cubicBezTo>
                  <a:cubicBezTo>
                    <a:pt x="0" y="8466"/>
                    <a:pt x="6078" y="10168"/>
                    <a:pt x="16897" y="11422"/>
                  </a:cubicBezTo>
                  <a:cubicBezTo>
                    <a:pt x="27716" y="12677"/>
                    <a:pt x="42388" y="13382"/>
                    <a:pt x="57688" y="13382"/>
                  </a:cubicBezTo>
                  <a:cubicBezTo>
                    <a:pt x="72987" y="13382"/>
                    <a:pt x="87661" y="12677"/>
                    <a:pt x="98479" y="11422"/>
                  </a:cubicBezTo>
                  <a:cubicBezTo>
                    <a:pt x="109297" y="10168"/>
                    <a:pt x="115375" y="8466"/>
                    <a:pt x="115375" y="6691"/>
                  </a:cubicBezTo>
                  <a:cubicBezTo>
                    <a:pt x="115375" y="4917"/>
                    <a:pt x="109297" y="3215"/>
                    <a:pt x="98479" y="1961"/>
                  </a:cubicBezTo>
                  <a:cubicBezTo>
                    <a:pt x="87661" y="706"/>
                    <a:pt x="72987" y="0"/>
                    <a:pt x="57688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38"/>
            <p:cNvSpPr/>
            <p:nvPr/>
          </p:nvSpPr>
          <p:spPr>
            <a:xfrm>
              <a:off x="2235600" y="308825"/>
              <a:ext cx="2856850" cy="1662475"/>
            </a:xfrm>
            <a:custGeom>
              <a:avLst/>
              <a:gdLst/>
              <a:ahLst/>
              <a:cxnLst/>
              <a:rect l="l" t="t" r="r" b="b"/>
              <a:pathLst>
                <a:path w="114274" h="66499" extrusionOk="0">
                  <a:moveTo>
                    <a:pt x="42288" y="0"/>
                  </a:moveTo>
                  <a:cubicBezTo>
                    <a:pt x="26420" y="0"/>
                    <a:pt x="13558" y="12863"/>
                    <a:pt x="13558" y="28729"/>
                  </a:cubicBezTo>
                  <a:cubicBezTo>
                    <a:pt x="13558" y="29083"/>
                    <a:pt x="13571" y="29434"/>
                    <a:pt x="13586" y="29784"/>
                  </a:cubicBezTo>
                  <a:cubicBezTo>
                    <a:pt x="5746" y="32019"/>
                    <a:pt x="1" y="39220"/>
                    <a:pt x="1" y="47776"/>
                  </a:cubicBezTo>
                  <a:cubicBezTo>
                    <a:pt x="1" y="57237"/>
                    <a:pt x="7026" y="65038"/>
                    <a:pt x="16141" y="66299"/>
                  </a:cubicBezTo>
                  <a:lnTo>
                    <a:pt x="16141" y="66498"/>
                  </a:lnTo>
                  <a:lnTo>
                    <a:pt x="100715" y="66498"/>
                  </a:lnTo>
                  <a:cubicBezTo>
                    <a:pt x="108204" y="66498"/>
                    <a:pt x="114274" y="60428"/>
                    <a:pt x="114274" y="52940"/>
                  </a:cubicBezTo>
                  <a:cubicBezTo>
                    <a:pt x="114274" y="45762"/>
                    <a:pt x="108690" y="39901"/>
                    <a:pt x="101632" y="39428"/>
                  </a:cubicBezTo>
                  <a:cubicBezTo>
                    <a:pt x="101868" y="38157"/>
                    <a:pt x="102007" y="36849"/>
                    <a:pt x="102007" y="35509"/>
                  </a:cubicBezTo>
                  <a:cubicBezTo>
                    <a:pt x="102007" y="23742"/>
                    <a:pt x="92468" y="14203"/>
                    <a:pt x="80702" y="14203"/>
                  </a:cubicBezTo>
                  <a:cubicBezTo>
                    <a:pt x="76318" y="14203"/>
                    <a:pt x="72247" y="15530"/>
                    <a:pt x="68859" y="17800"/>
                  </a:cubicBezTo>
                  <a:cubicBezTo>
                    <a:pt x="64559" y="7355"/>
                    <a:pt x="54284" y="0"/>
                    <a:pt x="4228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38"/>
            <p:cNvSpPr/>
            <p:nvPr/>
          </p:nvSpPr>
          <p:spPr>
            <a:xfrm>
              <a:off x="2228525" y="301750"/>
              <a:ext cx="2871000" cy="1676600"/>
            </a:xfrm>
            <a:custGeom>
              <a:avLst/>
              <a:gdLst/>
              <a:ahLst/>
              <a:cxnLst/>
              <a:rect l="l" t="t" r="r" b="b"/>
              <a:pathLst>
                <a:path w="114840" h="67064" extrusionOk="0">
                  <a:moveTo>
                    <a:pt x="42571" y="567"/>
                  </a:moveTo>
                  <a:cubicBezTo>
                    <a:pt x="54145" y="567"/>
                    <a:pt x="64472" y="7484"/>
                    <a:pt x="68881" y="18190"/>
                  </a:cubicBezTo>
                  <a:cubicBezTo>
                    <a:pt x="68914" y="18269"/>
                    <a:pt x="68979" y="18328"/>
                    <a:pt x="69061" y="18353"/>
                  </a:cubicBezTo>
                  <a:cubicBezTo>
                    <a:pt x="69087" y="18361"/>
                    <a:pt x="69114" y="18365"/>
                    <a:pt x="69142" y="18365"/>
                  </a:cubicBezTo>
                  <a:cubicBezTo>
                    <a:pt x="69197" y="18365"/>
                    <a:pt x="69252" y="18349"/>
                    <a:pt x="69300" y="18318"/>
                  </a:cubicBezTo>
                  <a:cubicBezTo>
                    <a:pt x="72765" y="15996"/>
                    <a:pt x="76805" y="14769"/>
                    <a:pt x="80985" y="14769"/>
                  </a:cubicBezTo>
                  <a:cubicBezTo>
                    <a:pt x="92576" y="14769"/>
                    <a:pt x="102007" y="24200"/>
                    <a:pt x="102007" y="35792"/>
                  </a:cubicBezTo>
                  <a:cubicBezTo>
                    <a:pt x="102007" y="37055"/>
                    <a:pt x="101885" y="38320"/>
                    <a:pt x="101636" y="39660"/>
                  </a:cubicBezTo>
                  <a:cubicBezTo>
                    <a:pt x="101605" y="39827"/>
                    <a:pt x="101727" y="39983"/>
                    <a:pt x="101895" y="39994"/>
                  </a:cubicBezTo>
                  <a:cubicBezTo>
                    <a:pt x="108837" y="40459"/>
                    <a:pt x="114274" y="46270"/>
                    <a:pt x="114274" y="53223"/>
                  </a:cubicBezTo>
                  <a:cubicBezTo>
                    <a:pt x="114274" y="60544"/>
                    <a:pt x="108318" y="66499"/>
                    <a:pt x="100998" y="66499"/>
                  </a:cubicBezTo>
                  <a:lnTo>
                    <a:pt x="16693" y="66499"/>
                  </a:lnTo>
                  <a:cubicBezTo>
                    <a:pt x="16661" y="66394"/>
                    <a:pt x="16571" y="66318"/>
                    <a:pt x="16463" y="66303"/>
                  </a:cubicBezTo>
                  <a:cubicBezTo>
                    <a:pt x="7400" y="65050"/>
                    <a:pt x="566" y="57206"/>
                    <a:pt x="566" y="48059"/>
                  </a:cubicBezTo>
                  <a:cubicBezTo>
                    <a:pt x="566" y="39872"/>
                    <a:pt x="6068" y="32586"/>
                    <a:pt x="13946" y="30339"/>
                  </a:cubicBezTo>
                  <a:cubicBezTo>
                    <a:pt x="14071" y="30304"/>
                    <a:pt x="14155" y="30187"/>
                    <a:pt x="14150" y="30057"/>
                  </a:cubicBezTo>
                  <a:lnTo>
                    <a:pt x="14147" y="29963"/>
                  </a:lnTo>
                  <a:cubicBezTo>
                    <a:pt x="14136" y="29648"/>
                    <a:pt x="14124" y="29332"/>
                    <a:pt x="14124" y="29013"/>
                  </a:cubicBezTo>
                  <a:cubicBezTo>
                    <a:pt x="14124" y="13328"/>
                    <a:pt x="26885" y="567"/>
                    <a:pt x="42571" y="567"/>
                  </a:cubicBezTo>
                  <a:close/>
                  <a:moveTo>
                    <a:pt x="42571" y="0"/>
                  </a:moveTo>
                  <a:cubicBezTo>
                    <a:pt x="26573" y="0"/>
                    <a:pt x="13558" y="13015"/>
                    <a:pt x="13558" y="29012"/>
                  </a:cubicBezTo>
                  <a:cubicBezTo>
                    <a:pt x="13558" y="29296"/>
                    <a:pt x="13566" y="29576"/>
                    <a:pt x="13577" y="29857"/>
                  </a:cubicBezTo>
                  <a:cubicBezTo>
                    <a:pt x="5571" y="32243"/>
                    <a:pt x="0" y="39694"/>
                    <a:pt x="0" y="48059"/>
                  </a:cubicBezTo>
                  <a:cubicBezTo>
                    <a:pt x="0" y="57406"/>
                    <a:pt x="6925" y="65431"/>
                    <a:pt x="16144" y="66828"/>
                  </a:cubicBezTo>
                  <a:cubicBezTo>
                    <a:pt x="16167" y="66964"/>
                    <a:pt x="16286" y="67064"/>
                    <a:pt x="16424" y="67064"/>
                  </a:cubicBezTo>
                  <a:lnTo>
                    <a:pt x="100998" y="67064"/>
                  </a:lnTo>
                  <a:cubicBezTo>
                    <a:pt x="108630" y="67064"/>
                    <a:pt x="114840" y="60856"/>
                    <a:pt x="114840" y="53223"/>
                  </a:cubicBezTo>
                  <a:cubicBezTo>
                    <a:pt x="114840" y="46078"/>
                    <a:pt x="109335" y="40091"/>
                    <a:pt x="102248" y="39454"/>
                  </a:cubicBezTo>
                  <a:cubicBezTo>
                    <a:pt x="102465" y="38205"/>
                    <a:pt x="102573" y="36975"/>
                    <a:pt x="102573" y="35791"/>
                  </a:cubicBezTo>
                  <a:cubicBezTo>
                    <a:pt x="102573" y="23888"/>
                    <a:pt x="92889" y="14204"/>
                    <a:pt x="80986" y="14204"/>
                  </a:cubicBezTo>
                  <a:cubicBezTo>
                    <a:pt x="76807" y="14204"/>
                    <a:pt x="72766" y="15397"/>
                    <a:pt x="69272" y="17659"/>
                  </a:cubicBezTo>
                  <a:cubicBezTo>
                    <a:pt x="64702" y="6921"/>
                    <a:pt x="54260" y="0"/>
                    <a:pt x="425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38"/>
            <p:cNvSpPr/>
            <p:nvPr/>
          </p:nvSpPr>
          <p:spPr>
            <a:xfrm>
              <a:off x="2235600" y="245175"/>
              <a:ext cx="2856850" cy="1662500"/>
            </a:xfrm>
            <a:custGeom>
              <a:avLst/>
              <a:gdLst/>
              <a:ahLst/>
              <a:cxnLst/>
              <a:rect l="l" t="t" r="r" b="b"/>
              <a:pathLst>
                <a:path w="114274" h="66500" extrusionOk="0">
                  <a:moveTo>
                    <a:pt x="42288" y="1"/>
                  </a:moveTo>
                  <a:cubicBezTo>
                    <a:pt x="26420" y="1"/>
                    <a:pt x="13558" y="12864"/>
                    <a:pt x="13558" y="28731"/>
                  </a:cubicBezTo>
                  <a:cubicBezTo>
                    <a:pt x="13558" y="29084"/>
                    <a:pt x="13571" y="29434"/>
                    <a:pt x="13586" y="29785"/>
                  </a:cubicBezTo>
                  <a:cubicBezTo>
                    <a:pt x="5746" y="32020"/>
                    <a:pt x="1" y="39220"/>
                    <a:pt x="1" y="47776"/>
                  </a:cubicBezTo>
                  <a:cubicBezTo>
                    <a:pt x="1" y="57239"/>
                    <a:pt x="7026" y="65040"/>
                    <a:pt x="16141" y="66301"/>
                  </a:cubicBezTo>
                  <a:lnTo>
                    <a:pt x="16141" y="66500"/>
                  </a:lnTo>
                  <a:lnTo>
                    <a:pt x="100715" y="66500"/>
                  </a:lnTo>
                  <a:cubicBezTo>
                    <a:pt x="108204" y="66500"/>
                    <a:pt x="114274" y="60430"/>
                    <a:pt x="114274" y="52941"/>
                  </a:cubicBezTo>
                  <a:cubicBezTo>
                    <a:pt x="114274" y="45762"/>
                    <a:pt x="108690" y="39903"/>
                    <a:pt x="101632" y="39430"/>
                  </a:cubicBezTo>
                  <a:cubicBezTo>
                    <a:pt x="101868" y="38157"/>
                    <a:pt x="102007" y="36851"/>
                    <a:pt x="102007" y="35510"/>
                  </a:cubicBezTo>
                  <a:cubicBezTo>
                    <a:pt x="102007" y="23743"/>
                    <a:pt x="92468" y="14205"/>
                    <a:pt x="80702" y="14205"/>
                  </a:cubicBezTo>
                  <a:cubicBezTo>
                    <a:pt x="76318" y="14205"/>
                    <a:pt x="72247" y="15531"/>
                    <a:pt x="68859" y="17800"/>
                  </a:cubicBezTo>
                  <a:cubicBezTo>
                    <a:pt x="64559" y="7355"/>
                    <a:pt x="54284" y="1"/>
                    <a:pt x="42288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38"/>
            <p:cNvSpPr/>
            <p:nvPr/>
          </p:nvSpPr>
          <p:spPr>
            <a:xfrm>
              <a:off x="2228525" y="238125"/>
              <a:ext cx="2871000" cy="1676625"/>
            </a:xfrm>
            <a:custGeom>
              <a:avLst/>
              <a:gdLst/>
              <a:ahLst/>
              <a:cxnLst/>
              <a:rect l="l" t="t" r="r" b="b"/>
              <a:pathLst>
                <a:path w="114840" h="67065" extrusionOk="0">
                  <a:moveTo>
                    <a:pt x="42571" y="565"/>
                  </a:moveTo>
                  <a:cubicBezTo>
                    <a:pt x="54145" y="565"/>
                    <a:pt x="64472" y="7484"/>
                    <a:pt x="68881" y="18190"/>
                  </a:cubicBezTo>
                  <a:cubicBezTo>
                    <a:pt x="68914" y="18269"/>
                    <a:pt x="68979" y="18329"/>
                    <a:pt x="69061" y="18353"/>
                  </a:cubicBezTo>
                  <a:cubicBezTo>
                    <a:pt x="69087" y="18361"/>
                    <a:pt x="69115" y="18365"/>
                    <a:pt x="69142" y="18365"/>
                  </a:cubicBezTo>
                  <a:cubicBezTo>
                    <a:pt x="69197" y="18365"/>
                    <a:pt x="69253" y="18349"/>
                    <a:pt x="69300" y="18318"/>
                  </a:cubicBezTo>
                  <a:cubicBezTo>
                    <a:pt x="72765" y="15995"/>
                    <a:pt x="76805" y="14770"/>
                    <a:pt x="80985" y="14770"/>
                  </a:cubicBezTo>
                  <a:cubicBezTo>
                    <a:pt x="92576" y="14770"/>
                    <a:pt x="102007" y="24200"/>
                    <a:pt x="102007" y="35792"/>
                  </a:cubicBezTo>
                  <a:cubicBezTo>
                    <a:pt x="102007" y="37055"/>
                    <a:pt x="101885" y="38320"/>
                    <a:pt x="101636" y="39660"/>
                  </a:cubicBezTo>
                  <a:cubicBezTo>
                    <a:pt x="101605" y="39826"/>
                    <a:pt x="101727" y="39983"/>
                    <a:pt x="101895" y="39994"/>
                  </a:cubicBezTo>
                  <a:cubicBezTo>
                    <a:pt x="108837" y="40459"/>
                    <a:pt x="114274" y="46269"/>
                    <a:pt x="114274" y="53223"/>
                  </a:cubicBezTo>
                  <a:cubicBezTo>
                    <a:pt x="114274" y="60543"/>
                    <a:pt x="108318" y="66498"/>
                    <a:pt x="100998" y="66498"/>
                  </a:cubicBezTo>
                  <a:lnTo>
                    <a:pt x="16693" y="66498"/>
                  </a:lnTo>
                  <a:cubicBezTo>
                    <a:pt x="16661" y="66394"/>
                    <a:pt x="16571" y="66318"/>
                    <a:pt x="16463" y="66302"/>
                  </a:cubicBezTo>
                  <a:cubicBezTo>
                    <a:pt x="7400" y="65049"/>
                    <a:pt x="566" y="57205"/>
                    <a:pt x="566" y="48058"/>
                  </a:cubicBezTo>
                  <a:cubicBezTo>
                    <a:pt x="566" y="39872"/>
                    <a:pt x="6068" y="32586"/>
                    <a:pt x="13946" y="30339"/>
                  </a:cubicBezTo>
                  <a:cubicBezTo>
                    <a:pt x="14071" y="30303"/>
                    <a:pt x="14155" y="30187"/>
                    <a:pt x="14150" y="30056"/>
                  </a:cubicBezTo>
                  <a:lnTo>
                    <a:pt x="14147" y="29963"/>
                  </a:lnTo>
                  <a:cubicBezTo>
                    <a:pt x="14136" y="29648"/>
                    <a:pt x="14124" y="29331"/>
                    <a:pt x="14124" y="29013"/>
                  </a:cubicBezTo>
                  <a:cubicBezTo>
                    <a:pt x="14124" y="13327"/>
                    <a:pt x="26885" y="565"/>
                    <a:pt x="42571" y="565"/>
                  </a:cubicBezTo>
                  <a:close/>
                  <a:moveTo>
                    <a:pt x="42571" y="0"/>
                  </a:moveTo>
                  <a:cubicBezTo>
                    <a:pt x="26574" y="0"/>
                    <a:pt x="13559" y="13015"/>
                    <a:pt x="13558" y="29013"/>
                  </a:cubicBezTo>
                  <a:cubicBezTo>
                    <a:pt x="13558" y="29296"/>
                    <a:pt x="13566" y="29576"/>
                    <a:pt x="13577" y="29857"/>
                  </a:cubicBezTo>
                  <a:cubicBezTo>
                    <a:pt x="5571" y="32242"/>
                    <a:pt x="0" y="39695"/>
                    <a:pt x="0" y="48058"/>
                  </a:cubicBezTo>
                  <a:cubicBezTo>
                    <a:pt x="0" y="57405"/>
                    <a:pt x="6925" y="65431"/>
                    <a:pt x="16144" y="66827"/>
                  </a:cubicBezTo>
                  <a:cubicBezTo>
                    <a:pt x="16167" y="66964"/>
                    <a:pt x="16286" y="67063"/>
                    <a:pt x="16424" y="67064"/>
                  </a:cubicBezTo>
                  <a:lnTo>
                    <a:pt x="100998" y="67064"/>
                  </a:lnTo>
                  <a:cubicBezTo>
                    <a:pt x="108630" y="67064"/>
                    <a:pt x="114840" y="60855"/>
                    <a:pt x="114840" y="53223"/>
                  </a:cubicBezTo>
                  <a:cubicBezTo>
                    <a:pt x="114840" y="46079"/>
                    <a:pt x="109335" y="40090"/>
                    <a:pt x="102248" y="39455"/>
                  </a:cubicBezTo>
                  <a:cubicBezTo>
                    <a:pt x="102465" y="38205"/>
                    <a:pt x="102573" y="36974"/>
                    <a:pt x="102573" y="35792"/>
                  </a:cubicBezTo>
                  <a:cubicBezTo>
                    <a:pt x="102573" y="23888"/>
                    <a:pt x="92889" y="14203"/>
                    <a:pt x="80986" y="14203"/>
                  </a:cubicBezTo>
                  <a:cubicBezTo>
                    <a:pt x="76807" y="14203"/>
                    <a:pt x="72766" y="15397"/>
                    <a:pt x="69272" y="17659"/>
                  </a:cubicBezTo>
                  <a:cubicBezTo>
                    <a:pt x="64703" y="6920"/>
                    <a:pt x="54260" y="0"/>
                    <a:pt x="425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38"/>
            <p:cNvSpPr/>
            <p:nvPr/>
          </p:nvSpPr>
          <p:spPr>
            <a:xfrm>
              <a:off x="3250625" y="3126275"/>
              <a:ext cx="877075" cy="523925"/>
            </a:xfrm>
            <a:custGeom>
              <a:avLst/>
              <a:gdLst/>
              <a:ahLst/>
              <a:cxnLst/>
              <a:rect l="l" t="t" r="r" b="b"/>
              <a:pathLst>
                <a:path w="35083" h="20957" extrusionOk="0">
                  <a:moveTo>
                    <a:pt x="31694" y="1"/>
                  </a:moveTo>
                  <a:lnTo>
                    <a:pt x="28134" y="1865"/>
                  </a:lnTo>
                  <a:cubicBezTo>
                    <a:pt x="28134" y="1865"/>
                    <a:pt x="24236" y="3559"/>
                    <a:pt x="21695" y="4916"/>
                  </a:cubicBezTo>
                  <a:cubicBezTo>
                    <a:pt x="19152" y="6271"/>
                    <a:pt x="6611" y="15931"/>
                    <a:pt x="6611" y="15931"/>
                  </a:cubicBezTo>
                  <a:lnTo>
                    <a:pt x="4069" y="16101"/>
                  </a:lnTo>
                  <a:lnTo>
                    <a:pt x="2543" y="17118"/>
                  </a:lnTo>
                  <a:cubicBezTo>
                    <a:pt x="2543" y="17118"/>
                    <a:pt x="1" y="17626"/>
                    <a:pt x="1" y="18134"/>
                  </a:cubicBezTo>
                  <a:cubicBezTo>
                    <a:pt x="1" y="18643"/>
                    <a:pt x="509" y="18812"/>
                    <a:pt x="1018" y="18812"/>
                  </a:cubicBezTo>
                  <a:cubicBezTo>
                    <a:pt x="1527" y="18812"/>
                    <a:pt x="3221" y="17965"/>
                    <a:pt x="3221" y="17965"/>
                  </a:cubicBezTo>
                  <a:lnTo>
                    <a:pt x="3221" y="17965"/>
                  </a:lnTo>
                  <a:cubicBezTo>
                    <a:pt x="3221" y="17965"/>
                    <a:pt x="1501" y="20488"/>
                    <a:pt x="2179" y="20488"/>
                  </a:cubicBezTo>
                  <a:cubicBezTo>
                    <a:pt x="2856" y="20488"/>
                    <a:pt x="5103" y="20957"/>
                    <a:pt x="5103" y="20957"/>
                  </a:cubicBezTo>
                  <a:cubicBezTo>
                    <a:pt x="5103" y="20957"/>
                    <a:pt x="7627" y="20507"/>
                    <a:pt x="8475" y="20507"/>
                  </a:cubicBezTo>
                  <a:cubicBezTo>
                    <a:pt x="9323" y="20507"/>
                    <a:pt x="11356" y="15931"/>
                    <a:pt x="11356" y="15931"/>
                  </a:cubicBezTo>
                  <a:cubicBezTo>
                    <a:pt x="11356" y="15931"/>
                    <a:pt x="25931" y="10169"/>
                    <a:pt x="27795" y="8813"/>
                  </a:cubicBezTo>
                  <a:cubicBezTo>
                    <a:pt x="29659" y="7457"/>
                    <a:pt x="35083" y="4068"/>
                    <a:pt x="35083" y="4068"/>
                  </a:cubicBezTo>
                  <a:lnTo>
                    <a:pt x="3169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38"/>
            <p:cNvSpPr/>
            <p:nvPr/>
          </p:nvSpPr>
          <p:spPr>
            <a:xfrm>
              <a:off x="3243575" y="3119200"/>
              <a:ext cx="892300" cy="538075"/>
            </a:xfrm>
            <a:custGeom>
              <a:avLst/>
              <a:gdLst/>
              <a:ahLst/>
              <a:cxnLst/>
              <a:rect l="l" t="t" r="r" b="b"/>
              <a:pathLst>
                <a:path w="35692" h="21523" extrusionOk="0">
                  <a:moveTo>
                    <a:pt x="31904" y="640"/>
                  </a:moveTo>
                  <a:lnTo>
                    <a:pt x="34940" y="4284"/>
                  </a:lnTo>
                  <a:cubicBezTo>
                    <a:pt x="33812" y="4992"/>
                    <a:pt x="29520" y="7697"/>
                    <a:pt x="27911" y="8868"/>
                  </a:cubicBezTo>
                  <a:cubicBezTo>
                    <a:pt x="26096" y="10187"/>
                    <a:pt x="11679" y="15895"/>
                    <a:pt x="11534" y="15951"/>
                  </a:cubicBezTo>
                  <a:cubicBezTo>
                    <a:pt x="11464" y="15978"/>
                    <a:pt x="11409" y="16032"/>
                    <a:pt x="11380" y="16100"/>
                  </a:cubicBezTo>
                  <a:cubicBezTo>
                    <a:pt x="10344" y="18430"/>
                    <a:pt x="9141" y="20449"/>
                    <a:pt x="8757" y="20507"/>
                  </a:cubicBezTo>
                  <a:cubicBezTo>
                    <a:pt x="7954" y="20507"/>
                    <a:pt x="5770" y="20884"/>
                    <a:pt x="5389" y="20952"/>
                  </a:cubicBezTo>
                  <a:cubicBezTo>
                    <a:pt x="5056" y="20883"/>
                    <a:pt x="3341" y="20537"/>
                    <a:pt x="2596" y="20494"/>
                  </a:cubicBezTo>
                  <a:cubicBezTo>
                    <a:pt x="2675" y="20146"/>
                    <a:pt x="3155" y="19260"/>
                    <a:pt x="3737" y="18409"/>
                  </a:cubicBezTo>
                  <a:cubicBezTo>
                    <a:pt x="3809" y="18302"/>
                    <a:pt x="3800" y="18160"/>
                    <a:pt x="3716" y="18063"/>
                  </a:cubicBezTo>
                  <a:cubicBezTo>
                    <a:pt x="3661" y="18000"/>
                    <a:pt x="3583" y="17966"/>
                    <a:pt x="3503" y="17966"/>
                  </a:cubicBezTo>
                  <a:cubicBezTo>
                    <a:pt x="3460" y="17966"/>
                    <a:pt x="3416" y="17976"/>
                    <a:pt x="3376" y="17997"/>
                  </a:cubicBezTo>
                  <a:cubicBezTo>
                    <a:pt x="2697" y="18336"/>
                    <a:pt x="1604" y="18814"/>
                    <a:pt x="1300" y="18814"/>
                  </a:cubicBezTo>
                  <a:cubicBezTo>
                    <a:pt x="1025" y="18814"/>
                    <a:pt x="565" y="18762"/>
                    <a:pt x="556" y="18466"/>
                  </a:cubicBezTo>
                  <a:cubicBezTo>
                    <a:pt x="677" y="18271"/>
                    <a:pt x="1764" y="17902"/>
                    <a:pt x="2880" y="17678"/>
                  </a:cubicBezTo>
                  <a:cubicBezTo>
                    <a:pt x="2916" y="17672"/>
                    <a:pt x="2951" y="17658"/>
                    <a:pt x="2981" y="17637"/>
                  </a:cubicBezTo>
                  <a:lnTo>
                    <a:pt x="4444" y="16662"/>
                  </a:lnTo>
                  <a:lnTo>
                    <a:pt x="6912" y="16497"/>
                  </a:lnTo>
                  <a:cubicBezTo>
                    <a:pt x="6967" y="16493"/>
                    <a:pt x="7020" y="16473"/>
                    <a:pt x="7065" y="16439"/>
                  </a:cubicBezTo>
                  <a:cubicBezTo>
                    <a:pt x="7190" y="16342"/>
                    <a:pt x="19617" y="6778"/>
                    <a:pt x="22109" y="5449"/>
                  </a:cubicBezTo>
                  <a:cubicBezTo>
                    <a:pt x="24611" y="4113"/>
                    <a:pt x="28490" y="2424"/>
                    <a:pt x="28548" y="2399"/>
                  </a:cubicBezTo>
                  <a:lnTo>
                    <a:pt x="31904" y="640"/>
                  </a:lnTo>
                  <a:close/>
                  <a:moveTo>
                    <a:pt x="31975" y="1"/>
                  </a:moveTo>
                  <a:cubicBezTo>
                    <a:pt x="31930" y="1"/>
                    <a:pt x="31886" y="11"/>
                    <a:pt x="31844" y="33"/>
                  </a:cubicBezTo>
                  <a:lnTo>
                    <a:pt x="28303" y="1888"/>
                  </a:lnTo>
                  <a:cubicBezTo>
                    <a:pt x="28264" y="1905"/>
                    <a:pt x="24366" y="3603"/>
                    <a:pt x="21843" y="4949"/>
                  </a:cubicBezTo>
                  <a:cubicBezTo>
                    <a:pt x="19379" y="6263"/>
                    <a:pt x="7889" y="15090"/>
                    <a:pt x="6789" y="15937"/>
                  </a:cubicBezTo>
                  <a:lnTo>
                    <a:pt x="4331" y="16101"/>
                  </a:lnTo>
                  <a:cubicBezTo>
                    <a:pt x="4282" y="16104"/>
                    <a:pt x="4235" y="16121"/>
                    <a:pt x="4193" y="16148"/>
                  </a:cubicBezTo>
                  <a:lnTo>
                    <a:pt x="2715" y="17134"/>
                  </a:lnTo>
                  <a:cubicBezTo>
                    <a:pt x="913" y="17500"/>
                    <a:pt x="0" y="17931"/>
                    <a:pt x="0" y="18417"/>
                  </a:cubicBezTo>
                  <a:cubicBezTo>
                    <a:pt x="0" y="19010"/>
                    <a:pt x="498" y="19378"/>
                    <a:pt x="1300" y="19378"/>
                  </a:cubicBezTo>
                  <a:cubicBezTo>
                    <a:pt x="1607" y="19378"/>
                    <a:pt x="2211" y="19149"/>
                    <a:pt x="2734" y="18920"/>
                  </a:cubicBezTo>
                  <a:lnTo>
                    <a:pt x="2734" y="18920"/>
                  </a:lnTo>
                  <a:cubicBezTo>
                    <a:pt x="2259" y="19708"/>
                    <a:pt x="1896" y="20493"/>
                    <a:pt x="2075" y="20833"/>
                  </a:cubicBezTo>
                  <a:cubicBezTo>
                    <a:pt x="2149" y="20974"/>
                    <a:pt x="2290" y="21054"/>
                    <a:pt x="2461" y="21054"/>
                  </a:cubicBezTo>
                  <a:cubicBezTo>
                    <a:pt x="3102" y="21054"/>
                    <a:pt x="5305" y="21512"/>
                    <a:pt x="5327" y="21516"/>
                  </a:cubicBezTo>
                  <a:cubicBezTo>
                    <a:pt x="5345" y="21520"/>
                    <a:pt x="5365" y="21522"/>
                    <a:pt x="5385" y="21522"/>
                  </a:cubicBezTo>
                  <a:cubicBezTo>
                    <a:pt x="5401" y="21522"/>
                    <a:pt x="5418" y="21520"/>
                    <a:pt x="5435" y="21518"/>
                  </a:cubicBezTo>
                  <a:cubicBezTo>
                    <a:pt x="5460" y="21514"/>
                    <a:pt x="7944" y="21072"/>
                    <a:pt x="8757" y="21072"/>
                  </a:cubicBezTo>
                  <a:cubicBezTo>
                    <a:pt x="9666" y="21072"/>
                    <a:pt x="11187" y="17913"/>
                    <a:pt x="11849" y="16435"/>
                  </a:cubicBezTo>
                  <a:cubicBezTo>
                    <a:pt x="13283" y="15866"/>
                    <a:pt x="26435" y="10640"/>
                    <a:pt x="28242" y="9324"/>
                  </a:cubicBezTo>
                  <a:cubicBezTo>
                    <a:pt x="30078" y="7991"/>
                    <a:pt x="35459" y="4625"/>
                    <a:pt x="35514" y="4591"/>
                  </a:cubicBezTo>
                  <a:cubicBezTo>
                    <a:pt x="35660" y="4501"/>
                    <a:pt x="35692" y="4301"/>
                    <a:pt x="35582" y="4169"/>
                  </a:cubicBezTo>
                  <a:lnTo>
                    <a:pt x="32192" y="102"/>
                  </a:lnTo>
                  <a:cubicBezTo>
                    <a:pt x="32137" y="36"/>
                    <a:pt x="32057" y="1"/>
                    <a:pt x="3197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38"/>
            <p:cNvSpPr/>
            <p:nvPr/>
          </p:nvSpPr>
          <p:spPr>
            <a:xfrm>
              <a:off x="3987875" y="2778125"/>
              <a:ext cx="411000" cy="496450"/>
            </a:xfrm>
            <a:custGeom>
              <a:avLst/>
              <a:gdLst/>
              <a:ahLst/>
              <a:cxnLst/>
              <a:rect l="l" t="t" r="r" b="b"/>
              <a:pathLst>
                <a:path w="16440" h="19858" extrusionOk="0">
                  <a:moveTo>
                    <a:pt x="15886" y="1"/>
                  </a:moveTo>
                  <a:lnTo>
                    <a:pt x="1" y="14434"/>
                  </a:lnTo>
                  <a:lnTo>
                    <a:pt x="4576" y="19858"/>
                  </a:lnTo>
                  <a:lnTo>
                    <a:pt x="13389" y="16469"/>
                  </a:lnTo>
                  <a:lnTo>
                    <a:pt x="16440" y="199"/>
                  </a:lnTo>
                  <a:lnTo>
                    <a:pt x="15886" y="1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38"/>
            <p:cNvSpPr/>
            <p:nvPr/>
          </p:nvSpPr>
          <p:spPr>
            <a:xfrm>
              <a:off x="3980025" y="2771075"/>
              <a:ext cx="426425" cy="510575"/>
            </a:xfrm>
            <a:custGeom>
              <a:avLst/>
              <a:gdLst/>
              <a:ahLst/>
              <a:cxnLst/>
              <a:rect l="l" t="t" r="r" b="b"/>
              <a:pathLst>
                <a:path w="17057" h="20423" extrusionOk="0">
                  <a:moveTo>
                    <a:pt x="16265" y="606"/>
                  </a:moveTo>
                  <a:lnTo>
                    <a:pt x="16431" y="665"/>
                  </a:lnTo>
                  <a:lnTo>
                    <a:pt x="13454" y="16543"/>
                  </a:lnTo>
                  <a:lnTo>
                    <a:pt x="4976" y="19804"/>
                  </a:lnTo>
                  <a:lnTo>
                    <a:pt x="706" y="14743"/>
                  </a:lnTo>
                  <a:lnTo>
                    <a:pt x="16265" y="606"/>
                  </a:lnTo>
                  <a:close/>
                  <a:moveTo>
                    <a:pt x="16201" y="0"/>
                  </a:moveTo>
                  <a:cubicBezTo>
                    <a:pt x="16131" y="0"/>
                    <a:pt x="16063" y="26"/>
                    <a:pt x="16010" y="74"/>
                  </a:cubicBezTo>
                  <a:lnTo>
                    <a:pt x="125" y="14508"/>
                  </a:lnTo>
                  <a:cubicBezTo>
                    <a:pt x="12" y="14610"/>
                    <a:pt x="1" y="14783"/>
                    <a:pt x="98" y="14899"/>
                  </a:cubicBezTo>
                  <a:lnTo>
                    <a:pt x="4674" y="20323"/>
                  </a:lnTo>
                  <a:cubicBezTo>
                    <a:pt x="4727" y="20386"/>
                    <a:pt x="4807" y="20423"/>
                    <a:pt x="4890" y="20423"/>
                  </a:cubicBezTo>
                  <a:cubicBezTo>
                    <a:pt x="4925" y="20423"/>
                    <a:pt x="4959" y="20416"/>
                    <a:pt x="4992" y="20404"/>
                  </a:cubicBezTo>
                  <a:lnTo>
                    <a:pt x="13804" y="17014"/>
                  </a:lnTo>
                  <a:cubicBezTo>
                    <a:pt x="13896" y="16979"/>
                    <a:pt x="13963" y="16899"/>
                    <a:pt x="13981" y="16802"/>
                  </a:cubicBezTo>
                  <a:lnTo>
                    <a:pt x="17032" y="534"/>
                  </a:lnTo>
                  <a:cubicBezTo>
                    <a:pt x="17057" y="397"/>
                    <a:pt x="16980" y="262"/>
                    <a:pt x="16849" y="215"/>
                  </a:cubicBezTo>
                  <a:lnTo>
                    <a:pt x="16295" y="17"/>
                  </a:lnTo>
                  <a:cubicBezTo>
                    <a:pt x="16264" y="6"/>
                    <a:pt x="16232" y="0"/>
                    <a:pt x="1620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38"/>
            <p:cNvSpPr/>
            <p:nvPr/>
          </p:nvSpPr>
          <p:spPr>
            <a:xfrm>
              <a:off x="3987875" y="3090850"/>
              <a:ext cx="182825" cy="183725"/>
            </a:xfrm>
            <a:custGeom>
              <a:avLst/>
              <a:gdLst/>
              <a:ahLst/>
              <a:cxnLst/>
              <a:rect l="l" t="t" r="r" b="b"/>
              <a:pathLst>
                <a:path w="7313" h="7349" extrusionOk="0">
                  <a:moveTo>
                    <a:pt x="2119" y="1"/>
                  </a:moveTo>
                  <a:lnTo>
                    <a:pt x="1" y="1925"/>
                  </a:lnTo>
                  <a:lnTo>
                    <a:pt x="4576" y="7349"/>
                  </a:lnTo>
                  <a:lnTo>
                    <a:pt x="7312" y="6297"/>
                  </a:lnTo>
                  <a:lnTo>
                    <a:pt x="2119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38"/>
            <p:cNvSpPr/>
            <p:nvPr/>
          </p:nvSpPr>
          <p:spPr>
            <a:xfrm>
              <a:off x="3980025" y="3083800"/>
              <a:ext cx="199200" cy="197850"/>
            </a:xfrm>
            <a:custGeom>
              <a:avLst/>
              <a:gdLst/>
              <a:ahLst/>
              <a:cxnLst/>
              <a:rect l="l" t="t" r="r" b="b"/>
              <a:pathLst>
                <a:path w="7968" h="7914" extrusionOk="0">
                  <a:moveTo>
                    <a:pt x="2404" y="692"/>
                  </a:moveTo>
                  <a:lnTo>
                    <a:pt x="7159" y="6455"/>
                  </a:lnTo>
                  <a:lnTo>
                    <a:pt x="4976" y="7295"/>
                  </a:lnTo>
                  <a:lnTo>
                    <a:pt x="706" y="2234"/>
                  </a:lnTo>
                  <a:lnTo>
                    <a:pt x="2404" y="692"/>
                  </a:lnTo>
                  <a:close/>
                  <a:moveTo>
                    <a:pt x="2429" y="0"/>
                  </a:moveTo>
                  <a:cubicBezTo>
                    <a:pt x="2360" y="0"/>
                    <a:pt x="2294" y="26"/>
                    <a:pt x="2243" y="74"/>
                  </a:cubicBezTo>
                  <a:lnTo>
                    <a:pt x="125" y="1999"/>
                  </a:lnTo>
                  <a:cubicBezTo>
                    <a:pt x="12" y="2101"/>
                    <a:pt x="1" y="2274"/>
                    <a:pt x="98" y="2390"/>
                  </a:cubicBezTo>
                  <a:lnTo>
                    <a:pt x="4674" y="7814"/>
                  </a:lnTo>
                  <a:cubicBezTo>
                    <a:pt x="4727" y="7877"/>
                    <a:pt x="4807" y="7914"/>
                    <a:pt x="4890" y="7914"/>
                  </a:cubicBezTo>
                  <a:cubicBezTo>
                    <a:pt x="4925" y="7914"/>
                    <a:pt x="4959" y="7907"/>
                    <a:pt x="4992" y="7895"/>
                  </a:cubicBezTo>
                  <a:lnTo>
                    <a:pt x="7728" y="6842"/>
                  </a:lnTo>
                  <a:cubicBezTo>
                    <a:pt x="7908" y="6772"/>
                    <a:pt x="7967" y="6547"/>
                    <a:pt x="7845" y="6398"/>
                  </a:cubicBezTo>
                  <a:lnTo>
                    <a:pt x="2650" y="103"/>
                  </a:lnTo>
                  <a:cubicBezTo>
                    <a:pt x="2602" y="43"/>
                    <a:pt x="2530" y="7"/>
                    <a:pt x="2453" y="1"/>
                  </a:cubicBezTo>
                  <a:cubicBezTo>
                    <a:pt x="2445" y="0"/>
                    <a:pt x="2437" y="0"/>
                    <a:pt x="242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38"/>
            <p:cNvSpPr/>
            <p:nvPr/>
          </p:nvSpPr>
          <p:spPr>
            <a:xfrm>
              <a:off x="5008775" y="5034000"/>
              <a:ext cx="219850" cy="305700"/>
            </a:xfrm>
            <a:custGeom>
              <a:avLst/>
              <a:gdLst/>
              <a:ahLst/>
              <a:cxnLst/>
              <a:rect l="l" t="t" r="r" b="b"/>
              <a:pathLst>
                <a:path w="8794" h="12228" extrusionOk="0">
                  <a:moveTo>
                    <a:pt x="2358" y="0"/>
                  </a:moveTo>
                  <a:cubicBezTo>
                    <a:pt x="1220" y="0"/>
                    <a:pt x="1" y="1626"/>
                    <a:pt x="1" y="1626"/>
                  </a:cubicBezTo>
                  <a:cubicBezTo>
                    <a:pt x="1" y="1626"/>
                    <a:pt x="618" y="2862"/>
                    <a:pt x="1132" y="3993"/>
                  </a:cubicBezTo>
                  <a:cubicBezTo>
                    <a:pt x="1647" y="5126"/>
                    <a:pt x="3499" y="11507"/>
                    <a:pt x="5558" y="12124"/>
                  </a:cubicBezTo>
                  <a:cubicBezTo>
                    <a:pt x="5790" y="12194"/>
                    <a:pt x="6012" y="12227"/>
                    <a:pt x="6223" y="12227"/>
                  </a:cubicBezTo>
                  <a:cubicBezTo>
                    <a:pt x="7874" y="12227"/>
                    <a:pt x="8794" y="10187"/>
                    <a:pt x="8337" y="7905"/>
                  </a:cubicBezTo>
                  <a:cubicBezTo>
                    <a:pt x="7823" y="5332"/>
                    <a:pt x="2779" y="83"/>
                    <a:pt x="2779" y="83"/>
                  </a:cubicBezTo>
                  <a:cubicBezTo>
                    <a:pt x="2641" y="26"/>
                    <a:pt x="2501" y="0"/>
                    <a:pt x="23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38"/>
            <p:cNvSpPr/>
            <p:nvPr/>
          </p:nvSpPr>
          <p:spPr>
            <a:xfrm>
              <a:off x="5001250" y="5026925"/>
              <a:ext cx="231225" cy="319800"/>
            </a:xfrm>
            <a:custGeom>
              <a:avLst/>
              <a:gdLst/>
              <a:ahLst/>
              <a:cxnLst/>
              <a:rect l="l" t="t" r="r" b="b"/>
              <a:pathLst>
                <a:path w="9249" h="12792" extrusionOk="0">
                  <a:moveTo>
                    <a:pt x="2661" y="567"/>
                  </a:moveTo>
                  <a:cubicBezTo>
                    <a:pt x="2750" y="567"/>
                    <a:pt x="2836" y="580"/>
                    <a:pt x="2920" y="608"/>
                  </a:cubicBezTo>
                  <a:cubicBezTo>
                    <a:pt x="3412" y="1128"/>
                    <a:pt x="7893" y="5904"/>
                    <a:pt x="8361" y="8243"/>
                  </a:cubicBezTo>
                  <a:cubicBezTo>
                    <a:pt x="8655" y="9717"/>
                    <a:pt x="8355" y="11116"/>
                    <a:pt x="7595" y="11807"/>
                  </a:cubicBezTo>
                  <a:cubicBezTo>
                    <a:pt x="7288" y="12086"/>
                    <a:pt x="6923" y="12227"/>
                    <a:pt x="6519" y="12227"/>
                  </a:cubicBezTo>
                  <a:cubicBezTo>
                    <a:pt x="6334" y="12227"/>
                    <a:pt x="6140" y="12197"/>
                    <a:pt x="5940" y="12138"/>
                  </a:cubicBezTo>
                  <a:cubicBezTo>
                    <a:pt x="4419" y="11681"/>
                    <a:pt x="2882" y="7409"/>
                    <a:pt x="2143" y="5356"/>
                  </a:cubicBezTo>
                  <a:cubicBezTo>
                    <a:pt x="1949" y="4815"/>
                    <a:pt x="1796" y="4390"/>
                    <a:pt x="1691" y="4160"/>
                  </a:cubicBezTo>
                  <a:cubicBezTo>
                    <a:pt x="1288" y="3274"/>
                    <a:pt x="818" y="2317"/>
                    <a:pt x="634" y="1944"/>
                  </a:cubicBezTo>
                  <a:cubicBezTo>
                    <a:pt x="1047" y="1440"/>
                    <a:pt x="1929" y="567"/>
                    <a:pt x="2661" y="567"/>
                  </a:cubicBezTo>
                  <a:close/>
                  <a:moveTo>
                    <a:pt x="2666" y="0"/>
                  </a:moveTo>
                  <a:cubicBezTo>
                    <a:pt x="1396" y="0"/>
                    <a:pt x="135" y="1659"/>
                    <a:pt x="75" y="1739"/>
                  </a:cubicBezTo>
                  <a:cubicBezTo>
                    <a:pt x="10" y="1825"/>
                    <a:pt x="0" y="1939"/>
                    <a:pt x="48" y="2035"/>
                  </a:cubicBezTo>
                  <a:cubicBezTo>
                    <a:pt x="55" y="2048"/>
                    <a:pt x="669" y="3280"/>
                    <a:pt x="1176" y="4394"/>
                  </a:cubicBezTo>
                  <a:cubicBezTo>
                    <a:pt x="1271" y="4602"/>
                    <a:pt x="1421" y="5019"/>
                    <a:pt x="1611" y="5546"/>
                  </a:cubicBezTo>
                  <a:cubicBezTo>
                    <a:pt x="2759" y="8737"/>
                    <a:pt x="4122" y="12182"/>
                    <a:pt x="5778" y="12679"/>
                  </a:cubicBezTo>
                  <a:cubicBezTo>
                    <a:pt x="6017" y="12753"/>
                    <a:pt x="6267" y="12791"/>
                    <a:pt x="6518" y="12792"/>
                  </a:cubicBezTo>
                  <a:cubicBezTo>
                    <a:pt x="7063" y="12792"/>
                    <a:pt x="7564" y="12600"/>
                    <a:pt x="7976" y="12225"/>
                  </a:cubicBezTo>
                  <a:cubicBezTo>
                    <a:pt x="8879" y="11402"/>
                    <a:pt x="9249" y="9796"/>
                    <a:pt x="8915" y="8131"/>
                  </a:cubicBezTo>
                  <a:cubicBezTo>
                    <a:pt x="8390" y="5509"/>
                    <a:pt x="3493" y="386"/>
                    <a:pt x="3284" y="169"/>
                  </a:cubicBezTo>
                  <a:cubicBezTo>
                    <a:pt x="3257" y="141"/>
                    <a:pt x="3224" y="119"/>
                    <a:pt x="3189" y="104"/>
                  </a:cubicBezTo>
                  <a:cubicBezTo>
                    <a:pt x="3017" y="32"/>
                    <a:pt x="2841" y="0"/>
                    <a:pt x="26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38"/>
            <p:cNvSpPr/>
            <p:nvPr/>
          </p:nvSpPr>
          <p:spPr>
            <a:xfrm>
              <a:off x="5097200" y="5233200"/>
              <a:ext cx="129400" cy="106475"/>
            </a:xfrm>
            <a:custGeom>
              <a:avLst/>
              <a:gdLst/>
              <a:ahLst/>
              <a:cxnLst/>
              <a:rect l="l" t="t" r="r" b="b"/>
              <a:pathLst>
                <a:path w="5176" h="4259" extrusionOk="0">
                  <a:moveTo>
                    <a:pt x="3340" y="0"/>
                  </a:moveTo>
                  <a:cubicBezTo>
                    <a:pt x="2189" y="0"/>
                    <a:pt x="906" y="413"/>
                    <a:pt x="0" y="1892"/>
                  </a:cubicBezTo>
                  <a:cubicBezTo>
                    <a:pt x="618" y="3034"/>
                    <a:pt x="1307" y="3942"/>
                    <a:pt x="2021" y="4156"/>
                  </a:cubicBezTo>
                  <a:cubicBezTo>
                    <a:pt x="2253" y="4226"/>
                    <a:pt x="2475" y="4259"/>
                    <a:pt x="2685" y="4259"/>
                  </a:cubicBezTo>
                  <a:cubicBezTo>
                    <a:pt x="4268" y="4259"/>
                    <a:pt x="5175" y="2381"/>
                    <a:pt x="4843" y="212"/>
                  </a:cubicBezTo>
                  <a:cubicBezTo>
                    <a:pt x="4410" y="95"/>
                    <a:pt x="3890" y="0"/>
                    <a:pt x="33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38"/>
            <p:cNvSpPr/>
            <p:nvPr/>
          </p:nvSpPr>
          <p:spPr>
            <a:xfrm>
              <a:off x="5089775" y="5226200"/>
              <a:ext cx="141650" cy="120525"/>
            </a:xfrm>
            <a:custGeom>
              <a:avLst/>
              <a:gdLst/>
              <a:ahLst/>
              <a:cxnLst/>
              <a:rect l="l" t="t" r="r" b="b"/>
              <a:pathLst>
                <a:path w="5666" h="4821" extrusionOk="0">
                  <a:moveTo>
                    <a:pt x="3631" y="560"/>
                  </a:moveTo>
                  <a:cubicBezTo>
                    <a:pt x="4068" y="560"/>
                    <a:pt x="4494" y="624"/>
                    <a:pt x="4886" y="719"/>
                  </a:cubicBezTo>
                  <a:cubicBezTo>
                    <a:pt x="5045" y="2042"/>
                    <a:pt x="4712" y="3262"/>
                    <a:pt x="4020" y="3864"/>
                  </a:cubicBezTo>
                  <a:cubicBezTo>
                    <a:pt x="3721" y="4125"/>
                    <a:pt x="3367" y="4256"/>
                    <a:pt x="2977" y="4256"/>
                  </a:cubicBezTo>
                  <a:cubicBezTo>
                    <a:pt x="2792" y="4256"/>
                    <a:pt x="2599" y="4226"/>
                    <a:pt x="2399" y="4167"/>
                  </a:cubicBezTo>
                  <a:cubicBezTo>
                    <a:pt x="2030" y="4055"/>
                    <a:pt x="1425" y="3618"/>
                    <a:pt x="625" y="2183"/>
                  </a:cubicBezTo>
                  <a:cubicBezTo>
                    <a:pt x="1446" y="940"/>
                    <a:pt x="2568" y="560"/>
                    <a:pt x="3631" y="560"/>
                  </a:cubicBezTo>
                  <a:close/>
                  <a:moveTo>
                    <a:pt x="3641" y="0"/>
                  </a:moveTo>
                  <a:cubicBezTo>
                    <a:pt x="2434" y="0"/>
                    <a:pt x="1035" y="424"/>
                    <a:pt x="56" y="2024"/>
                  </a:cubicBezTo>
                  <a:cubicBezTo>
                    <a:pt x="4" y="2111"/>
                    <a:pt x="0" y="2219"/>
                    <a:pt x="48" y="2307"/>
                  </a:cubicBezTo>
                  <a:cubicBezTo>
                    <a:pt x="807" y="3708"/>
                    <a:pt x="1522" y="4493"/>
                    <a:pt x="2237" y="4708"/>
                  </a:cubicBezTo>
                  <a:cubicBezTo>
                    <a:pt x="2476" y="4781"/>
                    <a:pt x="2725" y="4819"/>
                    <a:pt x="2976" y="4821"/>
                  </a:cubicBezTo>
                  <a:cubicBezTo>
                    <a:pt x="2981" y="4821"/>
                    <a:pt x="2985" y="4821"/>
                    <a:pt x="2990" y="4821"/>
                  </a:cubicBezTo>
                  <a:cubicBezTo>
                    <a:pt x="3505" y="4821"/>
                    <a:pt x="4003" y="4632"/>
                    <a:pt x="4391" y="4292"/>
                  </a:cubicBezTo>
                  <a:cubicBezTo>
                    <a:pt x="5272" y="3526"/>
                    <a:pt x="5665" y="2054"/>
                    <a:pt x="5420" y="449"/>
                  </a:cubicBezTo>
                  <a:cubicBezTo>
                    <a:pt x="5402" y="339"/>
                    <a:pt x="5322" y="248"/>
                    <a:pt x="5214" y="219"/>
                  </a:cubicBezTo>
                  <a:cubicBezTo>
                    <a:pt x="4785" y="103"/>
                    <a:pt x="4236" y="0"/>
                    <a:pt x="36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38"/>
            <p:cNvSpPr/>
            <p:nvPr/>
          </p:nvSpPr>
          <p:spPr>
            <a:xfrm>
              <a:off x="5079450" y="5231975"/>
              <a:ext cx="149075" cy="107725"/>
            </a:xfrm>
            <a:custGeom>
              <a:avLst/>
              <a:gdLst/>
              <a:ahLst/>
              <a:cxnLst/>
              <a:rect l="l" t="t" r="r" b="b"/>
              <a:pathLst>
                <a:path w="5963" h="4309" extrusionOk="0">
                  <a:moveTo>
                    <a:pt x="5512" y="0"/>
                  </a:moveTo>
                  <a:lnTo>
                    <a:pt x="5512" y="0"/>
                  </a:lnTo>
                  <a:cubicBezTo>
                    <a:pt x="5314" y="1052"/>
                    <a:pt x="4794" y="3079"/>
                    <a:pt x="3657" y="3382"/>
                  </a:cubicBezTo>
                  <a:cubicBezTo>
                    <a:pt x="3572" y="3405"/>
                    <a:pt x="3485" y="3416"/>
                    <a:pt x="3397" y="3416"/>
                  </a:cubicBezTo>
                  <a:cubicBezTo>
                    <a:pt x="2345" y="3416"/>
                    <a:pt x="1033" y="1895"/>
                    <a:pt x="0" y="472"/>
                  </a:cubicBezTo>
                  <a:lnTo>
                    <a:pt x="0" y="472"/>
                  </a:lnTo>
                  <a:cubicBezTo>
                    <a:pt x="774" y="2235"/>
                    <a:pt x="1729" y="3905"/>
                    <a:pt x="2731" y="4205"/>
                  </a:cubicBezTo>
                  <a:cubicBezTo>
                    <a:pt x="2963" y="4275"/>
                    <a:pt x="3185" y="4308"/>
                    <a:pt x="3396" y="4308"/>
                  </a:cubicBezTo>
                  <a:cubicBezTo>
                    <a:pt x="5043" y="4308"/>
                    <a:pt x="5962" y="2278"/>
                    <a:pt x="55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38"/>
            <p:cNvSpPr/>
            <p:nvPr/>
          </p:nvSpPr>
          <p:spPr>
            <a:xfrm>
              <a:off x="5071525" y="5224900"/>
              <a:ext cx="160875" cy="121825"/>
            </a:xfrm>
            <a:custGeom>
              <a:avLst/>
              <a:gdLst/>
              <a:ahLst/>
              <a:cxnLst/>
              <a:rect l="l" t="t" r="r" b="b"/>
              <a:pathLst>
                <a:path w="6435" h="4873" extrusionOk="0">
                  <a:moveTo>
                    <a:pt x="5606" y="2154"/>
                  </a:moveTo>
                  <a:lnTo>
                    <a:pt x="5606" y="2154"/>
                  </a:lnTo>
                  <a:cubicBezTo>
                    <a:pt x="5495" y="2882"/>
                    <a:pt x="5212" y="3500"/>
                    <a:pt x="4782" y="3889"/>
                  </a:cubicBezTo>
                  <a:cubicBezTo>
                    <a:pt x="4476" y="4168"/>
                    <a:pt x="4112" y="4307"/>
                    <a:pt x="3708" y="4307"/>
                  </a:cubicBezTo>
                  <a:cubicBezTo>
                    <a:pt x="3523" y="4307"/>
                    <a:pt x="3329" y="4278"/>
                    <a:pt x="3129" y="4219"/>
                  </a:cubicBezTo>
                  <a:cubicBezTo>
                    <a:pt x="2811" y="4122"/>
                    <a:pt x="2360" y="3801"/>
                    <a:pt x="1785" y="2939"/>
                  </a:cubicBezTo>
                  <a:lnTo>
                    <a:pt x="1785" y="2939"/>
                  </a:lnTo>
                  <a:cubicBezTo>
                    <a:pt x="2517" y="3642"/>
                    <a:pt x="3150" y="3983"/>
                    <a:pt x="3709" y="3983"/>
                  </a:cubicBezTo>
                  <a:cubicBezTo>
                    <a:pt x="3825" y="3983"/>
                    <a:pt x="3938" y="3968"/>
                    <a:pt x="4048" y="3939"/>
                  </a:cubicBezTo>
                  <a:cubicBezTo>
                    <a:pt x="4767" y="3747"/>
                    <a:pt x="5265" y="3020"/>
                    <a:pt x="5606" y="2154"/>
                  </a:cubicBezTo>
                  <a:close/>
                  <a:moveTo>
                    <a:pt x="5828" y="0"/>
                  </a:moveTo>
                  <a:cubicBezTo>
                    <a:pt x="5692" y="0"/>
                    <a:pt x="5576" y="97"/>
                    <a:pt x="5551" y="231"/>
                  </a:cubicBezTo>
                  <a:cubicBezTo>
                    <a:pt x="5389" y="1092"/>
                    <a:pt x="4905" y="3124"/>
                    <a:pt x="3901" y="3391"/>
                  </a:cubicBezTo>
                  <a:cubicBezTo>
                    <a:pt x="3845" y="3407"/>
                    <a:pt x="3783" y="3415"/>
                    <a:pt x="3714" y="3415"/>
                  </a:cubicBezTo>
                  <a:cubicBezTo>
                    <a:pt x="3166" y="3415"/>
                    <a:pt x="2198" y="2865"/>
                    <a:pt x="546" y="587"/>
                  </a:cubicBezTo>
                  <a:cubicBezTo>
                    <a:pt x="491" y="512"/>
                    <a:pt x="405" y="472"/>
                    <a:pt x="317" y="472"/>
                  </a:cubicBezTo>
                  <a:cubicBezTo>
                    <a:pt x="269" y="472"/>
                    <a:pt x="220" y="484"/>
                    <a:pt x="176" y="509"/>
                  </a:cubicBezTo>
                  <a:cubicBezTo>
                    <a:pt x="51" y="581"/>
                    <a:pt x="0" y="735"/>
                    <a:pt x="58" y="868"/>
                  </a:cubicBezTo>
                  <a:cubicBezTo>
                    <a:pt x="1085" y="3208"/>
                    <a:pt x="2037" y="4481"/>
                    <a:pt x="2967" y="4760"/>
                  </a:cubicBezTo>
                  <a:cubicBezTo>
                    <a:pt x="3206" y="4834"/>
                    <a:pt x="3456" y="4872"/>
                    <a:pt x="3707" y="4873"/>
                  </a:cubicBezTo>
                  <a:cubicBezTo>
                    <a:pt x="4251" y="4873"/>
                    <a:pt x="4752" y="4682"/>
                    <a:pt x="5163" y="4308"/>
                  </a:cubicBezTo>
                  <a:cubicBezTo>
                    <a:pt x="6064" y="3489"/>
                    <a:pt x="6434" y="1888"/>
                    <a:pt x="6106" y="229"/>
                  </a:cubicBezTo>
                  <a:cubicBezTo>
                    <a:pt x="6080" y="96"/>
                    <a:pt x="5964" y="0"/>
                    <a:pt x="58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38"/>
            <p:cNvSpPr/>
            <p:nvPr/>
          </p:nvSpPr>
          <p:spPr>
            <a:xfrm>
              <a:off x="5037050" y="5085425"/>
              <a:ext cx="77225" cy="40700"/>
            </a:xfrm>
            <a:custGeom>
              <a:avLst/>
              <a:gdLst/>
              <a:ahLst/>
              <a:cxnLst/>
              <a:rect l="l" t="t" r="r" b="b"/>
              <a:pathLst>
                <a:path w="3089" h="1628" extrusionOk="0">
                  <a:moveTo>
                    <a:pt x="2822" y="0"/>
                  </a:moveTo>
                  <a:cubicBezTo>
                    <a:pt x="2282" y="0"/>
                    <a:pt x="618" y="908"/>
                    <a:pt x="618" y="908"/>
                  </a:cubicBezTo>
                  <a:cubicBezTo>
                    <a:pt x="1" y="1525"/>
                    <a:pt x="207" y="1628"/>
                    <a:pt x="516" y="1628"/>
                  </a:cubicBezTo>
                  <a:cubicBezTo>
                    <a:pt x="825" y="1628"/>
                    <a:pt x="3089" y="496"/>
                    <a:pt x="2986" y="84"/>
                  </a:cubicBezTo>
                  <a:cubicBezTo>
                    <a:pt x="2971" y="25"/>
                    <a:pt x="2912" y="0"/>
                    <a:pt x="28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38"/>
            <p:cNvSpPr/>
            <p:nvPr/>
          </p:nvSpPr>
          <p:spPr>
            <a:xfrm>
              <a:off x="5037625" y="5081950"/>
              <a:ext cx="78125" cy="47700"/>
            </a:xfrm>
            <a:custGeom>
              <a:avLst/>
              <a:gdLst/>
              <a:ahLst/>
              <a:cxnLst/>
              <a:rect l="l" t="t" r="r" b="b"/>
              <a:pathLst>
                <a:path w="3125" h="1908" extrusionOk="0">
                  <a:moveTo>
                    <a:pt x="2788" y="277"/>
                  </a:moveTo>
                  <a:cubicBezTo>
                    <a:pt x="2799" y="277"/>
                    <a:pt x="2810" y="277"/>
                    <a:pt x="2819" y="279"/>
                  </a:cubicBezTo>
                  <a:cubicBezTo>
                    <a:pt x="2694" y="620"/>
                    <a:pt x="780" y="1620"/>
                    <a:pt x="493" y="1625"/>
                  </a:cubicBezTo>
                  <a:cubicBezTo>
                    <a:pt x="442" y="1625"/>
                    <a:pt x="392" y="1622"/>
                    <a:pt x="341" y="1614"/>
                  </a:cubicBezTo>
                  <a:lnTo>
                    <a:pt x="338" y="1616"/>
                  </a:lnTo>
                  <a:cubicBezTo>
                    <a:pt x="342" y="1587"/>
                    <a:pt x="379" y="1467"/>
                    <a:pt x="681" y="1161"/>
                  </a:cubicBezTo>
                  <a:cubicBezTo>
                    <a:pt x="1514" y="709"/>
                    <a:pt x="2489" y="277"/>
                    <a:pt x="2788" y="277"/>
                  </a:cubicBezTo>
                  <a:close/>
                  <a:moveTo>
                    <a:pt x="2806" y="1"/>
                  </a:moveTo>
                  <a:cubicBezTo>
                    <a:pt x="2248" y="1"/>
                    <a:pt x="949" y="693"/>
                    <a:pt x="528" y="922"/>
                  </a:cubicBezTo>
                  <a:cubicBezTo>
                    <a:pt x="516" y="929"/>
                    <a:pt x="505" y="937"/>
                    <a:pt x="496" y="947"/>
                  </a:cubicBezTo>
                  <a:cubicBezTo>
                    <a:pt x="123" y="1320"/>
                    <a:pt x="1" y="1546"/>
                    <a:pt x="74" y="1722"/>
                  </a:cubicBezTo>
                  <a:cubicBezTo>
                    <a:pt x="152" y="1908"/>
                    <a:pt x="400" y="1908"/>
                    <a:pt x="493" y="1908"/>
                  </a:cubicBezTo>
                  <a:cubicBezTo>
                    <a:pt x="794" y="1908"/>
                    <a:pt x="2592" y="1031"/>
                    <a:pt x="3003" y="506"/>
                  </a:cubicBezTo>
                  <a:cubicBezTo>
                    <a:pt x="3092" y="392"/>
                    <a:pt x="3124" y="285"/>
                    <a:pt x="3101" y="190"/>
                  </a:cubicBezTo>
                  <a:cubicBezTo>
                    <a:pt x="3082" y="116"/>
                    <a:pt x="3030" y="56"/>
                    <a:pt x="2961" y="28"/>
                  </a:cubicBezTo>
                  <a:cubicBezTo>
                    <a:pt x="2920" y="9"/>
                    <a:pt x="2868" y="1"/>
                    <a:pt x="28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38"/>
            <p:cNvSpPr/>
            <p:nvPr/>
          </p:nvSpPr>
          <p:spPr>
            <a:xfrm>
              <a:off x="5049950" y="5103425"/>
              <a:ext cx="77200" cy="40725"/>
            </a:xfrm>
            <a:custGeom>
              <a:avLst/>
              <a:gdLst/>
              <a:ahLst/>
              <a:cxnLst/>
              <a:rect l="l" t="t" r="r" b="b"/>
              <a:pathLst>
                <a:path w="3088" h="1629" extrusionOk="0">
                  <a:moveTo>
                    <a:pt x="2821" y="1"/>
                  </a:moveTo>
                  <a:cubicBezTo>
                    <a:pt x="2280" y="1"/>
                    <a:pt x="617" y="908"/>
                    <a:pt x="617" y="908"/>
                  </a:cubicBezTo>
                  <a:cubicBezTo>
                    <a:pt x="0" y="1526"/>
                    <a:pt x="206" y="1628"/>
                    <a:pt x="514" y="1628"/>
                  </a:cubicBezTo>
                  <a:cubicBezTo>
                    <a:pt x="823" y="1628"/>
                    <a:pt x="3088" y="496"/>
                    <a:pt x="2985" y="85"/>
                  </a:cubicBezTo>
                  <a:cubicBezTo>
                    <a:pt x="2970" y="26"/>
                    <a:pt x="2911" y="1"/>
                    <a:pt x="28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38"/>
            <p:cNvSpPr/>
            <p:nvPr/>
          </p:nvSpPr>
          <p:spPr>
            <a:xfrm>
              <a:off x="5050500" y="5100000"/>
              <a:ext cx="78100" cy="47675"/>
            </a:xfrm>
            <a:custGeom>
              <a:avLst/>
              <a:gdLst/>
              <a:ahLst/>
              <a:cxnLst/>
              <a:rect l="l" t="t" r="r" b="b"/>
              <a:pathLst>
                <a:path w="3124" h="1907" extrusionOk="0">
                  <a:moveTo>
                    <a:pt x="2794" y="276"/>
                  </a:moveTo>
                  <a:cubicBezTo>
                    <a:pt x="2803" y="276"/>
                    <a:pt x="2811" y="276"/>
                    <a:pt x="2818" y="277"/>
                  </a:cubicBezTo>
                  <a:cubicBezTo>
                    <a:pt x="2693" y="619"/>
                    <a:pt x="779" y="1617"/>
                    <a:pt x="492" y="1624"/>
                  </a:cubicBezTo>
                  <a:cubicBezTo>
                    <a:pt x="441" y="1624"/>
                    <a:pt x="391" y="1620"/>
                    <a:pt x="340" y="1612"/>
                  </a:cubicBezTo>
                  <a:cubicBezTo>
                    <a:pt x="339" y="1612"/>
                    <a:pt x="338" y="1613"/>
                    <a:pt x="337" y="1613"/>
                  </a:cubicBezTo>
                  <a:cubicBezTo>
                    <a:pt x="341" y="1585"/>
                    <a:pt x="378" y="1466"/>
                    <a:pt x="681" y="1160"/>
                  </a:cubicBezTo>
                  <a:cubicBezTo>
                    <a:pt x="1518" y="705"/>
                    <a:pt x="2516" y="276"/>
                    <a:pt x="2794" y="276"/>
                  </a:cubicBezTo>
                  <a:close/>
                  <a:moveTo>
                    <a:pt x="2814" y="1"/>
                  </a:moveTo>
                  <a:cubicBezTo>
                    <a:pt x="2269" y="1"/>
                    <a:pt x="951" y="690"/>
                    <a:pt x="527" y="921"/>
                  </a:cubicBezTo>
                  <a:cubicBezTo>
                    <a:pt x="515" y="927"/>
                    <a:pt x="504" y="936"/>
                    <a:pt x="495" y="945"/>
                  </a:cubicBezTo>
                  <a:cubicBezTo>
                    <a:pt x="127" y="1313"/>
                    <a:pt x="1" y="1546"/>
                    <a:pt x="74" y="1721"/>
                  </a:cubicBezTo>
                  <a:cubicBezTo>
                    <a:pt x="151" y="1906"/>
                    <a:pt x="399" y="1906"/>
                    <a:pt x="492" y="1906"/>
                  </a:cubicBezTo>
                  <a:cubicBezTo>
                    <a:pt x="794" y="1906"/>
                    <a:pt x="2592" y="1029"/>
                    <a:pt x="3002" y="503"/>
                  </a:cubicBezTo>
                  <a:cubicBezTo>
                    <a:pt x="3090" y="390"/>
                    <a:pt x="3124" y="284"/>
                    <a:pt x="3100" y="187"/>
                  </a:cubicBezTo>
                  <a:cubicBezTo>
                    <a:pt x="3081" y="114"/>
                    <a:pt x="3029" y="54"/>
                    <a:pt x="2959" y="25"/>
                  </a:cubicBezTo>
                  <a:cubicBezTo>
                    <a:pt x="2921" y="8"/>
                    <a:pt x="2872" y="1"/>
                    <a:pt x="28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38"/>
            <p:cNvSpPr/>
            <p:nvPr/>
          </p:nvSpPr>
          <p:spPr>
            <a:xfrm>
              <a:off x="5062800" y="5121450"/>
              <a:ext cx="77225" cy="40700"/>
            </a:xfrm>
            <a:custGeom>
              <a:avLst/>
              <a:gdLst/>
              <a:ahLst/>
              <a:cxnLst/>
              <a:rect l="l" t="t" r="r" b="b"/>
              <a:pathLst>
                <a:path w="3089" h="1628" extrusionOk="0">
                  <a:moveTo>
                    <a:pt x="2821" y="0"/>
                  </a:moveTo>
                  <a:cubicBezTo>
                    <a:pt x="2281" y="0"/>
                    <a:pt x="618" y="907"/>
                    <a:pt x="618" y="907"/>
                  </a:cubicBezTo>
                  <a:cubicBezTo>
                    <a:pt x="0" y="1525"/>
                    <a:pt x="207" y="1628"/>
                    <a:pt x="515" y="1628"/>
                  </a:cubicBezTo>
                  <a:cubicBezTo>
                    <a:pt x="824" y="1628"/>
                    <a:pt x="3088" y="495"/>
                    <a:pt x="2985" y="84"/>
                  </a:cubicBezTo>
                  <a:cubicBezTo>
                    <a:pt x="2970" y="26"/>
                    <a:pt x="2911" y="0"/>
                    <a:pt x="28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38"/>
            <p:cNvSpPr/>
            <p:nvPr/>
          </p:nvSpPr>
          <p:spPr>
            <a:xfrm>
              <a:off x="5063400" y="5118000"/>
              <a:ext cx="78050" cy="47700"/>
            </a:xfrm>
            <a:custGeom>
              <a:avLst/>
              <a:gdLst/>
              <a:ahLst/>
              <a:cxnLst/>
              <a:rect l="l" t="t" r="r" b="b"/>
              <a:pathLst>
                <a:path w="3122" h="1908" extrusionOk="0">
                  <a:moveTo>
                    <a:pt x="2777" y="275"/>
                  </a:moveTo>
                  <a:cubicBezTo>
                    <a:pt x="2792" y="275"/>
                    <a:pt x="2805" y="276"/>
                    <a:pt x="2817" y="278"/>
                  </a:cubicBezTo>
                  <a:cubicBezTo>
                    <a:pt x="2691" y="619"/>
                    <a:pt x="778" y="1619"/>
                    <a:pt x="491" y="1624"/>
                  </a:cubicBezTo>
                  <a:cubicBezTo>
                    <a:pt x="440" y="1624"/>
                    <a:pt x="389" y="1620"/>
                    <a:pt x="339" y="1613"/>
                  </a:cubicBezTo>
                  <a:cubicBezTo>
                    <a:pt x="338" y="1613"/>
                    <a:pt x="337" y="1614"/>
                    <a:pt x="336" y="1614"/>
                  </a:cubicBezTo>
                  <a:cubicBezTo>
                    <a:pt x="340" y="1586"/>
                    <a:pt x="376" y="1466"/>
                    <a:pt x="679" y="1159"/>
                  </a:cubicBezTo>
                  <a:cubicBezTo>
                    <a:pt x="1503" y="712"/>
                    <a:pt x="2468" y="275"/>
                    <a:pt x="2777" y="275"/>
                  </a:cubicBezTo>
                  <a:close/>
                  <a:moveTo>
                    <a:pt x="2810" y="0"/>
                  </a:moveTo>
                  <a:cubicBezTo>
                    <a:pt x="2261" y="0"/>
                    <a:pt x="949" y="691"/>
                    <a:pt x="526" y="921"/>
                  </a:cubicBezTo>
                  <a:cubicBezTo>
                    <a:pt x="514" y="928"/>
                    <a:pt x="503" y="935"/>
                    <a:pt x="494" y="945"/>
                  </a:cubicBezTo>
                  <a:cubicBezTo>
                    <a:pt x="125" y="1314"/>
                    <a:pt x="0" y="1546"/>
                    <a:pt x="73" y="1721"/>
                  </a:cubicBezTo>
                  <a:cubicBezTo>
                    <a:pt x="149" y="1907"/>
                    <a:pt x="398" y="1907"/>
                    <a:pt x="491" y="1907"/>
                  </a:cubicBezTo>
                  <a:cubicBezTo>
                    <a:pt x="792" y="1907"/>
                    <a:pt x="2590" y="1030"/>
                    <a:pt x="3000" y="504"/>
                  </a:cubicBezTo>
                  <a:cubicBezTo>
                    <a:pt x="3089" y="391"/>
                    <a:pt x="3122" y="284"/>
                    <a:pt x="3098" y="188"/>
                  </a:cubicBezTo>
                  <a:cubicBezTo>
                    <a:pt x="3079" y="115"/>
                    <a:pt x="3028" y="55"/>
                    <a:pt x="2959" y="26"/>
                  </a:cubicBezTo>
                  <a:cubicBezTo>
                    <a:pt x="2919" y="8"/>
                    <a:pt x="2869" y="0"/>
                    <a:pt x="28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38"/>
            <p:cNvSpPr/>
            <p:nvPr/>
          </p:nvSpPr>
          <p:spPr>
            <a:xfrm>
              <a:off x="5075675" y="5139450"/>
              <a:ext cx="77225" cy="40725"/>
            </a:xfrm>
            <a:custGeom>
              <a:avLst/>
              <a:gdLst/>
              <a:ahLst/>
              <a:cxnLst/>
              <a:rect l="l" t="t" r="r" b="b"/>
              <a:pathLst>
                <a:path w="3089" h="1629" extrusionOk="0">
                  <a:moveTo>
                    <a:pt x="2821" y="1"/>
                  </a:moveTo>
                  <a:cubicBezTo>
                    <a:pt x="2281" y="1"/>
                    <a:pt x="618" y="908"/>
                    <a:pt x="618" y="908"/>
                  </a:cubicBezTo>
                  <a:cubicBezTo>
                    <a:pt x="0" y="1525"/>
                    <a:pt x="206" y="1628"/>
                    <a:pt x="514" y="1628"/>
                  </a:cubicBezTo>
                  <a:cubicBezTo>
                    <a:pt x="823" y="1628"/>
                    <a:pt x="3088" y="496"/>
                    <a:pt x="2985" y="85"/>
                  </a:cubicBezTo>
                  <a:cubicBezTo>
                    <a:pt x="2970" y="26"/>
                    <a:pt x="2911" y="1"/>
                    <a:pt x="28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38"/>
            <p:cNvSpPr/>
            <p:nvPr/>
          </p:nvSpPr>
          <p:spPr>
            <a:xfrm>
              <a:off x="5076225" y="5136050"/>
              <a:ext cx="78100" cy="47650"/>
            </a:xfrm>
            <a:custGeom>
              <a:avLst/>
              <a:gdLst/>
              <a:ahLst/>
              <a:cxnLst/>
              <a:rect l="l" t="t" r="r" b="b"/>
              <a:pathLst>
                <a:path w="3124" h="1906" extrusionOk="0">
                  <a:moveTo>
                    <a:pt x="2789" y="274"/>
                  </a:moveTo>
                  <a:cubicBezTo>
                    <a:pt x="2800" y="274"/>
                    <a:pt x="2810" y="274"/>
                    <a:pt x="2818" y="275"/>
                  </a:cubicBezTo>
                  <a:cubicBezTo>
                    <a:pt x="2693" y="618"/>
                    <a:pt x="779" y="1618"/>
                    <a:pt x="492" y="1623"/>
                  </a:cubicBezTo>
                  <a:cubicBezTo>
                    <a:pt x="441" y="1622"/>
                    <a:pt x="391" y="1619"/>
                    <a:pt x="341" y="1612"/>
                  </a:cubicBezTo>
                  <a:lnTo>
                    <a:pt x="338" y="1612"/>
                  </a:lnTo>
                  <a:cubicBezTo>
                    <a:pt x="341" y="1584"/>
                    <a:pt x="378" y="1464"/>
                    <a:pt x="682" y="1159"/>
                  </a:cubicBezTo>
                  <a:cubicBezTo>
                    <a:pt x="1514" y="706"/>
                    <a:pt x="2493" y="274"/>
                    <a:pt x="2789" y="274"/>
                  </a:cubicBezTo>
                  <a:close/>
                  <a:moveTo>
                    <a:pt x="2816" y="0"/>
                  </a:moveTo>
                  <a:cubicBezTo>
                    <a:pt x="2271" y="0"/>
                    <a:pt x="951" y="690"/>
                    <a:pt x="527" y="920"/>
                  </a:cubicBezTo>
                  <a:cubicBezTo>
                    <a:pt x="516" y="926"/>
                    <a:pt x="506" y="934"/>
                    <a:pt x="496" y="944"/>
                  </a:cubicBezTo>
                  <a:cubicBezTo>
                    <a:pt x="122" y="1318"/>
                    <a:pt x="0" y="1543"/>
                    <a:pt x="74" y="1720"/>
                  </a:cubicBezTo>
                  <a:cubicBezTo>
                    <a:pt x="151" y="1906"/>
                    <a:pt x="399" y="1906"/>
                    <a:pt x="492" y="1906"/>
                  </a:cubicBezTo>
                  <a:cubicBezTo>
                    <a:pt x="814" y="1906"/>
                    <a:pt x="2586" y="1036"/>
                    <a:pt x="3002" y="504"/>
                  </a:cubicBezTo>
                  <a:cubicBezTo>
                    <a:pt x="3091" y="389"/>
                    <a:pt x="3124" y="282"/>
                    <a:pt x="3100" y="186"/>
                  </a:cubicBezTo>
                  <a:cubicBezTo>
                    <a:pt x="3081" y="113"/>
                    <a:pt x="3030" y="54"/>
                    <a:pt x="2961" y="24"/>
                  </a:cubicBezTo>
                  <a:cubicBezTo>
                    <a:pt x="2922" y="8"/>
                    <a:pt x="2874" y="0"/>
                    <a:pt x="28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38"/>
            <p:cNvSpPr/>
            <p:nvPr/>
          </p:nvSpPr>
          <p:spPr>
            <a:xfrm>
              <a:off x="3769800" y="5154025"/>
              <a:ext cx="349200" cy="167825"/>
            </a:xfrm>
            <a:custGeom>
              <a:avLst/>
              <a:gdLst/>
              <a:ahLst/>
              <a:cxnLst/>
              <a:rect l="l" t="t" r="r" b="b"/>
              <a:pathLst>
                <a:path w="13968" h="6713" extrusionOk="0">
                  <a:moveTo>
                    <a:pt x="11688" y="1"/>
                  </a:moveTo>
                  <a:lnTo>
                    <a:pt x="7960" y="600"/>
                  </a:lnTo>
                  <a:cubicBezTo>
                    <a:pt x="7578" y="1041"/>
                    <a:pt x="7166" y="1455"/>
                    <a:pt x="6727" y="1841"/>
                  </a:cubicBezTo>
                  <a:cubicBezTo>
                    <a:pt x="5997" y="2481"/>
                    <a:pt x="2605" y="3396"/>
                    <a:pt x="1303" y="4509"/>
                  </a:cubicBezTo>
                  <a:cubicBezTo>
                    <a:pt x="1" y="5621"/>
                    <a:pt x="2701" y="6648"/>
                    <a:pt x="5048" y="6710"/>
                  </a:cubicBezTo>
                  <a:cubicBezTo>
                    <a:pt x="5105" y="6712"/>
                    <a:pt x="5161" y="6712"/>
                    <a:pt x="5217" y="6712"/>
                  </a:cubicBezTo>
                  <a:cubicBezTo>
                    <a:pt x="7331" y="6712"/>
                    <a:pt x="9146" y="5701"/>
                    <a:pt x="10698" y="5701"/>
                  </a:cubicBezTo>
                  <a:cubicBezTo>
                    <a:pt x="10814" y="5701"/>
                    <a:pt x="10929" y="5707"/>
                    <a:pt x="11042" y="5719"/>
                  </a:cubicBezTo>
                  <a:cubicBezTo>
                    <a:pt x="11441" y="5762"/>
                    <a:pt x="11819" y="5792"/>
                    <a:pt x="12160" y="5792"/>
                  </a:cubicBezTo>
                  <a:cubicBezTo>
                    <a:pt x="13246" y="5792"/>
                    <a:pt x="13967" y="5486"/>
                    <a:pt x="13833" y="4301"/>
                  </a:cubicBezTo>
                  <a:cubicBezTo>
                    <a:pt x="13657" y="2743"/>
                    <a:pt x="11688" y="1"/>
                    <a:pt x="1168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38"/>
            <p:cNvSpPr/>
            <p:nvPr/>
          </p:nvSpPr>
          <p:spPr>
            <a:xfrm>
              <a:off x="3785500" y="5146975"/>
              <a:ext cx="338800" cy="181925"/>
            </a:xfrm>
            <a:custGeom>
              <a:avLst/>
              <a:gdLst/>
              <a:ahLst/>
              <a:cxnLst/>
              <a:rect l="l" t="t" r="r" b="b"/>
              <a:pathLst>
                <a:path w="13552" h="7277" extrusionOk="0">
                  <a:moveTo>
                    <a:pt x="10929" y="590"/>
                  </a:moveTo>
                  <a:cubicBezTo>
                    <a:pt x="11326" y="1165"/>
                    <a:pt x="12780" y="3345"/>
                    <a:pt x="12924" y="4615"/>
                  </a:cubicBezTo>
                  <a:cubicBezTo>
                    <a:pt x="12970" y="5022"/>
                    <a:pt x="12907" y="5305"/>
                    <a:pt x="12729" y="5484"/>
                  </a:cubicBezTo>
                  <a:cubicBezTo>
                    <a:pt x="12499" y="5716"/>
                    <a:pt x="12060" y="5791"/>
                    <a:pt x="11535" y="5791"/>
                  </a:cubicBezTo>
                  <a:cubicBezTo>
                    <a:pt x="11196" y="5791"/>
                    <a:pt x="10822" y="5760"/>
                    <a:pt x="10444" y="5719"/>
                  </a:cubicBezTo>
                  <a:cubicBezTo>
                    <a:pt x="10322" y="5706"/>
                    <a:pt x="10197" y="5700"/>
                    <a:pt x="10072" y="5700"/>
                  </a:cubicBezTo>
                  <a:cubicBezTo>
                    <a:pt x="9317" y="5700"/>
                    <a:pt x="8516" y="5923"/>
                    <a:pt x="7676" y="6157"/>
                  </a:cubicBezTo>
                  <a:cubicBezTo>
                    <a:pt x="6705" y="6428"/>
                    <a:pt x="5709" y="6711"/>
                    <a:pt x="4614" y="6711"/>
                  </a:cubicBezTo>
                  <a:cubicBezTo>
                    <a:pt x="4552" y="6711"/>
                    <a:pt x="4490" y="6710"/>
                    <a:pt x="4428" y="6708"/>
                  </a:cubicBezTo>
                  <a:cubicBezTo>
                    <a:pt x="2521" y="6660"/>
                    <a:pt x="824" y="6001"/>
                    <a:pt x="634" y="5467"/>
                  </a:cubicBezTo>
                  <a:cubicBezTo>
                    <a:pt x="616" y="5416"/>
                    <a:pt x="562" y="5260"/>
                    <a:pt x="859" y="5005"/>
                  </a:cubicBezTo>
                  <a:cubicBezTo>
                    <a:pt x="1562" y="4405"/>
                    <a:pt x="2930" y="3854"/>
                    <a:pt x="4140" y="3367"/>
                  </a:cubicBezTo>
                  <a:cubicBezTo>
                    <a:pt x="5141" y="2963"/>
                    <a:pt x="5933" y="2645"/>
                    <a:pt x="6286" y="2336"/>
                  </a:cubicBezTo>
                  <a:cubicBezTo>
                    <a:pt x="6708" y="1964"/>
                    <a:pt x="7107" y="1566"/>
                    <a:pt x="7480" y="1145"/>
                  </a:cubicBezTo>
                  <a:lnTo>
                    <a:pt x="10929" y="590"/>
                  </a:lnTo>
                  <a:close/>
                  <a:moveTo>
                    <a:pt x="11057" y="1"/>
                  </a:moveTo>
                  <a:cubicBezTo>
                    <a:pt x="11043" y="1"/>
                    <a:pt x="11029" y="2"/>
                    <a:pt x="11015" y="4"/>
                  </a:cubicBezTo>
                  <a:lnTo>
                    <a:pt x="7288" y="602"/>
                  </a:lnTo>
                  <a:cubicBezTo>
                    <a:pt x="7221" y="613"/>
                    <a:pt x="7160" y="648"/>
                    <a:pt x="7117" y="700"/>
                  </a:cubicBezTo>
                  <a:cubicBezTo>
                    <a:pt x="6743" y="1131"/>
                    <a:pt x="6342" y="1535"/>
                    <a:pt x="5913" y="1910"/>
                  </a:cubicBezTo>
                  <a:cubicBezTo>
                    <a:pt x="5633" y="2157"/>
                    <a:pt x="4805" y="2489"/>
                    <a:pt x="3929" y="2842"/>
                  </a:cubicBezTo>
                  <a:cubicBezTo>
                    <a:pt x="2679" y="3346"/>
                    <a:pt x="1264" y="3915"/>
                    <a:pt x="492" y="4576"/>
                  </a:cubicBezTo>
                  <a:cubicBezTo>
                    <a:pt x="1" y="4994"/>
                    <a:pt x="8" y="5394"/>
                    <a:pt x="102" y="5656"/>
                  </a:cubicBezTo>
                  <a:cubicBezTo>
                    <a:pt x="472" y="6705"/>
                    <a:pt x="2846" y="7233"/>
                    <a:pt x="4412" y="7275"/>
                  </a:cubicBezTo>
                  <a:cubicBezTo>
                    <a:pt x="4471" y="7277"/>
                    <a:pt x="4529" y="7277"/>
                    <a:pt x="4587" y="7277"/>
                  </a:cubicBezTo>
                  <a:cubicBezTo>
                    <a:pt x="5767" y="7277"/>
                    <a:pt x="6860" y="6973"/>
                    <a:pt x="7828" y="6703"/>
                  </a:cubicBezTo>
                  <a:cubicBezTo>
                    <a:pt x="8633" y="6478"/>
                    <a:pt x="9402" y="6266"/>
                    <a:pt x="10083" y="6266"/>
                  </a:cubicBezTo>
                  <a:cubicBezTo>
                    <a:pt x="10185" y="6266"/>
                    <a:pt x="10285" y="6271"/>
                    <a:pt x="10384" y="6281"/>
                  </a:cubicBezTo>
                  <a:cubicBezTo>
                    <a:pt x="10813" y="6327"/>
                    <a:pt x="11200" y="6356"/>
                    <a:pt x="11544" y="6356"/>
                  </a:cubicBezTo>
                  <a:cubicBezTo>
                    <a:pt x="12253" y="6356"/>
                    <a:pt x="12781" y="6233"/>
                    <a:pt x="13130" y="5882"/>
                  </a:cubicBezTo>
                  <a:cubicBezTo>
                    <a:pt x="13432" y="5578"/>
                    <a:pt x="13552" y="5130"/>
                    <a:pt x="13487" y="4551"/>
                  </a:cubicBezTo>
                  <a:cubicBezTo>
                    <a:pt x="13304" y="2939"/>
                    <a:pt x="11372" y="233"/>
                    <a:pt x="11289" y="118"/>
                  </a:cubicBezTo>
                  <a:cubicBezTo>
                    <a:pt x="11234" y="43"/>
                    <a:pt x="11148" y="1"/>
                    <a:pt x="110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38"/>
            <p:cNvSpPr/>
            <p:nvPr/>
          </p:nvSpPr>
          <p:spPr>
            <a:xfrm>
              <a:off x="3769825" y="5244525"/>
              <a:ext cx="131125" cy="77275"/>
            </a:xfrm>
            <a:custGeom>
              <a:avLst/>
              <a:gdLst/>
              <a:ahLst/>
              <a:cxnLst/>
              <a:rect l="l" t="t" r="r" b="b"/>
              <a:pathLst>
                <a:path w="5245" h="3091" extrusionOk="0">
                  <a:moveTo>
                    <a:pt x="2791" y="0"/>
                  </a:moveTo>
                  <a:cubicBezTo>
                    <a:pt x="2200" y="279"/>
                    <a:pt x="1668" y="576"/>
                    <a:pt x="1302" y="888"/>
                  </a:cubicBezTo>
                  <a:cubicBezTo>
                    <a:pt x="1" y="2001"/>
                    <a:pt x="2700" y="3028"/>
                    <a:pt x="5047" y="3090"/>
                  </a:cubicBezTo>
                  <a:cubicBezTo>
                    <a:pt x="5056" y="3090"/>
                    <a:pt x="5066" y="3090"/>
                    <a:pt x="5075" y="3090"/>
                  </a:cubicBezTo>
                  <a:cubicBezTo>
                    <a:pt x="5132" y="3090"/>
                    <a:pt x="5188" y="3088"/>
                    <a:pt x="5245" y="3088"/>
                  </a:cubicBezTo>
                  <a:cubicBezTo>
                    <a:pt x="4997" y="2249"/>
                    <a:pt x="4357" y="791"/>
                    <a:pt x="27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38"/>
            <p:cNvSpPr/>
            <p:nvPr/>
          </p:nvSpPr>
          <p:spPr>
            <a:xfrm>
              <a:off x="3785500" y="5237450"/>
              <a:ext cx="123575" cy="91400"/>
            </a:xfrm>
            <a:custGeom>
              <a:avLst/>
              <a:gdLst/>
              <a:ahLst/>
              <a:cxnLst/>
              <a:rect l="l" t="t" r="r" b="b"/>
              <a:pathLst>
                <a:path w="4943" h="3656" extrusionOk="0">
                  <a:moveTo>
                    <a:pt x="2157" y="599"/>
                  </a:moveTo>
                  <a:cubicBezTo>
                    <a:pt x="3344" y="1248"/>
                    <a:pt x="3937" y="2318"/>
                    <a:pt x="4223" y="3082"/>
                  </a:cubicBezTo>
                  <a:cubicBezTo>
                    <a:pt x="2402" y="2994"/>
                    <a:pt x="817" y="2363"/>
                    <a:pt x="634" y="1848"/>
                  </a:cubicBezTo>
                  <a:cubicBezTo>
                    <a:pt x="616" y="1797"/>
                    <a:pt x="562" y="1641"/>
                    <a:pt x="858" y="1386"/>
                  </a:cubicBezTo>
                  <a:cubicBezTo>
                    <a:pt x="1142" y="1144"/>
                    <a:pt x="1568" y="886"/>
                    <a:pt x="2157" y="599"/>
                  </a:cubicBezTo>
                  <a:close/>
                  <a:moveTo>
                    <a:pt x="2163" y="0"/>
                  </a:moveTo>
                  <a:cubicBezTo>
                    <a:pt x="2121" y="0"/>
                    <a:pt x="2080" y="9"/>
                    <a:pt x="2042" y="28"/>
                  </a:cubicBezTo>
                  <a:cubicBezTo>
                    <a:pt x="1331" y="366"/>
                    <a:pt x="838" y="660"/>
                    <a:pt x="492" y="957"/>
                  </a:cubicBezTo>
                  <a:cubicBezTo>
                    <a:pt x="1" y="1377"/>
                    <a:pt x="8" y="1775"/>
                    <a:pt x="102" y="2037"/>
                  </a:cubicBezTo>
                  <a:cubicBezTo>
                    <a:pt x="472" y="3086"/>
                    <a:pt x="2846" y="3614"/>
                    <a:pt x="4412" y="3656"/>
                  </a:cubicBezTo>
                  <a:lnTo>
                    <a:pt x="4557" y="3656"/>
                  </a:lnTo>
                  <a:lnTo>
                    <a:pt x="4620" y="3655"/>
                  </a:lnTo>
                  <a:cubicBezTo>
                    <a:pt x="4808" y="3652"/>
                    <a:pt x="4943" y="3472"/>
                    <a:pt x="4890" y="3292"/>
                  </a:cubicBezTo>
                  <a:cubicBezTo>
                    <a:pt x="4637" y="2435"/>
                    <a:pt x="3964" y="876"/>
                    <a:pt x="2291" y="31"/>
                  </a:cubicBezTo>
                  <a:cubicBezTo>
                    <a:pt x="2251" y="10"/>
                    <a:pt x="2207" y="0"/>
                    <a:pt x="21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38"/>
            <p:cNvSpPr/>
            <p:nvPr/>
          </p:nvSpPr>
          <p:spPr>
            <a:xfrm>
              <a:off x="3928650" y="5190925"/>
              <a:ext cx="75125" cy="38500"/>
            </a:xfrm>
            <a:custGeom>
              <a:avLst/>
              <a:gdLst/>
              <a:ahLst/>
              <a:cxnLst/>
              <a:rect l="l" t="t" r="r" b="b"/>
              <a:pathLst>
                <a:path w="3005" h="1540" extrusionOk="0">
                  <a:moveTo>
                    <a:pt x="591" y="1"/>
                  </a:moveTo>
                  <a:lnTo>
                    <a:pt x="591" y="1"/>
                  </a:lnTo>
                  <a:cubicBezTo>
                    <a:pt x="0" y="318"/>
                    <a:pt x="1507" y="1539"/>
                    <a:pt x="2226" y="1539"/>
                  </a:cubicBezTo>
                  <a:cubicBezTo>
                    <a:pt x="2288" y="1539"/>
                    <a:pt x="2344" y="1530"/>
                    <a:pt x="2393" y="1511"/>
                  </a:cubicBezTo>
                  <a:cubicBezTo>
                    <a:pt x="3004" y="1264"/>
                    <a:pt x="591" y="1"/>
                    <a:pt x="5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38"/>
            <p:cNvSpPr/>
            <p:nvPr/>
          </p:nvSpPr>
          <p:spPr>
            <a:xfrm>
              <a:off x="3935125" y="5187375"/>
              <a:ext cx="59900" cy="45575"/>
            </a:xfrm>
            <a:custGeom>
              <a:avLst/>
              <a:gdLst/>
              <a:ahLst/>
              <a:cxnLst/>
              <a:rect l="l" t="t" r="r" b="b"/>
              <a:pathLst>
                <a:path w="2396" h="1823" extrusionOk="0">
                  <a:moveTo>
                    <a:pt x="348" y="311"/>
                  </a:moveTo>
                  <a:cubicBezTo>
                    <a:pt x="1284" y="809"/>
                    <a:pt x="2074" y="1361"/>
                    <a:pt x="2081" y="1521"/>
                  </a:cubicBezTo>
                  <a:cubicBezTo>
                    <a:pt x="2050" y="1534"/>
                    <a:pt x="2012" y="1540"/>
                    <a:pt x="1970" y="1540"/>
                  </a:cubicBezTo>
                  <a:cubicBezTo>
                    <a:pt x="1538" y="1540"/>
                    <a:pt x="587" y="933"/>
                    <a:pt x="372" y="473"/>
                  </a:cubicBezTo>
                  <a:cubicBezTo>
                    <a:pt x="332" y="387"/>
                    <a:pt x="333" y="341"/>
                    <a:pt x="348" y="311"/>
                  </a:cubicBezTo>
                  <a:close/>
                  <a:moveTo>
                    <a:pt x="331" y="1"/>
                  </a:moveTo>
                  <a:cubicBezTo>
                    <a:pt x="308" y="1"/>
                    <a:pt x="285" y="6"/>
                    <a:pt x="264" y="18"/>
                  </a:cubicBezTo>
                  <a:cubicBezTo>
                    <a:pt x="56" y="131"/>
                    <a:pt x="0" y="345"/>
                    <a:pt x="116" y="593"/>
                  </a:cubicBezTo>
                  <a:cubicBezTo>
                    <a:pt x="350" y="1092"/>
                    <a:pt x="1345" y="1822"/>
                    <a:pt x="1967" y="1822"/>
                  </a:cubicBezTo>
                  <a:cubicBezTo>
                    <a:pt x="1970" y="1822"/>
                    <a:pt x="1973" y="1822"/>
                    <a:pt x="1976" y="1822"/>
                  </a:cubicBezTo>
                  <a:cubicBezTo>
                    <a:pt x="2048" y="1822"/>
                    <a:pt x="2119" y="1809"/>
                    <a:pt x="2187" y="1783"/>
                  </a:cubicBezTo>
                  <a:cubicBezTo>
                    <a:pt x="2343" y="1721"/>
                    <a:pt x="2372" y="1608"/>
                    <a:pt x="2375" y="1547"/>
                  </a:cubicBezTo>
                  <a:cubicBezTo>
                    <a:pt x="2396" y="1112"/>
                    <a:pt x="999" y="333"/>
                    <a:pt x="397" y="17"/>
                  </a:cubicBezTo>
                  <a:cubicBezTo>
                    <a:pt x="376" y="6"/>
                    <a:pt x="354" y="1"/>
                    <a:pt x="3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38"/>
            <p:cNvSpPr/>
            <p:nvPr/>
          </p:nvSpPr>
          <p:spPr>
            <a:xfrm>
              <a:off x="3905225" y="5197325"/>
              <a:ext cx="75125" cy="38450"/>
            </a:xfrm>
            <a:custGeom>
              <a:avLst/>
              <a:gdLst/>
              <a:ahLst/>
              <a:cxnLst/>
              <a:rect l="l" t="t" r="r" b="b"/>
              <a:pathLst>
                <a:path w="3005" h="1538" extrusionOk="0">
                  <a:moveTo>
                    <a:pt x="591" y="0"/>
                  </a:moveTo>
                  <a:lnTo>
                    <a:pt x="591" y="0"/>
                  </a:lnTo>
                  <a:cubicBezTo>
                    <a:pt x="1" y="317"/>
                    <a:pt x="1506" y="1538"/>
                    <a:pt x="2226" y="1538"/>
                  </a:cubicBezTo>
                  <a:cubicBezTo>
                    <a:pt x="2289" y="1538"/>
                    <a:pt x="2345" y="1528"/>
                    <a:pt x="2394" y="1509"/>
                  </a:cubicBezTo>
                  <a:cubicBezTo>
                    <a:pt x="3005" y="1263"/>
                    <a:pt x="591" y="0"/>
                    <a:pt x="5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38"/>
            <p:cNvSpPr/>
            <p:nvPr/>
          </p:nvSpPr>
          <p:spPr>
            <a:xfrm>
              <a:off x="3911700" y="5193775"/>
              <a:ext cx="59900" cy="45550"/>
            </a:xfrm>
            <a:custGeom>
              <a:avLst/>
              <a:gdLst/>
              <a:ahLst/>
              <a:cxnLst/>
              <a:rect l="l" t="t" r="r" b="b"/>
              <a:pathLst>
                <a:path w="2396" h="1822" extrusionOk="0">
                  <a:moveTo>
                    <a:pt x="348" y="311"/>
                  </a:moveTo>
                  <a:lnTo>
                    <a:pt x="348" y="311"/>
                  </a:lnTo>
                  <a:cubicBezTo>
                    <a:pt x="1285" y="809"/>
                    <a:pt x="2074" y="1362"/>
                    <a:pt x="2082" y="1520"/>
                  </a:cubicBezTo>
                  <a:cubicBezTo>
                    <a:pt x="2048" y="1534"/>
                    <a:pt x="2008" y="1541"/>
                    <a:pt x="1962" y="1541"/>
                  </a:cubicBezTo>
                  <a:cubicBezTo>
                    <a:pt x="1522" y="1541"/>
                    <a:pt x="587" y="930"/>
                    <a:pt x="372" y="472"/>
                  </a:cubicBezTo>
                  <a:cubicBezTo>
                    <a:pt x="333" y="388"/>
                    <a:pt x="333" y="340"/>
                    <a:pt x="348" y="311"/>
                  </a:cubicBezTo>
                  <a:close/>
                  <a:moveTo>
                    <a:pt x="331" y="1"/>
                  </a:moveTo>
                  <a:cubicBezTo>
                    <a:pt x="308" y="1"/>
                    <a:pt x="285" y="6"/>
                    <a:pt x="264" y="17"/>
                  </a:cubicBezTo>
                  <a:cubicBezTo>
                    <a:pt x="56" y="130"/>
                    <a:pt x="0" y="344"/>
                    <a:pt x="116" y="592"/>
                  </a:cubicBezTo>
                  <a:cubicBezTo>
                    <a:pt x="349" y="1091"/>
                    <a:pt x="1345" y="1821"/>
                    <a:pt x="1967" y="1821"/>
                  </a:cubicBezTo>
                  <a:cubicBezTo>
                    <a:pt x="1970" y="1822"/>
                    <a:pt x="1973" y="1822"/>
                    <a:pt x="1976" y="1822"/>
                  </a:cubicBezTo>
                  <a:cubicBezTo>
                    <a:pt x="2048" y="1822"/>
                    <a:pt x="2119" y="1809"/>
                    <a:pt x="2187" y="1783"/>
                  </a:cubicBezTo>
                  <a:cubicBezTo>
                    <a:pt x="2343" y="1720"/>
                    <a:pt x="2372" y="1608"/>
                    <a:pt x="2375" y="1548"/>
                  </a:cubicBezTo>
                  <a:cubicBezTo>
                    <a:pt x="2396" y="1112"/>
                    <a:pt x="999" y="332"/>
                    <a:pt x="397" y="17"/>
                  </a:cubicBezTo>
                  <a:cubicBezTo>
                    <a:pt x="376" y="6"/>
                    <a:pt x="354" y="1"/>
                    <a:pt x="3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38"/>
            <p:cNvSpPr/>
            <p:nvPr/>
          </p:nvSpPr>
          <p:spPr>
            <a:xfrm>
              <a:off x="3891700" y="5206675"/>
              <a:ext cx="75100" cy="38475"/>
            </a:xfrm>
            <a:custGeom>
              <a:avLst/>
              <a:gdLst/>
              <a:ahLst/>
              <a:cxnLst/>
              <a:rect l="l" t="t" r="r" b="b"/>
              <a:pathLst>
                <a:path w="3004" h="1539" extrusionOk="0">
                  <a:moveTo>
                    <a:pt x="589" y="0"/>
                  </a:moveTo>
                  <a:lnTo>
                    <a:pt x="589" y="0"/>
                  </a:lnTo>
                  <a:cubicBezTo>
                    <a:pt x="0" y="317"/>
                    <a:pt x="1505" y="1539"/>
                    <a:pt x="2225" y="1539"/>
                  </a:cubicBezTo>
                  <a:cubicBezTo>
                    <a:pt x="2287" y="1539"/>
                    <a:pt x="2344" y="1529"/>
                    <a:pt x="2392" y="1510"/>
                  </a:cubicBezTo>
                  <a:cubicBezTo>
                    <a:pt x="3003" y="1264"/>
                    <a:pt x="590" y="0"/>
                    <a:pt x="5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38"/>
            <p:cNvSpPr/>
            <p:nvPr/>
          </p:nvSpPr>
          <p:spPr>
            <a:xfrm>
              <a:off x="3898125" y="5203125"/>
              <a:ext cx="59950" cy="45550"/>
            </a:xfrm>
            <a:custGeom>
              <a:avLst/>
              <a:gdLst/>
              <a:ahLst/>
              <a:cxnLst/>
              <a:rect l="l" t="t" r="r" b="b"/>
              <a:pathLst>
                <a:path w="2398" h="1822" extrusionOk="0">
                  <a:moveTo>
                    <a:pt x="349" y="312"/>
                  </a:moveTo>
                  <a:cubicBezTo>
                    <a:pt x="1286" y="808"/>
                    <a:pt x="2075" y="1362"/>
                    <a:pt x="2082" y="1522"/>
                  </a:cubicBezTo>
                  <a:cubicBezTo>
                    <a:pt x="2051" y="1535"/>
                    <a:pt x="2015" y="1540"/>
                    <a:pt x="1973" y="1540"/>
                  </a:cubicBezTo>
                  <a:cubicBezTo>
                    <a:pt x="1543" y="1540"/>
                    <a:pt x="590" y="935"/>
                    <a:pt x="374" y="475"/>
                  </a:cubicBezTo>
                  <a:cubicBezTo>
                    <a:pt x="333" y="388"/>
                    <a:pt x="333" y="340"/>
                    <a:pt x="349" y="312"/>
                  </a:cubicBezTo>
                  <a:close/>
                  <a:moveTo>
                    <a:pt x="333" y="1"/>
                  </a:moveTo>
                  <a:cubicBezTo>
                    <a:pt x="310" y="1"/>
                    <a:pt x="287" y="7"/>
                    <a:pt x="266" y="18"/>
                  </a:cubicBezTo>
                  <a:cubicBezTo>
                    <a:pt x="56" y="130"/>
                    <a:pt x="1" y="345"/>
                    <a:pt x="117" y="593"/>
                  </a:cubicBezTo>
                  <a:cubicBezTo>
                    <a:pt x="351" y="1091"/>
                    <a:pt x="1345" y="1821"/>
                    <a:pt x="1968" y="1821"/>
                  </a:cubicBezTo>
                  <a:cubicBezTo>
                    <a:pt x="1971" y="1821"/>
                    <a:pt x="1974" y="1821"/>
                    <a:pt x="1977" y="1821"/>
                  </a:cubicBezTo>
                  <a:cubicBezTo>
                    <a:pt x="2049" y="1821"/>
                    <a:pt x="2120" y="1808"/>
                    <a:pt x="2188" y="1783"/>
                  </a:cubicBezTo>
                  <a:cubicBezTo>
                    <a:pt x="2344" y="1720"/>
                    <a:pt x="2372" y="1608"/>
                    <a:pt x="2376" y="1546"/>
                  </a:cubicBezTo>
                  <a:cubicBezTo>
                    <a:pt x="2397" y="1112"/>
                    <a:pt x="1000" y="332"/>
                    <a:pt x="398" y="17"/>
                  </a:cubicBezTo>
                  <a:cubicBezTo>
                    <a:pt x="377" y="6"/>
                    <a:pt x="355" y="1"/>
                    <a:pt x="3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38"/>
            <p:cNvSpPr/>
            <p:nvPr/>
          </p:nvSpPr>
          <p:spPr>
            <a:xfrm>
              <a:off x="3866775" y="5218000"/>
              <a:ext cx="75125" cy="38475"/>
            </a:xfrm>
            <a:custGeom>
              <a:avLst/>
              <a:gdLst/>
              <a:ahLst/>
              <a:cxnLst/>
              <a:rect l="l" t="t" r="r" b="b"/>
              <a:pathLst>
                <a:path w="3005" h="1539" extrusionOk="0">
                  <a:moveTo>
                    <a:pt x="590" y="0"/>
                  </a:moveTo>
                  <a:lnTo>
                    <a:pt x="590" y="0"/>
                  </a:lnTo>
                  <a:cubicBezTo>
                    <a:pt x="0" y="318"/>
                    <a:pt x="1507" y="1539"/>
                    <a:pt x="2226" y="1539"/>
                  </a:cubicBezTo>
                  <a:cubicBezTo>
                    <a:pt x="2288" y="1539"/>
                    <a:pt x="2344" y="1530"/>
                    <a:pt x="2393" y="1510"/>
                  </a:cubicBezTo>
                  <a:cubicBezTo>
                    <a:pt x="3005" y="1263"/>
                    <a:pt x="590" y="0"/>
                    <a:pt x="5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38"/>
            <p:cNvSpPr/>
            <p:nvPr/>
          </p:nvSpPr>
          <p:spPr>
            <a:xfrm>
              <a:off x="3873225" y="5214450"/>
              <a:ext cx="59925" cy="45550"/>
            </a:xfrm>
            <a:custGeom>
              <a:avLst/>
              <a:gdLst/>
              <a:ahLst/>
              <a:cxnLst/>
              <a:rect l="l" t="t" r="r" b="b"/>
              <a:pathLst>
                <a:path w="2397" h="1822" extrusionOk="0">
                  <a:moveTo>
                    <a:pt x="348" y="311"/>
                  </a:moveTo>
                  <a:lnTo>
                    <a:pt x="348" y="311"/>
                  </a:lnTo>
                  <a:cubicBezTo>
                    <a:pt x="1285" y="810"/>
                    <a:pt x="2075" y="1361"/>
                    <a:pt x="2082" y="1521"/>
                  </a:cubicBezTo>
                  <a:cubicBezTo>
                    <a:pt x="2051" y="1533"/>
                    <a:pt x="2013" y="1539"/>
                    <a:pt x="1971" y="1539"/>
                  </a:cubicBezTo>
                  <a:cubicBezTo>
                    <a:pt x="1540" y="1539"/>
                    <a:pt x="588" y="933"/>
                    <a:pt x="372" y="473"/>
                  </a:cubicBezTo>
                  <a:cubicBezTo>
                    <a:pt x="332" y="387"/>
                    <a:pt x="333" y="340"/>
                    <a:pt x="348" y="311"/>
                  </a:cubicBezTo>
                  <a:close/>
                  <a:moveTo>
                    <a:pt x="332" y="0"/>
                  </a:moveTo>
                  <a:cubicBezTo>
                    <a:pt x="309" y="0"/>
                    <a:pt x="286" y="6"/>
                    <a:pt x="265" y="17"/>
                  </a:cubicBezTo>
                  <a:cubicBezTo>
                    <a:pt x="56" y="130"/>
                    <a:pt x="0" y="345"/>
                    <a:pt x="116" y="592"/>
                  </a:cubicBezTo>
                  <a:cubicBezTo>
                    <a:pt x="350" y="1091"/>
                    <a:pt x="1345" y="1822"/>
                    <a:pt x="1967" y="1822"/>
                  </a:cubicBezTo>
                  <a:cubicBezTo>
                    <a:pt x="1970" y="1822"/>
                    <a:pt x="1973" y="1822"/>
                    <a:pt x="1976" y="1822"/>
                  </a:cubicBezTo>
                  <a:cubicBezTo>
                    <a:pt x="2048" y="1822"/>
                    <a:pt x="2120" y="1809"/>
                    <a:pt x="2187" y="1782"/>
                  </a:cubicBezTo>
                  <a:cubicBezTo>
                    <a:pt x="2343" y="1721"/>
                    <a:pt x="2372" y="1607"/>
                    <a:pt x="2375" y="1547"/>
                  </a:cubicBezTo>
                  <a:cubicBezTo>
                    <a:pt x="2397" y="1112"/>
                    <a:pt x="999" y="333"/>
                    <a:pt x="398" y="16"/>
                  </a:cubicBezTo>
                  <a:cubicBezTo>
                    <a:pt x="377" y="6"/>
                    <a:pt x="355" y="0"/>
                    <a:pt x="3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38"/>
            <p:cNvSpPr/>
            <p:nvPr/>
          </p:nvSpPr>
          <p:spPr>
            <a:xfrm>
              <a:off x="3784100" y="5269900"/>
              <a:ext cx="331850" cy="51950"/>
            </a:xfrm>
            <a:custGeom>
              <a:avLst/>
              <a:gdLst/>
              <a:ahLst/>
              <a:cxnLst/>
              <a:rect l="l" t="t" r="r" b="b"/>
              <a:pathLst>
                <a:path w="13274" h="2078" extrusionOk="0">
                  <a:moveTo>
                    <a:pt x="13273" y="0"/>
                  </a:moveTo>
                  <a:lnTo>
                    <a:pt x="13273" y="0"/>
                  </a:lnTo>
                  <a:cubicBezTo>
                    <a:pt x="12902" y="127"/>
                    <a:pt x="12332" y="252"/>
                    <a:pt x="11457" y="306"/>
                  </a:cubicBezTo>
                  <a:cubicBezTo>
                    <a:pt x="9377" y="432"/>
                    <a:pt x="8242" y="629"/>
                    <a:pt x="6074" y="1050"/>
                  </a:cubicBezTo>
                  <a:cubicBezTo>
                    <a:pt x="5433" y="1175"/>
                    <a:pt x="4800" y="1245"/>
                    <a:pt x="4175" y="1245"/>
                  </a:cubicBezTo>
                  <a:cubicBezTo>
                    <a:pt x="2892" y="1245"/>
                    <a:pt x="1647" y="949"/>
                    <a:pt x="458" y="220"/>
                  </a:cubicBezTo>
                  <a:lnTo>
                    <a:pt x="458" y="220"/>
                  </a:lnTo>
                  <a:cubicBezTo>
                    <a:pt x="0" y="1190"/>
                    <a:pt x="2375" y="2020"/>
                    <a:pt x="4476" y="2075"/>
                  </a:cubicBezTo>
                  <a:cubicBezTo>
                    <a:pt x="4533" y="2077"/>
                    <a:pt x="4589" y="2077"/>
                    <a:pt x="4645" y="2077"/>
                  </a:cubicBezTo>
                  <a:cubicBezTo>
                    <a:pt x="6759" y="2077"/>
                    <a:pt x="8574" y="1066"/>
                    <a:pt x="10126" y="1066"/>
                  </a:cubicBezTo>
                  <a:cubicBezTo>
                    <a:pt x="10242" y="1066"/>
                    <a:pt x="10357" y="1072"/>
                    <a:pt x="10470" y="1084"/>
                  </a:cubicBezTo>
                  <a:cubicBezTo>
                    <a:pt x="10866" y="1126"/>
                    <a:pt x="11242" y="1156"/>
                    <a:pt x="11582" y="1156"/>
                  </a:cubicBezTo>
                  <a:cubicBezTo>
                    <a:pt x="12559" y="1156"/>
                    <a:pt x="13241" y="909"/>
                    <a:pt x="132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38"/>
            <p:cNvSpPr/>
            <p:nvPr/>
          </p:nvSpPr>
          <p:spPr>
            <a:xfrm>
              <a:off x="3785925" y="5262825"/>
              <a:ext cx="337200" cy="66075"/>
            </a:xfrm>
            <a:custGeom>
              <a:avLst/>
              <a:gdLst/>
              <a:ahLst/>
              <a:cxnLst/>
              <a:rect l="l" t="t" r="r" b="b"/>
              <a:pathLst>
                <a:path w="13488" h="2643" extrusionOk="0">
                  <a:moveTo>
                    <a:pt x="12826" y="682"/>
                  </a:moveTo>
                  <a:lnTo>
                    <a:pt x="12826" y="682"/>
                  </a:lnTo>
                  <a:cubicBezTo>
                    <a:pt x="12789" y="758"/>
                    <a:pt x="12737" y="826"/>
                    <a:pt x="12674" y="881"/>
                  </a:cubicBezTo>
                  <a:cubicBezTo>
                    <a:pt x="12434" y="1089"/>
                    <a:pt x="12011" y="1157"/>
                    <a:pt x="11512" y="1157"/>
                  </a:cubicBezTo>
                  <a:cubicBezTo>
                    <a:pt x="11175" y="1157"/>
                    <a:pt x="10802" y="1126"/>
                    <a:pt x="10427" y="1085"/>
                  </a:cubicBezTo>
                  <a:cubicBezTo>
                    <a:pt x="10305" y="1072"/>
                    <a:pt x="10180" y="1066"/>
                    <a:pt x="10055" y="1066"/>
                  </a:cubicBezTo>
                  <a:cubicBezTo>
                    <a:pt x="9299" y="1066"/>
                    <a:pt x="8498" y="1289"/>
                    <a:pt x="7658" y="1523"/>
                  </a:cubicBezTo>
                  <a:cubicBezTo>
                    <a:pt x="6687" y="1794"/>
                    <a:pt x="5690" y="2077"/>
                    <a:pt x="4596" y="2077"/>
                  </a:cubicBezTo>
                  <a:cubicBezTo>
                    <a:pt x="4534" y="2077"/>
                    <a:pt x="4472" y="2076"/>
                    <a:pt x="4410" y="2074"/>
                  </a:cubicBezTo>
                  <a:cubicBezTo>
                    <a:pt x="2861" y="2034"/>
                    <a:pt x="1271" y="1572"/>
                    <a:pt x="762" y="1038"/>
                  </a:cubicBezTo>
                  <a:lnTo>
                    <a:pt x="762" y="1038"/>
                  </a:lnTo>
                  <a:cubicBezTo>
                    <a:pt x="1783" y="1554"/>
                    <a:pt x="2892" y="1810"/>
                    <a:pt x="4111" y="1810"/>
                  </a:cubicBezTo>
                  <a:cubicBezTo>
                    <a:pt x="4729" y="1810"/>
                    <a:pt x="5376" y="1744"/>
                    <a:pt x="6054" y="1613"/>
                  </a:cubicBezTo>
                  <a:cubicBezTo>
                    <a:pt x="8256" y="1183"/>
                    <a:pt x="9357" y="995"/>
                    <a:pt x="11400" y="871"/>
                  </a:cubicBezTo>
                  <a:cubicBezTo>
                    <a:pt x="11946" y="839"/>
                    <a:pt x="12423" y="775"/>
                    <a:pt x="12826" y="682"/>
                  </a:cubicBezTo>
                  <a:close/>
                  <a:moveTo>
                    <a:pt x="13201" y="1"/>
                  </a:moveTo>
                  <a:cubicBezTo>
                    <a:pt x="13170" y="1"/>
                    <a:pt x="13139" y="6"/>
                    <a:pt x="13109" y="16"/>
                  </a:cubicBezTo>
                  <a:cubicBezTo>
                    <a:pt x="12676" y="165"/>
                    <a:pt x="12089" y="262"/>
                    <a:pt x="11368" y="306"/>
                  </a:cubicBezTo>
                  <a:cubicBezTo>
                    <a:pt x="9290" y="432"/>
                    <a:pt x="8176" y="621"/>
                    <a:pt x="5947" y="1056"/>
                  </a:cubicBezTo>
                  <a:cubicBezTo>
                    <a:pt x="5307" y="1181"/>
                    <a:pt x="4698" y="1243"/>
                    <a:pt x="4116" y="1243"/>
                  </a:cubicBezTo>
                  <a:cubicBezTo>
                    <a:pt x="2788" y="1243"/>
                    <a:pt x="1605" y="917"/>
                    <a:pt x="534" y="260"/>
                  </a:cubicBezTo>
                  <a:cubicBezTo>
                    <a:pt x="488" y="234"/>
                    <a:pt x="436" y="220"/>
                    <a:pt x="384" y="220"/>
                  </a:cubicBezTo>
                  <a:cubicBezTo>
                    <a:pt x="357" y="220"/>
                    <a:pt x="331" y="224"/>
                    <a:pt x="304" y="231"/>
                  </a:cubicBezTo>
                  <a:cubicBezTo>
                    <a:pt x="227" y="254"/>
                    <a:pt x="164" y="309"/>
                    <a:pt x="129" y="382"/>
                  </a:cubicBezTo>
                  <a:cubicBezTo>
                    <a:pt x="0" y="656"/>
                    <a:pt x="19" y="943"/>
                    <a:pt x="184" y="1209"/>
                  </a:cubicBezTo>
                  <a:cubicBezTo>
                    <a:pt x="722" y="2082"/>
                    <a:pt x="2754" y="2598"/>
                    <a:pt x="4395" y="2641"/>
                  </a:cubicBezTo>
                  <a:cubicBezTo>
                    <a:pt x="4454" y="2643"/>
                    <a:pt x="4512" y="2643"/>
                    <a:pt x="4570" y="2643"/>
                  </a:cubicBezTo>
                  <a:cubicBezTo>
                    <a:pt x="5750" y="2643"/>
                    <a:pt x="6843" y="2339"/>
                    <a:pt x="7812" y="2069"/>
                  </a:cubicBezTo>
                  <a:cubicBezTo>
                    <a:pt x="8616" y="1845"/>
                    <a:pt x="9384" y="1633"/>
                    <a:pt x="10065" y="1633"/>
                  </a:cubicBezTo>
                  <a:cubicBezTo>
                    <a:pt x="10168" y="1633"/>
                    <a:pt x="10269" y="1638"/>
                    <a:pt x="10368" y="1648"/>
                  </a:cubicBezTo>
                  <a:cubicBezTo>
                    <a:pt x="10783" y="1693"/>
                    <a:pt x="11164" y="1721"/>
                    <a:pt x="11507" y="1721"/>
                  </a:cubicBezTo>
                  <a:cubicBezTo>
                    <a:pt x="12172" y="1721"/>
                    <a:pt x="12693" y="1614"/>
                    <a:pt x="13045" y="1308"/>
                  </a:cubicBezTo>
                  <a:cubicBezTo>
                    <a:pt x="13321" y="1070"/>
                    <a:pt x="13469" y="728"/>
                    <a:pt x="13484" y="293"/>
                  </a:cubicBezTo>
                  <a:cubicBezTo>
                    <a:pt x="13487" y="201"/>
                    <a:pt x="13445" y="112"/>
                    <a:pt x="13370" y="56"/>
                  </a:cubicBezTo>
                  <a:cubicBezTo>
                    <a:pt x="13320" y="20"/>
                    <a:pt x="13261" y="1"/>
                    <a:pt x="132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38"/>
            <p:cNvSpPr/>
            <p:nvPr/>
          </p:nvSpPr>
          <p:spPr>
            <a:xfrm>
              <a:off x="3801575" y="3619975"/>
              <a:ext cx="1281850" cy="1582825"/>
            </a:xfrm>
            <a:custGeom>
              <a:avLst/>
              <a:gdLst/>
              <a:ahLst/>
              <a:cxnLst/>
              <a:rect l="l" t="t" r="r" b="b"/>
              <a:pathLst>
                <a:path w="51274" h="63313" extrusionOk="0">
                  <a:moveTo>
                    <a:pt x="34102" y="1"/>
                  </a:moveTo>
                  <a:cubicBezTo>
                    <a:pt x="33263" y="1"/>
                    <a:pt x="31774" y="467"/>
                    <a:pt x="28977" y="1002"/>
                  </a:cubicBezTo>
                  <a:cubicBezTo>
                    <a:pt x="27658" y="1255"/>
                    <a:pt x="25894" y="1347"/>
                    <a:pt x="24027" y="1347"/>
                  </a:cubicBezTo>
                  <a:cubicBezTo>
                    <a:pt x="19049" y="1347"/>
                    <a:pt x="13334" y="694"/>
                    <a:pt x="13334" y="694"/>
                  </a:cubicBezTo>
                  <a:lnTo>
                    <a:pt x="12407" y="3061"/>
                  </a:lnTo>
                  <a:cubicBezTo>
                    <a:pt x="12407" y="3061"/>
                    <a:pt x="983" y="31355"/>
                    <a:pt x="491" y="32381"/>
                  </a:cubicBezTo>
                  <a:cubicBezTo>
                    <a:pt x="0" y="33406"/>
                    <a:pt x="5959" y="62187"/>
                    <a:pt x="6728" y="62848"/>
                  </a:cubicBezTo>
                  <a:cubicBezTo>
                    <a:pt x="7117" y="63182"/>
                    <a:pt x="7572" y="63312"/>
                    <a:pt x="8093" y="63312"/>
                  </a:cubicBezTo>
                  <a:cubicBezTo>
                    <a:pt x="8603" y="63312"/>
                    <a:pt x="9176" y="63188"/>
                    <a:pt x="9813" y="63008"/>
                  </a:cubicBezTo>
                  <a:cubicBezTo>
                    <a:pt x="11106" y="62645"/>
                    <a:pt x="10948" y="61738"/>
                    <a:pt x="10948" y="61738"/>
                  </a:cubicBezTo>
                  <a:lnTo>
                    <a:pt x="8983" y="35464"/>
                  </a:lnTo>
                  <a:lnTo>
                    <a:pt x="20292" y="13848"/>
                  </a:lnTo>
                  <a:lnTo>
                    <a:pt x="22968" y="14363"/>
                  </a:lnTo>
                  <a:cubicBezTo>
                    <a:pt x="22968" y="14363"/>
                    <a:pt x="25748" y="35236"/>
                    <a:pt x="27807" y="38632"/>
                  </a:cubicBezTo>
                  <a:cubicBezTo>
                    <a:pt x="29865" y="42029"/>
                    <a:pt x="47465" y="58290"/>
                    <a:pt x="47980" y="58702"/>
                  </a:cubicBezTo>
                  <a:cubicBezTo>
                    <a:pt x="48151" y="58840"/>
                    <a:pt x="48368" y="58885"/>
                    <a:pt x="48582" y="58885"/>
                  </a:cubicBezTo>
                  <a:cubicBezTo>
                    <a:pt x="49008" y="58885"/>
                    <a:pt x="49420" y="58702"/>
                    <a:pt x="49420" y="58702"/>
                  </a:cubicBezTo>
                  <a:cubicBezTo>
                    <a:pt x="51273" y="58187"/>
                    <a:pt x="51067" y="56644"/>
                    <a:pt x="51067" y="56644"/>
                  </a:cubicBezTo>
                  <a:cubicBezTo>
                    <a:pt x="51067" y="56644"/>
                    <a:pt x="45200" y="47999"/>
                    <a:pt x="42525" y="43675"/>
                  </a:cubicBezTo>
                  <a:cubicBezTo>
                    <a:pt x="39849" y="39353"/>
                    <a:pt x="37172" y="37397"/>
                    <a:pt x="37172" y="37397"/>
                  </a:cubicBezTo>
                  <a:cubicBezTo>
                    <a:pt x="37172" y="37397"/>
                    <a:pt x="35404" y="25464"/>
                    <a:pt x="34683" y="21449"/>
                  </a:cubicBezTo>
                  <a:cubicBezTo>
                    <a:pt x="33963" y="17435"/>
                    <a:pt x="35153" y="900"/>
                    <a:pt x="35153" y="900"/>
                  </a:cubicBezTo>
                  <a:cubicBezTo>
                    <a:pt x="34979" y="249"/>
                    <a:pt x="34714" y="1"/>
                    <a:pt x="341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38"/>
            <p:cNvSpPr/>
            <p:nvPr/>
          </p:nvSpPr>
          <p:spPr>
            <a:xfrm>
              <a:off x="3793375" y="3613100"/>
              <a:ext cx="1297275" cy="1596750"/>
            </a:xfrm>
            <a:custGeom>
              <a:avLst/>
              <a:gdLst/>
              <a:ahLst/>
              <a:cxnLst/>
              <a:rect l="l" t="t" r="r" b="b"/>
              <a:pathLst>
                <a:path w="51891" h="63870" extrusionOk="0">
                  <a:moveTo>
                    <a:pt x="34445" y="559"/>
                  </a:moveTo>
                  <a:cubicBezTo>
                    <a:pt x="34947" y="559"/>
                    <a:pt x="35073" y="761"/>
                    <a:pt x="35195" y="1203"/>
                  </a:cubicBezTo>
                  <a:cubicBezTo>
                    <a:pt x="35111" y="2373"/>
                    <a:pt x="34026" y="17839"/>
                    <a:pt x="34732" y="21774"/>
                  </a:cubicBezTo>
                  <a:cubicBezTo>
                    <a:pt x="35444" y="25737"/>
                    <a:pt x="37203" y="37594"/>
                    <a:pt x="37221" y="37714"/>
                  </a:cubicBezTo>
                  <a:cubicBezTo>
                    <a:pt x="37232" y="37789"/>
                    <a:pt x="37272" y="37856"/>
                    <a:pt x="37334" y="37901"/>
                  </a:cubicBezTo>
                  <a:cubicBezTo>
                    <a:pt x="37360" y="37919"/>
                    <a:pt x="39996" y="39872"/>
                    <a:pt x="42612" y="44100"/>
                  </a:cubicBezTo>
                  <a:cubicBezTo>
                    <a:pt x="45141" y="48185"/>
                    <a:pt x="50583" y="56225"/>
                    <a:pt x="51119" y="57015"/>
                  </a:cubicBezTo>
                  <a:cubicBezTo>
                    <a:pt x="51128" y="57281"/>
                    <a:pt x="51072" y="58316"/>
                    <a:pt x="49634" y="58719"/>
                  </a:cubicBezTo>
                  <a:cubicBezTo>
                    <a:pt x="49506" y="58776"/>
                    <a:pt x="49196" y="58877"/>
                    <a:pt x="48909" y="58877"/>
                  </a:cubicBezTo>
                  <a:cubicBezTo>
                    <a:pt x="48749" y="58877"/>
                    <a:pt x="48595" y="58845"/>
                    <a:pt x="48484" y="58757"/>
                  </a:cubicBezTo>
                  <a:cubicBezTo>
                    <a:pt x="48330" y="58632"/>
                    <a:pt x="30454" y="42188"/>
                    <a:pt x="28377" y="38761"/>
                  </a:cubicBezTo>
                  <a:cubicBezTo>
                    <a:pt x="26373" y="35453"/>
                    <a:pt x="23603" y="14809"/>
                    <a:pt x="23576" y="14600"/>
                  </a:cubicBezTo>
                  <a:cubicBezTo>
                    <a:pt x="23560" y="14480"/>
                    <a:pt x="23469" y="14383"/>
                    <a:pt x="23349" y="14360"/>
                  </a:cubicBezTo>
                  <a:lnTo>
                    <a:pt x="20673" y="13846"/>
                  </a:lnTo>
                  <a:cubicBezTo>
                    <a:pt x="20656" y="13843"/>
                    <a:pt x="20638" y="13841"/>
                    <a:pt x="20621" y="13841"/>
                  </a:cubicBezTo>
                  <a:cubicBezTo>
                    <a:pt x="20517" y="13841"/>
                    <a:pt x="20419" y="13899"/>
                    <a:pt x="20369" y="13993"/>
                  </a:cubicBezTo>
                  <a:lnTo>
                    <a:pt x="9061" y="35608"/>
                  </a:lnTo>
                  <a:cubicBezTo>
                    <a:pt x="9036" y="35654"/>
                    <a:pt x="9025" y="35707"/>
                    <a:pt x="9030" y="35759"/>
                  </a:cubicBezTo>
                  <a:lnTo>
                    <a:pt x="10998" y="62061"/>
                  </a:lnTo>
                  <a:cubicBezTo>
                    <a:pt x="10999" y="62068"/>
                    <a:pt x="11099" y="62720"/>
                    <a:pt x="10064" y="63012"/>
                  </a:cubicBezTo>
                  <a:cubicBezTo>
                    <a:pt x="9427" y="63191"/>
                    <a:pt x="8879" y="63307"/>
                    <a:pt x="8410" y="63307"/>
                  </a:cubicBezTo>
                  <a:cubicBezTo>
                    <a:pt x="7955" y="63307"/>
                    <a:pt x="7574" y="63198"/>
                    <a:pt x="7261" y="62930"/>
                  </a:cubicBezTo>
                  <a:cubicBezTo>
                    <a:pt x="6405" y="61732"/>
                    <a:pt x="745" y="34099"/>
                    <a:pt x="1075" y="32778"/>
                  </a:cubicBezTo>
                  <a:cubicBezTo>
                    <a:pt x="1564" y="31757"/>
                    <a:pt x="12530" y="4598"/>
                    <a:pt x="12999" y="3440"/>
                  </a:cubicBezTo>
                  <a:lnTo>
                    <a:pt x="13845" y="1274"/>
                  </a:lnTo>
                  <a:cubicBezTo>
                    <a:pt x="14960" y="1396"/>
                    <a:pt x="19912" y="1908"/>
                    <a:pt x="24327" y="1908"/>
                  </a:cubicBezTo>
                  <a:cubicBezTo>
                    <a:pt x="26217" y="1908"/>
                    <a:pt x="28008" y="1814"/>
                    <a:pt x="29358" y="1556"/>
                  </a:cubicBezTo>
                  <a:cubicBezTo>
                    <a:pt x="30516" y="1335"/>
                    <a:pt x="31453" y="1123"/>
                    <a:pt x="32206" y="955"/>
                  </a:cubicBezTo>
                  <a:cubicBezTo>
                    <a:pt x="33353" y="698"/>
                    <a:pt x="34028" y="559"/>
                    <a:pt x="34445" y="559"/>
                  </a:cubicBezTo>
                  <a:close/>
                  <a:moveTo>
                    <a:pt x="34433" y="0"/>
                  </a:moveTo>
                  <a:cubicBezTo>
                    <a:pt x="33878" y="0"/>
                    <a:pt x="33122" y="170"/>
                    <a:pt x="32082" y="404"/>
                  </a:cubicBezTo>
                  <a:cubicBezTo>
                    <a:pt x="31333" y="572"/>
                    <a:pt x="30402" y="782"/>
                    <a:pt x="29253" y="1001"/>
                  </a:cubicBezTo>
                  <a:cubicBezTo>
                    <a:pt x="27960" y="1249"/>
                    <a:pt x="26222" y="1339"/>
                    <a:pt x="24376" y="1339"/>
                  </a:cubicBezTo>
                  <a:cubicBezTo>
                    <a:pt x="19457" y="1339"/>
                    <a:pt x="13772" y="699"/>
                    <a:pt x="13693" y="688"/>
                  </a:cubicBezTo>
                  <a:cubicBezTo>
                    <a:pt x="13683" y="687"/>
                    <a:pt x="13672" y="687"/>
                    <a:pt x="13662" y="687"/>
                  </a:cubicBezTo>
                  <a:cubicBezTo>
                    <a:pt x="13547" y="687"/>
                    <a:pt x="13441" y="757"/>
                    <a:pt x="13398" y="867"/>
                  </a:cubicBezTo>
                  <a:lnTo>
                    <a:pt x="12473" y="3230"/>
                  </a:lnTo>
                  <a:cubicBezTo>
                    <a:pt x="12359" y="3513"/>
                    <a:pt x="1047" y="31528"/>
                    <a:pt x="565" y="32535"/>
                  </a:cubicBezTo>
                  <a:cubicBezTo>
                    <a:pt x="1" y="33711"/>
                    <a:pt x="5896" y="62498"/>
                    <a:pt x="6872" y="63338"/>
                  </a:cubicBezTo>
                  <a:cubicBezTo>
                    <a:pt x="7331" y="63732"/>
                    <a:pt x="7871" y="63869"/>
                    <a:pt x="8435" y="63869"/>
                  </a:cubicBezTo>
                  <a:cubicBezTo>
                    <a:pt x="9025" y="63869"/>
                    <a:pt x="9643" y="63719"/>
                    <a:pt x="10219" y="63556"/>
                  </a:cubicBezTo>
                  <a:cubicBezTo>
                    <a:pt x="11434" y="63214"/>
                    <a:pt x="11625" y="62366"/>
                    <a:pt x="11559" y="61992"/>
                  </a:cubicBezTo>
                  <a:lnTo>
                    <a:pt x="9599" y="35799"/>
                  </a:lnTo>
                  <a:lnTo>
                    <a:pt x="20772" y="14442"/>
                  </a:lnTo>
                  <a:lnTo>
                    <a:pt x="23043" y="14877"/>
                  </a:lnTo>
                  <a:cubicBezTo>
                    <a:pt x="23350" y="17164"/>
                    <a:pt x="25913" y="35788"/>
                    <a:pt x="27892" y="39055"/>
                  </a:cubicBezTo>
                  <a:cubicBezTo>
                    <a:pt x="29967" y="42477"/>
                    <a:pt x="47338" y="58564"/>
                    <a:pt x="48131" y="59199"/>
                  </a:cubicBezTo>
                  <a:cubicBezTo>
                    <a:pt x="48364" y="59385"/>
                    <a:pt x="48647" y="59445"/>
                    <a:pt x="48914" y="59445"/>
                  </a:cubicBezTo>
                  <a:cubicBezTo>
                    <a:pt x="49369" y="59445"/>
                    <a:pt x="49779" y="59272"/>
                    <a:pt x="49824" y="59250"/>
                  </a:cubicBezTo>
                  <a:cubicBezTo>
                    <a:pt x="51890" y="58676"/>
                    <a:pt x="51678" y="56900"/>
                    <a:pt x="51675" y="56882"/>
                  </a:cubicBezTo>
                  <a:cubicBezTo>
                    <a:pt x="51670" y="56838"/>
                    <a:pt x="51653" y="56797"/>
                    <a:pt x="51629" y="56761"/>
                  </a:cubicBezTo>
                  <a:cubicBezTo>
                    <a:pt x="51571" y="56674"/>
                    <a:pt x="45735" y="48070"/>
                    <a:pt x="43093" y="43802"/>
                  </a:cubicBezTo>
                  <a:cubicBezTo>
                    <a:pt x="40669" y="39887"/>
                    <a:pt x="38274" y="37914"/>
                    <a:pt x="37763" y="37517"/>
                  </a:cubicBezTo>
                  <a:cubicBezTo>
                    <a:pt x="37580" y="36282"/>
                    <a:pt x="35964" y="25437"/>
                    <a:pt x="35289" y="21675"/>
                  </a:cubicBezTo>
                  <a:cubicBezTo>
                    <a:pt x="34583" y="17741"/>
                    <a:pt x="35751" y="1361"/>
                    <a:pt x="35763" y="1197"/>
                  </a:cubicBezTo>
                  <a:cubicBezTo>
                    <a:pt x="35765" y="1165"/>
                    <a:pt x="35762" y="1134"/>
                    <a:pt x="35755" y="1103"/>
                  </a:cubicBezTo>
                  <a:cubicBezTo>
                    <a:pt x="35537" y="289"/>
                    <a:pt x="35156" y="0"/>
                    <a:pt x="3443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38"/>
            <p:cNvSpPr/>
            <p:nvPr/>
          </p:nvSpPr>
          <p:spPr>
            <a:xfrm>
              <a:off x="4154275" y="3915350"/>
              <a:ext cx="162100" cy="57925"/>
            </a:xfrm>
            <a:custGeom>
              <a:avLst/>
              <a:gdLst/>
              <a:ahLst/>
              <a:cxnLst/>
              <a:rect l="l" t="t" r="r" b="b"/>
              <a:pathLst>
                <a:path w="6484" h="2317" extrusionOk="0">
                  <a:moveTo>
                    <a:pt x="317" y="1"/>
                  </a:moveTo>
                  <a:cubicBezTo>
                    <a:pt x="195" y="1"/>
                    <a:pt x="82" y="81"/>
                    <a:pt x="45" y="203"/>
                  </a:cubicBezTo>
                  <a:cubicBezTo>
                    <a:pt x="1" y="353"/>
                    <a:pt x="87" y="510"/>
                    <a:pt x="237" y="555"/>
                  </a:cubicBezTo>
                  <a:lnTo>
                    <a:pt x="6102" y="2305"/>
                  </a:lnTo>
                  <a:cubicBezTo>
                    <a:pt x="6128" y="2312"/>
                    <a:pt x="6156" y="2317"/>
                    <a:pt x="6184" y="2317"/>
                  </a:cubicBezTo>
                  <a:cubicBezTo>
                    <a:pt x="6324" y="2317"/>
                    <a:pt x="6444" y="2214"/>
                    <a:pt x="6463" y="2074"/>
                  </a:cubicBezTo>
                  <a:cubicBezTo>
                    <a:pt x="6484" y="1935"/>
                    <a:pt x="6399" y="1803"/>
                    <a:pt x="6264" y="1762"/>
                  </a:cubicBezTo>
                  <a:lnTo>
                    <a:pt x="397" y="13"/>
                  </a:lnTo>
                  <a:cubicBezTo>
                    <a:pt x="371" y="5"/>
                    <a:pt x="343" y="1"/>
                    <a:pt x="31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38"/>
            <p:cNvSpPr/>
            <p:nvPr/>
          </p:nvSpPr>
          <p:spPr>
            <a:xfrm>
              <a:off x="4085250" y="3943675"/>
              <a:ext cx="215475" cy="37325"/>
            </a:xfrm>
            <a:custGeom>
              <a:avLst/>
              <a:gdLst/>
              <a:ahLst/>
              <a:cxnLst/>
              <a:rect l="l" t="t" r="r" b="b"/>
              <a:pathLst>
                <a:path w="8619" h="1493" extrusionOk="0">
                  <a:moveTo>
                    <a:pt x="303" y="1"/>
                  </a:moveTo>
                  <a:cubicBezTo>
                    <a:pt x="163" y="1"/>
                    <a:pt x="35" y="105"/>
                    <a:pt x="17" y="250"/>
                  </a:cubicBezTo>
                  <a:cubicBezTo>
                    <a:pt x="0" y="406"/>
                    <a:pt x="111" y="546"/>
                    <a:pt x="266" y="564"/>
                  </a:cubicBezTo>
                  <a:lnTo>
                    <a:pt x="8294" y="1490"/>
                  </a:lnTo>
                  <a:cubicBezTo>
                    <a:pt x="8305" y="1492"/>
                    <a:pt x="8317" y="1492"/>
                    <a:pt x="8328" y="1492"/>
                  </a:cubicBezTo>
                  <a:cubicBezTo>
                    <a:pt x="8478" y="1492"/>
                    <a:pt x="8601" y="1375"/>
                    <a:pt x="8610" y="1225"/>
                  </a:cubicBezTo>
                  <a:cubicBezTo>
                    <a:pt x="8619" y="1075"/>
                    <a:pt x="8509" y="945"/>
                    <a:pt x="8359" y="928"/>
                  </a:cubicBezTo>
                  <a:lnTo>
                    <a:pt x="332" y="2"/>
                  </a:lnTo>
                  <a:cubicBezTo>
                    <a:pt x="322" y="1"/>
                    <a:pt x="313" y="1"/>
                    <a:pt x="30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38"/>
            <p:cNvSpPr/>
            <p:nvPr/>
          </p:nvSpPr>
          <p:spPr>
            <a:xfrm>
              <a:off x="4575950" y="3715975"/>
              <a:ext cx="66600" cy="129525"/>
            </a:xfrm>
            <a:custGeom>
              <a:avLst/>
              <a:gdLst/>
              <a:ahLst/>
              <a:cxnLst/>
              <a:rect l="l" t="t" r="r" b="b"/>
              <a:pathLst>
                <a:path w="2664" h="5181" extrusionOk="0">
                  <a:moveTo>
                    <a:pt x="2327" y="1"/>
                  </a:moveTo>
                  <a:cubicBezTo>
                    <a:pt x="2276" y="1"/>
                    <a:pt x="2225" y="14"/>
                    <a:pt x="2179" y="43"/>
                  </a:cubicBezTo>
                  <a:cubicBezTo>
                    <a:pt x="2090" y="99"/>
                    <a:pt x="1" y="1449"/>
                    <a:pt x="132" y="3013"/>
                  </a:cubicBezTo>
                  <a:cubicBezTo>
                    <a:pt x="204" y="3873"/>
                    <a:pt x="917" y="4594"/>
                    <a:pt x="2248" y="5158"/>
                  </a:cubicBezTo>
                  <a:cubicBezTo>
                    <a:pt x="2283" y="5173"/>
                    <a:pt x="2321" y="5180"/>
                    <a:pt x="2359" y="5180"/>
                  </a:cubicBezTo>
                  <a:cubicBezTo>
                    <a:pt x="2360" y="5180"/>
                    <a:pt x="2361" y="5180"/>
                    <a:pt x="2362" y="5180"/>
                  </a:cubicBezTo>
                  <a:cubicBezTo>
                    <a:pt x="2494" y="5180"/>
                    <a:pt x="2609" y="5085"/>
                    <a:pt x="2636" y="4954"/>
                  </a:cubicBezTo>
                  <a:cubicBezTo>
                    <a:pt x="2664" y="4823"/>
                    <a:pt x="2593" y="4690"/>
                    <a:pt x="2469" y="4637"/>
                  </a:cubicBezTo>
                  <a:cubicBezTo>
                    <a:pt x="1346" y="4162"/>
                    <a:pt x="750" y="3600"/>
                    <a:pt x="696" y="2966"/>
                  </a:cubicBezTo>
                  <a:cubicBezTo>
                    <a:pt x="593" y="1742"/>
                    <a:pt x="2464" y="531"/>
                    <a:pt x="2482" y="520"/>
                  </a:cubicBezTo>
                  <a:cubicBezTo>
                    <a:pt x="2611" y="434"/>
                    <a:pt x="2648" y="262"/>
                    <a:pt x="2565" y="132"/>
                  </a:cubicBezTo>
                  <a:cubicBezTo>
                    <a:pt x="2511" y="47"/>
                    <a:pt x="2420" y="1"/>
                    <a:pt x="232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38"/>
            <p:cNvSpPr/>
            <p:nvPr/>
          </p:nvSpPr>
          <p:spPr>
            <a:xfrm>
              <a:off x="4257700" y="3744100"/>
              <a:ext cx="76975" cy="175650"/>
            </a:xfrm>
            <a:custGeom>
              <a:avLst/>
              <a:gdLst/>
              <a:ahLst/>
              <a:cxnLst/>
              <a:rect l="l" t="t" r="r" b="b"/>
              <a:pathLst>
                <a:path w="3079" h="7026" extrusionOk="0">
                  <a:moveTo>
                    <a:pt x="2766" y="1"/>
                  </a:moveTo>
                  <a:cubicBezTo>
                    <a:pt x="2639" y="1"/>
                    <a:pt x="2523" y="86"/>
                    <a:pt x="2491" y="215"/>
                  </a:cubicBezTo>
                  <a:lnTo>
                    <a:pt x="1843" y="2812"/>
                  </a:lnTo>
                  <a:lnTo>
                    <a:pt x="114" y="4538"/>
                  </a:lnTo>
                  <a:cubicBezTo>
                    <a:pt x="0" y="4653"/>
                    <a:pt x="5" y="4840"/>
                    <a:pt x="125" y="4949"/>
                  </a:cubicBezTo>
                  <a:lnTo>
                    <a:pt x="2352" y="6953"/>
                  </a:lnTo>
                  <a:cubicBezTo>
                    <a:pt x="2405" y="7000"/>
                    <a:pt x="2472" y="7026"/>
                    <a:pt x="2543" y="7026"/>
                  </a:cubicBezTo>
                  <a:lnTo>
                    <a:pt x="2543" y="7025"/>
                  </a:lnTo>
                  <a:cubicBezTo>
                    <a:pt x="2543" y="7025"/>
                    <a:pt x="2543" y="7025"/>
                    <a:pt x="2544" y="7025"/>
                  </a:cubicBezTo>
                  <a:cubicBezTo>
                    <a:pt x="2803" y="7025"/>
                    <a:pt x="2925" y="6705"/>
                    <a:pt x="2732" y="6531"/>
                  </a:cubicBezTo>
                  <a:lnTo>
                    <a:pt x="726" y="4727"/>
                  </a:lnTo>
                  <a:lnTo>
                    <a:pt x="2297" y="3156"/>
                  </a:lnTo>
                  <a:cubicBezTo>
                    <a:pt x="2333" y="3119"/>
                    <a:pt x="2359" y="3074"/>
                    <a:pt x="2372" y="3025"/>
                  </a:cubicBezTo>
                  <a:lnTo>
                    <a:pt x="3040" y="352"/>
                  </a:lnTo>
                  <a:cubicBezTo>
                    <a:pt x="3078" y="200"/>
                    <a:pt x="2986" y="47"/>
                    <a:pt x="2834" y="9"/>
                  </a:cubicBezTo>
                  <a:cubicBezTo>
                    <a:pt x="2811" y="3"/>
                    <a:pt x="2788" y="1"/>
                    <a:pt x="27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38"/>
            <p:cNvSpPr/>
            <p:nvPr/>
          </p:nvSpPr>
          <p:spPr>
            <a:xfrm>
              <a:off x="4127225" y="2778000"/>
              <a:ext cx="886950" cy="960325"/>
            </a:xfrm>
            <a:custGeom>
              <a:avLst/>
              <a:gdLst/>
              <a:ahLst/>
              <a:cxnLst/>
              <a:rect l="l" t="t" r="r" b="b"/>
              <a:pathLst>
                <a:path w="35478" h="38413" extrusionOk="0">
                  <a:moveTo>
                    <a:pt x="11437" y="0"/>
                  </a:moveTo>
                  <a:cubicBezTo>
                    <a:pt x="11020" y="0"/>
                    <a:pt x="10641" y="2"/>
                    <a:pt x="10311" y="6"/>
                  </a:cubicBezTo>
                  <a:lnTo>
                    <a:pt x="4940" y="17151"/>
                  </a:lnTo>
                  <a:cubicBezTo>
                    <a:pt x="4940" y="17151"/>
                    <a:pt x="0" y="34237"/>
                    <a:pt x="206" y="34957"/>
                  </a:cubicBezTo>
                  <a:cubicBezTo>
                    <a:pt x="412" y="35677"/>
                    <a:pt x="3911" y="37325"/>
                    <a:pt x="11733" y="38251"/>
                  </a:cubicBezTo>
                  <a:cubicBezTo>
                    <a:pt x="12679" y="38363"/>
                    <a:pt x="13559" y="38413"/>
                    <a:pt x="14376" y="38413"/>
                  </a:cubicBezTo>
                  <a:cubicBezTo>
                    <a:pt x="20307" y="38413"/>
                    <a:pt x="22873" y="35759"/>
                    <a:pt x="23055" y="34854"/>
                  </a:cubicBezTo>
                  <a:cubicBezTo>
                    <a:pt x="23260" y="33825"/>
                    <a:pt x="22848" y="32075"/>
                    <a:pt x="22848" y="32075"/>
                  </a:cubicBezTo>
                  <a:lnTo>
                    <a:pt x="25525" y="27341"/>
                  </a:lnTo>
                  <a:lnTo>
                    <a:pt x="34377" y="12785"/>
                  </a:lnTo>
                  <a:cubicBezTo>
                    <a:pt x="35478" y="10973"/>
                    <a:pt x="35073" y="8628"/>
                    <a:pt x="33429" y="7292"/>
                  </a:cubicBezTo>
                  <a:cubicBezTo>
                    <a:pt x="29471" y="4078"/>
                    <a:pt x="24556" y="197"/>
                    <a:pt x="24556" y="197"/>
                  </a:cubicBezTo>
                  <a:cubicBezTo>
                    <a:pt x="24556" y="197"/>
                    <a:pt x="15854" y="0"/>
                    <a:pt x="11437" y="0"/>
                  </a:cubicBezTo>
                  <a:close/>
                </a:path>
              </a:pathLst>
            </a:custGeom>
            <a:solidFill>
              <a:srgbClr val="ACFF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38"/>
            <p:cNvSpPr/>
            <p:nvPr/>
          </p:nvSpPr>
          <p:spPr>
            <a:xfrm>
              <a:off x="4120300" y="2770925"/>
              <a:ext cx="901625" cy="974500"/>
            </a:xfrm>
            <a:custGeom>
              <a:avLst/>
              <a:gdLst/>
              <a:ahLst/>
              <a:cxnLst/>
              <a:rect l="l" t="t" r="r" b="b"/>
              <a:pathLst>
                <a:path w="36065" h="38980" extrusionOk="0">
                  <a:moveTo>
                    <a:pt x="11769" y="565"/>
                  </a:moveTo>
                  <a:cubicBezTo>
                    <a:pt x="15915" y="565"/>
                    <a:pt x="23778" y="739"/>
                    <a:pt x="24732" y="760"/>
                  </a:cubicBezTo>
                  <a:cubicBezTo>
                    <a:pt x="25363" y="1259"/>
                    <a:pt x="29880" y="4832"/>
                    <a:pt x="33528" y="7794"/>
                  </a:cubicBezTo>
                  <a:cubicBezTo>
                    <a:pt x="35056" y="9035"/>
                    <a:pt x="35435" y="11238"/>
                    <a:pt x="34412" y="12920"/>
                  </a:cubicBezTo>
                  <a:lnTo>
                    <a:pt x="25556" y="27485"/>
                  </a:lnTo>
                  <a:lnTo>
                    <a:pt x="22879" y="32219"/>
                  </a:lnTo>
                  <a:cubicBezTo>
                    <a:pt x="22844" y="32281"/>
                    <a:pt x="22834" y="32354"/>
                    <a:pt x="22850" y="32423"/>
                  </a:cubicBezTo>
                  <a:cubicBezTo>
                    <a:pt x="22855" y="32440"/>
                    <a:pt x="23246" y="34124"/>
                    <a:pt x="23054" y="35082"/>
                  </a:cubicBezTo>
                  <a:cubicBezTo>
                    <a:pt x="22892" y="35894"/>
                    <a:pt x="20394" y="38413"/>
                    <a:pt x="14649" y="38413"/>
                  </a:cubicBezTo>
                  <a:cubicBezTo>
                    <a:pt x="13845" y="38413"/>
                    <a:pt x="12977" y="38364"/>
                    <a:pt x="12043" y="38253"/>
                  </a:cubicBezTo>
                  <a:cubicBezTo>
                    <a:pt x="3925" y="37291"/>
                    <a:pt x="887" y="35627"/>
                    <a:pt x="759" y="35186"/>
                  </a:cubicBezTo>
                  <a:cubicBezTo>
                    <a:pt x="698" y="34435"/>
                    <a:pt x="3554" y="24205"/>
                    <a:pt x="5487" y="17519"/>
                  </a:cubicBezTo>
                  <a:lnTo>
                    <a:pt x="10797" y="569"/>
                  </a:lnTo>
                  <a:cubicBezTo>
                    <a:pt x="11090" y="566"/>
                    <a:pt x="11416" y="565"/>
                    <a:pt x="11769" y="565"/>
                  </a:cubicBezTo>
                  <a:close/>
                  <a:moveTo>
                    <a:pt x="11620" y="0"/>
                  </a:moveTo>
                  <a:cubicBezTo>
                    <a:pt x="11239" y="0"/>
                    <a:pt x="10891" y="2"/>
                    <a:pt x="10586" y="5"/>
                  </a:cubicBezTo>
                  <a:cubicBezTo>
                    <a:pt x="10463" y="7"/>
                    <a:pt x="10356" y="87"/>
                    <a:pt x="10319" y="204"/>
                  </a:cubicBezTo>
                  <a:lnTo>
                    <a:pt x="4945" y="17356"/>
                  </a:lnTo>
                  <a:cubicBezTo>
                    <a:pt x="3781" y="21383"/>
                    <a:pt x="0" y="34576"/>
                    <a:pt x="212" y="35318"/>
                  </a:cubicBezTo>
                  <a:cubicBezTo>
                    <a:pt x="513" y="36373"/>
                    <a:pt x="4739" y="37959"/>
                    <a:pt x="11977" y="38814"/>
                  </a:cubicBezTo>
                  <a:cubicBezTo>
                    <a:pt x="12936" y="38928"/>
                    <a:pt x="13827" y="38979"/>
                    <a:pt x="14654" y="38979"/>
                  </a:cubicBezTo>
                  <a:cubicBezTo>
                    <a:pt x="20820" y="38979"/>
                    <a:pt x="23419" y="36143"/>
                    <a:pt x="23609" y="35194"/>
                  </a:cubicBezTo>
                  <a:cubicBezTo>
                    <a:pt x="23797" y="34257"/>
                    <a:pt x="23514" y="32812"/>
                    <a:pt x="23426" y="32404"/>
                  </a:cubicBezTo>
                  <a:lnTo>
                    <a:pt x="26044" y="27770"/>
                  </a:lnTo>
                  <a:lnTo>
                    <a:pt x="34895" y="13215"/>
                  </a:lnTo>
                  <a:cubicBezTo>
                    <a:pt x="36064" y="11292"/>
                    <a:pt x="35631" y="8773"/>
                    <a:pt x="33884" y="7356"/>
                  </a:cubicBezTo>
                  <a:cubicBezTo>
                    <a:pt x="29970" y="4178"/>
                    <a:pt x="25058" y="296"/>
                    <a:pt x="25008" y="257"/>
                  </a:cubicBezTo>
                  <a:cubicBezTo>
                    <a:pt x="24960" y="219"/>
                    <a:pt x="24901" y="199"/>
                    <a:pt x="24840" y="197"/>
                  </a:cubicBezTo>
                  <a:cubicBezTo>
                    <a:pt x="24743" y="194"/>
                    <a:pt x="15975" y="0"/>
                    <a:pt x="116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38"/>
            <p:cNvSpPr/>
            <p:nvPr/>
          </p:nvSpPr>
          <p:spPr>
            <a:xfrm>
              <a:off x="4499925" y="2779525"/>
              <a:ext cx="385300" cy="261475"/>
            </a:xfrm>
            <a:custGeom>
              <a:avLst/>
              <a:gdLst/>
              <a:ahLst/>
              <a:cxnLst/>
              <a:rect l="l" t="t" r="r" b="b"/>
              <a:pathLst>
                <a:path w="15412" h="10459" extrusionOk="0">
                  <a:moveTo>
                    <a:pt x="2527" y="0"/>
                  </a:moveTo>
                  <a:cubicBezTo>
                    <a:pt x="1600" y="2115"/>
                    <a:pt x="1" y="6438"/>
                    <a:pt x="1317" y="8577"/>
                  </a:cubicBezTo>
                  <a:cubicBezTo>
                    <a:pt x="1996" y="9680"/>
                    <a:pt x="3321" y="10459"/>
                    <a:pt x="5158" y="10459"/>
                  </a:cubicBezTo>
                  <a:cubicBezTo>
                    <a:pt x="7710" y="10459"/>
                    <a:pt x="11250" y="8955"/>
                    <a:pt x="15411" y="4724"/>
                  </a:cubicBezTo>
                  <a:cubicBezTo>
                    <a:pt x="12381" y="2294"/>
                    <a:pt x="9648" y="136"/>
                    <a:pt x="9648" y="136"/>
                  </a:cubicBezTo>
                  <a:cubicBezTo>
                    <a:pt x="9648" y="136"/>
                    <a:pt x="6189" y="58"/>
                    <a:pt x="25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38"/>
            <p:cNvSpPr/>
            <p:nvPr/>
          </p:nvSpPr>
          <p:spPr>
            <a:xfrm>
              <a:off x="4492750" y="2772450"/>
              <a:ext cx="400450" cy="275600"/>
            </a:xfrm>
            <a:custGeom>
              <a:avLst/>
              <a:gdLst/>
              <a:ahLst/>
              <a:cxnLst/>
              <a:rect l="l" t="t" r="r" b="b"/>
              <a:pathLst>
                <a:path w="16018" h="11024" extrusionOk="0">
                  <a:moveTo>
                    <a:pt x="2997" y="569"/>
                  </a:moveTo>
                  <a:cubicBezTo>
                    <a:pt x="6234" y="620"/>
                    <a:pt x="9267" y="686"/>
                    <a:pt x="9833" y="699"/>
                  </a:cubicBezTo>
                  <a:cubicBezTo>
                    <a:pt x="10275" y="1049"/>
                    <a:pt x="12636" y="2917"/>
                    <a:pt x="15276" y="5032"/>
                  </a:cubicBezTo>
                  <a:cubicBezTo>
                    <a:pt x="10707" y="9595"/>
                    <a:pt x="7337" y="10459"/>
                    <a:pt x="5437" y="10459"/>
                  </a:cubicBezTo>
                  <a:cubicBezTo>
                    <a:pt x="5199" y="10459"/>
                    <a:pt x="4984" y="10445"/>
                    <a:pt x="4793" y="10424"/>
                  </a:cubicBezTo>
                  <a:cubicBezTo>
                    <a:pt x="3480" y="10275"/>
                    <a:pt x="2432" y="9667"/>
                    <a:pt x="1844" y="8712"/>
                  </a:cubicBezTo>
                  <a:cubicBezTo>
                    <a:pt x="611" y="6706"/>
                    <a:pt x="2178" y="2475"/>
                    <a:pt x="2997" y="569"/>
                  </a:cubicBezTo>
                  <a:close/>
                  <a:moveTo>
                    <a:pt x="2818" y="1"/>
                  </a:moveTo>
                  <a:cubicBezTo>
                    <a:pt x="2720" y="5"/>
                    <a:pt x="2601" y="65"/>
                    <a:pt x="2554" y="169"/>
                  </a:cubicBezTo>
                  <a:cubicBezTo>
                    <a:pt x="1525" y="2520"/>
                    <a:pt x="1" y="6795"/>
                    <a:pt x="1363" y="9008"/>
                  </a:cubicBezTo>
                  <a:cubicBezTo>
                    <a:pt x="2044" y="10114"/>
                    <a:pt x="3240" y="10817"/>
                    <a:pt x="4730" y="10986"/>
                  </a:cubicBezTo>
                  <a:cubicBezTo>
                    <a:pt x="4962" y="11012"/>
                    <a:pt x="5196" y="11024"/>
                    <a:pt x="5430" y="11024"/>
                  </a:cubicBezTo>
                  <a:cubicBezTo>
                    <a:pt x="7470" y="11024"/>
                    <a:pt x="11085" y="10100"/>
                    <a:pt x="15901" y="5206"/>
                  </a:cubicBezTo>
                  <a:cubicBezTo>
                    <a:pt x="16018" y="5087"/>
                    <a:pt x="16006" y="4892"/>
                    <a:pt x="15876" y="4787"/>
                  </a:cubicBezTo>
                  <a:cubicBezTo>
                    <a:pt x="12843" y="2356"/>
                    <a:pt x="10110" y="196"/>
                    <a:pt x="10110" y="196"/>
                  </a:cubicBezTo>
                  <a:cubicBezTo>
                    <a:pt x="10062" y="158"/>
                    <a:pt x="10002" y="138"/>
                    <a:pt x="9941" y="136"/>
                  </a:cubicBezTo>
                  <a:cubicBezTo>
                    <a:pt x="9941" y="136"/>
                    <a:pt x="6481" y="57"/>
                    <a:pt x="28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38"/>
            <p:cNvSpPr/>
            <p:nvPr/>
          </p:nvSpPr>
          <p:spPr>
            <a:xfrm>
              <a:off x="4541500" y="2338925"/>
              <a:ext cx="473450" cy="642100"/>
            </a:xfrm>
            <a:custGeom>
              <a:avLst/>
              <a:gdLst/>
              <a:ahLst/>
              <a:cxnLst/>
              <a:rect l="l" t="t" r="r" b="b"/>
              <a:pathLst>
                <a:path w="18938" h="25684" extrusionOk="0">
                  <a:moveTo>
                    <a:pt x="9543" y="1"/>
                  </a:moveTo>
                  <a:cubicBezTo>
                    <a:pt x="9342" y="1"/>
                    <a:pt x="9177" y="43"/>
                    <a:pt x="9056" y="133"/>
                  </a:cubicBezTo>
                  <a:cubicBezTo>
                    <a:pt x="9056" y="133"/>
                    <a:pt x="6072" y="956"/>
                    <a:pt x="4837" y="2809"/>
                  </a:cubicBezTo>
                  <a:cubicBezTo>
                    <a:pt x="3603" y="4662"/>
                    <a:pt x="1" y="15469"/>
                    <a:pt x="103" y="16395"/>
                  </a:cubicBezTo>
                  <a:cubicBezTo>
                    <a:pt x="137" y="16704"/>
                    <a:pt x="674" y="16807"/>
                    <a:pt x="1376" y="16807"/>
                  </a:cubicBezTo>
                  <a:cubicBezTo>
                    <a:pt x="2778" y="16807"/>
                    <a:pt x="4837" y="16395"/>
                    <a:pt x="4837" y="16395"/>
                  </a:cubicBezTo>
                  <a:lnTo>
                    <a:pt x="4837" y="16395"/>
                  </a:lnTo>
                  <a:cubicBezTo>
                    <a:pt x="4837" y="16395"/>
                    <a:pt x="1647" y="23085"/>
                    <a:pt x="1647" y="24217"/>
                  </a:cubicBezTo>
                  <a:cubicBezTo>
                    <a:pt x="1647" y="25110"/>
                    <a:pt x="2543" y="25683"/>
                    <a:pt x="3831" y="25683"/>
                  </a:cubicBezTo>
                  <a:cubicBezTo>
                    <a:pt x="4176" y="25683"/>
                    <a:pt x="4549" y="25642"/>
                    <a:pt x="4940" y="25555"/>
                  </a:cubicBezTo>
                  <a:cubicBezTo>
                    <a:pt x="6793" y="25143"/>
                    <a:pt x="13104" y="14277"/>
                    <a:pt x="13104" y="14277"/>
                  </a:cubicBezTo>
                  <a:cubicBezTo>
                    <a:pt x="13104" y="14277"/>
                    <a:pt x="14467" y="15861"/>
                    <a:pt x="15603" y="15861"/>
                  </a:cubicBezTo>
                  <a:cubicBezTo>
                    <a:pt x="15798" y="15861"/>
                    <a:pt x="15986" y="15814"/>
                    <a:pt x="16159" y="15705"/>
                  </a:cubicBezTo>
                  <a:cubicBezTo>
                    <a:pt x="17513" y="14852"/>
                    <a:pt x="17085" y="13132"/>
                    <a:pt x="16056" y="13132"/>
                  </a:cubicBezTo>
                  <a:cubicBezTo>
                    <a:pt x="15027" y="13132"/>
                    <a:pt x="18937" y="8912"/>
                    <a:pt x="17599" y="6133"/>
                  </a:cubicBezTo>
                  <a:cubicBezTo>
                    <a:pt x="16392" y="3625"/>
                    <a:pt x="11410" y="1"/>
                    <a:pt x="95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38"/>
            <p:cNvSpPr/>
            <p:nvPr/>
          </p:nvSpPr>
          <p:spPr>
            <a:xfrm>
              <a:off x="4534275" y="2331850"/>
              <a:ext cx="476000" cy="656200"/>
            </a:xfrm>
            <a:custGeom>
              <a:avLst/>
              <a:gdLst/>
              <a:ahLst/>
              <a:cxnLst/>
              <a:rect l="l" t="t" r="r" b="b"/>
              <a:pathLst>
                <a:path w="19040" h="26248" extrusionOk="0">
                  <a:moveTo>
                    <a:pt x="9832" y="567"/>
                  </a:moveTo>
                  <a:cubicBezTo>
                    <a:pt x="9961" y="567"/>
                    <a:pt x="10118" y="589"/>
                    <a:pt x="10292" y="631"/>
                  </a:cubicBezTo>
                  <a:cubicBezTo>
                    <a:pt x="12351" y="1132"/>
                    <a:pt x="16572" y="4331"/>
                    <a:pt x="17635" y="6539"/>
                  </a:cubicBezTo>
                  <a:cubicBezTo>
                    <a:pt x="18406" y="8140"/>
                    <a:pt x="17255" y="10332"/>
                    <a:pt x="16494" y="11783"/>
                  </a:cubicBezTo>
                  <a:cubicBezTo>
                    <a:pt x="16006" y="12712"/>
                    <a:pt x="15761" y="13178"/>
                    <a:pt x="15951" y="13495"/>
                  </a:cubicBezTo>
                  <a:cubicBezTo>
                    <a:pt x="15997" y="13571"/>
                    <a:pt x="16110" y="13697"/>
                    <a:pt x="16345" y="13697"/>
                  </a:cubicBezTo>
                  <a:cubicBezTo>
                    <a:pt x="16693" y="13697"/>
                    <a:pt x="16899" y="13981"/>
                    <a:pt x="16975" y="14248"/>
                  </a:cubicBezTo>
                  <a:cubicBezTo>
                    <a:pt x="17097" y="14666"/>
                    <a:pt x="16992" y="15311"/>
                    <a:pt x="16297" y="15748"/>
                  </a:cubicBezTo>
                  <a:cubicBezTo>
                    <a:pt x="16172" y="15826"/>
                    <a:pt x="16033" y="15861"/>
                    <a:pt x="15885" y="15861"/>
                  </a:cubicBezTo>
                  <a:cubicBezTo>
                    <a:pt x="15078" y="15861"/>
                    <a:pt x="14010" y="14842"/>
                    <a:pt x="13607" y="14375"/>
                  </a:cubicBezTo>
                  <a:cubicBezTo>
                    <a:pt x="13553" y="14312"/>
                    <a:pt x="13474" y="14277"/>
                    <a:pt x="13391" y="14277"/>
                  </a:cubicBezTo>
                  <a:cubicBezTo>
                    <a:pt x="13383" y="14277"/>
                    <a:pt x="13375" y="14277"/>
                    <a:pt x="13367" y="14278"/>
                  </a:cubicBezTo>
                  <a:cubicBezTo>
                    <a:pt x="13276" y="14286"/>
                    <a:pt x="13194" y="14338"/>
                    <a:pt x="13148" y="14417"/>
                  </a:cubicBezTo>
                  <a:cubicBezTo>
                    <a:pt x="10732" y="18577"/>
                    <a:pt x="6429" y="25281"/>
                    <a:pt x="5169" y="25562"/>
                  </a:cubicBezTo>
                  <a:cubicBezTo>
                    <a:pt x="4808" y="25642"/>
                    <a:pt x="4456" y="25681"/>
                    <a:pt x="4127" y="25681"/>
                  </a:cubicBezTo>
                  <a:cubicBezTo>
                    <a:pt x="3492" y="25681"/>
                    <a:pt x="2946" y="25536"/>
                    <a:pt x="2599" y="25258"/>
                  </a:cubicBezTo>
                  <a:cubicBezTo>
                    <a:pt x="2347" y="25054"/>
                    <a:pt x="2219" y="24800"/>
                    <a:pt x="2219" y="24499"/>
                  </a:cubicBezTo>
                  <a:cubicBezTo>
                    <a:pt x="2219" y="23715"/>
                    <a:pt x="4110" y="19465"/>
                    <a:pt x="5382" y="16800"/>
                  </a:cubicBezTo>
                  <a:cubicBezTo>
                    <a:pt x="5471" y="16612"/>
                    <a:pt x="5334" y="16394"/>
                    <a:pt x="5126" y="16394"/>
                  </a:cubicBezTo>
                  <a:cubicBezTo>
                    <a:pt x="5108" y="16394"/>
                    <a:pt x="5089" y="16396"/>
                    <a:pt x="5071" y="16401"/>
                  </a:cubicBezTo>
                  <a:cubicBezTo>
                    <a:pt x="3736" y="16668"/>
                    <a:pt x="2436" y="16811"/>
                    <a:pt x="1597" y="16811"/>
                  </a:cubicBezTo>
                  <a:cubicBezTo>
                    <a:pt x="1086" y="16811"/>
                    <a:pt x="746" y="16758"/>
                    <a:pt x="672" y="16646"/>
                  </a:cubicBezTo>
                  <a:cubicBezTo>
                    <a:pt x="593" y="15887"/>
                    <a:pt x="4061" y="5200"/>
                    <a:pt x="5361" y="3249"/>
                  </a:cubicBezTo>
                  <a:cubicBezTo>
                    <a:pt x="6523" y="1507"/>
                    <a:pt x="9392" y="697"/>
                    <a:pt x="9422" y="688"/>
                  </a:cubicBezTo>
                  <a:cubicBezTo>
                    <a:pt x="9455" y="679"/>
                    <a:pt x="9488" y="663"/>
                    <a:pt x="9516" y="642"/>
                  </a:cubicBezTo>
                  <a:cubicBezTo>
                    <a:pt x="9583" y="592"/>
                    <a:pt x="9692" y="567"/>
                    <a:pt x="9832" y="567"/>
                  </a:cubicBezTo>
                  <a:close/>
                  <a:moveTo>
                    <a:pt x="9835" y="0"/>
                  </a:moveTo>
                  <a:cubicBezTo>
                    <a:pt x="9589" y="0"/>
                    <a:pt x="9385" y="52"/>
                    <a:pt x="9225" y="156"/>
                  </a:cubicBezTo>
                  <a:cubicBezTo>
                    <a:pt x="8817" y="275"/>
                    <a:pt x="6099" y="1124"/>
                    <a:pt x="4891" y="2934"/>
                  </a:cubicBezTo>
                  <a:cubicBezTo>
                    <a:pt x="3630" y="4826"/>
                    <a:pt x="1" y="15711"/>
                    <a:pt x="110" y="16708"/>
                  </a:cubicBezTo>
                  <a:cubicBezTo>
                    <a:pt x="122" y="16820"/>
                    <a:pt x="176" y="16980"/>
                    <a:pt x="355" y="17112"/>
                  </a:cubicBezTo>
                  <a:cubicBezTo>
                    <a:pt x="614" y="17302"/>
                    <a:pt x="1122" y="17370"/>
                    <a:pt x="1717" y="17370"/>
                  </a:cubicBezTo>
                  <a:cubicBezTo>
                    <a:pt x="2691" y="17370"/>
                    <a:pt x="3899" y="17187"/>
                    <a:pt x="4633" y="17057"/>
                  </a:cubicBezTo>
                  <a:lnTo>
                    <a:pt x="4633" y="17057"/>
                  </a:lnTo>
                  <a:cubicBezTo>
                    <a:pt x="3856" y="18712"/>
                    <a:pt x="1653" y="23484"/>
                    <a:pt x="1653" y="24499"/>
                  </a:cubicBezTo>
                  <a:cubicBezTo>
                    <a:pt x="1653" y="24973"/>
                    <a:pt x="1857" y="25388"/>
                    <a:pt x="2244" y="25698"/>
                  </a:cubicBezTo>
                  <a:cubicBezTo>
                    <a:pt x="2694" y="26059"/>
                    <a:pt x="3358" y="26248"/>
                    <a:pt x="4123" y="26248"/>
                  </a:cubicBezTo>
                  <a:cubicBezTo>
                    <a:pt x="4517" y="26246"/>
                    <a:pt x="4908" y="26200"/>
                    <a:pt x="5291" y="26113"/>
                  </a:cubicBezTo>
                  <a:cubicBezTo>
                    <a:pt x="7084" y="25714"/>
                    <a:pt x="12244" y="17077"/>
                    <a:pt x="13446" y="15029"/>
                  </a:cubicBezTo>
                  <a:cubicBezTo>
                    <a:pt x="13921" y="15510"/>
                    <a:pt x="14949" y="16423"/>
                    <a:pt x="15901" y="16423"/>
                  </a:cubicBezTo>
                  <a:cubicBezTo>
                    <a:pt x="16142" y="16423"/>
                    <a:pt x="16378" y="16365"/>
                    <a:pt x="16599" y="16226"/>
                  </a:cubicBezTo>
                  <a:cubicBezTo>
                    <a:pt x="17497" y="15661"/>
                    <a:pt x="17709" y="14746"/>
                    <a:pt x="17519" y="14090"/>
                  </a:cubicBezTo>
                  <a:cubicBezTo>
                    <a:pt x="17365" y="13554"/>
                    <a:pt x="16963" y="13193"/>
                    <a:pt x="16473" y="13138"/>
                  </a:cubicBezTo>
                  <a:cubicBezTo>
                    <a:pt x="16543" y="12904"/>
                    <a:pt x="16790" y="12435"/>
                    <a:pt x="16995" y="12045"/>
                  </a:cubicBezTo>
                  <a:cubicBezTo>
                    <a:pt x="17809" y="10494"/>
                    <a:pt x="19039" y="8150"/>
                    <a:pt x="18145" y="6293"/>
                  </a:cubicBezTo>
                  <a:cubicBezTo>
                    <a:pt x="17004" y="3924"/>
                    <a:pt x="12639" y="621"/>
                    <a:pt x="10427" y="80"/>
                  </a:cubicBezTo>
                  <a:cubicBezTo>
                    <a:pt x="10209" y="27"/>
                    <a:pt x="10011" y="0"/>
                    <a:pt x="98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38"/>
            <p:cNvSpPr/>
            <p:nvPr/>
          </p:nvSpPr>
          <p:spPr>
            <a:xfrm>
              <a:off x="4581175" y="2183300"/>
              <a:ext cx="498075" cy="486200"/>
            </a:xfrm>
            <a:custGeom>
              <a:avLst/>
              <a:gdLst/>
              <a:ahLst/>
              <a:cxnLst/>
              <a:rect l="l" t="t" r="r" b="b"/>
              <a:pathLst>
                <a:path w="19923" h="19448" extrusionOk="0">
                  <a:moveTo>
                    <a:pt x="5743" y="1"/>
                  </a:moveTo>
                  <a:cubicBezTo>
                    <a:pt x="3437" y="1"/>
                    <a:pt x="2660" y="1181"/>
                    <a:pt x="6337" y="3064"/>
                  </a:cubicBezTo>
                  <a:cubicBezTo>
                    <a:pt x="6337" y="3064"/>
                    <a:pt x="574" y="3064"/>
                    <a:pt x="265" y="5843"/>
                  </a:cubicBezTo>
                  <a:cubicBezTo>
                    <a:pt x="1" y="8210"/>
                    <a:pt x="2128" y="9457"/>
                    <a:pt x="4799" y="9457"/>
                  </a:cubicBezTo>
                  <a:cubicBezTo>
                    <a:pt x="5264" y="9457"/>
                    <a:pt x="5745" y="9419"/>
                    <a:pt x="6234" y="9343"/>
                  </a:cubicBezTo>
                  <a:cubicBezTo>
                    <a:pt x="7563" y="9135"/>
                    <a:pt x="8842" y="9044"/>
                    <a:pt x="9922" y="9044"/>
                  </a:cubicBezTo>
                  <a:cubicBezTo>
                    <a:pt x="11518" y="9044"/>
                    <a:pt x="12679" y="9242"/>
                    <a:pt x="12924" y="9548"/>
                  </a:cubicBezTo>
                  <a:cubicBezTo>
                    <a:pt x="13335" y="10062"/>
                    <a:pt x="8910" y="11092"/>
                    <a:pt x="9939" y="11812"/>
                  </a:cubicBezTo>
                  <a:cubicBezTo>
                    <a:pt x="10741" y="12374"/>
                    <a:pt x="11543" y="12436"/>
                    <a:pt x="11859" y="12436"/>
                  </a:cubicBezTo>
                  <a:cubicBezTo>
                    <a:pt x="11948" y="12436"/>
                    <a:pt x="11998" y="12431"/>
                    <a:pt x="11998" y="12431"/>
                  </a:cubicBezTo>
                  <a:lnTo>
                    <a:pt x="11998" y="12431"/>
                  </a:lnTo>
                  <a:cubicBezTo>
                    <a:pt x="11998" y="12431"/>
                    <a:pt x="10557" y="12843"/>
                    <a:pt x="10661" y="13872"/>
                  </a:cubicBezTo>
                  <a:cubicBezTo>
                    <a:pt x="10764" y="14901"/>
                    <a:pt x="11659" y="19447"/>
                    <a:pt x="12379" y="19447"/>
                  </a:cubicBezTo>
                  <a:cubicBezTo>
                    <a:pt x="13099" y="19447"/>
                    <a:pt x="14469" y="19357"/>
                    <a:pt x="14469" y="19357"/>
                  </a:cubicBezTo>
                  <a:cubicBezTo>
                    <a:pt x="14469" y="19357"/>
                    <a:pt x="16424" y="18430"/>
                    <a:pt x="17968" y="16783"/>
                  </a:cubicBezTo>
                  <a:cubicBezTo>
                    <a:pt x="19512" y="15137"/>
                    <a:pt x="19923" y="11637"/>
                    <a:pt x="17968" y="9580"/>
                  </a:cubicBezTo>
                  <a:cubicBezTo>
                    <a:pt x="16012" y="7521"/>
                    <a:pt x="14469" y="5534"/>
                    <a:pt x="12924" y="3888"/>
                  </a:cubicBezTo>
                  <a:cubicBezTo>
                    <a:pt x="11381" y="2241"/>
                    <a:pt x="9940" y="491"/>
                    <a:pt x="6852" y="79"/>
                  </a:cubicBezTo>
                  <a:cubicBezTo>
                    <a:pt x="6455" y="27"/>
                    <a:pt x="6082" y="1"/>
                    <a:pt x="57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38"/>
            <p:cNvSpPr/>
            <p:nvPr/>
          </p:nvSpPr>
          <p:spPr>
            <a:xfrm>
              <a:off x="4577850" y="2176275"/>
              <a:ext cx="508925" cy="500275"/>
            </a:xfrm>
            <a:custGeom>
              <a:avLst/>
              <a:gdLst/>
              <a:ahLst/>
              <a:cxnLst/>
              <a:rect l="l" t="t" r="r" b="b"/>
              <a:pathLst>
                <a:path w="20357" h="20011" extrusionOk="0">
                  <a:moveTo>
                    <a:pt x="5867" y="564"/>
                  </a:moveTo>
                  <a:cubicBezTo>
                    <a:pt x="6186" y="564"/>
                    <a:pt x="6548" y="588"/>
                    <a:pt x="6947" y="641"/>
                  </a:cubicBezTo>
                  <a:cubicBezTo>
                    <a:pt x="9736" y="1012"/>
                    <a:pt x="11105" y="2485"/>
                    <a:pt x="12554" y="4044"/>
                  </a:cubicBezTo>
                  <a:lnTo>
                    <a:pt x="12851" y="4362"/>
                  </a:lnTo>
                  <a:cubicBezTo>
                    <a:pt x="13549" y="5106"/>
                    <a:pt x="14246" y="5920"/>
                    <a:pt x="14987" y="6783"/>
                  </a:cubicBezTo>
                  <a:cubicBezTo>
                    <a:pt x="15890" y="7836"/>
                    <a:pt x="16825" y="8926"/>
                    <a:pt x="17896" y="10055"/>
                  </a:cubicBezTo>
                  <a:cubicBezTo>
                    <a:pt x="19707" y="11962"/>
                    <a:pt x="19383" y="15284"/>
                    <a:pt x="17895" y="16871"/>
                  </a:cubicBezTo>
                  <a:cubicBezTo>
                    <a:pt x="16538" y="18319"/>
                    <a:pt x="14830" y="19208"/>
                    <a:pt x="14527" y="19359"/>
                  </a:cubicBezTo>
                  <a:cubicBezTo>
                    <a:pt x="14265" y="19376"/>
                    <a:pt x="13138" y="19447"/>
                    <a:pt x="12548" y="19452"/>
                  </a:cubicBezTo>
                  <a:cubicBezTo>
                    <a:pt x="12075" y="19203"/>
                    <a:pt x="11218" y="15557"/>
                    <a:pt x="11075" y="14124"/>
                  </a:cubicBezTo>
                  <a:cubicBezTo>
                    <a:pt x="10997" y="13344"/>
                    <a:pt x="12198" y="12987"/>
                    <a:pt x="12210" y="12983"/>
                  </a:cubicBezTo>
                  <a:cubicBezTo>
                    <a:pt x="12344" y="12944"/>
                    <a:pt x="12431" y="12812"/>
                    <a:pt x="12411" y="12671"/>
                  </a:cubicBezTo>
                  <a:cubicBezTo>
                    <a:pt x="12391" y="12532"/>
                    <a:pt x="12272" y="12428"/>
                    <a:pt x="12131" y="12428"/>
                  </a:cubicBezTo>
                  <a:lnTo>
                    <a:pt x="12130" y="12428"/>
                  </a:lnTo>
                  <a:cubicBezTo>
                    <a:pt x="12122" y="12428"/>
                    <a:pt x="12111" y="12429"/>
                    <a:pt x="12103" y="12430"/>
                  </a:cubicBezTo>
                  <a:cubicBezTo>
                    <a:pt x="12102" y="12430"/>
                    <a:pt x="12063" y="12434"/>
                    <a:pt x="11996" y="12434"/>
                  </a:cubicBezTo>
                  <a:cubicBezTo>
                    <a:pt x="11723" y="12434"/>
                    <a:pt x="10975" y="12381"/>
                    <a:pt x="10234" y="11862"/>
                  </a:cubicBezTo>
                  <a:cubicBezTo>
                    <a:pt x="10225" y="11856"/>
                    <a:pt x="10216" y="11850"/>
                    <a:pt x="10211" y="11845"/>
                  </a:cubicBezTo>
                  <a:cubicBezTo>
                    <a:pt x="10358" y="11617"/>
                    <a:pt x="11293" y="11209"/>
                    <a:pt x="11806" y="10986"/>
                  </a:cubicBezTo>
                  <a:cubicBezTo>
                    <a:pt x="12794" y="10554"/>
                    <a:pt x="13273" y="10333"/>
                    <a:pt x="13355" y="9998"/>
                  </a:cubicBezTo>
                  <a:cubicBezTo>
                    <a:pt x="13386" y="9877"/>
                    <a:pt x="13357" y="9749"/>
                    <a:pt x="13278" y="9653"/>
                  </a:cubicBezTo>
                  <a:cubicBezTo>
                    <a:pt x="12940" y="9231"/>
                    <a:pt x="11668" y="9044"/>
                    <a:pt x="10103" y="9044"/>
                  </a:cubicBezTo>
                  <a:cubicBezTo>
                    <a:pt x="8917" y="9044"/>
                    <a:pt x="7565" y="9151"/>
                    <a:pt x="6323" y="9344"/>
                  </a:cubicBezTo>
                  <a:cubicBezTo>
                    <a:pt x="5851" y="9418"/>
                    <a:pt x="5387" y="9454"/>
                    <a:pt x="4942" y="9454"/>
                  </a:cubicBezTo>
                  <a:cubicBezTo>
                    <a:pt x="3464" y="9454"/>
                    <a:pt x="2181" y="9059"/>
                    <a:pt x="1426" y="8336"/>
                  </a:cubicBezTo>
                  <a:cubicBezTo>
                    <a:pt x="833" y="7768"/>
                    <a:pt x="581" y="7035"/>
                    <a:pt x="679" y="6156"/>
                  </a:cubicBezTo>
                  <a:cubicBezTo>
                    <a:pt x="956" y="3660"/>
                    <a:pt x="6416" y="3629"/>
                    <a:pt x="6471" y="3629"/>
                  </a:cubicBezTo>
                  <a:cubicBezTo>
                    <a:pt x="6601" y="3629"/>
                    <a:pt x="6714" y="3539"/>
                    <a:pt x="6746" y="3412"/>
                  </a:cubicBezTo>
                  <a:cubicBezTo>
                    <a:pt x="6776" y="3285"/>
                    <a:pt x="6716" y="3154"/>
                    <a:pt x="6599" y="3094"/>
                  </a:cubicBezTo>
                  <a:cubicBezTo>
                    <a:pt x="4682" y="2112"/>
                    <a:pt x="4121" y="1382"/>
                    <a:pt x="4223" y="1056"/>
                  </a:cubicBezTo>
                  <a:cubicBezTo>
                    <a:pt x="4308" y="783"/>
                    <a:pt x="4893" y="564"/>
                    <a:pt x="5867" y="564"/>
                  </a:cubicBezTo>
                  <a:close/>
                  <a:moveTo>
                    <a:pt x="5882" y="0"/>
                  </a:moveTo>
                  <a:cubicBezTo>
                    <a:pt x="4827" y="0"/>
                    <a:pt x="3888" y="233"/>
                    <a:pt x="3683" y="887"/>
                  </a:cubicBezTo>
                  <a:cubicBezTo>
                    <a:pt x="3481" y="1535"/>
                    <a:pt x="4079" y="2281"/>
                    <a:pt x="5461" y="3111"/>
                  </a:cubicBezTo>
                  <a:cubicBezTo>
                    <a:pt x="3730" y="3256"/>
                    <a:pt x="368" y="3829"/>
                    <a:pt x="117" y="6092"/>
                  </a:cubicBezTo>
                  <a:cubicBezTo>
                    <a:pt x="1" y="7141"/>
                    <a:pt x="318" y="8058"/>
                    <a:pt x="1036" y="8744"/>
                  </a:cubicBezTo>
                  <a:cubicBezTo>
                    <a:pt x="1904" y="9575"/>
                    <a:pt x="3300" y="10022"/>
                    <a:pt x="4921" y="10022"/>
                  </a:cubicBezTo>
                  <a:cubicBezTo>
                    <a:pt x="5401" y="10022"/>
                    <a:pt x="5900" y="9983"/>
                    <a:pt x="6411" y="9903"/>
                  </a:cubicBezTo>
                  <a:cubicBezTo>
                    <a:pt x="7768" y="9691"/>
                    <a:pt x="9012" y="9609"/>
                    <a:pt x="10037" y="9609"/>
                  </a:cubicBezTo>
                  <a:cubicBezTo>
                    <a:pt x="11388" y="9609"/>
                    <a:pt x="12360" y="9751"/>
                    <a:pt x="12714" y="9919"/>
                  </a:cubicBezTo>
                  <a:cubicBezTo>
                    <a:pt x="12480" y="10075"/>
                    <a:pt x="11953" y="10304"/>
                    <a:pt x="11581" y="10467"/>
                  </a:cubicBezTo>
                  <a:cubicBezTo>
                    <a:pt x="10409" y="10978"/>
                    <a:pt x="9686" y="11317"/>
                    <a:pt x="9637" y="11808"/>
                  </a:cubicBezTo>
                  <a:cubicBezTo>
                    <a:pt x="9623" y="11947"/>
                    <a:pt x="9660" y="12149"/>
                    <a:pt x="9911" y="12325"/>
                  </a:cubicBezTo>
                  <a:cubicBezTo>
                    <a:pt x="10286" y="12588"/>
                    <a:pt x="10707" y="12780"/>
                    <a:pt x="11151" y="12891"/>
                  </a:cubicBezTo>
                  <a:cubicBezTo>
                    <a:pt x="10782" y="13169"/>
                    <a:pt x="10453" y="13586"/>
                    <a:pt x="10513" y="14180"/>
                  </a:cubicBezTo>
                  <a:cubicBezTo>
                    <a:pt x="10519" y="14239"/>
                    <a:pt x="11314" y="20011"/>
                    <a:pt x="12513" y="20011"/>
                  </a:cubicBezTo>
                  <a:cubicBezTo>
                    <a:pt x="13234" y="20011"/>
                    <a:pt x="14564" y="19923"/>
                    <a:pt x="14620" y="19921"/>
                  </a:cubicBezTo>
                  <a:cubicBezTo>
                    <a:pt x="14655" y="19918"/>
                    <a:pt x="14690" y="19909"/>
                    <a:pt x="14723" y="19894"/>
                  </a:cubicBezTo>
                  <a:cubicBezTo>
                    <a:pt x="14804" y="19854"/>
                    <a:pt x="16744" y="18924"/>
                    <a:pt x="18307" y="17258"/>
                  </a:cubicBezTo>
                  <a:cubicBezTo>
                    <a:pt x="19998" y="15454"/>
                    <a:pt x="20357" y="11824"/>
                    <a:pt x="18306" y="9665"/>
                  </a:cubicBezTo>
                  <a:cubicBezTo>
                    <a:pt x="17243" y="8547"/>
                    <a:pt x="16314" y="7462"/>
                    <a:pt x="15415" y="6413"/>
                  </a:cubicBezTo>
                  <a:cubicBezTo>
                    <a:pt x="14671" y="5547"/>
                    <a:pt x="13969" y="4727"/>
                    <a:pt x="13264" y="3975"/>
                  </a:cubicBezTo>
                  <a:lnTo>
                    <a:pt x="12968" y="3658"/>
                  </a:lnTo>
                  <a:cubicBezTo>
                    <a:pt x="11515" y="2095"/>
                    <a:pt x="10012" y="479"/>
                    <a:pt x="7022" y="80"/>
                  </a:cubicBezTo>
                  <a:cubicBezTo>
                    <a:pt x="6646" y="30"/>
                    <a:pt x="6257" y="0"/>
                    <a:pt x="588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38"/>
            <p:cNvSpPr/>
            <p:nvPr/>
          </p:nvSpPr>
          <p:spPr>
            <a:xfrm>
              <a:off x="5032475" y="2518475"/>
              <a:ext cx="18975" cy="59825"/>
            </a:xfrm>
            <a:custGeom>
              <a:avLst/>
              <a:gdLst/>
              <a:ahLst/>
              <a:cxnLst/>
              <a:rect l="l" t="t" r="r" b="b"/>
              <a:pathLst>
                <a:path w="759" h="2393" extrusionOk="0">
                  <a:moveTo>
                    <a:pt x="305" y="0"/>
                  </a:moveTo>
                  <a:cubicBezTo>
                    <a:pt x="290" y="0"/>
                    <a:pt x="274" y="1"/>
                    <a:pt x="259" y="4"/>
                  </a:cubicBezTo>
                  <a:cubicBezTo>
                    <a:pt x="105" y="30"/>
                    <a:pt x="0" y="175"/>
                    <a:pt x="25" y="329"/>
                  </a:cubicBezTo>
                  <a:cubicBezTo>
                    <a:pt x="186" y="1318"/>
                    <a:pt x="87" y="2064"/>
                    <a:pt x="86" y="2071"/>
                  </a:cubicBezTo>
                  <a:cubicBezTo>
                    <a:pt x="64" y="2225"/>
                    <a:pt x="173" y="2369"/>
                    <a:pt x="327" y="2391"/>
                  </a:cubicBezTo>
                  <a:cubicBezTo>
                    <a:pt x="340" y="2392"/>
                    <a:pt x="354" y="2393"/>
                    <a:pt x="367" y="2393"/>
                  </a:cubicBezTo>
                  <a:cubicBezTo>
                    <a:pt x="508" y="2393"/>
                    <a:pt x="626" y="2289"/>
                    <a:pt x="646" y="2149"/>
                  </a:cubicBezTo>
                  <a:cubicBezTo>
                    <a:pt x="651" y="2116"/>
                    <a:pt x="759" y="1316"/>
                    <a:pt x="583" y="238"/>
                  </a:cubicBezTo>
                  <a:cubicBezTo>
                    <a:pt x="560" y="99"/>
                    <a:pt x="441" y="0"/>
                    <a:pt x="3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38"/>
            <p:cNvSpPr/>
            <p:nvPr/>
          </p:nvSpPr>
          <p:spPr>
            <a:xfrm>
              <a:off x="4654750" y="2334100"/>
              <a:ext cx="383075" cy="161700"/>
            </a:xfrm>
            <a:custGeom>
              <a:avLst/>
              <a:gdLst/>
              <a:ahLst/>
              <a:cxnLst/>
              <a:rect l="l" t="t" r="r" b="b"/>
              <a:pathLst>
                <a:path w="15323" h="6468" extrusionOk="0">
                  <a:moveTo>
                    <a:pt x="4834" y="0"/>
                  </a:moveTo>
                  <a:cubicBezTo>
                    <a:pt x="4825" y="0"/>
                    <a:pt x="4817" y="0"/>
                    <a:pt x="4808" y="1"/>
                  </a:cubicBezTo>
                  <a:cubicBezTo>
                    <a:pt x="3448" y="133"/>
                    <a:pt x="268" y="541"/>
                    <a:pt x="92" y="1475"/>
                  </a:cubicBezTo>
                  <a:cubicBezTo>
                    <a:pt x="1" y="1963"/>
                    <a:pt x="585" y="2259"/>
                    <a:pt x="777" y="2355"/>
                  </a:cubicBezTo>
                  <a:cubicBezTo>
                    <a:pt x="1380" y="2661"/>
                    <a:pt x="2046" y="2760"/>
                    <a:pt x="2774" y="2760"/>
                  </a:cubicBezTo>
                  <a:cubicBezTo>
                    <a:pt x="3410" y="2760"/>
                    <a:pt x="4093" y="2684"/>
                    <a:pt x="4822" y="2603"/>
                  </a:cubicBezTo>
                  <a:cubicBezTo>
                    <a:pt x="5664" y="2509"/>
                    <a:pt x="6556" y="2410"/>
                    <a:pt x="7500" y="2410"/>
                  </a:cubicBezTo>
                  <a:cubicBezTo>
                    <a:pt x="8721" y="2410"/>
                    <a:pt x="10032" y="2576"/>
                    <a:pt x="11441" y="3134"/>
                  </a:cubicBezTo>
                  <a:cubicBezTo>
                    <a:pt x="13028" y="3762"/>
                    <a:pt x="14139" y="4824"/>
                    <a:pt x="14740" y="6291"/>
                  </a:cubicBezTo>
                  <a:cubicBezTo>
                    <a:pt x="14783" y="6397"/>
                    <a:pt x="14886" y="6466"/>
                    <a:pt x="15002" y="6467"/>
                  </a:cubicBezTo>
                  <a:cubicBezTo>
                    <a:pt x="15039" y="6467"/>
                    <a:pt x="15075" y="6459"/>
                    <a:pt x="15108" y="6445"/>
                  </a:cubicBezTo>
                  <a:cubicBezTo>
                    <a:pt x="15253" y="6387"/>
                    <a:pt x="15322" y="6221"/>
                    <a:pt x="15264" y="6077"/>
                  </a:cubicBezTo>
                  <a:cubicBezTo>
                    <a:pt x="14601" y="4462"/>
                    <a:pt x="13384" y="3294"/>
                    <a:pt x="11649" y="2608"/>
                  </a:cubicBezTo>
                  <a:cubicBezTo>
                    <a:pt x="10163" y="2019"/>
                    <a:pt x="8762" y="1847"/>
                    <a:pt x="7483" y="1847"/>
                  </a:cubicBezTo>
                  <a:cubicBezTo>
                    <a:pt x="6498" y="1847"/>
                    <a:pt x="5584" y="1949"/>
                    <a:pt x="4759" y="2041"/>
                  </a:cubicBezTo>
                  <a:cubicBezTo>
                    <a:pt x="4050" y="2120"/>
                    <a:pt x="3388" y="2194"/>
                    <a:pt x="2782" y="2194"/>
                  </a:cubicBezTo>
                  <a:cubicBezTo>
                    <a:pt x="2129" y="2194"/>
                    <a:pt x="1541" y="2108"/>
                    <a:pt x="1032" y="1851"/>
                  </a:cubicBezTo>
                  <a:cubicBezTo>
                    <a:pt x="703" y="1684"/>
                    <a:pt x="653" y="1580"/>
                    <a:pt x="649" y="1580"/>
                  </a:cubicBezTo>
                  <a:cubicBezTo>
                    <a:pt x="769" y="1246"/>
                    <a:pt x="2736" y="771"/>
                    <a:pt x="4862" y="563"/>
                  </a:cubicBezTo>
                  <a:cubicBezTo>
                    <a:pt x="5018" y="548"/>
                    <a:pt x="5132" y="410"/>
                    <a:pt x="5117" y="254"/>
                  </a:cubicBezTo>
                  <a:cubicBezTo>
                    <a:pt x="5100" y="109"/>
                    <a:pt x="4977" y="0"/>
                    <a:pt x="48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38"/>
            <p:cNvSpPr/>
            <p:nvPr/>
          </p:nvSpPr>
          <p:spPr>
            <a:xfrm>
              <a:off x="4863275" y="2453825"/>
              <a:ext cx="138100" cy="143650"/>
            </a:xfrm>
            <a:custGeom>
              <a:avLst/>
              <a:gdLst/>
              <a:ahLst/>
              <a:cxnLst/>
              <a:rect l="l" t="t" r="r" b="b"/>
              <a:pathLst>
                <a:path w="5524" h="5746" extrusionOk="0">
                  <a:moveTo>
                    <a:pt x="325" y="1"/>
                  </a:moveTo>
                  <a:cubicBezTo>
                    <a:pt x="220" y="1"/>
                    <a:pt x="119" y="59"/>
                    <a:pt x="70" y="160"/>
                  </a:cubicBezTo>
                  <a:cubicBezTo>
                    <a:pt x="0" y="301"/>
                    <a:pt x="61" y="473"/>
                    <a:pt x="205" y="540"/>
                  </a:cubicBezTo>
                  <a:cubicBezTo>
                    <a:pt x="246" y="561"/>
                    <a:pt x="4398" y="2624"/>
                    <a:pt x="4939" y="5515"/>
                  </a:cubicBezTo>
                  <a:cubicBezTo>
                    <a:pt x="4964" y="5648"/>
                    <a:pt x="5080" y="5745"/>
                    <a:pt x="5216" y="5745"/>
                  </a:cubicBezTo>
                  <a:cubicBezTo>
                    <a:pt x="5234" y="5745"/>
                    <a:pt x="5252" y="5743"/>
                    <a:pt x="5269" y="5740"/>
                  </a:cubicBezTo>
                  <a:cubicBezTo>
                    <a:pt x="5423" y="5711"/>
                    <a:pt x="5524" y="5564"/>
                    <a:pt x="5494" y="5410"/>
                  </a:cubicBezTo>
                  <a:cubicBezTo>
                    <a:pt x="4901" y="2240"/>
                    <a:pt x="634" y="121"/>
                    <a:pt x="452" y="31"/>
                  </a:cubicBezTo>
                  <a:cubicBezTo>
                    <a:pt x="412" y="10"/>
                    <a:pt x="368" y="1"/>
                    <a:pt x="3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38"/>
            <p:cNvSpPr/>
            <p:nvPr/>
          </p:nvSpPr>
          <p:spPr>
            <a:xfrm>
              <a:off x="4655275" y="2705725"/>
              <a:ext cx="171975" cy="50150"/>
            </a:xfrm>
            <a:custGeom>
              <a:avLst/>
              <a:gdLst/>
              <a:ahLst/>
              <a:cxnLst/>
              <a:rect l="l" t="t" r="r" b="b"/>
              <a:pathLst>
                <a:path w="6879" h="2006" extrusionOk="0">
                  <a:moveTo>
                    <a:pt x="6561" y="1"/>
                  </a:moveTo>
                  <a:cubicBezTo>
                    <a:pt x="6498" y="1"/>
                    <a:pt x="6434" y="22"/>
                    <a:pt x="6381" y="65"/>
                  </a:cubicBezTo>
                  <a:cubicBezTo>
                    <a:pt x="5343" y="945"/>
                    <a:pt x="1617" y="1356"/>
                    <a:pt x="268" y="1440"/>
                  </a:cubicBezTo>
                  <a:cubicBezTo>
                    <a:pt x="117" y="1450"/>
                    <a:pt x="0" y="1578"/>
                    <a:pt x="5" y="1731"/>
                  </a:cubicBezTo>
                  <a:cubicBezTo>
                    <a:pt x="9" y="1883"/>
                    <a:pt x="133" y="2003"/>
                    <a:pt x="285" y="2006"/>
                  </a:cubicBezTo>
                  <a:cubicBezTo>
                    <a:pt x="292" y="2006"/>
                    <a:pt x="297" y="2004"/>
                    <a:pt x="304" y="2004"/>
                  </a:cubicBezTo>
                  <a:cubicBezTo>
                    <a:pt x="509" y="1991"/>
                    <a:pt x="5353" y="1676"/>
                    <a:pt x="6748" y="497"/>
                  </a:cubicBezTo>
                  <a:cubicBezTo>
                    <a:pt x="6864" y="396"/>
                    <a:pt x="6878" y="219"/>
                    <a:pt x="6778" y="101"/>
                  </a:cubicBezTo>
                  <a:cubicBezTo>
                    <a:pt x="6722" y="35"/>
                    <a:pt x="6642" y="1"/>
                    <a:pt x="656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38"/>
            <p:cNvSpPr/>
            <p:nvPr/>
          </p:nvSpPr>
          <p:spPr>
            <a:xfrm>
              <a:off x="4616275" y="2610500"/>
              <a:ext cx="131400" cy="48675"/>
            </a:xfrm>
            <a:custGeom>
              <a:avLst/>
              <a:gdLst/>
              <a:ahLst/>
              <a:cxnLst/>
              <a:rect l="l" t="t" r="r" b="b"/>
              <a:pathLst>
                <a:path w="5256" h="1947" extrusionOk="0">
                  <a:moveTo>
                    <a:pt x="4933" y="0"/>
                  </a:moveTo>
                  <a:cubicBezTo>
                    <a:pt x="4828" y="0"/>
                    <a:pt x="4726" y="60"/>
                    <a:pt x="4679" y="162"/>
                  </a:cubicBezTo>
                  <a:cubicBezTo>
                    <a:pt x="4215" y="1135"/>
                    <a:pt x="3124" y="1376"/>
                    <a:pt x="2157" y="1376"/>
                  </a:cubicBezTo>
                  <a:cubicBezTo>
                    <a:pt x="1218" y="1376"/>
                    <a:pt x="396" y="1148"/>
                    <a:pt x="379" y="1143"/>
                  </a:cubicBezTo>
                  <a:cubicBezTo>
                    <a:pt x="357" y="1138"/>
                    <a:pt x="335" y="1136"/>
                    <a:pt x="314" y="1136"/>
                  </a:cubicBezTo>
                  <a:cubicBezTo>
                    <a:pt x="190" y="1136"/>
                    <a:pt x="77" y="1217"/>
                    <a:pt x="42" y="1341"/>
                  </a:cubicBezTo>
                  <a:cubicBezTo>
                    <a:pt x="1" y="1486"/>
                    <a:pt x="80" y="1639"/>
                    <a:pt x="224" y="1687"/>
                  </a:cubicBezTo>
                  <a:cubicBezTo>
                    <a:pt x="297" y="1707"/>
                    <a:pt x="1157" y="1946"/>
                    <a:pt x="2161" y="1946"/>
                  </a:cubicBezTo>
                  <a:cubicBezTo>
                    <a:pt x="3287" y="1946"/>
                    <a:pt x="4597" y="1646"/>
                    <a:pt x="5188" y="404"/>
                  </a:cubicBezTo>
                  <a:cubicBezTo>
                    <a:pt x="5256" y="263"/>
                    <a:pt x="5196" y="94"/>
                    <a:pt x="5055" y="28"/>
                  </a:cubicBezTo>
                  <a:cubicBezTo>
                    <a:pt x="5016" y="9"/>
                    <a:pt x="4974" y="0"/>
                    <a:pt x="49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38"/>
            <p:cNvSpPr/>
            <p:nvPr/>
          </p:nvSpPr>
          <p:spPr>
            <a:xfrm>
              <a:off x="4716300" y="2600225"/>
              <a:ext cx="54075" cy="29575"/>
            </a:xfrm>
            <a:custGeom>
              <a:avLst/>
              <a:gdLst/>
              <a:ahLst/>
              <a:cxnLst/>
              <a:rect l="l" t="t" r="r" b="b"/>
              <a:pathLst>
                <a:path w="2163" h="1183" extrusionOk="0">
                  <a:moveTo>
                    <a:pt x="320" y="0"/>
                  </a:moveTo>
                  <a:cubicBezTo>
                    <a:pt x="207" y="0"/>
                    <a:pt x="101" y="67"/>
                    <a:pt x="57" y="178"/>
                  </a:cubicBezTo>
                  <a:cubicBezTo>
                    <a:pt x="0" y="322"/>
                    <a:pt x="68" y="485"/>
                    <a:pt x="210" y="544"/>
                  </a:cubicBezTo>
                  <a:lnTo>
                    <a:pt x="1754" y="1162"/>
                  </a:lnTo>
                  <a:cubicBezTo>
                    <a:pt x="1787" y="1175"/>
                    <a:pt x="1823" y="1182"/>
                    <a:pt x="1859" y="1182"/>
                  </a:cubicBezTo>
                  <a:cubicBezTo>
                    <a:pt x="1994" y="1182"/>
                    <a:pt x="2111" y="1086"/>
                    <a:pt x="2136" y="953"/>
                  </a:cubicBezTo>
                  <a:cubicBezTo>
                    <a:pt x="2162" y="819"/>
                    <a:pt x="2089" y="687"/>
                    <a:pt x="1963" y="637"/>
                  </a:cubicBezTo>
                  <a:lnTo>
                    <a:pt x="420" y="18"/>
                  </a:lnTo>
                  <a:cubicBezTo>
                    <a:pt x="387" y="6"/>
                    <a:pt x="353" y="0"/>
                    <a:pt x="3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38"/>
            <p:cNvSpPr/>
            <p:nvPr/>
          </p:nvSpPr>
          <p:spPr>
            <a:xfrm>
              <a:off x="4572350" y="2527500"/>
              <a:ext cx="79800" cy="72050"/>
            </a:xfrm>
            <a:custGeom>
              <a:avLst/>
              <a:gdLst/>
              <a:ahLst/>
              <a:cxnLst/>
              <a:rect l="l" t="t" r="r" b="b"/>
              <a:pathLst>
                <a:path w="3192" h="2882" extrusionOk="0">
                  <a:moveTo>
                    <a:pt x="3191" y="0"/>
                  </a:moveTo>
                  <a:cubicBezTo>
                    <a:pt x="3191" y="1"/>
                    <a:pt x="0" y="411"/>
                    <a:pt x="0" y="927"/>
                  </a:cubicBezTo>
                  <a:cubicBezTo>
                    <a:pt x="0" y="1441"/>
                    <a:pt x="2059" y="2882"/>
                    <a:pt x="2059" y="2882"/>
                  </a:cubicBezTo>
                  <a:lnTo>
                    <a:pt x="31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38"/>
            <p:cNvSpPr/>
            <p:nvPr/>
          </p:nvSpPr>
          <p:spPr>
            <a:xfrm>
              <a:off x="4565250" y="2520400"/>
              <a:ext cx="94400" cy="86225"/>
            </a:xfrm>
            <a:custGeom>
              <a:avLst/>
              <a:gdLst/>
              <a:ahLst/>
              <a:cxnLst/>
              <a:rect l="l" t="t" r="r" b="b"/>
              <a:pathLst>
                <a:path w="3776" h="3449" extrusionOk="0">
                  <a:moveTo>
                    <a:pt x="3474" y="1"/>
                  </a:moveTo>
                  <a:cubicBezTo>
                    <a:pt x="3462" y="1"/>
                    <a:pt x="3450" y="1"/>
                    <a:pt x="3438" y="3"/>
                  </a:cubicBezTo>
                  <a:cubicBezTo>
                    <a:pt x="1" y="448"/>
                    <a:pt x="1" y="1021"/>
                    <a:pt x="1" y="1211"/>
                  </a:cubicBezTo>
                  <a:cubicBezTo>
                    <a:pt x="1" y="1787"/>
                    <a:pt x="1367" y="2828"/>
                    <a:pt x="2180" y="3397"/>
                  </a:cubicBezTo>
                  <a:cubicBezTo>
                    <a:pt x="2227" y="3431"/>
                    <a:pt x="2284" y="3448"/>
                    <a:pt x="2342" y="3448"/>
                  </a:cubicBezTo>
                  <a:lnTo>
                    <a:pt x="2342" y="3448"/>
                  </a:lnTo>
                  <a:cubicBezTo>
                    <a:pt x="2466" y="3448"/>
                    <a:pt x="2574" y="3369"/>
                    <a:pt x="2611" y="3251"/>
                  </a:cubicBezTo>
                  <a:cubicBezTo>
                    <a:pt x="2649" y="3133"/>
                    <a:pt x="2606" y="3005"/>
                    <a:pt x="2505" y="2934"/>
                  </a:cubicBezTo>
                  <a:cubicBezTo>
                    <a:pt x="1554" y="2268"/>
                    <a:pt x="708" y="1522"/>
                    <a:pt x="581" y="1252"/>
                  </a:cubicBezTo>
                  <a:cubicBezTo>
                    <a:pt x="873" y="1028"/>
                    <a:pt x="2290" y="722"/>
                    <a:pt x="3511" y="565"/>
                  </a:cubicBezTo>
                  <a:cubicBezTo>
                    <a:pt x="3666" y="544"/>
                    <a:pt x="3775" y="403"/>
                    <a:pt x="3755" y="248"/>
                  </a:cubicBezTo>
                  <a:cubicBezTo>
                    <a:pt x="3737" y="104"/>
                    <a:pt x="3614" y="1"/>
                    <a:pt x="3474" y="1"/>
                  </a:cubicBezTo>
                  <a:close/>
                  <a:moveTo>
                    <a:pt x="2342" y="3448"/>
                  </a:moveTo>
                  <a:cubicBezTo>
                    <a:pt x="2342" y="3448"/>
                    <a:pt x="2342" y="3448"/>
                    <a:pt x="2342" y="3448"/>
                  </a:cubicBezTo>
                  <a:lnTo>
                    <a:pt x="2343" y="3448"/>
                  </a:lnTo>
                  <a:cubicBezTo>
                    <a:pt x="2343" y="3448"/>
                    <a:pt x="2342" y="3448"/>
                    <a:pt x="2342" y="344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38"/>
            <p:cNvSpPr/>
            <p:nvPr/>
          </p:nvSpPr>
          <p:spPr>
            <a:xfrm>
              <a:off x="4638400" y="2478975"/>
              <a:ext cx="27625" cy="40900"/>
            </a:xfrm>
            <a:custGeom>
              <a:avLst/>
              <a:gdLst/>
              <a:ahLst/>
              <a:cxnLst/>
              <a:rect l="l" t="t" r="r" b="b"/>
              <a:pathLst>
                <a:path w="1105" h="1636" extrusionOk="0">
                  <a:moveTo>
                    <a:pt x="750" y="1"/>
                  </a:moveTo>
                  <a:cubicBezTo>
                    <a:pt x="539" y="1"/>
                    <a:pt x="283" y="284"/>
                    <a:pt x="149" y="684"/>
                  </a:cubicBezTo>
                  <a:cubicBezTo>
                    <a:pt x="0" y="1129"/>
                    <a:pt x="60" y="1549"/>
                    <a:pt x="283" y="1624"/>
                  </a:cubicBezTo>
                  <a:cubicBezTo>
                    <a:pt x="306" y="1632"/>
                    <a:pt x="329" y="1635"/>
                    <a:pt x="353" y="1635"/>
                  </a:cubicBezTo>
                  <a:cubicBezTo>
                    <a:pt x="565" y="1635"/>
                    <a:pt x="821" y="1353"/>
                    <a:pt x="956" y="952"/>
                  </a:cubicBezTo>
                  <a:cubicBezTo>
                    <a:pt x="1105" y="508"/>
                    <a:pt x="1044" y="86"/>
                    <a:pt x="821" y="12"/>
                  </a:cubicBezTo>
                  <a:cubicBezTo>
                    <a:pt x="798" y="5"/>
                    <a:pt x="775" y="1"/>
                    <a:pt x="7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38"/>
            <p:cNvSpPr/>
            <p:nvPr/>
          </p:nvSpPr>
          <p:spPr>
            <a:xfrm>
              <a:off x="4706025" y="2513300"/>
              <a:ext cx="27625" cy="40900"/>
            </a:xfrm>
            <a:custGeom>
              <a:avLst/>
              <a:gdLst/>
              <a:ahLst/>
              <a:cxnLst/>
              <a:rect l="l" t="t" r="r" b="b"/>
              <a:pathLst>
                <a:path w="1105" h="1636" extrusionOk="0">
                  <a:moveTo>
                    <a:pt x="751" y="1"/>
                  </a:moveTo>
                  <a:cubicBezTo>
                    <a:pt x="539" y="1"/>
                    <a:pt x="283" y="284"/>
                    <a:pt x="150" y="683"/>
                  </a:cubicBezTo>
                  <a:cubicBezTo>
                    <a:pt x="1" y="1128"/>
                    <a:pt x="62" y="1550"/>
                    <a:pt x="283" y="1624"/>
                  </a:cubicBezTo>
                  <a:cubicBezTo>
                    <a:pt x="306" y="1631"/>
                    <a:pt x="330" y="1635"/>
                    <a:pt x="354" y="1635"/>
                  </a:cubicBezTo>
                  <a:cubicBezTo>
                    <a:pt x="566" y="1635"/>
                    <a:pt x="822" y="1352"/>
                    <a:pt x="956" y="952"/>
                  </a:cubicBezTo>
                  <a:cubicBezTo>
                    <a:pt x="1105" y="508"/>
                    <a:pt x="1045" y="86"/>
                    <a:pt x="822" y="12"/>
                  </a:cubicBezTo>
                  <a:cubicBezTo>
                    <a:pt x="799" y="4"/>
                    <a:pt x="776" y="1"/>
                    <a:pt x="7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38"/>
            <p:cNvSpPr/>
            <p:nvPr/>
          </p:nvSpPr>
          <p:spPr>
            <a:xfrm>
              <a:off x="4733625" y="2464000"/>
              <a:ext cx="39000" cy="56675"/>
            </a:xfrm>
            <a:custGeom>
              <a:avLst/>
              <a:gdLst/>
              <a:ahLst/>
              <a:cxnLst/>
              <a:rect l="l" t="t" r="r" b="b"/>
              <a:pathLst>
                <a:path w="1560" h="2267" extrusionOk="0">
                  <a:moveTo>
                    <a:pt x="1" y="0"/>
                  </a:moveTo>
                  <a:lnTo>
                    <a:pt x="1418" y="2267"/>
                  </a:lnTo>
                  <a:cubicBezTo>
                    <a:pt x="1559" y="142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38"/>
            <p:cNvSpPr/>
            <p:nvPr/>
          </p:nvSpPr>
          <p:spPr>
            <a:xfrm>
              <a:off x="4724650" y="2456925"/>
              <a:ext cx="55425" cy="70825"/>
            </a:xfrm>
            <a:custGeom>
              <a:avLst/>
              <a:gdLst/>
              <a:ahLst/>
              <a:cxnLst/>
              <a:rect l="l" t="t" r="r" b="b"/>
              <a:pathLst>
                <a:path w="2217" h="2833" extrusionOk="0">
                  <a:moveTo>
                    <a:pt x="358" y="1"/>
                  </a:moveTo>
                  <a:cubicBezTo>
                    <a:pt x="141" y="1"/>
                    <a:pt x="1" y="243"/>
                    <a:pt x="120" y="433"/>
                  </a:cubicBezTo>
                  <a:lnTo>
                    <a:pt x="1538" y="2700"/>
                  </a:lnTo>
                  <a:cubicBezTo>
                    <a:pt x="1589" y="2782"/>
                    <a:pt x="1679" y="2832"/>
                    <a:pt x="1777" y="2832"/>
                  </a:cubicBezTo>
                  <a:lnTo>
                    <a:pt x="1777" y="2832"/>
                  </a:lnTo>
                  <a:cubicBezTo>
                    <a:pt x="1925" y="2832"/>
                    <a:pt x="2048" y="2717"/>
                    <a:pt x="2059" y="2568"/>
                  </a:cubicBezTo>
                  <a:cubicBezTo>
                    <a:pt x="2216" y="197"/>
                    <a:pt x="403" y="4"/>
                    <a:pt x="385" y="2"/>
                  </a:cubicBezTo>
                  <a:cubicBezTo>
                    <a:pt x="376" y="1"/>
                    <a:pt x="367" y="1"/>
                    <a:pt x="358" y="1"/>
                  </a:cubicBezTo>
                  <a:close/>
                  <a:moveTo>
                    <a:pt x="1777" y="2832"/>
                  </a:moveTo>
                  <a:cubicBezTo>
                    <a:pt x="1776" y="2832"/>
                    <a:pt x="1776" y="2832"/>
                    <a:pt x="1776" y="2832"/>
                  </a:cubicBezTo>
                  <a:lnTo>
                    <a:pt x="1777" y="2832"/>
                  </a:lnTo>
                  <a:cubicBezTo>
                    <a:pt x="1777" y="2832"/>
                    <a:pt x="1777" y="2832"/>
                    <a:pt x="1777" y="283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38"/>
            <p:cNvSpPr/>
            <p:nvPr/>
          </p:nvSpPr>
          <p:spPr>
            <a:xfrm>
              <a:off x="4648650" y="2429275"/>
              <a:ext cx="49600" cy="20600"/>
            </a:xfrm>
            <a:custGeom>
              <a:avLst/>
              <a:gdLst/>
              <a:ahLst/>
              <a:cxnLst/>
              <a:rect l="l" t="t" r="r" b="b"/>
              <a:pathLst>
                <a:path w="1984" h="824" extrusionOk="0">
                  <a:moveTo>
                    <a:pt x="1206" y="0"/>
                  </a:moveTo>
                  <a:cubicBezTo>
                    <a:pt x="877" y="0"/>
                    <a:pt x="462" y="188"/>
                    <a:pt x="0" y="823"/>
                  </a:cubicBezTo>
                  <a:lnTo>
                    <a:pt x="1984" y="398"/>
                  </a:lnTo>
                  <a:cubicBezTo>
                    <a:pt x="1984" y="398"/>
                    <a:pt x="1685" y="0"/>
                    <a:pt x="120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38"/>
            <p:cNvSpPr/>
            <p:nvPr/>
          </p:nvSpPr>
          <p:spPr>
            <a:xfrm>
              <a:off x="4639550" y="2422200"/>
              <a:ext cx="67475" cy="34725"/>
            </a:xfrm>
            <a:custGeom>
              <a:avLst/>
              <a:gdLst/>
              <a:ahLst/>
              <a:cxnLst/>
              <a:rect l="l" t="t" r="r" b="b"/>
              <a:pathLst>
                <a:path w="2699" h="1389" extrusionOk="0">
                  <a:moveTo>
                    <a:pt x="1529" y="567"/>
                  </a:moveTo>
                  <a:lnTo>
                    <a:pt x="1355" y="604"/>
                  </a:lnTo>
                  <a:cubicBezTo>
                    <a:pt x="1411" y="585"/>
                    <a:pt x="1470" y="573"/>
                    <a:pt x="1529" y="567"/>
                  </a:cubicBezTo>
                  <a:close/>
                  <a:moveTo>
                    <a:pt x="1562" y="1"/>
                  </a:moveTo>
                  <a:cubicBezTo>
                    <a:pt x="1066" y="4"/>
                    <a:pt x="587" y="320"/>
                    <a:pt x="136" y="940"/>
                  </a:cubicBezTo>
                  <a:cubicBezTo>
                    <a:pt x="0" y="1127"/>
                    <a:pt x="134" y="1389"/>
                    <a:pt x="364" y="1389"/>
                  </a:cubicBezTo>
                  <a:cubicBezTo>
                    <a:pt x="385" y="1389"/>
                    <a:pt x="404" y="1387"/>
                    <a:pt x="424" y="1382"/>
                  </a:cubicBezTo>
                  <a:lnTo>
                    <a:pt x="2408" y="957"/>
                  </a:lnTo>
                  <a:cubicBezTo>
                    <a:pt x="2610" y="915"/>
                    <a:pt x="2699" y="677"/>
                    <a:pt x="2575" y="512"/>
                  </a:cubicBezTo>
                  <a:cubicBezTo>
                    <a:pt x="2559" y="491"/>
                    <a:pt x="2185" y="1"/>
                    <a:pt x="15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38"/>
            <p:cNvSpPr/>
            <p:nvPr/>
          </p:nvSpPr>
          <p:spPr>
            <a:xfrm>
              <a:off x="3243525" y="1029425"/>
              <a:ext cx="744700" cy="1174425"/>
            </a:xfrm>
            <a:custGeom>
              <a:avLst/>
              <a:gdLst/>
              <a:ahLst/>
              <a:cxnLst/>
              <a:rect l="l" t="t" r="r" b="b"/>
              <a:pathLst>
                <a:path w="29788" h="46977" extrusionOk="0">
                  <a:moveTo>
                    <a:pt x="14894" y="1"/>
                  </a:moveTo>
                  <a:lnTo>
                    <a:pt x="0" y="18750"/>
                  </a:lnTo>
                  <a:lnTo>
                    <a:pt x="5827" y="18750"/>
                  </a:lnTo>
                  <a:lnTo>
                    <a:pt x="5827" y="46977"/>
                  </a:lnTo>
                  <a:lnTo>
                    <a:pt x="23962" y="46977"/>
                  </a:lnTo>
                  <a:lnTo>
                    <a:pt x="23962" y="18750"/>
                  </a:lnTo>
                  <a:lnTo>
                    <a:pt x="29788" y="18750"/>
                  </a:lnTo>
                  <a:lnTo>
                    <a:pt x="1489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38"/>
            <p:cNvSpPr/>
            <p:nvPr/>
          </p:nvSpPr>
          <p:spPr>
            <a:xfrm>
              <a:off x="3234300" y="1022500"/>
              <a:ext cx="763150" cy="1188425"/>
            </a:xfrm>
            <a:custGeom>
              <a:avLst/>
              <a:gdLst/>
              <a:ahLst/>
              <a:cxnLst/>
              <a:rect l="l" t="t" r="r" b="b"/>
              <a:pathLst>
                <a:path w="30526" h="47537" extrusionOk="0">
                  <a:moveTo>
                    <a:pt x="15263" y="732"/>
                  </a:moveTo>
                  <a:lnTo>
                    <a:pt x="29571" y="18744"/>
                  </a:lnTo>
                  <a:lnTo>
                    <a:pt x="24331" y="18744"/>
                  </a:lnTo>
                  <a:cubicBezTo>
                    <a:pt x="24331" y="18744"/>
                    <a:pt x="24330" y="18744"/>
                    <a:pt x="24329" y="18744"/>
                  </a:cubicBezTo>
                  <a:cubicBezTo>
                    <a:pt x="24175" y="18744"/>
                    <a:pt x="24049" y="18871"/>
                    <a:pt x="24049" y="19027"/>
                  </a:cubicBezTo>
                  <a:lnTo>
                    <a:pt x="24049" y="46971"/>
                  </a:lnTo>
                  <a:lnTo>
                    <a:pt x="6478" y="46971"/>
                  </a:lnTo>
                  <a:lnTo>
                    <a:pt x="6478" y="19027"/>
                  </a:lnTo>
                  <a:cubicBezTo>
                    <a:pt x="6478" y="18871"/>
                    <a:pt x="6352" y="18744"/>
                    <a:pt x="6198" y="18744"/>
                  </a:cubicBezTo>
                  <a:cubicBezTo>
                    <a:pt x="6197" y="18744"/>
                    <a:pt x="6196" y="18744"/>
                    <a:pt x="6196" y="18744"/>
                  </a:cubicBezTo>
                  <a:lnTo>
                    <a:pt x="955" y="18744"/>
                  </a:lnTo>
                  <a:lnTo>
                    <a:pt x="15263" y="732"/>
                  </a:lnTo>
                  <a:close/>
                  <a:moveTo>
                    <a:pt x="15263" y="1"/>
                  </a:moveTo>
                  <a:cubicBezTo>
                    <a:pt x="15180" y="1"/>
                    <a:pt x="15096" y="35"/>
                    <a:pt x="15042" y="102"/>
                  </a:cubicBezTo>
                  <a:lnTo>
                    <a:pt x="148" y="18850"/>
                  </a:lnTo>
                  <a:cubicBezTo>
                    <a:pt x="1" y="19035"/>
                    <a:pt x="133" y="19309"/>
                    <a:pt x="370" y="19309"/>
                  </a:cubicBezTo>
                  <a:lnTo>
                    <a:pt x="5913" y="19309"/>
                  </a:lnTo>
                  <a:lnTo>
                    <a:pt x="5913" y="47254"/>
                  </a:lnTo>
                  <a:cubicBezTo>
                    <a:pt x="5912" y="47410"/>
                    <a:pt x="6039" y="47536"/>
                    <a:pt x="6196" y="47536"/>
                  </a:cubicBezTo>
                  <a:lnTo>
                    <a:pt x="24331" y="47536"/>
                  </a:lnTo>
                  <a:cubicBezTo>
                    <a:pt x="24488" y="47536"/>
                    <a:pt x="24615" y="47410"/>
                    <a:pt x="24615" y="47254"/>
                  </a:cubicBezTo>
                  <a:lnTo>
                    <a:pt x="24615" y="19309"/>
                  </a:lnTo>
                  <a:lnTo>
                    <a:pt x="30157" y="19309"/>
                  </a:lnTo>
                  <a:cubicBezTo>
                    <a:pt x="30394" y="19309"/>
                    <a:pt x="30525" y="19035"/>
                    <a:pt x="30379" y="18850"/>
                  </a:cubicBezTo>
                  <a:lnTo>
                    <a:pt x="15485" y="102"/>
                  </a:lnTo>
                  <a:cubicBezTo>
                    <a:pt x="15431" y="35"/>
                    <a:pt x="15347" y="1"/>
                    <a:pt x="152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38"/>
            <p:cNvSpPr/>
            <p:nvPr/>
          </p:nvSpPr>
          <p:spPr>
            <a:xfrm>
              <a:off x="3243525" y="999075"/>
              <a:ext cx="744700" cy="1174425"/>
            </a:xfrm>
            <a:custGeom>
              <a:avLst/>
              <a:gdLst/>
              <a:ahLst/>
              <a:cxnLst/>
              <a:rect l="l" t="t" r="r" b="b"/>
              <a:pathLst>
                <a:path w="29788" h="46977" extrusionOk="0">
                  <a:moveTo>
                    <a:pt x="14894" y="1"/>
                  </a:moveTo>
                  <a:lnTo>
                    <a:pt x="0" y="18749"/>
                  </a:lnTo>
                  <a:lnTo>
                    <a:pt x="5827" y="18749"/>
                  </a:lnTo>
                  <a:lnTo>
                    <a:pt x="5827" y="46977"/>
                  </a:lnTo>
                  <a:lnTo>
                    <a:pt x="23962" y="46977"/>
                  </a:lnTo>
                  <a:lnTo>
                    <a:pt x="23962" y="18749"/>
                  </a:lnTo>
                  <a:lnTo>
                    <a:pt x="29788" y="18749"/>
                  </a:lnTo>
                  <a:lnTo>
                    <a:pt x="1489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38"/>
            <p:cNvSpPr/>
            <p:nvPr/>
          </p:nvSpPr>
          <p:spPr>
            <a:xfrm>
              <a:off x="2827675" y="2093775"/>
              <a:ext cx="1514525" cy="1514525"/>
            </a:xfrm>
            <a:custGeom>
              <a:avLst/>
              <a:gdLst/>
              <a:ahLst/>
              <a:cxnLst/>
              <a:rect l="l" t="t" r="r" b="b"/>
              <a:pathLst>
                <a:path w="60581" h="60581" extrusionOk="0">
                  <a:moveTo>
                    <a:pt x="1" y="1"/>
                  </a:moveTo>
                  <a:lnTo>
                    <a:pt x="1" y="60581"/>
                  </a:lnTo>
                  <a:lnTo>
                    <a:pt x="60580" y="60581"/>
                  </a:lnTo>
                  <a:lnTo>
                    <a:pt x="6058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38"/>
            <p:cNvSpPr/>
            <p:nvPr/>
          </p:nvSpPr>
          <p:spPr>
            <a:xfrm>
              <a:off x="2820625" y="2086725"/>
              <a:ext cx="1528625" cy="1528650"/>
            </a:xfrm>
            <a:custGeom>
              <a:avLst/>
              <a:gdLst/>
              <a:ahLst/>
              <a:cxnLst/>
              <a:rect l="l" t="t" r="r" b="b"/>
              <a:pathLst>
                <a:path w="61145" h="61146" extrusionOk="0">
                  <a:moveTo>
                    <a:pt x="60579" y="565"/>
                  </a:moveTo>
                  <a:lnTo>
                    <a:pt x="60579" y="60580"/>
                  </a:lnTo>
                  <a:lnTo>
                    <a:pt x="565" y="60580"/>
                  </a:lnTo>
                  <a:lnTo>
                    <a:pt x="565" y="565"/>
                  </a:lnTo>
                  <a:close/>
                  <a:moveTo>
                    <a:pt x="283" y="0"/>
                  </a:moveTo>
                  <a:cubicBezTo>
                    <a:pt x="126" y="0"/>
                    <a:pt x="0" y="127"/>
                    <a:pt x="0" y="283"/>
                  </a:cubicBezTo>
                  <a:lnTo>
                    <a:pt x="0" y="60863"/>
                  </a:lnTo>
                  <a:cubicBezTo>
                    <a:pt x="0" y="61019"/>
                    <a:pt x="126" y="61145"/>
                    <a:pt x="283" y="61145"/>
                  </a:cubicBezTo>
                  <a:lnTo>
                    <a:pt x="60862" y="61145"/>
                  </a:lnTo>
                  <a:cubicBezTo>
                    <a:pt x="61018" y="61145"/>
                    <a:pt x="61145" y="61019"/>
                    <a:pt x="61145" y="60863"/>
                  </a:cubicBezTo>
                  <a:lnTo>
                    <a:pt x="61145" y="283"/>
                  </a:lnTo>
                  <a:cubicBezTo>
                    <a:pt x="61145" y="127"/>
                    <a:pt x="61018" y="0"/>
                    <a:pt x="608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38"/>
            <p:cNvSpPr/>
            <p:nvPr/>
          </p:nvSpPr>
          <p:spPr>
            <a:xfrm>
              <a:off x="2898100" y="2164225"/>
              <a:ext cx="1373650" cy="1373625"/>
            </a:xfrm>
            <a:custGeom>
              <a:avLst/>
              <a:gdLst/>
              <a:ahLst/>
              <a:cxnLst/>
              <a:rect l="l" t="t" r="r" b="b"/>
              <a:pathLst>
                <a:path w="54946" h="54945" extrusionOk="0">
                  <a:moveTo>
                    <a:pt x="1" y="0"/>
                  </a:moveTo>
                  <a:lnTo>
                    <a:pt x="1" y="54945"/>
                  </a:lnTo>
                  <a:lnTo>
                    <a:pt x="54945" y="54945"/>
                  </a:lnTo>
                  <a:lnTo>
                    <a:pt x="5494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38"/>
            <p:cNvSpPr/>
            <p:nvPr/>
          </p:nvSpPr>
          <p:spPr>
            <a:xfrm>
              <a:off x="2891050" y="2157150"/>
              <a:ext cx="1387775" cy="1387800"/>
            </a:xfrm>
            <a:custGeom>
              <a:avLst/>
              <a:gdLst/>
              <a:ahLst/>
              <a:cxnLst/>
              <a:rect l="l" t="t" r="r" b="b"/>
              <a:pathLst>
                <a:path w="55511" h="55512" extrusionOk="0">
                  <a:moveTo>
                    <a:pt x="54945" y="567"/>
                  </a:moveTo>
                  <a:lnTo>
                    <a:pt x="54945" y="54945"/>
                  </a:lnTo>
                  <a:lnTo>
                    <a:pt x="566" y="54945"/>
                  </a:lnTo>
                  <a:lnTo>
                    <a:pt x="566" y="567"/>
                  </a:lnTo>
                  <a:close/>
                  <a:moveTo>
                    <a:pt x="283" y="0"/>
                  </a:moveTo>
                  <a:cubicBezTo>
                    <a:pt x="127" y="0"/>
                    <a:pt x="0" y="128"/>
                    <a:pt x="0" y="284"/>
                  </a:cubicBezTo>
                  <a:lnTo>
                    <a:pt x="0" y="55229"/>
                  </a:lnTo>
                  <a:cubicBezTo>
                    <a:pt x="0" y="55385"/>
                    <a:pt x="127" y="55511"/>
                    <a:pt x="283" y="55511"/>
                  </a:cubicBezTo>
                  <a:lnTo>
                    <a:pt x="55227" y="55511"/>
                  </a:lnTo>
                  <a:cubicBezTo>
                    <a:pt x="55384" y="55511"/>
                    <a:pt x="55511" y="55384"/>
                    <a:pt x="55511" y="55228"/>
                  </a:cubicBezTo>
                  <a:lnTo>
                    <a:pt x="55511" y="284"/>
                  </a:lnTo>
                  <a:cubicBezTo>
                    <a:pt x="55511" y="128"/>
                    <a:pt x="55384" y="0"/>
                    <a:pt x="5522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38"/>
            <p:cNvSpPr/>
            <p:nvPr/>
          </p:nvSpPr>
          <p:spPr>
            <a:xfrm>
              <a:off x="2898100" y="2600550"/>
              <a:ext cx="1373650" cy="937325"/>
            </a:xfrm>
            <a:custGeom>
              <a:avLst/>
              <a:gdLst/>
              <a:ahLst/>
              <a:cxnLst/>
              <a:rect l="l" t="t" r="r" b="b"/>
              <a:pathLst>
                <a:path w="54946" h="37493" extrusionOk="0">
                  <a:moveTo>
                    <a:pt x="44644" y="0"/>
                  </a:moveTo>
                  <a:cubicBezTo>
                    <a:pt x="43756" y="0"/>
                    <a:pt x="42867" y="348"/>
                    <a:pt x="42201" y="1044"/>
                  </a:cubicBezTo>
                  <a:lnTo>
                    <a:pt x="29390" y="14439"/>
                  </a:lnTo>
                  <a:lnTo>
                    <a:pt x="19409" y="11645"/>
                  </a:lnTo>
                  <a:cubicBezTo>
                    <a:pt x="19109" y="11560"/>
                    <a:pt x="18801" y="11519"/>
                    <a:pt x="18496" y="11519"/>
                  </a:cubicBezTo>
                  <a:cubicBezTo>
                    <a:pt x="17791" y="11519"/>
                    <a:pt x="17095" y="11740"/>
                    <a:pt x="16511" y="12163"/>
                  </a:cubicBezTo>
                  <a:lnTo>
                    <a:pt x="1" y="24137"/>
                  </a:lnTo>
                  <a:lnTo>
                    <a:pt x="1" y="37493"/>
                  </a:lnTo>
                  <a:lnTo>
                    <a:pt x="54945" y="37493"/>
                  </a:lnTo>
                  <a:lnTo>
                    <a:pt x="54945" y="9238"/>
                  </a:lnTo>
                  <a:lnTo>
                    <a:pt x="47086" y="1042"/>
                  </a:lnTo>
                  <a:cubicBezTo>
                    <a:pt x="46420" y="348"/>
                    <a:pt x="45532" y="0"/>
                    <a:pt x="446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38"/>
            <p:cNvSpPr/>
            <p:nvPr/>
          </p:nvSpPr>
          <p:spPr>
            <a:xfrm>
              <a:off x="2891050" y="2593475"/>
              <a:ext cx="1387775" cy="951475"/>
            </a:xfrm>
            <a:custGeom>
              <a:avLst/>
              <a:gdLst/>
              <a:ahLst/>
              <a:cxnLst/>
              <a:rect l="l" t="t" r="r" b="b"/>
              <a:pathLst>
                <a:path w="55511" h="38059" extrusionOk="0">
                  <a:moveTo>
                    <a:pt x="44939" y="567"/>
                  </a:moveTo>
                  <a:cubicBezTo>
                    <a:pt x="45779" y="567"/>
                    <a:pt x="46583" y="911"/>
                    <a:pt x="47163" y="1521"/>
                  </a:cubicBezTo>
                  <a:lnTo>
                    <a:pt x="54945" y="9636"/>
                  </a:lnTo>
                  <a:lnTo>
                    <a:pt x="54945" y="37492"/>
                  </a:lnTo>
                  <a:lnTo>
                    <a:pt x="566" y="37492"/>
                  </a:lnTo>
                  <a:lnTo>
                    <a:pt x="566" y="24565"/>
                  </a:lnTo>
                  <a:lnTo>
                    <a:pt x="16959" y="12676"/>
                  </a:lnTo>
                  <a:cubicBezTo>
                    <a:pt x="17492" y="12286"/>
                    <a:pt x="18129" y="12083"/>
                    <a:pt x="18775" y="12083"/>
                  </a:cubicBezTo>
                  <a:cubicBezTo>
                    <a:pt x="19056" y="12083"/>
                    <a:pt x="19338" y="12121"/>
                    <a:pt x="19614" y="12199"/>
                  </a:cubicBezTo>
                  <a:lnTo>
                    <a:pt x="29595" y="14995"/>
                  </a:lnTo>
                  <a:cubicBezTo>
                    <a:pt x="29620" y="15002"/>
                    <a:pt x="29645" y="15005"/>
                    <a:pt x="29670" y="15005"/>
                  </a:cubicBezTo>
                  <a:cubicBezTo>
                    <a:pt x="29747" y="15005"/>
                    <a:pt x="29821" y="14974"/>
                    <a:pt x="29876" y="14918"/>
                  </a:cubicBezTo>
                  <a:lnTo>
                    <a:pt x="42687" y="1523"/>
                  </a:lnTo>
                  <a:cubicBezTo>
                    <a:pt x="43267" y="913"/>
                    <a:pt x="44072" y="567"/>
                    <a:pt x="44913" y="567"/>
                  </a:cubicBezTo>
                  <a:cubicBezTo>
                    <a:pt x="44917" y="567"/>
                    <a:pt x="44921" y="567"/>
                    <a:pt x="44925" y="567"/>
                  </a:cubicBezTo>
                  <a:lnTo>
                    <a:pt x="44927" y="567"/>
                  </a:lnTo>
                  <a:cubicBezTo>
                    <a:pt x="44931" y="567"/>
                    <a:pt x="44935" y="567"/>
                    <a:pt x="44939" y="567"/>
                  </a:cubicBezTo>
                  <a:close/>
                  <a:moveTo>
                    <a:pt x="44913" y="0"/>
                  </a:moveTo>
                  <a:cubicBezTo>
                    <a:pt x="43917" y="0"/>
                    <a:pt x="42965" y="410"/>
                    <a:pt x="42278" y="1132"/>
                  </a:cubicBezTo>
                  <a:lnTo>
                    <a:pt x="29585" y="14405"/>
                  </a:lnTo>
                  <a:lnTo>
                    <a:pt x="19767" y="11655"/>
                  </a:lnTo>
                  <a:cubicBezTo>
                    <a:pt x="19441" y="11563"/>
                    <a:pt x="19107" y="11518"/>
                    <a:pt x="18776" y="11518"/>
                  </a:cubicBezTo>
                  <a:cubicBezTo>
                    <a:pt x="18012" y="11518"/>
                    <a:pt x="17258" y="11758"/>
                    <a:pt x="16627" y="12218"/>
                  </a:cubicBezTo>
                  <a:lnTo>
                    <a:pt x="118" y="24192"/>
                  </a:lnTo>
                  <a:cubicBezTo>
                    <a:pt x="44" y="24245"/>
                    <a:pt x="0" y="24330"/>
                    <a:pt x="0" y="24420"/>
                  </a:cubicBezTo>
                  <a:lnTo>
                    <a:pt x="0" y="37776"/>
                  </a:lnTo>
                  <a:cubicBezTo>
                    <a:pt x="0" y="37932"/>
                    <a:pt x="127" y="38058"/>
                    <a:pt x="283" y="38058"/>
                  </a:cubicBezTo>
                  <a:lnTo>
                    <a:pt x="55227" y="38058"/>
                  </a:lnTo>
                  <a:cubicBezTo>
                    <a:pt x="55384" y="38058"/>
                    <a:pt x="55511" y="37931"/>
                    <a:pt x="55511" y="37775"/>
                  </a:cubicBezTo>
                  <a:lnTo>
                    <a:pt x="55511" y="9520"/>
                  </a:lnTo>
                  <a:cubicBezTo>
                    <a:pt x="55511" y="9448"/>
                    <a:pt x="55483" y="9378"/>
                    <a:pt x="55433" y="9325"/>
                  </a:cubicBezTo>
                  <a:lnTo>
                    <a:pt x="47571" y="1129"/>
                  </a:lnTo>
                  <a:cubicBezTo>
                    <a:pt x="46874" y="401"/>
                    <a:pt x="45934" y="0"/>
                    <a:pt x="44927" y="0"/>
                  </a:cubicBezTo>
                  <a:lnTo>
                    <a:pt x="44925" y="0"/>
                  </a:lnTo>
                  <a:cubicBezTo>
                    <a:pt x="44921" y="0"/>
                    <a:pt x="44917" y="0"/>
                    <a:pt x="449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38"/>
            <p:cNvSpPr/>
            <p:nvPr/>
          </p:nvSpPr>
          <p:spPr>
            <a:xfrm>
              <a:off x="3234175" y="2360675"/>
              <a:ext cx="346675" cy="346650"/>
            </a:xfrm>
            <a:custGeom>
              <a:avLst/>
              <a:gdLst/>
              <a:ahLst/>
              <a:cxnLst/>
              <a:rect l="l" t="t" r="r" b="b"/>
              <a:pathLst>
                <a:path w="13867" h="13866" extrusionOk="0">
                  <a:moveTo>
                    <a:pt x="6933" y="0"/>
                  </a:moveTo>
                  <a:cubicBezTo>
                    <a:pt x="5094" y="0"/>
                    <a:pt x="3331" y="730"/>
                    <a:pt x="2032" y="2030"/>
                  </a:cubicBezTo>
                  <a:cubicBezTo>
                    <a:pt x="732" y="3330"/>
                    <a:pt x="0" y="5094"/>
                    <a:pt x="0" y="6933"/>
                  </a:cubicBezTo>
                  <a:cubicBezTo>
                    <a:pt x="0" y="8771"/>
                    <a:pt x="732" y="10535"/>
                    <a:pt x="2032" y="11835"/>
                  </a:cubicBezTo>
                  <a:cubicBezTo>
                    <a:pt x="3331" y="13135"/>
                    <a:pt x="5094" y="13865"/>
                    <a:pt x="6933" y="13865"/>
                  </a:cubicBezTo>
                  <a:cubicBezTo>
                    <a:pt x="8772" y="13865"/>
                    <a:pt x="10535" y="13135"/>
                    <a:pt x="11836" y="11835"/>
                  </a:cubicBezTo>
                  <a:cubicBezTo>
                    <a:pt x="13136" y="10535"/>
                    <a:pt x="13866" y="8771"/>
                    <a:pt x="13866" y="6933"/>
                  </a:cubicBezTo>
                  <a:cubicBezTo>
                    <a:pt x="13866" y="5094"/>
                    <a:pt x="13136" y="3330"/>
                    <a:pt x="11836" y="2030"/>
                  </a:cubicBezTo>
                  <a:cubicBezTo>
                    <a:pt x="10535" y="730"/>
                    <a:pt x="8772" y="0"/>
                    <a:pt x="69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38"/>
            <p:cNvSpPr/>
            <p:nvPr/>
          </p:nvSpPr>
          <p:spPr>
            <a:xfrm>
              <a:off x="3227100" y="2353600"/>
              <a:ext cx="360800" cy="360775"/>
            </a:xfrm>
            <a:custGeom>
              <a:avLst/>
              <a:gdLst/>
              <a:ahLst/>
              <a:cxnLst/>
              <a:rect l="l" t="t" r="r" b="b"/>
              <a:pathLst>
                <a:path w="14432" h="14431" extrusionOk="0">
                  <a:moveTo>
                    <a:pt x="7216" y="566"/>
                  </a:moveTo>
                  <a:cubicBezTo>
                    <a:pt x="10883" y="566"/>
                    <a:pt x="13867" y="3548"/>
                    <a:pt x="13867" y="7215"/>
                  </a:cubicBezTo>
                  <a:cubicBezTo>
                    <a:pt x="13867" y="10882"/>
                    <a:pt x="10883" y="13866"/>
                    <a:pt x="7216" y="13866"/>
                  </a:cubicBezTo>
                  <a:cubicBezTo>
                    <a:pt x="3550" y="13866"/>
                    <a:pt x="567" y="10882"/>
                    <a:pt x="567" y="7216"/>
                  </a:cubicBezTo>
                  <a:cubicBezTo>
                    <a:pt x="567" y="3549"/>
                    <a:pt x="3550" y="566"/>
                    <a:pt x="7216" y="566"/>
                  </a:cubicBezTo>
                  <a:close/>
                  <a:moveTo>
                    <a:pt x="7216" y="1"/>
                  </a:moveTo>
                  <a:cubicBezTo>
                    <a:pt x="3237" y="1"/>
                    <a:pt x="1" y="3237"/>
                    <a:pt x="1" y="7216"/>
                  </a:cubicBezTo>
                  <a:cubicBezTo>
                    <a:pt x="1" y="11194"/>
                    <a:pt x="3237" y="14431"/>
                    <a:pt x="7216" y="14431"/>
                  </a:cubicBezTo>
                  <a:cubicBezTo>
                    <a:pt x="11195" y="14431"/>
                    <a:pt x="14432" y="11194"/>
                    <a:pt x="14432" y="7216"/>
                  </a:cubicBezTo>
                  <a:cubicBezTo>
                    <a:pt x="14432" y="3237"/>
                    <a:pt x="11195" y="1"/>
                    <a:pt x="721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38"/>
            <p:cNvSpPr/>
            <p:nvPr/>
          </p:nvSpPr>
          <p:spPr>
            <a:xfrm>
              <a:off x="3513700" y="2949125"/>
              <a:ext cx="1528500" cy="720675"/>
            </a:xfrm>
            <a:custGeom>
              <a:avLst/>
              <a:gdLst/>
              <a:ahLst/>
              <a:cxnLst/>
              <a:rect l="l" t="t" r="r" b="b"/>
              <a:pathLst>
                <a:path w="61140" h="28827" extrusionOk="0">
                  <a:moveTo>
                    <a:pt x="55263" y="0"/>
                  </a:moveTo>
                  <a:lnTo>
                    <a:pt x="50402" y="3063"/>
                  </a:lnTo>
                  <a:lnTo>
                    <a:pt x="35262" y="18629"/>
                  </a:lnTo>
                  <a:lnTo>
                    <a:pt x="12189" y="24985"/>
                  </a:lnTo>
                  <a:cubicBezTo>
                    <a:pt x="12189" y="24985"/>
                    <a:pt x="10133" y="22591"/>
                    <a:pt x="8648" y="22577"/>
                  </a:cubicBezTo>
                  <a:cubicBezTo>
                    <a:pt x="8642" y="22577"/>
                    <a:pt x="8636" y="22577"/>
                    <a:pt x="8630" y="22577"/>
                  </a:cubicBezTo>
                  <a:cubicBezTo>
                    <a:pt x="7125" y="22577"/>
                    <a:pt x="2395" y="24302"/>
                    <a:pt x="2395" y="24302"/>
                  </a:cubicBezTo>
                  <a:cubicBezTo>
                    <a:pt x="2395" y="24302"/>
                    <a:pt x="1788" y="25781"/>
                    <a:pt x="2976" y="25792"/>
                  </a:cubicBezTo>
                  <a:cubicBezTo>
                    <a:pt x="2987" y="25792"/>
                    <a:pt x="2998" y="25792"/>
                    <a:pt x="3009" y="25792"/>
                  </a:cubicBezTo>
                  <a:cubicBezTo>
                    <a:pt x="3119" y="25792"/>
                    <a:pt x="3239" y="25787"/>
                    <a:pt x="3365" y="25779"/>
                  </a:cubicBezTo>
                  <a:lnTo>
                    <a:pt x="3365" y="25779"/>
                  </a:lnTo>
                  <a:lnTo>
                    <a:pt x="1" y="26358"/>
                  </a:lnTo>
                  <a:cubicBezTo>
                    <a:pt x="163" y="27387"/>
                    <a:pt x="1045" y="28149"/>
                    <a:pt x="2088" y="28159"/>
                  </a:cubicBezTo>
                  <a:lnTo>
                    <a:pt x="5033" y="28186"/>
                  </a:lnTo>
                  <a:lnTo>
                    <a:pt x="10075" y="28827"/>
                  </a:lnTo>
                  <a:lnTo>
                    <a:pt x="14840" y="27385"/>
                  </a:lnTo>
                  <a:cubicBezTo>
                    <a:pt x="14840" y="27385"/>
                    <a:pt x="37433" y="24920"/>
                    <a:pt x="38623" y="24634"/>
                  </a:cubicBezTo>
                  <a:cubicBezTo>
                    <a:pt x="39813" y="24348"/>
                    <a:pt x="58970" y="7893"/>
                    <a:pt x="58970" y="7893"/>
                  </a:cubicBezTo>
                  <a:cubicBezTo>
                    <a:pt x="58970" y="7893"/>
                    <a:pt x="61139" y="5986"/>
                    <a:pt x="60312" y="3775"/>
                  </a:cubicBezTo>
                  <a:cubicBezTo>
                    <a:pt x="59485" y="1564"/>
                    <a:pt x="55263" y="0"/>
                    <a:pt x="552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38"/>
            <p:cNvSpPr/>
            <p:nvPr/>
          </p:nvSpPr>
          <p:spPr>
            <a:xfrm>
              <a:off x="3506125" y="2942150"/>
              <a:ext cx="1544150" cy="734750"/>
            </a:xfrm>
            <a:custGeom>
              <a:avLst/>
              <a:gdLst/>
              <a:ahLst/>
              <a:cxnLst/>
              <a:rect l="l" t="t" r="r" b="b"/>
              <a:pathLst>
                <a:path w="61766" h="29390" extrusionOk="0">
                  <a:moveTo>
                    <a:pt x="55574" y="1"/>
                  </a:moveTo>
                  <a:cubicBezTo>
                    <a:pt x="55459" y="1"/>
                    <a:pt x="55350" y="72"/>
                    <a:pt x="55308" y="185"/>
                  </a:cubicBezTo>
                  <a:cubicBezTo>
                    <a:pt x="55255" y="328"/>
                    <a:pt x="55325" y="488"/>
                    <a:pt x="55467" y="546"/>
                  </a:cubicBezTo>
                  <a:cubicBezTo>
                    <a:pt x="55507" y="561"/>
                    <a:pt x="59578" y="2090"/>
                    <a:pt x="60350" y="4154"/>
                  </a:cubicBezTo>
                  <a:cubicBezTo>
                    <a:pt x="61098" y="6153"/>
                    <a:pt x="59107" y="7944"/>
                    <a:pt x="59088" y="7959"/>
                  </a:cubicBezTo>
                  <a:cubicBezTo>
                    <a:pt x="51463" y="14509"/>
                    <a:pt x="39781" y="24356"/>
                    <a:pt x="38859" y="24638"/>
                  </a:cubicBezTo>
                  <a:cubicBezTo>
                    <a:pt x="37700" y="24918"/>
                    <a:pt x="15337" y="27359"/>
                    <a:pt x="15061" y="27395"/>
                  </a:cubicBezTo>
                  <a:lnTo>
                    <a:pt x="10354" y="28819"/>
                  </a:lnTo>
                  <a:lnTo>
                    <a:pt x="5337" y="28184"/>
                  </a:lnTo>
                  <a:lnTo>
                    <a:pt x="2393" y="28157"/>
                  </a:lnTo>
                  <a:cubicBezTo>
                    <a:pt x="1593" y="28151"/>
                    <a:pt x="886" y="27630"/>
                    <a:pt x="646" y="26865"/>
                  </a:cubicBezTo>
                  <a:lnTo>
                    <a:pt x="3701" y="26338"/>
                  </a:lnTo>
                  <a:cubicBezTo>
                    <a:pt x="4961" y="26251"/>
                    <a:pt x="6825" y="25806"/>
                    <a:pt x="6913" y="25785"/>
                  </a:cubicBezTo>
                  <a:cubicBezTo>
                    <a:pt x="7062" y="25750"/>
                    <a:pt x="7157" y="25603"/>
                    <a:pt x="7126" y="25453"/>
                  </a:cubicBezTo>
                  <a:cubicBezTo>
                    <a:pt x="7098" y="25318"/>
                    <a:pt x="6981" y="25226"/>
                    <a:pt x="6849" y="25226"/>
                  </a:cubicBezTo>
                  <a:cubicBezTo>
                    <a:pt x="6833" y="25226"/>
                    <a:pt x="6816" y="25228"/>
                    <a:pt x="6799" y="25231"/>
                  </a:cubicBezTo>
                  <a:lnTo>
                    <a:pt x="3633" y="25777"/>
                  </a:lnTo>
                  <a:cubicBezTo>
                    <a:pt x="3508" y="25786"/>
                    <a:pt x="3389" y="25788"/>
                    <a:pt x="3282" y="25788"/>
                  </a:cubicBezTo>
                  <a:cubicBezTo>
                    <a:pt x="2993" y="25786"/>
                    <a:pt x="2921" y="25678"/>
                    <a:pt x="2897" y="25643"/>
                  </a:cubicBezTo>
                  <a:cubicBezTo>
                    <a:pt x="2761" y="25437"/>
                    <a:pt x="2847" y="25031"/>
                    <a:pt x="2920" y="24803"/>
                  </a:cubicBezTo>
                  <a:cubicBezTo>
                    <a:pt x="3674" y="24533"/>
                    <a:pt x="7628" y="23140"/>
                    <a:pt x="8932" y="23140"/>
                  </a:cubicBezTo>
                  <a:lnTo>
                    <a:pt x="8948" y="23140"/>
                  </a:lnTo>
                  <a:cubicBezTo>
                    <a:pt x="10060" y="23149"/>
                    <a:pt x="11728" y="24811"/>
                    <a:pt x="12278" y="25449"/>
                  </a:cubicBezTo>
                  <a:cubicBezTo>
                    <a:pt x="12332" y="25513"/>
                    <a:pt x="12412" y="25548"/>
                    <a:pt x="12493" y="25548"/>
                  </a:cubicBezTo>
                  <a:cubicBezTo>
                    <a:pt x="12518" y="25548"/>
                    <a:pt x="12543" y="25545"/>
                    <a:pt x="12567" y="25538"/>
                  </a:cubicBezTo>
                  <a:lnTo>
                    <a:pt x="35640" y="19181"/>
                  </a:lnTo>
                  <a:cubicBezTo>
                    <a:pt x="35688" y="19168"/>
                    <a:pt x="35732" y="19142"/>
                    <a:pt x="35767" y="19106"/>
                  </a:cubicBezTo>
                  <a:lnTo>
                    <a:pt x="50907" y="3539"/>
                  </a:lnTo>
                  <a:cubicBezTo>
                    <a:pt x="51009" y="3426"/>
                    <a:pt x="51004" y="3253"/>
                    <a:pt x="50894" y="3147"/>
                  </a:cubicBezTo>
                  <a:cubicBezTo>
                    <a:pt x="50839" y="3094"/>
                    <a:pt x="50768" y="3067"/>
                    <a:pt x="50697" y="3067"/>
                  </a:cubicBezTo>
                  <a:cubicBezTo>
                    <a:pt x="50627" y="3067"/>
                    <a:pt x="50556" y="3093"/>
                    <a:pt x="50502" y="3144"/>
                  </a:cubicBezTo>
                  <a:lnTo>
                    <a:pt x="35415" y="18656"/>
                  </a:lnTo>
                  <a:lnTo>
                    <a:pt x="12585" y="24945"/>
                  </a:lnTo>
                  <a:cubicBezTo>
                    <a:pt x="12110" y="24421"/>
                    <a:pt x="10350" y="22586"/>
                    <a:pt x="8953" y="22573"/>
                  </a:cubicBezTo>
                  <a:lnTo>
                    <a:pt x="8934" y="22573"/>
                  </a:lnTo>
                  <a:cubicBezTo>
                    <a:pt x="7396" y="22573"/>
                    <a:pt x="2797" y="24244"/>
                    <a:pt x="2601" y="24316"/>
                  </a:cubicBezTo>
                  <a:cubicBezTo>
                    <a:pt x="2526" y="24342"/>
                    <a:pt x="2467" y="24399"/>
                    <a:pt x="2436" y="24473"/>
                  </a:cubicBezTo>
                  <a:cubicBezTo>
                    <a:pt x="2397" y="24569"/>
                    <a:pt x="2067" y="25414"/>
                    <a:pt x="2424" y="25955"/>
                  </a:cubicBezTo>
                  <a:cubicBezTo>
                    <a:pt x="2430" y="25963"/>
                    <a:pt x="2436" y="25972"/>
                    <a:pt x="2444" y="25982"/>
                  </a:cubicBezTo>
                  <a:lnTo>
                    <a:pt x="255" y="26359"/>
                  </a:lnTo>
                  <a:cubicBezTo>
                    <a:pt x="103" y="26385"/>
                    <a:pt x="1" y="26529"/>
                    <a:pt x="25" y="26682"/>
                  </a:cubicBezTo>
                  <a:cubicBezTo>
                    <a:pt x="205" y="27849"/>
                    <a:pt x="1206" y="28713"/>
                    <a:pt x="2388" y="28722"/>
                  </a:cubicBezTo>
                  <a:lnTo>
                    <a:pt x="5300" y="28747"/>
                  </a:lnTo>
                  <a:lnTo>
                    <a:pt x="10342" y="29386"/>
                  </a:lnTo>
                  <a:cubicBezTo>
                    <a:pt x="10354" y="29388"/>
                    <a:pt x="10366" y="29389"/>
                    <a:pt x="10378" y="29389"/>
                  </a:cubicBezTo>
                  <a:cubicBezTo>
                    <a:pt x="10405" y="29389"/>
                    <a:pt x="10432" y="29385"/>
                    <a:pt x="10460" y="29377"/>
                  </a:cubicBezTo>
                  <a:lnTo>
                    <a:pt x="15173" y="27947"/>
                  </a:lnTo>
                  <a:cubicBezTo>
                    <a:pt x="16096" y="27846"/>
                    <a:pt x="37798" y="25475"/>
                    <a:pt x="38992" y="25188"/>
                  </a:cubicBezTo>
                  <a:cubicBezTo>
                    <a:pt x="40213" y="24895"/>
                    <a:pt x="57492" y="10077"/>
                    <a:pt x="59460" y="8385"/>
                  </a:cubicBezTo>
                  <a:cubicBezTo>
                    <a:pt x="59554" y="8303"/>
                    <a:pt x="61765" y="6322"/>
                    <a:pt x="60880" y="3956"/>
                  </a:cubicBezTo>
                  <a:cubicBezTo>
                    <a:pt x="60017" y="1651"/>
                    <a:pt x="55841" y="82"/>
                    <a:pt x="55663" y="15"/>
                  </a:cubicBezTo>
                  <a:cubicBezTo>
                    <a:pt x="55634" y="6"/>
                    <a:pt x="55604" y="1"/>
                    <a:pt x="555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38"/>
            <p:cNvSpPr/>
            <p:nvPr/>
          </p:nvSpPr>
          <p:spPr>
            <a:xfrm>
              <a:off x="4416950" y="2923850"/>
              <a:ext cx="632475" cy="586425"/>
            </a:xfrm>
            <a:custGeom>
              <a:avLst/>
              <a:gdLst/>
              <a:ahLst/>
              <a:cxnLst/>
              <a:rect l="l" t="t" r="r" b="b"/>
              <a:pathLst>
                <a:path w="25299" h="23457" extrusionOk="0">
                  <a:moveTo>
                    <a:pt x="19818" y="1"/>
                  </a:moveTo>
                  <a:lnTo>
                    <a:pt x="11540" y="5699"/>
                  </a:lnTo>
                  <a:lnTo>
                    <a:pt x="0" y="17277"/>
                  </a:lnTo>
                  <a:lnTo>
                    <a:pt x="8588" y="23456"/>
                  </a:lnTo>
                  <a:lnTo>
                    <a:pt x="23478" y="9434"/>
                  </a:lnTo>
                  <a:cubicBezTo>
                    <a:pt x="24969" y="8030"/>
                    <a:pt x="25298" y="5774"/>
                    <a:pt x="24239" y="4021"/>
                  </a:cubicBezTo>
                  <a:cubicBezTo>
                    <a:pt x="24222" y="3994"/>
                    <a:pt x="24206" y="3967"/>
                    <a:pt x="24189" y="3940"/>
                  </a:cubicBezTo>
                  <a:cubicBezTo>
                    <a:pt x="22519" y="1213"/>
                    <a:pt x="19818" y="1"/>
                    <a:pt x="19818" y="1"/>
                  </a:cubicBezTo>
                  <a:close/>
                </a:path>
              </a:pathLst>
            </a:custGeom>
            <a:solidFill>
              <a:srgbClr val="ACFF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38"/>
            <p:cNvSpPr/>
            <p:nvPr/>
          </p:nvSpPr>
          <p:spPr>
            <a:xfrm>
              <a:off x="4409750" y="2916800"/>
              <a:ext cx="647150" cy="600550"/>
            </a:xfrm>
            <a:custGeom>
              <a:avLst/>
              <a:gdLst/>
              <a:ahLst/>
              <a:cxnLst/>
              <a:rect l="l" t="t" r="r" b="b"/>
              <a:pathLst>
                <a:path w="25886" h="24022" extrusionOk="0">
                  <a:moveTo>
                    <a:pt x="20108" y="0"/>
                  </a:moveTo>
                  <a:cubicBezTo>
                    <a:pt x="20000" y="0"/>
                    <a:pt x="19897" y="62"/>
                    <a:pt x="19850" y="166"/>
                  </a:cubicBezTo>
                  <a:cubicBezTo>
                    <a:pt x="19786" y="309"/>
                    <a:pt x="19849" y="477"/>
                    <a:pt x="19992" y="541"/>
                  </a:cubicBezTo>
                  <a:cubicBezTo>
                    <a:pt x="20018" y="553"/>
                    <a:pt x="22636" y="1753"/>
                    <a:pt x="24255" y="4399"/>
                  </a:cubicBezTo>
                  <a:lnTo>
                    <a:pt x="24285" y="4449"/>
                  </a:lnTo>
                  <a:cubicBezTo>
                    <a:pt x="25265" y="6070"/>
                    <a:pt x="24965" y="8198"/>
                    <a:pt x="23572" y="9510"/>
                  </a:cubicBezTo>
                  <a:lnTo>
                    <a:pt x="8851" y="23373"/>
                  </a:lnTo>
                  <a:lnTo>
                    <a:pt x="723" y="17523"/>
                  </a:lnTo>
                  <a:lnTo>
                    <a:pt x="12030" y="6180"/>
                  </a:lnTo>
                  <a:cubicBezTo>
                    <a:pt x="12140" y="6069"/>
                    <a:pt x="12139" y="5891"/>
                    <a:pt x="12028" y="5780"/>
                  </a:cubicBezTo>
                  <a:cubicBezTo>
                    <a:pt x="11973" y="5726"/>
                    <a:pt x="11902" y="5698"/>
                    <a:pt x="11830" y="5698"/>
                  </a:cubicBezTo>
                  <a:cubicBezTo>
                    <a:pt x="11757" y="5698"/>
                    <a:pt x="11684" y="5726"/>
                    <a:pt x="11629" y="5782"/>
                  </a:cubicBezTo>
                  <a:lnTo>
                    <a:pt x="90" y="17359"/>
                  </a:lnTo>
                  <a:cubicBezTo>
                    <a:pt x="30" y="17417"/>
                    <a:pt x="0" y="17499"/>
                    <a:pt x="8" y="17581"/>
                  </a:cubicBezTo>
                  <a:cubicBezTo>
                    <a:pt x="15" y="17664"/>
                    <a:pt x="57" y="17739"/>
                    <a:pt x="124" y="17788"/>
                  </a:cubicBezTo>
                  <a:lnTo>
                    <a:pt x="8711" y="23968"/>
                  </a:lnTo>
                  <a:cubicBezTo>
                    <a:pt x="8758" y="24003"/>
                    <a:pt x="8816" y="24021"/>
                    <a:pt x="8876" y="24021"/>
                  </a:cubicBezTo>
                  <a:cubicBezTo>
                    <a:pt x="8948" y="24021"/>
                    <a:pt x="9017" y="23994"/>
                    <a:pt x="9069" y="23944"/>
                  </a:cubicBezTo>
                  <a:lnTo>
                    <a:pt x="23959" y="9922"/>
                  </a:lnTo>
                  <a:cubicBezTo>
                    <a:pt x="25545" y="8429"/>
                    <a:pt x="25885" y="6004"/>
                    <a:pt x="24771" y="4158"/>
                  </a:cubicBezTo>
                  <a:lnTo>
                    <a:pt x="24720" y="4074"/>
                  </a:lnTo>
                  <a:cubicBezTo>
                    <a:pt x="23022" y="1303"/>
                    <a:pt x="20337" y="75"/>
                    <a:pt x="20224" y="25"/>
                  </a:cubicBezTo>
                  <a:cubicBezTo>
                    <a:pt x="20186" y="8"/>
                    <a:pt x="20146" y="0"/>
                    <a:pt x="2010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38"/>
            <p:cNvSpPr/>
            <p:nvPr/>
          </p:nvSpPr>
          <p:spPr>
            <a:xfrm>
              <a:off x="4416950" y="3305775"/>
              <a:ext cx="265150" cy="204500"/>
            </a:xfrm>
            <a:custGeom>
              <a:avLst/>
              <a:gdLst/>
              <a:ahLst/>
              <a:cxnLst/>
              <a:rect l="l" t="t" r="r" b="b"/>
              <a:pathLst>
                <a:path w="10606" h="8180" extrusionOk="0">
                  <a:moveTo>
                    <a:pt x="1992" y="1"/>
                  </a:moveTo>
                  <a:lnTo>
                    <a:pt x="0" y="1998"/>
                  </a:lnTo>
                  <a:lnTo>
                    <a:pt x="8588" y="8179"/>
                  </a:lnTo>
                  <a:lnTo>
                    <a:pt x="10605" y="6279"/>
                  </a:lnTo>
                  <a:lnTo>
                    <a:pt x="199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38"/>
            <p:cNvSpPr/>
            <p:nvPr/>
          </p:nvSpPr>
          <p:spPr>
            <a:xfrm>
              <a:off x="4409750" y="3298750"/>
              <a:ext cx="280425" cy="218600"/>
            </a:xfrm>
            <a:custGeom>
              <a:avLst/>
              <a:gdLst/>
              <a:ahLst/>
              <a:cxnLst/>
              <a:rect l="l" t="t" r="r" b="b"/>
              <a:pathLst>
                <a:path w="11217" h="8744" extrusionOk="0">
                  <a:moveTo>
                    <a:pt x="2309" y="653"/>
                  </a:moveTo>
                  <a:lnTo>
                    <a:pt x="10452" y="6588"/>
                  </a:lnTo>
                  <a:lnTo>
                    <a:pt x="8851" y="8095"/>
                  </a:lnTo>
                  <a:lnTo>
                    <a:pt x="724" y="2245"/>
                  </a:lnTo>
                  <a:lnTo>
                    <a:pt x="2309" y="653"/>
                  </a:lnTo>
                  <a:close/>
                  <a:moveTo>
                    <a:pt x="2281" y="0"/>
                  </a:moveTo>
                  <a:cubicBezTo>
                    <a:pt x="2208" y="0"/>
                    <a:pt x="2135" y="29"/>
                    <a:pt x="2080" y="84"/>
                  </a:cubicBezTo>
                  <a:lnTo>
                    <a:pt x="90" y="2081"/>
                  </a:lnTo>
                  <a:cubicBezTo>
                    <a:pt x="30" y="2139"/>
                    <a:pt x="0" y="2221"/>
                    <a:pt x="8" y="2303"/>
                  </a:cubicBezTo>
                  <a:cubicBezTo>
                    <a:pt x="15" y="2386"/>
                    <a:pt x="57" y="2461"/>
                    <a:pt x="124" y="2510"/>
                  </a:cubicBezTo>
                  <a:lnTo>
                    <a:pt x="8711" y="8690"/>
                  </a:lnTo>
                  <a:cubicBezTo>
                    <a:pt x="8758" y="8725"/>
                    <a:pt x="8816" y="8743"/>
                    <a:pt x="8876" y="8743"/>
                  </a:cubicBezTo>
                  <a:cubicBezTo>
                    <a:pt x="8948" y="8743"/>
                    <a:pt x="9017" y="8716"/>
                    <a:pt x="9069" y="8667"/>
                  </a:cubicBezTo>
                  <a:lnTo>
                    <a:pt x="11088" y="6767"/>
                  </a:lnTo>
                  <a:cubicBezTo>
                    <a:pt x="11217" y="6645"/>
                    <a:pt x="11204" y="6437"/>
                    <a:pt x="11060" y="6332"/>
                  </a:cubicBezTo>
                  <a:lnTo>
                    <a:pt x="2447" y="55"/>
                  </a:lnTo>
                  <a:cubicBezTo>
                    <a:pt x="2397" y="18"/>
                    <a:pt x="2339" y="0"/>
                    <a:pt x="228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38"/>
            <p:cNvSpPr/>
            <p:nvPr/>
          </p:nvSpPr>
          <p:spPr>
            <a:xfrm>
              <a:off x="3250625" y="3574150"/>
              <a:ext cx="107125" cy="70225"/>
            </a:xfrm>
            <a:custGeom>
              <a:avLst/>
              <a:gdLst/>
              <a:ahLst/>
              <a:cxnLst/>
              <a:rect l="l" t="t" r="r" b="b"/>
              <a:pathLst>
                <a:path w="4285" h="2809" extrusionOk="0">
                  <a:moveTo>
                    <a:pt x="1009" y="1"/>
                  </a:moveTo>
                  <a:lnTo>
                    <a:pt x="1" y="219"/>
                  </a:lnTo>
                  <a:lnTo>
                    <a:pt x="2179" y="2573"/>
                  </a:lnTo>
                  <a:lnTo>
                    <a:pt x="4284" y="2808"/>
                  </a:lnTo>
                  <a:lnTo>
                    <a:pt x="100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38"/>
            <p:cNvSpPr/>
            <p:nvPr/>
          </p:nvSpPr>
          <p:spPr>
            <a:xfrm>
              <a:off x="3241750" y="3567075"/>
              <a:ext cx="125550" cy="84350"/>
            </a:xfrm>
            <a:custGeom>
              <a:avLst/>
              <a:gdLst/>
              <a:ahLst/>
              <a:cxnLst/>
              <a:rect l="l" t="t" r="r" b="b"/>
              <a:pathLst>
                <a:path w="5022" h="3374" extrusionOk="0">
                  <a:moveTo>
                    <a:pt x="1286" y="589"/>
                  </a:moveTo>
                  <a:lnTo>
                    <a:pt x="3759" y="2709"/>
                  </a:lnTo>
                  <a:lnTo>
                    <a:pt x="2670" y="2587"/>
                  </a:lnTo>
                  <a:lnTo>
                    <a:pt x="900" y="674"/>
                  </a:lnTo>
                  <a:lnTo>
                    <a:pt x="1286" y="589"/>
                  </a:lnTo>
                  <a:close/>
                  <a:moveTo>
                    <a:pt x="1365" y="1"/>
                  </a:moveTo>
                  <a:cubicBezTo>
                    <a:pt x="1345" y="1"/>
                    <a:pt x="1324" y="3"/>
                    <a:pt x="1304" y="8"/>
                  </a:cubicBezTo>
                  <a:lnTo>
                    <a:pt x="296" y="226"/>
                  </a:lnTo>
                  <a:cubicBezTo>
                    <a:pt x="83" y="272"/>
                    <a:pt x="0" y="534"/>
                    <a:pt x="148" y="695"/>
                  </a:cubicBezTo>
                  <a:lnTo>
                    <a:pt x="2325" y="3049"/>
                  </a:lnTo>
                  <a:cubicBezTo>
                    <a:pt x="2372" y="3099"/>
                    <a:pt x="2434" y="3130"/>
                    <a:pt x="2502" y="3138"/>
                  </a:cubicBezTo>
                  <a:lnTo>
                    <a:pt x="4608" y="3372"/>
                  </a:lnTo>
                  <a:cubicBezTo>
                    <a:pt x="4619" y="3373"/>
                    <a:pt x="4628" y="3374"/>
                    <a:pt x="4639" y="3374"/>
                  </a:cubicBezTo>
                  <a:cubicBezTo>
                    <a:pt x="4901" y="3374"/>
                    <a:pt x="5022" y="3047"/>
                    <a:pt x="4823" y="2876"/>
                  </a:cubicBezTo>
                  <a:lnTo>
                    <a:pt x="1548" y="69"/>
                  </a:lnTo>
                  <a:cubicBezTo>
                    <a:pt x="1497" y="25"/>
                    <a:pt x="1432" y="1"/>
                    <a:pt x="136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38"/>
            <p:cNvSpPr/>
            <p:nvPr/>
          </p:nvSpPr>
          <p:spPr>
            <a:xfrm>
              <a:off x="3353000" y="3574150"/>
              <a:ext cx="107075" cy="70225"/>
            </a:xfrm>
            <a:custGeom>
              <a:avLst/>
              <a:gdLst/>
              <a:ahLst/>
              <a:cxnLst/>
              <a:rect l="l" t="t" r="r" b="b"/>
              <a:pathLst>
                <a:path w="4283" h="2809" extrusionOk="0">
                  <a:moveTo>
                    <a:pt x="1008" y="1"/>
                  </a:moveTo>
                  <a:lnTo>
                    <a:pt x="0" y="219"/>
                  </a:lnTo>
                  <a:lnTo>
                    <a:pt x="2177" y="2573"/>
                  </a:lnTo>
                  <a:lnTo>
                    <a:pt x="4282" y="2808"/>
                  </a:lnTo>
                  <a:lnTo>
                    <a:pt x="10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38"/>
            <p:cNvSpPr/>
            <p:nvPr/>
          </p:nvSpPr>
          <p:spPr>
            <a:xfrm>
              <a:off x="3344075" y="3567075"/>
              <a:ext cx="125575" cy="84350"/>
            </a:xfrm>
            <a:custGeom>
              <a:avLst/>
              <a:gdLst/>
              <a:ahLst/>
              <a:cxnLst/>
              <a:rect l="l" t="t" r="r" b="b"/>
              <a:pathLst>
                <a:path w="5023" h="3374" extrusionOk="0">
                  <a:moveTo>
                    <a:pt x="1287" y="589"/>
                  </a:moveTo>
                  <a:lnTo>
                    <a:pt x="3759" y="2709"/>
                  </a:lnTo>
                  <a:lnTo>
                    <a:pt x="2671" y="2587"/>
                  </a:lnTo>
                  <a:lnTo>
                    <a:pt x="900" y="674"/>
                  </a:lnTo>
                  <a:lnTo>
                    <a:pt x="1287" y="589"/>
                  </a:lnTo>
                  <a:close/>
                  <a:moveTo>
                    <a:pt x="1366" y="1"/>
                  </a:moveTo>
                  <a:cubicBezTo>
                    <a:pt x="1346" y="1"/>
                    <a:pt x="1325" y="3"/>
                    <a:pt x="1305" y="8"/>
                  </a:cubicBezTo>
                  <a:lnTo>
                    <a:pt x="297" y="226"/>
                  </a:lnTo>
                  <a:cubicBezTo>
                    <a:pt x="83" y="272"/>
                    <a:pt x="1" y="534"/>
                    <a:pt x="149" y="695"/>
                  </a:cubicBezTo>
                  <a:lnTo>
                    <a:pt x="2326" y="3049"/>
                  </a:lnTo>
                  <a:cubicBezTo>
                    <a:pt x="2372" y="3099"/>
                    <a:pt x="2435" y="3130"/>
                    <a:pt x="2503" y="3138"/>
                  </a:cubicBezTo>
                  <a:lnTo>
                    <a:pt x="4609" y="3372"/>
                  </a:lnTo>
                  <a:cubicBezTo>
                    <a:pt x="4619" y="3373"/>
                    <a:pt x="4630" y="3374"/>
                    <a:pt x="4639" y="3374"/>
                  </a:cubicBezTo>
                  <a:cubicBezTo>
                    <a:pt x="4902" y="3374"/>
                    <a:pt x="5023" y="3047"/>
                    <a:pt x="4824" y="2876"/>
                  </a:cubicBezTo>
                  <a:lnTo>
                    <a:pt x="1549" y="69"/>
                  </a:lnTo>
                  <a:cubicBezTo>
                    <a:pt x="1498" y="25"/>
                    <a:pt x="1433" y="1"/>
                    <a:pt x="13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38"/>
            <p:cNvSpPr/>
            <p:nvPr/>
          </p:nvSpPr>
          <p:spPr>
            <a:xfrm>
              <a:off x="3296300" y="3565375"/>
              <a:ext cx="114075" cy="84825"/>
            </a:xfrm>
            <a:custGeom>
              <a:avLst/>
              <a:gdLst/>
              <a:ahLst/>
              <a:cxnLst/>
              <a:rect l="l" t="t" r="r" b="b"/>
              <a:pathLst>
                <a:path w="4563" h="3393" extrusionOk="0">
                  <a:moveTo>
                    <a:pt x="1" y="1"/>
                  </a:moveTo>
                  <a:lnTo>
                    <a:pt x="2457" y="3159"/>
                  </a:lnTo>
                  <a:lnTo>
                    <a:pt x="3276" y="3393"/>
                  </a:lnTo>
                  <a:lnTo>
                    <a:pt x="4562" y="3159"/>
                  </a:lnTo>
                  <a:lnTo>
                    <a:pt x="15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38"/>
            <p:cNvSpPr/>
            <p:nvPr/>
          </p:nvSpPr>
          <p:spPr>
            <a:xfrm>
              <a:off x="3287125" y="3558325"/>
              <a:ext cx="132250" cy="98950"/>
            </a:xfrm>
            <a:custGeom>
              <a:avLst/>
              <a:gdLst/>
              <a:ahLst/>
              <a:cxnLst/>
              <a:rect l="l" t="t" r="r" b="b"/>
              <a:pathLst>
                <a:path w="5290" h="3958" extrusionOk="0">
                  <a:moveTo>
                    <a:pt x="1768" y="566"/>
                  </a:moveTo>
                  <a:lnTo>
                    <a:pt x="4360" y="3258"/>
                  </a:lnTo>
                  <a:lnTo>
                    <a:pt x="3658" y="3385"/>
                  </a:lnTo>
                  <a:lnTo>
                    <a:pt x="2990" y="3194"/>
                  </a:lnTo>
                  <a:lnTo>
                    <a:pt x="946" y="566"/>
                  </a:lnTo>
                  <a:close/>
                  <a:moveTo>
                    <a:pt x="368" y="0"/>
                  </a:moveTo>
                  <a:cubicBezTo>
                    <a:pt x="132" y="0"/>
                    <a:pt x="0" y="271"/>
                    <a:pt x="144" y="457"/>
                  </a:cubicBezTo>
                  <a:lnTo>
                    <a:pt x="2601" y="3614"/>
                  </a:lnTo>
                  <a:cubicBezTo>
                    <a:pt x="2637" y="3662"/>
                    <a:pt x="2688" y="3697"/>
                    <a:pt x="2746" y="3713"/>
                  </a:cubicBezTo>
                  <a:lnTo>
                    <a:pt x="3565" y="3947"/>
                  </a:lnTo>
                  <a:cubicBezTo>
                    <a:pt x="3590" y="3953"/>
                    <a:pt x="3616" y="3957"/>
                    <a:pt x="3643" y="3957"/>
                  </a:cubicBezTo>
                  <a:cubicBezTo>
                    <a:pt x="3660" y="3957"/>
                    <a:pt x="3676" y="3955"/>
                    <a:pt x="3694" y="3953"/>
                  </a:cubicBezTo>
                  <a:lnTo>
                    <a:pt x="4979" y="3719"/>
                  </a:lnTo>
                  <a:cubicBezTo>
                    <a:pt x="5202" y="3678"/>
                    <a:pt x="5289" y="3407"/>
                    <a:pt x="5133" y="3244"/>
                  </a:cubicBezTo>
                  <a:lnTo>
                    <a:pt x="2093" y="86"/>
                  </a:lnTo>
                  <a:cubicBezTo>
                    <a:pt x="2038" y="32"/>
                    <a:pt x="1966" y="0"/>
                    <a:pt x="18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38"/>
            <p:cNvSpPr/>
            <p:nvPr/>
          </p:nvSpPr>
          <p:spPr>
            <a:xfrm>
              <a:off x="3229050" y="3579625"/>
              <a:ext cx="76050" cy="58875"/>
            </a:xfrm>
            <a:custGeom>
              <a:avLst/>
              <a:gdLst/>
              <a:ahLst/>
              <a:cxnLst/>
              <a:rect l="l" t="t" r="r" b="b"/>
              <a:pathLst>
                <a:path w="3042" h="2355" extrusionOk="0">
                  <a:moveTo>
                    <a:pt x="864" y="0"/>
                  </a:moveTo>
                  <a:lnTo>
                    <a:pt x="1" y="249"/>
                  </a:lnTo>
                  <a:lnTo>
                    <a:pt x="1053" y="2238"/>
                  </a:lnTo>
                  <a:lnTo>
                    <a:pt x="3042" y="2354"/>
                  </a:lnTo>
                  <a:lnTo>
                    <a:pt x="86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38"/>
            <p:cNvSpPr/>
            <p:nvPr/>
          </p:nvSpPr>
          <p:spPr>
            <a:xfrm>
              <a:off x="3220700" y="3572575"/>
              <a:ext cx="93800" cy="73050"/>
            </a:xfrm>
            <a:custGeom>
              <a:avLst/>
              <a:gdLst/>
              <a:ahLst/>
              <a:cxnLst/>
              <a:rect l="l" t="t" r="r" b="b"/>
              <a:pathLst>
                <a:path w="3752" h="2922" extrusionOk="0">
                  <a:moveTo>
                    <a:pt x="1109" y="602"/>
                  </a:moveTo>
                  <a:lnTo>
                    <a:pt x="2691" y="2314"/>
                  </a:lnTo>
                  <a:lnTo>
                    <a:pt x="1563" y="2247"/>
                  </a:lnTo>
                  <a:lnTo>
                    <a:pt x="748" y="706"/>
                  </a:lnTo>
                  <a:lnTo>
                    <a:pt x="1109" y="602"/>
                  </a:lnTo>
                  <a:close/>
                  <a:moveTo>
                    <a:pt x="1198" y="1"/>
                  </a:moveTo>
                  <a:cubicBezTo>
                    <a:pt x="1172" y="1"/>
                    <a:pt x="1146" y="4"/>
                    <a:pt x="1120" y="12"/>
                  </a:cubicBezTo>
                  <a:lnTo>
                    <a:pt x="255" y="261"/>
                  </a:lnTo>
                  <a:cubicBezTo>
                    <a:pt x="84" y="311"/>
                    <a:pt x="0" y="506"/>
                    <a:pt x="85" y="665"/>
                  </a:cubicBezTo>
                  <a:lnTo>
                    <a:pt x="1137" y="2653"/>
                  </a:lnTo>
                  <a:cubicBezTo>
                    <a:pt x="1184" y="2740"/>
                    <a:pt x="1272" y="2797"/>
                    <a:pt x="1371" y="2803"/>
                  </a:cubicBezTo>
                  <a:lnTo>
                    <a:pt x="3358" y="2919"/>
                  </a:lnTo>
                  <a:lnTo>
                    <a:pt x="3376" y="2919"/>
                  </a:lnTo>
                  <a:lnTo>
                    <a:pt x="3376" y="2921"/>
                  </a:lnTo>
                  <a:cubicBezTo>
                    <a:pt x="3623" y="2921"/>
                    <a:pt x="3752" y="2627"/>
                    <a:pt x="3583" y="2445"/>
                  </a:cubicBezTo>
                  <a:lnTo>
                    <a:pt x="1405" y="91"/>
                  </a:lnTo>
                  <a:cubicBezTo>
                    <a:pt x="1351" y="32"/>
                    <a:pt x="1276" y="1"/>
                    <a:pt x="11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p38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KELEMAHAN (VURNERABILITY)</a:t>
            </a:r>
          </a:p>
        </p:txBody>
      </p:sp>
      <p:sp>
        <p:nvSpPr>
          <p:cNvPr id="913" name="Google Shape;913;p38"/>
          <p:cNvSpPr txBox="1">
            <a:spLocks noGrp="1"/>
          </p:cNvSpPr>
          <p:nvPr>
            <p:ph type="body" idx="1"/>
          </p:nvPr>
        </p:nvSpPr>
        <p:spPr>
          <a:xfrm>
            <a:off x="4646726" y="906542"/>
            <a:ext cx="3349463" cy="78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id-ID" dirty="0"/>
              <a:t>Kelemahan adalah </a:t>
            </a:r>
            <a:r>
              <a:rPr lang="id-ID" dirty="0" err="1"/>
              <a:t>ketidakkuatan</a:t>
            </a:r>
            <a:r>
              <a:rPr lang="id-ID" dirty="0"/>
              <a:t> dalam sistem yang bisa muncul selama perancangan, proses definisi, atau implementasi, memungkinkan akses oleh pihak tidak berwenang. </a:t>
            </a:r>
            <a:endParaRPr lang="en-US"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id-ID" dirty="0"/>
              <a:t>Ini bisa terjadi pada prosedur, peralatan, atau perangkat lunak, seperti pengaturan </a:t>
            </a:r>
            <a:r>
              <a:rPr lang="id-ID" dirty="0" err="1"/>
              <a:t>firewall</a:t>
            </a:r>
            <a:r>
              <a:rPr lang="id-ID" dirty="0"/>
              <a:t> yang salah atau konfigurasi VPN yang tidak sesuai.</a:t>
            </a:r>
            <a:endParaRPr dirty="0"/>
          </a:p>
        </p:txBody>
      </p:sp>
      <p:grpSp>
        <p:nvGrpSpPr>
          <p:cNvPr id="917" name="Google Shape;917;p38"/>
          <p:cNvGrpSpPr/>
          <p:nvPr/>
        </p:nvGrpSpPr>
        <p:grpSpPr>
          <a:xfrm>
            <a:off x="296324" y="1232663"/>
            <a:ext cx="3547269" cy="3655635"/>
            <a:chOff x="1251950" y="238125"/>
            <a:chExt cx="5082775" cy="5238050"/>
          </a:xfrm>
        </p:grpSpPr>
        <p:sp>
          <p:nvSpPr>
            <p:cNvPr id="918" name="Google Shape;918;p38"/>
            <p:cNvSpPr/>
            <p:nvPr/>
          </p:nvSpPr>
          <p:spPr>
            <a:xfrm>
              <a:off x="1251950" y="962350"/>
              <a:ext cx="5082775" cy="3929850"/>
            </a:xfrm>
            <a:custGeom>
              <a:avLst/>
              <a:gdLst/>
              <a:ahLst/>
              <a:cxnLst/>
              <a:rect l="l" t="t" r="r" b="b"/>
              <a:pathLst>
                <a:path w="203311" h="157194" extrusionOk="0">
                  <a:moveTo>
                    <a:pt x="100885" y="1"/>
                  </a:moveTo>
                  <a:cubicBezTo>
                    <a:pt x="92874" y="1"/>
                    <a:pt x="84783" y="1283"/>
                    <a:pt x="76806" y="4068"/>
                  </a:cubicBezTo>
                  <a:cubicBezTo>
                    <a:pt x="49058" y="13751"/>
                    <a:pt x="26114" y="37738"/>
                    <a:pt x="13638" y="64467"/>
                  </a:cubicBezTo>
                  <a:cubicBezTo>
                    <a:pt x="4861" y="83276"/>
                    <a:pt x="0" y="107645"/>
                    <a:pt x="5342" y="128126"/>
                  </a:cubicBezTo>
                  <a:cubicBezTo>
                    <a:pt x="9982" y="145910"/>
                    <a:pt x="24797" y="153812"/>
                    <a:pt x="41740" y="155082"/>
                  </a:cubicBezTo>
                  <a:cubicBezTo>
                    <a:pt x="48780" y="155610"/>
                    <a:pt x="55827" y="155798"/>
                    <a:pt x="62878" y="155798"/>
                  </a:cubicBezTo>
                  <a:cubicBezTo>
                    <a:pt x="80424" y="155798"/>
                    <a:pt x="97992" y="154632"/>
                    <a:pt x="115534" y="154632"/>
                  </a:cubicBezTo>
                  <a:cubicBezTo>
                    <a:pt x="117772" y="154632"/>
                    <a:pt x="120009" y="154651"/>
                    <a:pt x="122246" y="154694"/>
                  </a:cubicBezTo>
                  <a:cubicBezTo>
                    <a:pt x="132898" y="154898"/>
                    <a:pt x="146681" y="157193"/>
                    <a:pt x="159730" y="157193"/>
                  </a:cubicBezTo>
                  <a:cubicBezTo>
                    <a:pt x="169995" y="157193"/>
                    <a:pt x="179806" y="155773"/>
                    <a:pt x="187279" y="150796"/>
                  </a:cubicBezTo>
                  <a:cubicBezTo>
                    <a:pt x="203310" y="140121"/>
                    <a:pt x="202308" y="116877"/>
                    <a:pt x="200551" y="99803"/>
                  </a:cubicBezTo>
                  <a:cubicBezTo>
                    <a:pt x="197934" y="74371"/>
                    <a:pt x="185913" y="50155"/>
                    <a:pt x="168784" y="31885"/>
                  </a:cubicBezTo>
                  <a:cubicBezTo>
                    <a:pt x="151059" y="12980"/>
                    <a:pt x="126371" y="1"/>
                    <a:pt x="100885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38"/>
            <p:cNvSpPr/>
            <p:nvPr/>
          </p:nvSpPr>
          <p:spPr>
            <a:xfrm>
              <a:off x="1528800" y="3002450"/>
              <a:ext cx="528750" cy="818750"/>
            </a:xfrm>
            <a:custGeom>
              <a:avLst/>
              <a:gdLst/>
              <a:ahLst/>
              <a:cxnLst/>
              <a:rect l="l" t="t" r="r" b="b"/>
              <a:pathLst>
                <a:path w="21150" h="32750" extrusionOk="0">
                  <a:moveTo>
                    <a:pt x="10575" y="732"/>
                  </a:moveTo>
                  <a:lnTo>
                    <a:pt x="20195" y="12842"/>
                  </a:lnTo>
                  <a:lnTo>
                    <a:pt x="16789" y="12842"/>
                  </a:lnTo>
                  <a:cubicBezTo>
                    <a:pt x="16788" y="12842"/>
                    <a:pt x="16788" y="12842"/>
                    <a:pt x="16787" y="12842"/>
                  </a:cubicBezTo>
                  <a:cubicBezTo>
                    <a:pt x="16631" y="12842"/>
                    <a:pt x="16505" y="12969"/>
                    <a:pt x="16506" y="13125"/>
                  </a:cubicBezTo>
                  <a:lnTo>
                    <a:pt x="16506" y="32184"/>
                  </a:lnTo>
                  <a:lnTo>
                    <a:pt x="4643" y="32184"/>
                  </a:lnTo>
                  <a:lnTo>
                    <a:pt x="4644" y="13124"/>
                  </a:lnTo>
                  <a:cubicBezTo>
                    <a:pt x="4644" y="12968"/>
                    <a:pt x="4517" y="12841"/>
                    <a:pt x="4361" y="12841"/>
                  </a:cubicBezTo>
                  <a:lnTo>
                    <a:pt x="955" y="12841"/>
                  </a:lnTo>
                  <a:lnTo>
                    <a:pt x="10575" y="732"/>
                  </a:lnTo>
                  <a:close/>
                  <a:moveTo>
                    <a:pt x="10575" y="0"/>
                  </a:moveTo>
                  <a:cubicBezTo>
                    <a:pt x="10491" y="0"/>
                    <a:pt x="10407" y="34"/>
                    <a:pt x="10354" y="102"/>
                  </a:cubicBezTo>
                  <a:lnTo>
                    <a:pt x="148" y="12949"/>
                  </a:lnTo>
                  <a:cubicBezTo>
                    <a:pt x="0" y="13135"/>
                    <a:pt x="133" y="13408"/>
                    <a:pt x="370" y="13408"/>
                  </a:cubicBezTo>
                  <a:lnTo>
                    <a:pt x="4078" y="13408"/>
                  </a:lnTo>
                  <a:lnTo>
                    <a:pt x="4078" y="32467"/>
                  </a:lnTo>
                  <a:cubicBezTo>
                    <a:pt x="4078" y="32623"/>
                    <a:pt x="4205" y="32750"/>
                    <a:pt x="4361" y="32750"/>
                  </a:cubicBezTo>
                  <a:lnTo>
                    <a:pt x="16789" y="32750"/>
                  </a:lnTo>
                  <a:cubicBezTo>
                    <a:pt x="16790" y="32750"/>
                    <a:pt x="16790" y="32750"/>
                    <a:pt x="16791" y="32750"/>
                  </a:cubicBezTo>
                  <a:cubicBezTo>
                    <a:pt x="16947" y="32750"/>
                    <a:pt x="17072" y="32623"/>
                    <a:pt x="17072" y="32467"/>
                  </a:cubicBezTo>
                  <a:lnTo>
                    <a:pt x="17072" y="13408"/>
                  </a:lnTo>
                  <a:lnTo>
                    <a:pt x="20781" y="13408"/>
                  </a:lnTo>
                  <a:cubicBezTo>
                    <a:pt x="21017" y="13408"/>
                    <a:pt x="21149" y="13135"/>
                    <a:pt x="21003" y="12949"/>
                  </a:cubicBezTo>
                  <a:lnTo>
                    <a:pt x="10796" y="102"/>
                  </a:lnTo>
                  <a:cubicBezTo>
                    <a:pt x="10743" y="34"/>
                    <a:pt x="10659" y="0"/>
                    <a:pt x="105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38"/>
            <p:cNvSpPr/>
            <p:nvPr/>
          </p:nvSpPr>
          <p:spPr>
            <a:xfrm>
              <a:off x="4651250" y="3002450"/>
              <a:ext cx="528750" cy="818750"/>
            </a:xfrm>
            <a:custGeom>
              <a:avLst/>
              <a:gdLst/>
              <a:ahLst/>
              <a:cxnLst/>
              <a:rect l="l" t="t" r="r" b="b"/>
              <a:pathLst>
                <a:path w="21150" h="32750" extrusionOk="0">
                  <a:moveTo>
                    <a:pt x="10575" y="732"/>
                  </a:moveTo>
                  <a:lnTo>
                    <a:pt x="20195" y="12842"/>
                  </a:lnTo>
                  <a:lnTo>
                    <a:pt x="16788" y="12842"/>
                  </a:lnTo>
                  <a:cubicBezTo>
                    <a:pt x="16788" y="12842"/>
                    <a:pt x="16787" y="12842"/>
                    <a:pt x="16786" y="12842"/>
                  </a:cubicBezTo>
                  <a:cubicBezTo>
                    <a:pt x="16631" y="12842"/>
                    <a:pt x="16506" y="12969"/>
                    <a:pt x="16506" y="13125"/>
                  </a:cubicBezTo>
                  <a:lnTo>
                    <a:pt x="16506" y="32184"/>
                  </a:lnTo>
                  <a:lnTo>
                    <a:pt x="4644" y="32184"/>
                  </a:lnTo>
                  <a:lnTo>
                    <a:pt x="4645" y="13125"/>
                  </a:lnTo>
                  <a:cubicBezTo>
                    <a:pt x="4645" y="12969"/>
                    <a:pt x="4519" y="12842"/>
                    <a:pt x="4364" y="12842"/>
                  </a:cubicBezTo>
                  <a:cubicBezTo>
                    <a:pt x="4363" y="12842"/>
                    <a:pt x="4363" y="12842"/>
                    <a:pt x="4362" y="12842"/>
                  </a:cubicBezTo>
                  <a:lnTo>
                    <a:pt x="956" y="12842"/>
                  </a:lnTo>
                  <a:lnTo>
                    <a:pt x="10575" y="732"/>
                  </a:lnTo>
                  <a:close/>
                  <a:moveTo>
                    <a:pt x="10575" y="0"/>
                  </a:moveTo>
                  <a:cubicBezTo>
                    <a:pt x="10491" y="0"/>
                    <a:pt x="10407" y="34"/>
                    <a:pt x="10353" y="102"/>
                  </a:cubicBezTo>
                  <a:lnTo>
                    <a:pt x="147" y="12949"/>
                  </a:lnTo>
                  <a:cubicBezTo>
                    <a:pt x="1" y="13135"/>
                    <a:pt x="132" y="13408"/>
                    <a:pt x="369" y="13408"/>
                  </a:cubicBezTo>
                  <a:lnTo>
                    <a:pt x="4078" y="13408"/>
                  </a:lnTo>
                  <a:lnTo>
                    <a:pt x="4078" y="32467"/>
                  </a:lnTo>
                  <a:cubicBezTo>
                    <a:pt x="4078" y="32623"/>
                    <a:pt x="4205" y="32750"/>
                    <a:pt x="4361" y="32750"/>
                  </a:cubicBezTo>
                  <a:lnTo>
                    <a:pt x="16788" y="32750"/>
                  </a:lnTo>
                  <a:cubicBezTo>
                    <a:pt x="16789" y="32750"/>
                    <a:pt x="16790" y="32750"/>
                    <a:pt x="16790" y="32750"/>
                  </a:cubicBezTo>
                  <a:cubicBezTo>
                    <a:pt x="16946" y="32750"/>
                    <a:pt x="17072" y="32623"/>
                    <a:pt x="17072" y="32467"/>
                  </a:cubicBezTo>
                  <a:lnTo>
                    <a:pt x="17072" y="13408"/>
                  </a:lnTo>
                  <a:lnTo>
                    <a:pt x="20780" y="13408"/>
                  </a:lnTo>
                  <a:cubicBezTo>
                    <a:pt x="21017" y="13408"/>
                    <a:pt x="21150" y="13135"/>
                    <a:pt x="21002" y="12949"/>
                  </a:cubicBezTo>
                  <a:lnTo>
                    <a:pt x="10796" y="102"/>
                  </a:lnTo>
                  <a:cubicBezTo>
                    <a:pt x="10743" y="34"/>
                    <a:pt x="10659" y="0"/>
                    <a:pt x="105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38"/>
            <p:cNvSpPr/>
            <p:nvPr/>
          </p:nvSpPr>
          <p:spPr>
            <a:xfrm>
              <a:off x="5439125" y="3793550"/>
              <a:ext cx="528725" cy="818775"/>
            </a:xfrm>
            <a:custGeom>
              <a:avLst/>
              <a:gdLst/>
              <a:ahLst/>
              <a:cxnLst/>
              <a:rect l="l" t="t" r="r" b="b"/>
              <a:pathLst>
                <a:path w="21149" h="32751" extrusionOk="0">
                  <a:moveTo>
                    <a:pt x="10574" y="733"/>
                  </a:moveTo>
                  <a:lnTo>
                    <a:pt x="20193" y="12843"/>
                  </a:lnTo>
                  <a:lnTo>
                    <a:pt x="16788" y="12843"/>
                  </a:lnTo>
                  <a:cubicBezTo>
                    <a:pt x="16632" y="12843"/>
                    <a:pt x="16505" y="12969"/>
                    <a:pt x="16505" y="13125"/>
                  </a:cubicBezTo>
                  <a:lnTo>
                    <a:pt x="16505" y="32185"/>
                  </a:lnTo>
                  <a:lnTo>
                    <a:pt x="4642" y="32185"/>
                  </a:lnTo>
                  <a:lnTo>
                    <a:pt x="4643" y="13125"/>
                  </a:lnTo>
                  <a:cubicBezTo>
                    <a:pt x="4643" y="12969"/>
                    <a:pt x="4517" y="12843"/>
                    <a:pt x="4361" y="12843"/>
                  </a:cubicBezTo>
                  <a:lnTo>
                    <a:pt x="955" y="12843"/>
                  </a:lnTo>
                  <a:lnTo>
                    <a:pt x="10574" y="733"/>
                  </a:lnTo>
                  <a:close/>
                  <a:moveTo>
                    <a:pt x="10575" y="0"/>
                  </a:moveTo>
                  <a:cubicBezTo>
                    <a:pt x="10491" y="0"/>
                    <a:pt x="10407" y="34"/>
                    <a:pt x="10354" y="102"/>
                  </a:cubicBezTo>
                  <a:lnTo>
                    <a:pt x="147" y="12949"/>
                  </a:lnTo>
                  <a:cubicBezTo>
                    <a:pt x="0" y="13135"/>
                    <a:pt x="132" y="13408"/>
                    <a:pt x="369" y="13408"/>
                  </a:cubicBezTo>
                  <a:lnTo>
                    <a:pt x="4078" y="13408"/>
                  </a:lnTo>
                  <a:lnTo>
                    <a:pt x="4078" y="32467"/>
                  </a:lnTo>
                  <a:cubicBezTo>
                    <a:pt x="4077" y="32624"/>
                    <a:pt x="4204" y="32751"/>
                    <a:pt x="4361" y="32751"/>
                  </a:cubicBezTo>
                  <a:lnTo>
                    <a:pt x="16788" y="32751"/>
                  </a:lnTo>
                  <a:cubicBezTo>
                    <a:pt x="16945" y="32751"/>
                    <a:pt x="17072" y="32624"/>
                    <a:pt x="17072" y="32467"/>
                  </a:cubicBezTo>
                  <a:lnTo>
                    <a:pt x="17072" y="13408"/>
                  </a:lnTo>
                  <a:lnTo>
                    <a:pt x="20780" y="13408"/>
                  </a:lnTo>
                  <a:cubicBezTo>
                    <a:pt x="21017" y="13408"/>
                    <a:pt x="21149" y="13135"/>
                    <a:pt x="21002" y="12949"/>
                  </a:cubicBezTo>
                  <a:lnTo>
                    <a:pt x="10796" y="102"/>
                  </a:lnTo>
                  <a:cubicBezTo>
                    <a:pt x="10743" y="34"/>
                    <a:pt x="10659" y="0"/>
                    <a:pt x="105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38"/>
            <p:cNvSpPr/>
            <p:nvPr/>
          </p:nvSpPr>
          <p:spPr>
            <a:xfrm>
              <a:off x="5115950" y="1945750"/>
              <a:ext cx="528725" cy="818800"/>
            </a:xfrm>
            <a:custGeom>
              <a:avLst/>
              <a:gdLst/>
              <a:ahLst/>
              <a:cxnLst/>
              <a:rect l="l" t="t" r="r" b="b"/>
              <a:pathLst>
                <a:path w="21149" h="32752" extrusionOk="0">
                  <a:moveTo>
                    <a:pt x="10574" y="732"/>
                  </a:moveTo>
                  <a:lnTo>
                    <a:pt x="20194" y="12843"/>
                  </a:lnTo>
                  <a:lnTo>
                    <a:pt x="16788" y="12843"/>
                  </a:lnTo>
                  <a:cubicBezTo>
                    <a:pt x="16631" y="12843"/>
                    <a:pt x="16505" y="12969"/>
                    <a:pt x="16505" y="13126"/>
                  </a:cubicBezTo>
                  <a:lnTo>
                    <a:pt x="16505" y="32185"/>
                  </a:lnTo>
                  <a:lnTo>
                    <a:pt x="4643" y="32185"/>
                  </a:lnTo>
                  <a:lnTo>
                    <a:pt x="4643" y="13126"/>
                  </a:lnTo>
                  <a:cubicBezTo>
                    <a:pt x="4643" y="12969"/>
                    <a:pt x="4517" y="12843"/>
                    <a:pt x="4361" y="12843"/>
                  </a:cubicBezTo>
                  <a:lnTo>
                    <a:pt x="955" y="12843"/>
                  </a:lnTo>
                  <a:lnTo>
                    <a:pt x="10574" y="732"/>
                  </a:lnTo>
                  <a:close/>
                  <a:moveTo>
                    <a:pt x="10574" y="1"/>
                  </a:moveTo>
                  <a:cubicBezTo>
                    <a:pt x="10490" y="1"/>
                    <a:pt x="10406" y="34"/>
                    <a:pt x="10353" y="102"/>
                  </a:cubicBezTo>
                  <a:lnTo>
                    <a:pt x="147" y="12950"/>
                  </a:lnTo>
                  <a:cubicBezTo>
                    <a:pt x="0" y="13135"/>
                    <a:pt x="132" y="13408"/>
                    <a:pt x="369" y="13408"/>
                  </a:cubicBezTo>
                  <a:lnTo>
                    <a:pt x="4077" y="13408"/>
                  </a:lnTo>
                  <a:lnTo>
                    <a:pt x="4077" y="32468"/>
                  </a:lnTo>
                  <a:cubicBezTo>
                    <a:pt x="4077" y="32624"/>
                    <a:pt x="4204" y="32751"/>
                    <a:pt x="4361" y="32751"/>
                  </a:cubicBezTo>
                  <a:lnTo>
                    <a:pt x="16789" y="32751"/>
                  </a:lnTo>
                  <a:cubicBezTo>
                    <a:pt x="16944" y="32751"/>
                    <a:pt x="17072" y="32624"/>
                    <a:pt x="17072" y="32468"/>
                  </a:cubicBezTo>
                  <a:lnTo>
                    <a:pt x="17072" y="13408"/>
                  </a:lnTo>
                  <a:lnTo>
                    <a:pt x="20780" y="13408"/>
                  </a:lnTo>
                  <a:cubicBezTo>
                    <a:pt x="21017" y="13408"/>
                    <a:pt x="21148" y="13135"/>
                    <a:pt x="21002" y="12950"/>
                  </a:cubicBezTo>
                  <a:lnTo>
                    <a:pt x="10796" y="102"/>
                  </a:lnTo>
                  <a:cubicBezTo>
                    <a:pt x="10742" y="34"/>
                    <a:pt x="10658" y="1"/>
                    <a:pt x="105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38"/>
            <p:cNvSpPr/>
            <p:nvPr/>
          </p:nvSpPr>
          <p:spPr>
            <a:xfrm>
              <a:off x="2177650" y="2001375"/>
              <a:ext cx="528725" cy="818775"/>
            </a:xfrm>
            <a:custGeom>
              <a:avLst/>
              <a:gdLst/>
              <a:ahLst/>
              <a:cxnLst/>
              <a:rect l="l" t="t" r="r" b="b"/>
              <a:pathLst>
                <a:path w="21149" h="32751" extrusionOk="0">
                  <a:moveTo>
                    <a:pt x="10575" y="732"/>
                  </a:moveTo>
                  <a:lnTo>
                    <a:pt x="20195" y="12842"/>
                  </a:lnTo>
                  <a:lnTo>
                    <a:pt x="16788" y="12842"/>
                  </a:lnTo>
                  <a:cubicBezTo>
                    <a:pt x="16632" y="12842"/>
                    <a:pt x="16506" y="12969"/>
                    <a:pt x="16506" y="13125"/>
                  </a:cubicBezTo>
                  <a:lnTo>
                    <a:pt x="16506" y="32185"/>
                  </a:lnTo>
                  <a:lnTo>
                    <a:pt x="4643" y="32185"/>
                  </a:lnTo>
                  <a:lnTo>
                    <a:pt x="4644" y="13125"/>
                  </a:lnTo>
                  <a:cubicBezTo>
                    <a:pt x="4644" y="12969"/>
                    <a:pt x="4516" y="12842"/>
                    <a:pt x="4361" y="12842"/>
                  </a:cubicBezTo>
                  <a:lnTo>
                    <a:pt x="954" y="12842"/>
                  </a:lnTo>
                  <a:lnTo>
                    <a:pt x="10575" y="732"/>
                  </a:lnTo>
                  <a:close/>
                  <a:moveTo>
                    <a:pt x="10575" y="0"/>
                  </a:moveTo>
                  <a:cubicBezTo>
                    <a:pt x="10491" y="0"/>
                    <a:pt x="10407" y="34"/>
                    <a:pt x="10353" y="101"/>
                  </a:cubicBezTo>
                  <a:lnTo>
                    <a:pt x="147" y="12949"/>
                  </a:lnTo>
                  <a:cubicBezTo>
                    <a:pt x="1" y="13134"/>
                    <a:pt x="132" y="13408"/>
                    <a:pt x="369" y="13408"/>
                  </a:cubicBezTo>
                  <a:lnTo>
                    <a:pt x="4077" y="13408"/>
                  </a:lnTo>
                  <a:lnTo>
                    <a:pt x="4077" y="32467"/>
                  </a:lnTo>
                  <a:cubicBezTo>
                    <a:pt x="4077" y="32624"/>
                    <a:pt x="4205" y="32750"/>
                    <a:pt x="4361" y="32750"/>
                  </a:cubicBezTo>
                  <a:lnTo>
                    <a:pt x="16788" y="32750"/>
                  </a:lnTo>
                  <a:cubicBezTo>
                    <a:pt x="16945" y="32750"/>
                    <a:pt x="17072" y="32624"/>
                    <a:pt x="17072" y="32467"/>
                  </a:cubicBezTo>
                  <a:lnTo>
                    <a:pt x="17072" y="13408"/>
                  </a:lnTo>
                  <a:lnTo>
                    <a:pt x="20780" y="13408"/>
                  </a:lnTo>
                  <a:cubicBezTo>
                    <a:pt x="21017" y="13408"/>
                    <a:pt x="21149" y="13134"/>
                    <a:pt x="21002" y="12949"/>
                  </a:cubicBezTo>
                  <a:lnTo>
                    <a:pt x="10796" y="101"/>
                  </a:lnTo>
                  <a:cubicBezTo>
                    <a:pt x="10743" y="34"/>
                    <a:pt x="10659" y="0"/>
                    <a:pt x="105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38"/>
            <p:cNvSpPr/>
            <p:nvPr/>
          </p:nvSpPr>
          <p:spPr>
            <a:xfrm>
              <a:off x="2672475" y="3793550"/>
              <a:ext cx="528750" cy="818775"/>
            </a:xfrm>
            <a:custGeom>
              <a:avLst/>
              <a:gdLst/>
              <a:ahLst/>
              <a:cxnLst/>
              <a:rect l="l" t="t" r="r" b="b"/>
              <a:pathLst>
                <a:path w="21150" h="32751" extrusionOk="0">
                  <a:moveTo>
                    <a:pt x="10575" y="733"/>
                  </a:moveTo>
                  <a:lnTo>
                    <a:pt x="20194" y="12843"/>
                  </a:lnTo>
                  <a:lnTo>
                    <a:pt x="16788" y="12843"/>
                  </a:lnTo>
                  <a:cubicBezTo>
                    <a:pt x="16632" y="12843"/>
                    <a:pt x="16506" y="12969"/>
                    <a:pt x="16506" y="13125"/>
                  </a:cubicBezTo>
                  <a:lnTo>
                    <a:pt x="16506" y="32186"/>
                  </a:lnTo>
                  <a:lnTo>
                    <a:pt x="4644" y="32186"/>
                  </a:lnTo>
                  <a:lnTo>
                    <a:pt x="4644" y="13125"/>
                  </a:lnTo>
                  <a:cubicBezTo>
                    <a:pt x="4644" y="12969"/>
                    <a:pt x="4517" y="12843"/>
                    <a:pt x="4361" y="12843"/>
                  </a:cubicBezTo>
                  <a:lnTo>
                    <a:pt x="955" y="12843"/>
                  </a:lnTo>
                  <a:lnTo>
                    <a:pt x="10575" y="733"/>
                  </a:lnTo>
                  <a:close/>
                  <a:moveTo>
                    <a:pt x="10575" y="0"/>
                  </a:moveTo>
                  <a:cubicBezTo>
                    <a:pt x="10491" y="0"/>
                    <a:pt x="10407" y="34"/>
                    <a:pt x="10354" y="102"/>
                  </a:cubicBezTo>
                  <a:lnTo>
                    <a:pt x="148" y="12949"/>
                  </a:lnTo>
                  <a:cubicBezTo>
                    <a:pt x="0" y="13135"/>
                    <a:pt x="133" y="13408"/>
                    <a:pt x="369" y="13408"/>
                  </a:cubicBezTo>
                  <a:lnTo>
                    <a:pt x="4078" y="13408"/>
                  </a:lnTo>
                  <a:lnTo>
                    <a:pt x="4078" y="32467"/>
                  </a:lnTo>
                  <a:cubicBezTo>
                    <a:pt x="4078" y="32624"/>
                    <a:pt x="4204" y="32751"/>
                    <a:pt x="4361" y="32751"/>
                  </a:cubicBezTo>
                  <a:lnTo>
                    <a:pt x="16788" y="32751"/>
                  </a:lnTo>
                  <a:cubicBezTo>
                    <a:pt x="16945" y="32751"/>
                    <a:pt x="17072" y="32624"/>
                    <a:pt x="17072" y="32467"/>
                  </a:cubicBezTo>
                  <a:lnTo>
                    <a:pt x="17072" y="13408"/>
                  </a:lnTo>
                  <a:lnTo>
                    <a:pt x="20781" y="13408"/>
                  </a:lnTo>
                  <a:cubicBezTo>
                    <a:pt x="21017" y="13408"/>
                    <a:pt x="21150" y="13135"/>
                    <a:pt x="21002" y="12949"/>
                  </a:cubicBezTo>
                  <a:lnTo>
                    <a:pt x="10796" y="102"/>
                  </a:lnTo>
                  <a:cubicBezTo>
                    <a:pt x="10743" y="34"/>
                    <a:pt x="10659" y="0"/>
                    <a:pt x="105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38"/>
            <p:cNvSpPr/>
            <p:nvPr/>
          </p:nvSpPr>
          <p:spPr>
            <a:xfrm>
              <a:off x="2411300" y="5141625"/>
              <a:ext cx="2884375" cy="334550"/>
            </a:xfrm>
            <a:custGeom>
              <a:avLst/>
              <a:gdLst/>
              <a:ahLst/>
              <a:cxnLst/>
              <a:rect l="l" t="t" r="r" b="b"/>
              <a:pathLst>
                <a:path w="115375" h="13382" extrusionOk="0">
                  <a:moveTo>
                    <a:pt x="57688" y="0"/>
                  </a:moveTo>
                  <a:cubicBezTo>
                    <a:pt x="42388" y="0"/>
                    <a:pt x="27716" y="706"/>
                    <a:pt x="16897" y="1961"/>
                  </a:cubicBezTo>
                  <a:cubicBezTo>
                    <a:pt x="6078" y="3215"/>
                    <a:pt x="0" y="4917"/>
                    <a:pt x="0" y="6691"/>
                  </a:cubicBezTo>
                  <a:cubicBezTo>
                    <a:pt x="0" y="8466"/>
                    <a:pt x="6078" y="10168"/>
                    <a:pt x="16897" y="11422"/>
                  </a:cubicBezTo>
                  <a:cubicBezTo>
                    <a:pt x="27716" y="12677"/>
                    <a:pt x="42388" y="13382"/>
                    <a:pt x="57688" y="13382"/>
                  </a:cubicBezTo>
                  <a:cubicBezTo>
                    <a:pt x="72987" y="13382"/>
                    <a:pt x="87661" y="12677"/>
                    <a:pt x="98479" y="11422"/>
                  </a:cubicBezTo>
                  <a:cubicBezTo>
                    <a:pt x="109297" y="10168"/>
                    <a:pt x="115375" y="8466"/>
                    <a:pt x="115375" y="6691"/>
                  </a:cubicBezTo>
                  <a:cubicBezTo>
                    <a:pt x="115375" y="4917"/>
                    <a:pt x="109297" y="3215"/>
                    <a:pt x="98479" y="1961"/>
                  </a:cubicBezTo>
                  <a:cubicBezTo>
                    <a:pt x="87661" y="706"/>
                    <a:pt x="72987" y="0"/>
                    <a:pt x="57688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38"/>
            <p:cNvSpPr/>
            <p:nvPr/>
          </p:nvSpPr>
          <p:spPr>
            <a:xfrm>
              <a:off x="2235600" y="308825"/>
              <a:ext cx="2856850" cy="1662475"/>
            </a:xfrm>
            <a:custGeom>
              <a:avLst/>
              <a:gdLst/>
              <a:ahLst/>
              <a:cxnLst/>
              <a:rect l="l" t="t" r="r" b="b"/>
              <a:pathLst>
                <a:path w="114274" h="66499" extrusionOk="0">
                  <a:moveTo>
                    <a:pt x="42288" y="0"/>
                  </a:moveTo>
                  <a:cubicBezTo>
                    <a:pt x="26420" y="0"/>
                    <a:pt x="13558" y="12863"/>
                    <a:pt x="13558" y="28729"/>
                  </a:cubicBezTo>
                  <a:cubicBezTo>
                    <a:pt x="13558" y="29083"/>
                    <a:pt x="13571" y="29434"/>
                    <a:pt x="13586" y="29784"/>
                  </a:cubicBezTo>
                  <a:cubicBezTo>
                    <a:pt x="5746" y="32019"/>
                    <a:pt x="1" y="39220"/>
                    <a:pt x="1" y="47776"/>
                  </a:cubicBezTo>
                  <a:cubicBezTo>
                    <a:pt x="1" y="57237"/>
                    <a:pt x="7026" y="65038"/>
                    <a:pt x="16141" y="66299"/>
                  </a:cubicBezTo>
                  <a:lnTo>
                    <a:pt x="16141" y="66498"/>
                  </a:lnTo>
                  <a:lnTo>
                    <a:pt x="100715" y="66498"/>
                  </a:lnTo>
                  <a:cubicBezTo>
                    <a:pt x="108204" y="66498"/>
                    <a:pt x="114274" y="60428"/>
                    <a:pt x="114274" y="52940"/>
                  </a:cubicBezTo>
                  <a:cubicBezTo>
                    <a:pt x="114274" y="45762"/>
                    <a:pt x="108690" y="39901"/>
                    <a:pt x="101632" y="39428"/>
                  </a:cubicBezTo>
                  <a:cubicBezTo>
                    <a:pt x="101868" y="38157"/>
                    <a:pt x="102007" y="36849"/>
                    <a:pt x="102007" y="35509"/>
                  </a:cubicBezTo>
                  <a:cubicBezTo>
                    <a:pt x="102007" y="23742"/>
                    <a:pt x="92468" y="14203"/>
                    <a:pt x="80702" y="14203"/>
                  </a:cubicBezTo>
                  <a:cubicBezTo>
                    <a:pt x="76318" y="14203"/>
                    <a:pt x="72247" y="15530"/>
                    <a:pt x="68859" y="17800"/>
                  </a:cubicBezTo>
                  <a:cubicBezTo>
                    <a:pt x="64559" y="7355"/>
                    <a:pt x="54284" y="0"/>
                    <a:pt x="4228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38"/>
            <p:cNvSpPr/>
            <p:nvPr/>
          </p:nvSpPr>
          <p:spPr>
            <a:xfrm>
              <a:off x="2228525" y="301750"/>
              <a:ext cx="2871000" cy="1676600"/>
            </a:xfrm>
            <a:custGeom>
              <a:avLst/>
              <a:gdLst/>
              <a:ahLst/>
              <a:cxnLst/>
              <a:rect l="l" t="t" r="r" b="b"/>
              <a:pathLst>
                <a:path w="114840" h="67064" extrusionOk="0">
                  <a:moveTo>
                    <a:pt x="42571" y="567"/>
                  </a:moveTo>
                  <a:cubicBezTo>
                    <a:pt x="54145" y="567"/>
                    <a:pt x="64472" y="7484"/>
                    <a:pt x="68881" y="18190"/>
                  </a:cubicBezTo>
                  <a:cubicBezTo>
                    <a:pt x="68914" y="18269"/>
                    <a:pt x="68979" y="18328"/>
                    <a:pt x="69061" y="18353"/>
                  </a:cubicBezTo>
                  <a:cubicBezTo>
                    <a:pt x="69087" y="18361"/>
                    <a:pt x="69114" y="18365"/>
                    <a:pt x="69142" y="18365"/>
                  </a:cubicBezTo>
                  <a:cubicBezTo>
                    <a:pt x="69197" y="18365"/>
                    <a:pt x="69252" y="18349"/>
                    <a:pt x="69300" y="18318"/>
                  </a:cubicBezTo>
                  <a:cubicBezTo>
                    <a:pt x="72765" y="15996"/>
                    <a:pt x="76805" y="14769"/>
                    <a:pt x="80985" y="14769"/>
                  </a:cubicBezTo>
                  <a:cubicBezTo>
                    <a:pt x="92576" y="14769"/>
                    <a:pt x="102007" y="24200"/>
                    <a:pt x="102007" y="35792"/>
                  </a:cubicBezTo>
                  <a:cubicBezTo>
                    <a:pt x="102007" y="37055"/>
                    <a:pt x="101885" y="38320"/>
                    <a:pt x="101636" y="39660"/>
                  </a:cubicBezTo>
                  <a:cubicBezTo>
                    <a:pt x="101605" y="39827"/>
                    <a:pt x="101727" y="39983"/>
                    <a:pt x="101895" y="39994"/>
                  </a:cubicBezTo>
                  <a:cubicBezTo>
                    <a:pt x="108837" y="40459"/>
                    <a:pt x="114274" y="46270"/>
                    <a:pt x="114274" y="53223"/>
                  </a:cubicBezTo>
                  <a:cubicBezTo>
                    <a:pt x="114274" y="60544"/>
                    <a:pt x="108318" y="66499"/>
                    <a:pt x="100998" y="66499"/>
                  </a:cubicBezTo>
                  <a:lnTo>
                    <a:pt x="16693" y="66499"/>
                  </a:lnTo>
                  <a:cubicBezTo>
                    <a:pt x="16661" y="66394"/>
                    <a:pt x="16571" y="66318"/>
                    <a:pt x="16463" y="66303"/>
                  </a:cubicBezTo>
                  <a:cubicBezTo>
                    <a:pt x="7400" y="65050"/>
                    <a:pt x="566" y="57206"/>
                    <a:pt x="566" y="48059"/>
                  </a:cubicBezTo>
                  <a:cubicBezTo>
                    <a:pt x="566" y="39872"/>
                    <a:pt x="6068" y="32586"/>
                    <a:pt x="13946" y="30339"/>
                  </a:cubicBezTo>
                  <a:cubicBezTo>
                    <a:pt x="14071" y="30304"/>
                    <a:pt x="14155" y="30187"/>
                    <a:pt x="14150" y="30057"/>
                  </a:cubicBezTo>
                  <a:lnTo>
                    <a:pt x="14147" y="29963"/>
                  </a:lnTo>
                  <a:cubicBezTo>
                    <a:pt x="14136" y="29648"/>
                    <a:pt x="14124" y="29332"/>
                    <a:pt x="14124" y="29013"/>
                  </a:cubicBezTo>
                  <a:cubicBezTo>
                    <a:pt x="14124" y="13328"/>
                    <a:pt x="26885" y="567"/>
                    <a:pt x="42571" y="567"/>
                  </a:cubicBezTo>
                  <a:close/>
                  <a:moveTo>
                    <a:pt x="42571" y="0"/>
                  </a:moveTo>
                  <a:cubicBezTo>
                    <a:pt x="26573" y="0"/>
                    <a:pt x="13558" y="13015"/>
                    <a:pt x="13558" y="29012"/>
                  </a:cubicBezTo>
                  <a:cubicBezTo>
                    <a:pt x="13558" y="29296"/>
                    <a:pt x="13566" y="29576"/>
                    <a:pt x="13577" y="29857"/>
                  </a:cubicBezTo>
                  <a:cubicBezTo>
                    <a:pt x="5571" y="32243"/>
                    <a:pt x="0" y="39694"/>
                    <a:pt x="0" y="48059"/>
                  </a:cubicBezTo>
                  <a:cubicBezTo>
                    <a:pt x="0" y="57406"/>
                    <a:pt x="6925" y="65431"/>
                    <a:pt x="16144" y="66828"/>
                  </a:cubicBezTo>
                  <a:cubicBezTo>
                    <a:pt x="16167" y="66964"/>
                    <a:pt x="16286" y="67064"/>
                    <a:pt x="16424" y="67064"/>
                  </a:cubicBezTo>
                  <a:lnTo>
                    <a:pt x="100998" y="67064"/>
                  </a:lnTo>
                  <a:cubicBezTo>
                    <a:pt x="108630" y="67064"/>
                    <a:pt x="114840" y="60856"/>
                    <a:pt x="114840" y="53223"/>
                  </a:cubicBezTo>
                  <a:cubicBezTo>
                    <a:pt x="114840" y="46078"/>
                    <a:pt x="109335" y="40091"/>
                    <a:pt x="102248" y="39454"/>
                  </a:cubicBezTo>
                  <a:cubicBezTo>
                    <a:pt x="102465" y="38205"/>
                    <a:pt x="102573" y="36975"/>
                    <a:pt x="102573" y="35791"/>
                  </a:cubicBezTo>
                  <a:cubicBezTo>
                    <a:pt x="102573" y="23888"/>
                    <a:pt x="92889" y="14204"/>
                    <a:pt x="80986" y="14204"/>
                  </a:cubicBezTo>
                  <a:cubicBezTo>
                    <a:pt x="76807" y="14204"/>
                    <a:pt x="72766" y="15397"/>
                    <a:pt x="69272" y="17659"/>
                  </a:cubicBezTo>
                  <a:cubicBezTo>
                    <a:pt x="64702" y="6921"/>
                    <a:pt x="54260" y="0"/>
                    <a:pt x="425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38"/>
            <p:cNvSpPr/>
            <p:nvPr/>
          </p:nvSpPr>
          <p:spPr>
            <a:xfrm>
              <a:off x="2235600" y="245175"/>
              <a:ext cx="2856850" cy="1662500"/>
            </a:xfrm>
            <a:custGeom>
              <a:avLst/>
              <a:gdLst/>
              <a:ahLst/>
              <a:cxnLst/>
              <a:rect l="l" t="t" r="r" b="b"/>
              <a:pathLst>
                <a:path w="114274" h="66500" extrusionOk="0">
                  <a:moveTo>
                    <a:pt x="42288" y="1"/>
                  </a:moveTo>
                  <a:cubicBezTo>
                    <a:pt x="26420" y="1"/>
                    <a:pt x="13558" y="12864"/>
                    <a:pt x="13558" y="28731"/>
                  </a:cubicBezTo>
                  <a:cubicBezTo>
                    <a:pt x="13558" y="29084"/>
                    <a:pt x="13571" y="29434"/>
                    <a:pt x="13586" y="29785"/>
                  </a:cubicBezTo>
                  <a:cubicBezTo>
                    <a:pt x="5746" y="32020"/>
                    <a:pt x="1" y="39220"/>
                    <a:pt x="1" y="47776"/>
                  </a:cubicBezTo>
                  <a:cubicBezTo>
                    <a:pt x="1" y="57239"/>
                    <a:pt x="7026" y="65040"/>
                    <a:pt x="16141" y="66301"/>
                  </a:cubicBezTo>
                  <a:lnTo>
                    <a:pt x="16141" y="66500"/>
                  </a:lnTo>
                  <a:lnTo>
                    <a:pt x="100715" y="66500"/>
                  </a:lnTo>
                  <a:cubicBezTo>
                    <a:pt x="108204" y="66500"/>
                    <a:pt x="114274" y="60430"/>
                    <a:pt x="114274" y="52941"/>
                  </a:cubicBezTo>
                  <a:cubicBezTo>
                    <a:pt x="114274" y="45762"/>
                    <a:pt x="108690" y="39903"/>
                    <a:pt x="101632" y="39430"/>
                  </a:cubicBezTo>
                  <a:cubicBezTo>
                    <a:pt x="101868" y="38157"/>
                    <a:pt x="102007" y="36851"/>
                    <a:pt x="102007" y="35510"/>
                  </a:cubicBezTo>
                  <a:cubicBezTo>
                    <a:pt x="102007" y="23743"/>
                    <a:pt x="92468" y="14205"/>
                    <a:pt x="80702" y="14205"/>
                  </a:cubicBezTo>
                  <a:cubicBezTo>
                    <a:pt x="76318" y="14205"/>
                    <a:pt x="72247" y="15531"/>
                    <a:pt x="68859" y="17800"/>
                  </a:cubicBezTo>
                  <a:cubicBezTo>
                    <a:pt x="64559" y="7355"/>
                    <a:pt x="54284" y="1"/>
                    <a:pt x="42288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38"/>
            <p:cNvSpPr/>
            <p:nvPr/>
          </p:nvSpPr>
          <p:spPr>
            <a:xfrm>
              <a:off x="2228525" y="238125"/>
              <a:ext cx="2871000" cy="1676625"/>
            </a:xfrm>
            <a:custGeom>
              <a:avLst/>
              <a:gdLst/>
              <a:ahLst/>
              <a:cxnLst/>
              <a:rect l="l" t="t" r="r" b="b"/>
              <a:pathLst>
                <a:path w="114840" h="67065" extrusionOk="0">
                  <a:moveTo>
                    <a:pt x="42571" y="565"/>
                  </a:moveTo>
                  <a:cubicBezTo>
                    <a:pt x="54145" y="565"/>
                    <a:pt x="64472" y="7484"/>
                    <a:pt x="68881" y="18190"/>
                  </a:cubicBezTo>
                  <a:cubicBezTo>
                    <a:pt x="68914" y="18269"/>
                    <a:pt x="68979" y="18329"/>
                    <a:pt x="69061" y="18353"/>
                  </a:cubicBezTo>
                  <a:cubicBezTo>
                    <a:pt x="69087" y="18361"/>
                    <a:pt x="69115" y="18365"/>
                    <a:pt x="69142" y="18365"/>
                  </a:cubicBezTo>
                  <a:cubicBezTo>
                    <a:pt x="69197" y="18365"/>
                    <a:pt x="69253" y="18349"/>
                    <a:pt x="69300" y="18318"/>
                  </a:cubicBezTo>
                  <a:cubicBezTo>
                    <a:pt x="72765" y="15995"/>
                    <a:pt x="76805" y="14770"/>
                    <a:pt x="80985" y="14770"/>
                  </a:cubicBezTo>
                  <a:cubicBezTo>
                    <a:pt x="92576" y="14770"/>
                    <a:pt x="102007" y="24200"/>
                    <a:pt x="102007" y="35792"/>
                  </a:cubicBezTo>
                  <a:cubicBezTo>
                    <a:pt x="102007" y="37055"/>
                    <a:pt x="101885" y="38320"/>
                    <a:pt x="101636" y="39660"/>
                  </a:cubicBezTo>
                  <a:cubicBezTo>
                    <a:pt x="101605" y="39826"/>
                    <a:pt x="101727" y="39983"/>
                    <a:pt x="101895" y="39994"/>
                  </a:cubicBezTo>
                  <a:cubicBezTo>
                    <a:pt x="108837" y="40459"/>
                    <a:pt x="114274" y="46269"/>
                    <a:pt x="114274" y="53223"/>
                  </a:cubicBezTo>
                  <a:cubicBezTo>
                    <a:pt x="114274" y="60543"/>
                    <a:pt x="108318" y="66498"/>
                    <a:pt x="100998" y="66498"/>
                  </a:cubicBezTo>
                  <a:lnTo>
                    <a:pt x="16693" y="66498"/>
                  </a:lnTo>
                  <a:cubicBezTo>
                    <a:pt x="16661" y="66394"/>
                    <a:pt x="16571" y="66318"/>
                    <a:pt x="16463" y="66302"/>
                  </a:cubicBezTo>
                  <a:cubicBezTo>
                    <a:pt x="7400" y="65049"/>
                    <a:pt x="566" y="57205"/>
                    <a:pt x="566" y="48058"/>
                  </a:cubicBezTo>
                  <a:cubicBezTo>
                    <a:pt x="566" y="39872"/>
                    <a:pt x="6068" y="32586"/>
                    <a:pt x="13946" y="30339"/>
                  </a:cubicBezTo>
                  <a:cubicBezTo>
                    <a:pt x="14071" y="30303"/>
                    <a:pt x="14155" y="30187"/>
                    <a:pt x="14150" y="30056"/>
                  </a:cubicBezTo>
                  <a:lnTo>
                    <a:pt x="14147" y="29963"/>
                  </a:lnTo>
                  <a:cubicBezTo>
                    <a:pt x="14136" y="29648"/>
                    <a:pt x="14124" y="29331"/>
                    <a:pt x="14124" y="29013"/>
                  </a:cubicBezTo>
                  <a:cubicBezTo>
                    <a:pt x="14124" y="13327"/>
                    <a:pt x="26885" y="565"/>
                    <a:pt x="42571" y="565"/>
                  </a:cubicBezTo>
                  <a:close/>
                  <a:moveTo>
                    <a:pt x="42571" y="0"/>
                  </a:moveTo>
                  <a:cubicBezTo>
                    <a:pt x="26574" y="0"/>
                    <a:pt x="13559" y="13015"/>
                    <a:pt x="13558" y="29013"/>
                  </a:cubicBezTo>
                  <a:cubicBezTo>
                    <a:pt x="13558" y="29296"/>
                    <a:pt x="13566" y="29576"/>
                    <a:pt x="13577" y="29857"/>
                  </a:cubicBezTo>
                  <a:cubicBezTo>
                    <a:pt x="5571" y="32242"/>
                    <a:pt x="0" y="39695"/>
                    <a:pt x="0" y="48058"/>
                  </a:cubicBezTo>
                  <a:cubicBezTo>
                    <a:pt x="0" y="57405"/>
                    <a:pt x="6925" y="65431"/>
                    <a:pt x="16144" y="66827"/>
                  </a:cubicBezTo>
                  <a:cubicBezTo>
                    <a:pt x="16167" y="66964"/>
                    <a:pt x="16286" y="67063"/>
                    <a:pt x="16424" y="67064"/>
                  </a:cubicBezTo>
                  <a:lnTo>
                    <a:pt x="100998" y="67064"/>
                  </a:lnTo>
                  <a:cubicBezTo>
                    <a:pt x="108630" y="67064"/>
                    <a:pt x="114840" y="60855"/>
                    <a:pt x="114840" y="53223"/>
                  </a:cubicBezTo>
                  <a:cubicBezTo>
                    <a:pt x="114840" y="46079"/>
                    <a:pt x="109335" y="40090"/>
                    <a:pt x="102248" y="39455"/>
                  </a:cubicBezTo>
                  <a:cubicBezTo>
                    <a:pt x="102465" y="38205"/>
                    <a:pt x="102573" y="36974"/>
                    <a:pt x="102573" y="35792"/>
                  </a:cubicBezTo>
                  <a:cubicBezTo>
                    <a:pt x="102573" y="23888"/>
                    <a:pt x="92889" y="14203"/>
                    <a:pt x="80986" y="14203"/>
                  </a:cubicBezTo>
                  <a:cubicBezTo>
                    <a:pt x="76807" y="14203"/>
                    <a:pt x="72766" y="15397"/>
                    <a:pt x="69272" y="17659"/>
                  </a:cubicBezTo>
                  <a:cubicBezTo>
                    <a:pt x="64703" y="6920"/>
                    <a:pt x="54260" y="0"/>
                    <a:pt x="425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38"/>
            <p:cNvSpPr/>
            <p:nvPr/>
          </p:nvSpPr>
          <p:spPr>
            <a:xfrm>
              <a:off x="3250625" y="3126275"/>
              <a:ext cx="877075" cy="523925"/>
            </a:xfrm>
            <a:custGeom>
              <a:avLst/>
              <a:gdLst/>
              <a:ahLst/>
              <a:cxnLst/>
              <a:rect l="l" t="t" r="r" b="b"/>
              <a:pathLst>
                <a:path w="35083" h="20957" extrusionOk="0">
                  <a:moveTo>
                    <a:pt x="31694" y="1"/>
                  </a:moveTo>
                  <a:lnTo>
                    <a:pt x="28134" y="1865"/>
                  </a:lnTo>
                  <a:cubicBezTo>
                    <a:pt x="28134" y="1865"/>
                    <a:pt x="24236" y="3559"/>
                    <a:pt x="21695" y="4916"/>
                  </a:cubicBezTo>
                  <a:cubicBezTo>
                    <a:pt x="19152" y="6271"/>
                    <a:pt x="6611" y="15931"/>
                    <a:pt x="6611" y="15931"/>
                  </a:cubicBezTo>
                  <a:lnTo>
                    <a:pt x="4069" y="16101"/>
                  </a:lnTo>
                  <a:lnTo>
                    <a:pt x="2543" y="17118"/>
                  </a:lnTo>
                  <a:cubicBezTo>
                    <a:pt x="2543" y="17118"/>
                    <a:pt x="1" y="17626"/>
                    <a:pt x="1" y="18134"/>
                  </a:cubicBezTo>
                  <a:cubicBezTo>
                    <a:pt x="1" y="18643"/>
                    <a:pt x="509" y="18812"/>
                    <a:pt x="1018" y="18812"/>
                  </a:cubicBezTo>
                  <a:cubicBezTo>
                    <a:pt x="1527" y="18812"/>
                    <a:pt x="3221" y="17965"/>
                    <a:pt x="3221" y="17965"/>
                  </a:cubicBezTo>
                  <a:lnTo>
                    <a:pt x="3221" y="17965"/>
                  </a:lnTo>
                  <a:cubicBezTo>
                    <a:pt x="3221" y="17965"/>
                    <a:pt x="1501" y="20488"/>
                    <a:pt x="2179" y="20488"/>
                  </a:cubicBezTo>
                  <a:cubicBezTo>
                    <a:pt x="2856" y="20488"/>
                    <a:pt x="5103" y="20957"/>
                    <a:pt x="5103" y="20957"/>
                  </a:cubicBezTo>
                  <a:cubicBezTo>
                    <a:pt x="5103" y="20957"/>
                    <a:pt x="7627" y="20507"/>
                    <a:pt x="8475" y="20507"/>
                  </a:cubicBezTo>
                  <a:cubicBezTo>
                    <a:pt x="9323" y="20507"/>
                    <a:pt x="11356" y="15931"/>
                    <a:pt x="11356" y="15931"/>
                  </a:cubicBezTo>
                  <a:cubicBezTo>
                    <a:pt x="11356" y="15931"/>
                    <a:pt x="25931" y="10169"/>
                    <a:pt x="27795" y="8813"/>
                  </a:cubicBezTo>
                  <a:cubicBezTo>
                    <a:pt x="29659" y="7457"/>
                    <a:pt x="35083" y="4068"/>
                    <a:pt x="35083" y="4068"/>
                  </a:cubicBezTo>
                  <a:lnTo>
                    <a:pt x="3169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38"/>
            <p:cNvSpPr/>
            <p:nvPr/>
          </p:nvSpPr>
          <p:spPr>
            <a:xfrm>
              <a:off x="3243575" y="3119200"/>
              <a:ext cx="892300" cy="538075"/>
            </a:xfrm>
            <a:custGeom>
              <a:avLst/>
              <a:gdLst/>
              <a:ahLst/>
              <a:cxnLst/>
              <a:rect l="l" t="t" r="r" b="b"/>
              <a:pathLst>
                <a:path w="35692" h="21523" extrusionOk="0">
                  <a:moveTo>
                    <a:pt x="31904" y="640"/>
                  </a:moveTo>
                  <a:lnTo>
                    <a:pt x="34940" y="4284"/>
                  </a:lnTo>
                  <a:cubicBezTo>
                    <a:pt x="33812" y="4992"/>
                    <a:pt x="29520" y="7697"/>
                    <a:pt x="27911" y="8868"/>
                  </a:cubicBezTo>
                  <a:cubicBezTo>
                    <a:pt x="26096" y="10187"/>
                    <a:pt x="11679" y="15895"/>
                    <a:pt x="11534" y="15951"/>
                  </a:cubicBezTo>
                  <a:cubicBezTo>
                    <a:pt x="11464" y="15978"/>
                    <a:pt x="11409" y="16032"/>
                    <a:pt x="11380" y="16100"/>
                  </a:cubicBezTo>
                  <a:cubicBezTo>
                    <a:pt x="10344" y="18430"/>
                    <a:pt x="9141" y="20449"/>
                    <a:pt x="8757" y="20507"/>
                  </a:cubicBezTo>
                  <a:cubicBezTo>
                    <a:pt x="7954" y="20507"/>
                    <a:pt x="5770" y="20884"/>
                    <a:pt x="5389" y="20952"/>
                  </a:cubicBezTo>
                  <a:cubicBezTo>
                    <a:pt x="5056" y="20883"/>
                    <a:pt x="3341" y="20537"/>
                    <a:pt x="2596" y="20494"/>
                  </a:cubicBezTo>
                  <a:cubicBezTo>
                    <a:pt x="2675" y="20146"/>
                    <a:pt x="3155" y="19260"/>
                    <a:pt x="3737" y="18409"/>
                  </a:cubicBezTo>
                  <a:cubicBezTo>
                    <a:pt x="3809" y="18302"/>
                    <a:pt x="3800" y="18160"/>
                    <a:pt x="3716" y="18063"/>
                  </a:cubicBezTo>
                  <a:cubicBezTo>
                    <a:pt x="3661" y="18000"/>
                    <a:pt x="3583" y="17966"/>
                    <a:pt x="3503" y="17966"/>
                  </a:cubicBezTo>
                  <a:cubicBezTo>
                    <a:pt x="3460" y="17966"/>
                    <a:pt x="3416" y="17976"/>
                    <a:pt x="3376" y="17997"/>
                  </a:cubicBezTo>
                  <a:cubicBezTo>
                    <a:pt x="2697" y="18336"/>
                    <a:pt x="1604" y="18814"/>
                    <a:pt x="1300" y="18814"/>
                  </a:cubicBezTo>
                  <a:cubicBezTo>
                    <a:pt x="1025" y="18814"/>
                    <a:pt x="565" y="18762"/>
                    <a:pt x="556" y="18466"/>
                  </a:cubicBezTo>
                  <a:cubicBezTo>
                    <a:pt x="677" y="18271"/>
                    <a:pt x="1764" y="17902"/>
                    <a:pt x="2880" y="17678"/>
                  </a:cubicBezTo>
                  <a:cubicBezTo>
                    <a:pt x="2916" y="17672"/>
                    <a:pt x="2951" y="17658"/>
                    <a:pt x="2981" y="17637"/>
                  </a:cubicBezTo>
                  <a:lnTo>
                    <a:pt x="4444" y="16662"/>
                  </a:lnTo>
                  <a:lnTo>
                    <a:pt x="6912" y="16497"/>
                  </a:lnTo>
                  <a:cubicBezTo>
                    <a:pt x="6967" y="16493"/>
                    <a:pt x="7020" y="16473"/>
                    <a:pt x="7065" y="16439"/>
                  </a:cubicBezTo>
                  <a:cubicBezTo>
                    <a:pt x="7190" y="16342"/>
                    <a:pt x="19617" y="6778"/>
                    <a:pt x="22109" y="5449"/>
                  </a:cubicBezTo>
                  <a:cubicBezTo>
                    <a:pt x="24611" y="4113"/>
                    <a:pt x="28490" y="2424"/>
                    <a:pt x="28548" y="2399"/>
                  </a:cubicBezTo>
                  <a:lnTo>
                    <a:pt x="31904" y="640"/>
                  </a:lnTo>
                  <a:close/>
                  <a:moveTo>
                    <a:pt x="31975" y="1"/>
                  </a:moveTo>
                  <a:cubicBezTo>
                    <a:pt x="31930" y="1"/>
                    <a:pt x="31886" y="11"/>
                    <a:pt x="31844" y="33"/>
                  </a:cubicBezTo>
                  <a:lnTo>
                    <a:pt x="28303" y="1888"/>
                  </a:lnTo>
                  <a:cubicBezTo>
                    <a:pt x="28264" y="1905"/>
                    <a:pt x="24366" y="3603"/>
                    <a:pt x="21843" y="4949"/>
                  </a:cubicBezTo>
                  <a:cubicBezTo>
                    <a:pt x="19379" y="6263"/>
                    <a:pt x="7889" y="15090"/>
                    <a:pt x="6789" y="15937"/>
                  </a:cubicBezTo>
                  <a:lnTo>
                    <a:pt x="4331" y="16101"/>
                  </a:lnTo>
                  <a:cubicBezTo>
                    <a:pt x="4282" y="16104"/>
                    <a:pt x="4235" y="16121"/>
                    <a:pt x="4193" y="16148"/>
                  </a:cubicBezTo>
                  <a:lnTo>
                    <a:pt x="2715" y="17134"/>
                  </a:lnTo>
                  <a:cubicBezTo>
                    <a:pt x="913" y="17500"/>
                    <a:pt x="0" y="17931"/>
                    <a:pt x="0" y="18417"/>
                  </a:cubicBezTo>
                  <a:cubicBezTo>
                    <a:pt x="0" y="19010"/>
                    <a:pt x="498" y="19378"/>
                    <a:pt x="1300" y="19378"/>
                  </a:cubicBezTo>
                  <a:cubicBezTo>
                    <a:pt x="1607" y="19378"/>
                    <a:pt x="2211" y="19149"/>
                    <a:pt x="2734" y="18920"/>
                  </a:cubicBezTo>
                  <a:lnTo>
                    <a:pt x="2734" y="18920"/>
                  </a:lnTo>
                  <a:cubicBezTo>
                    <a:pt x="2259" y="19708"/>
                    <a:pt x="1896" y="20493"/>
                    <a:pt x="2075" y="20833"/>
                  </a:cubicBezTo>
                  <a:cubicBezTo>
                    <a:pt x="2149" y="20974"/>
                    <a:pt x="2290" y="21054"/>
                    <a:pt x="2461" y="21054"/>
                  </a:cubicBezTo>
                  <a:cubicBezTo>
                    <a:pt x="3102" y="21054"/>
                    <a:pt x="5305" y="21512"/>
                    <a:pt x="5327" y="21516"/>
                  </a:cubicBezTo>
                  <a:cubicBezTo>
                    <a:pt x="5345" y="21520"/>
                    <a:pt x="5365" y="21522"/>
                    <a:pt x="5385" y="21522"/>
                  </a:cubicBezTo>
                  <a:cubicBezTo>
                    <a:pt x="5401" y="21522"/>
                    <a:pt x="5418" y="21520"/>
                    <a:pt x="5435" y="21518"/>
                  </a:cubicBezTo>
                  <a:cubicBezTo>
                    <a:pt x="5460" y="21514"/>
                    <a:pt x="7944" y="21072"/>
                    <a:pt x="8757" y="21072"/>
                  </a:cubicBezTo>
                  <a:cubicBezTo>
                    <a:pt x="9666" y="21072"/>
                    <a:pt x="11187" y="17913"/>
                    <a:pt x="11849" y="16435"/>
                  </a:cubicBezTo>
                  <a:cubicBezTo>
                    <a:pt x="13283" y="15866"/>
                    <a:pt x="26435" y="10640"/>
                    <a:pt x="28242" y="9324"/>
                  </a:cubicBezTo>
                  <a:cubicBezTo>
                    <a:pt x="30078" y="7991"/>
                    <a:pt x="35459" y="4625"/>
                    <a:pt x="35514" y="4591"/>
                  </a:cubicBezTo>
                  <a:cubicBezTo>
                    <a:pt x="35660" y="4501"/>
                    <a:pt x="35692" y="4301"/>
                    <a:pt x="35582" y="4169"/>
                  </a:cubicBezTo>
                  <a:lnTo>
                    <a:pt x="32192" y="102"/>
                  </a:lnTo>
                  <a:cubicBezTo>
                    <a:pt x="32137" y="36"/>
                    <a:pt x="32057" y="1"/>
                    <a:pt x="3197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38"/>
            <p:cNvSpPr/>
            <p:nvPr/>
          </p:nvSpPr>
          <p:spPr>
            <a:xfrm>
              <a:off x="3987875" y="2778125"/>
              <a:ext cx="411000" cy="496450"/>
            </a:xfrm>
            <a:custGeom>
              <a:avLst/>
              <a:gdLst/>
              <a:ahLst/>
              <a:cxnLst/>
              <a:rect l="l" t="t" r="r" b="b"/>
              <a:pathLst>
                <a:path w="16440" h="19858" extrusionOk="0">
                  <a:moveTo>
                    <a:pt x="15886" y="1"/>
                  </a:moveTo>
                  <a:lnTo>
                    <a:pt x="1" y="14434"/>
                  </a:lnTo>
                  <a:lnTo>
                    <a:pt x="4576" y="19858"/>
                  </a:lnTo>
                  <a:lnTo>
                    <a:pt x="13389" y="16469"/>
                  </a:lnTo>
                  <a:lnTo>
                    <a:pt x="16440" y="199"/>
                  </a:lnTo>
                  <a:lnTo>
                    <a:pt x="15886" y="1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38"/>
            <p:cNvSpPr/>
            <p:nvPr/>
          </p:nvSpPr>
          <p:spPr>
            <a:xfrm>
              <a:off x="3980025" y="2771075"/>
              <a:ext cx="426425" cy="510575"/>
            </a:xfrm>
            <a:custGeom>
              <a:avLst/>
              <a:gdLst/>
              <a:ahLst/>
              <a:cxnLst/>
              <a:rect l="l" t="t" r="r" b="b"/>
              <a:pathLst>
                <a:path w="17057" h="20423" extrusionOk="0">
                  <a:moveTo>
                    <a:pt x="16265" y="606"/>
                  </a:moveTo>
                  <a:lnTo>
                    <a:pt x="16431" y="665"/>
                  </a:lnTo>
                  <a:lnTo>
                    <a:pt x="13454" y="16543"/>
                  </a:lnTo>
                  <a:lnTo>
                    <a:pt x="4976" y="19804"/>
                  </a:lnTo>
                  <a:lnTo>
                    <a:pt x="706" y="14743"/>
                  </a:lnTo>
                  <a:lnTo>
                    <a:pt x="16265" y="606"/>
                  </a:lnTo>
                  <a:close/>
                  <a:moveTo>
                    <a:pt x="16201" y="0"/>
                  </a:moveTo>
                  <a:cubicBezTo>
                    <a:pt x="16131" y="0"/>
                    <a:pt x="16063" y="26"/>
                    <a:pt x="16010" y="74"/>
                  </a:cubicBezTo>
                  <a:lnTo>
                    <a:pt x="125" y="14508"/>
                  </a:lnTo>
                  <a:cubicBezTo>
                    <a:pt x="12" y="14610"/>
                    <a:pt x="1" y="14783"/>
                    <a:pt x="98" y="14899"/>
                  </a:cubicBezTo>
                  <a:lnTo>
                    <a:pt x="4674" y="20323"/>
                  </a:lnTo>
                  <a:cubicBezTo>
                    <a:pt x="4727" y="20386"/>
                    <a:pt x="4807" y="20423"/>
                    <a:pt x="4890" y="20423"/>
                  </a:cubicBezTo>
                  <a:cubicBezTo>
                    <a:pt x="4925" y="20423"/>
                    <a:pt x="4959" y="20416"/>
                    <a:pt x="4992" y="20404"/>
                  </a:cubicBezTo>
                  <a:lnTo>
                    <a:pt x="13804" y="17014"/>
                  </a:lnTo>
                  <a:cubicBezTo>
                    <a:pt x="13896" y="16979"/>
                    <a:pt x="13963" y="16899"/>
                    <a:pt x="13981" y="16802"/>
                  </a:cubicBezTo>
                  <a:lnTo>
                    <a:pt x="17032" y="534"/>
                  </a:lnTo>
                  <a:cubicBezTo>
                    <a:pt x="17057" y="397"/>
                    <a:pt x="16980" y="262"/>
                    <a:pt x="16849" y="215"/>
                  </a:cubicBezTo>
                  <a:lnTo>
                    <a:pt x="16295" y="17"/>
                  </a:lnTo>
                  <a:cubicBezTo>
                    <a:pt x="16264" y="6"/>
                    <a:pt x="16232" y="0"/>
                    <a:pt x="1620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38"/>
            <p:cNvSpPr/>
            <p:nvPr/>
          </p:nvSpPr>
          <p:spPr>
            <a:xfrm>
              <a:off x="3987875" y="3090850"/>
              <a:ext cx="182825" cy="183725"/>
            </a:xfrm>
            <a:custGeom>
              <a:avLst/>
              <a:gdLst/>
              <a:ahLst/>
              <a:cxnLst/>
              <a:rect l="l" t="t" r="r" b="b"/>
              <a:pathLst>
                <a:path w="7313" h="7349" extrusionOk="0">
                  <a:moveTo>
                    <a:pt x="2119" y="1"/>
                  </a:moveTo>
                  <a:lnTo>
                    <a:pt x="1" y="1925"/>
                  </a:lnTo>
                  <a:lnTo>
                    <a:pt x="4576" y="7349"/>
                  </a:lnTo>
                  <a:lnTo>
                    <a:pt x="7312" y="6297"/>
                  </a:lnTo>
                  <a:lnTo>
                    <a:pt x="2119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38"/>
            <p:cNvSpPr/>
            <p:nvPr/>
          </p:nvSpPr>
          <p:spPr>
            <a:xfrm>
              <a:off x="3980025" y="3083800"/>
              <a:ext cx="199200" cy="197850"/>
            </a:xfrm>
            <a:custGeom>
              <a:avLst/>
              <a:gdLst/>
              <a:ahLst/>
              <a:cxnLst/>
              <a:rect l="l" t="t" r="r" b="b"/>
              <a:pathLst>
                <a:path w="7968" h="7914" extrusionOk="0">
                  <a:moveTo>
                    <a:pt x="2404" y="692"/>
                  </a:moveTo>
                  <a:lnTo>
                    <a:pt x="7159" y="6455"/>
                  </a:lnTo>
                  <a:lnTo>
                    <a:pt x="4976" y="7295"/>
                  </a:lnTo>
                  <a:lnTo>
                    <a:pt x="706" y="2234"/>
                  </a:lnTo>
                  <a:lnTo>
                    <a:pt x="2404" y="692"/>
                  </a:lnTo>
                  <a:close/>
                  <a:moveTo>
                    <a:pt x="2429" y="0"/>
                  </a:moveTo>
                  <a:cubicBezTo>
                    <a:pt x="2360" y="0"/>
                    <a:pt x="2294" y="26"/>
                    <a:pt x="2243" y="74"/>
                  </a:cubicBezTo>
                  <a:lnTo>
                    <a:pt x="125" y="1999"/>
                  </a:lnTo>
                  <a:cubicBezTo>
                    <a:pt x="12" y="2101"/>
                    <a:pt x="1" y="2274"/>
                    <a:pt x="98" y="2390"/>
                  </a:cubicBezTo>
                  <a:lnTo>
                    <a:pt x="4674" y="7814"/>
                  </a:lnTo>
                  <a:cubicBezTo>
                    <a:pt x="4727" y="7877"/>
                    <a:pt x="4807" y="7914"/>
                    <a:pt x="4890" y="7914"/>
                  </a:cubicBezTo>
                  <a:cubicBezTo>
                    <a:pt x="4925" y="7914"/>
                    <a:pt x="4959" y="7907"/>
                    <a:pt x="4992" y="7895"/>
                  </a:cubicBezTo>
                  <a:lnTo>
                    <a:pt x="7728" y="6842"/>
                  </a:lnTo>
                  <a:cubicBezTo>
                    <a:pt x="7908" y="6772"/>
                    <a:pt x="7967" y="6547"/>
                    <a:pt x="7845" y="6398"/>
                  </a:cubicBezTo>
                  <a:lnTo>
                    <a:pt x="2650" y="103"/>
                  </a:lnTo>
                  <a:cubicBezTo>
                    <a:pt x="2602" y="43"/>
                    <a:pt x="2530" y="7"/>
                    <a:pt x="2453" y="1"/>
                  </a:cubicBezTo>
                  <a:cubicBezTo>
                    <a:pt x="2445" y="0"/>
                    <a:pt x="2437" y="0"/>
                    <a:pt x="242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38"/>
            <p:cNvSpPr/>
            <p:nvPr/>
          </p:nvSpPr>
          <p:spPr>
            <a:xfrm>
              <a:off x="5008775" y="5034000"/>
              <a:ext cx="219850" cy="305700"/>
            </a:xfrm>
            <a:custGeom>
              <a:avLst/>
              <a:gdLst/>
              <a:ahLst/>
              <a:cxnLst/>
              <a:rect l="l" t="t" r="r" b="b"/>
              <a:pathLst>
                <a:path w="8794" h="12228" extrusionOk="0">
                  <a:moveTo>
                    <a:pt x="2358" y="0"/>
                  </a:moveTo>
                  <a:cubicBezTo>
                    <a:pt x="1220" y="0"/>
                    <a:pt x="1" y="1626"/>
                    <a:pt x="1" y="1626"/>
                  </a:cubicBezTo>
                  <a:cubicBezTo>
                    <a:pt x="1" y="1626"/>
                    <a:pt x="618" y="2862"/>
                    <a:pt x="1132" y="3993"/>
                  </a:cubicBezTo>
                  <a:cubicBezTo>
                    <a:pt x="1647" y="5126"/>
                    <a:pt x="3499" y="11507"/>
                    <a:pt x="5558" y="12124"/>
                  </a:cubicBezTo>
                  <a:cubicBezTo>
                    <a:pt x="5790" y="12194"/>
                    <a:pt x="6012" y="12227"/>
                    <a:pt x="6223" y="12227"/>
                  </a:cubicBezTo>
                  <a:cubicBezTo>
                    <a:pt x="7874" y="12227"/>
                    <a:pt x="8794" y="10187"/>
                    <a:pt x="8337" y="7905"/>
                  </a:cubicBezTo>
                  <a:cubicBezTo>
                    <a:pt x="7823" y="5332"/>
                    <a:pt x="2779" y="83"/>
                    <a:pt x="2779" y="83"/>
                  </a:cubicBezTo>
                  <a:cubicBezTo>
                    <a:pt x="2641" y="26"/>
                    <a:pt x="2501" y="0"/>
                    <a:pt x="23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38"/>
            <p:cNvSpPr/>
            <p:nvPr/>
          </p:nvSpPr>
          <p:spPr>
            <a:xfrm>
              <a:off x="5001250" y="5026925"/>
              <a:ext cx="231225" cy="319800"/>
            </a:xfrm>
            <a:custGeom>
              <a:avLst/>
              <a:gdLst/>
              <a:ahLst/>
              <a:cxnLst/>
              <a:rect l="l" t="t" r="r" b="b"/>
              <a:pathLst>
                <a:path w="9249" h="12792" extrusionOk="0">
                  <a:moveTo>
                    <a:pt x="2661" y="567"/>
                  </a:moveTo>
                  <a:cubicBezTo>
                    <a:pt x="2750" y="567"/>
                    <a:pt x="2836" y="580"/>
                    <a:pt x="2920" y="608"/>
                  </a:cubicBezTo>
                  <a:cubicBezTo>
                    <a:pt x="3412" y="1128"/>
                    <a:pt x="7893" y="5904"/>
                    <a:pt x="8361" y="8243"/>
                  </a:cubicBezTo>
                  <a:cubicBezTo>
                    <a:pt x="8655" y="9717"/>
                    <a:pt x="8355" y="11116"/>
                    <a:pt x="7595" y="11807"/>
                  </a:cubicBezTo>
                  <a:cubicBezTo>
                    <a:pt x="7288" y="12086"/>
                    <a:pt x="6923" y="12227"/>
                    <a:pt x="6519" y="12227"/>
                  </a:cubicBezTo>
                  <a:cubicBezTo>
                    <a:pt x="6334" y="12227"/>
                    <a:pt x="6140" y="12197"/>
                    <a:pt x="5940" y="12138"/>
                  </a:cubicBezTo>
                  <a:cubicBezTo>
                    <a:pt x="4419" y="11681"/>
                    <a:pt x="2882" y="7409"/>
                    <a:pt x="2143" y="5356"/>
                  </a:cubicBezTo>
                  <a:cubicBezTo>
                    <a:pt x="1949" y="4815"/>
                    <a:pt x="1796" y="4390"/>
                    <a:pt x="1691" y="4160"/>
                  </a:cubicBezTo>
                  <a:cubicBezTo>
                    <a:pt x="1288" y="3274"/>
                    <a:pt x="818" y="2317"/>
                    <a:pt x="634" y="1944"/>
                  </a:cubicBezTo>
                  <a:cubicBezTo>
                    <a:pt x="1047" y="1440"/>
                    <a:pt x="1929" y="567"/>
                    <a:pt x="2661" y="567"/>
                  </a:cubicBezTo>
                  <a:close/>
                  <a:moveTo>
                    <a:pt x="2666" y="0"/>
                  </a:moveTo>
                  <a:cubicBezTo>
                    <a:pt x="1396" y="0"/>
                    <a:pt x="135" y="1659"/>
                    <a:pt x="75" y="1739"/>
                  </a:cubicBezTo>
                  <a:cubicBezTo>
                    <a:pt x="10" y="1825"/>
                    <a:pt x="0" y="1939"/>
                    <a:pt x="48" y="2035"/>
                  </a:cubicBezTo>
                  <a:cubicBezTo>
                    <a:pt x="55" y="2048"/>
                    <a:pt x="669" y="3280"/>
                    <a:pt x="1176" y="4394"/>
                  </a:cubicBezTo>
                  <a:cubicBezTo>
                    <a:pt x="1271" y="4602"/>
                    <a:pt x="1421" y="5019"/>
                    <a:pt x="1611" y="5546"/>
                  </a:cubicBezTo>
                  <a:cubicBezTo>
                    <a:pt x="2759" y="8737"/>
                    <a:pt x="4122" y="12182"/>
                    <a:pt x="5778" y="12679"/>
                  </a:cubicBezTo>
                  <a:cubicBezTo>
                    <a:pt x="6017" y="12753"/>
                    <a:pt x="6267" y="12791"/>
                    <a:pt x="6518" y="12792"/>
                  </a:cubicBezTo>
                  <a:cubicBezTo>
                    <a:pt x="7063" y="12792"/>
                    <a:pt x="7564" y="12600"/>
                    <a:pt x="7976" y="12225"/>
                  </a:cubicBezTo>
                  <a:cubicBezTo>
                    <a:pt x="8879" y="11402"/>
                    <a:pt x="9249" y="9796"/>
                    <a:pt x="8915" y="8131"/>
                  </a:cubicBezTo>
                  <a:cubicBezTo>
                    <a:pt x="8390" y="5509"/>
                    <a:pt x="3493" y="386"/>
                    <a:pt x="3284" y="169"/>
                  </a:cubicBezTo>
                  <a:cubicBezTo>
                    <a:pt x="3257" y="141"/>
                    <a:pt x="3224" y="119"/>
                    <a:pt x="3189" y="104"/>
                  </a:cubicBezTo>
                  <a:cubicBezTo>
                    <a:pt x="3017" y="32"/>
                    <a:pt x="2841" y="0"/>
                    <a:pt x="26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38"/>
            <p:cNvSpPr/>
            <p:nvPr/>
          </p:nvSpPr>
          <p:spPr>
            <a:xfrm>
              <a:off x="5097200" y="5233200"/>
              <a:ext cx="129400" cy="106475"/>
            </a:xfrm>
            <a:custGeom>
              <a:avLst/>
              <a:gdLst/>
              <a:ahLst/>
              <a:cxnLst/>
              <a:rect l="l" t="t" r="r" b="b"/>
              <a:pathLst>
                <a:path w="5176" h="4259" extrusionOk="0">
                  <a:moveTo>
                    <a:pt x="3340" y="0"/>
                  </a:moveTo>
                  <a:cubicBezTo>
                    <a:pt x="2189" y="0"/>
                    <a:pt x="906" y="413"/>
                    <a:pt x="0" y="1892"/>
                  </a:cubicBezTo>
                  <a:cubicBezTo>
                    <a:pt x="618" y="3034"/>
                    <a:pt x="1307" y="3942"/>
                    <a:pt x="2021" y="4156"/>
                  </a:cubicBezTo>
                  <a:cubicBezTo>
                    <a:pt x="2253" y="4226"/>
                    <a:pt x="2475" y="4259"/>
                    <a:pt x="2685" y="4259"/>
                  </a:cubicBezTo>
                  <a:cubicBezTo>
                    <a:pt x="4268" y="4259"/>
                    <a:pt x="5175" y="2381"/>
                    <a:pt x="4843" y="212"/>
                  </a:cubicBezTo>
                  <a:cubicBezTo>
                    <a:pt x="4410" y="95"/>
                    <a:pt x="3890" y="0"/>
                    <a:pt x="33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38"/>
            <p:cNvSpPr/>
            <p:nvPr/>
          </p:nvSpPr>
          <p:spPr>
            <a:xfrm>
              <a:off x="5089775" y="5226200"/>
              <a:ext cx="141650" cy="120525"/>
            </a:xfrm>
            <a:custGeom>
              <a:avLst/>
              <a:gdLst/>
              <a:ahLst/>
              <a:cxnLst/>
              <a:rect l="l" t="t" r="r" b="b"/>
              <a:pathLst>
                <a:path w="5666" h="4821" extrusionOk="0">
                  <a:moveTo>
                    <a:pt x="3631" y="560"/>
                  </a:moveTo>
                  <a:cubicBezTo>
                    <a:pt x="4068" y="560"/>
                    <a:pt x="4494" y="624"/>
                    <a:pt x="4886" y="719"/>
                  </a:cubicBezTo>
                  <a:cubicBezTo>
                    <a:pt x="5045" y="2042"/>
                    <a:pt x="4712" y="3262"/>
                    <a:pt x="4020" y="3864"/>
                  </a:cubicBezTo>
                  <a:cubicBezTo>
                    <a:pt x="3721" y="4125"/>
                    <a:pt x="3367" y="4256"/>
                    <a:pt x="2977" y="4256"/>
                  </a:cubicBezTo>
                  <a:cubicBezTo>
                    <a:pt x="2792" y="4256"/>
                    <a:pt x="2599" y="4226"/>
                    <a:pt x="2399" y="4167"/>
                  </a:cubicBezTo>
                  <a:cubicBezTo>
                    <a:pt x="2030" y="4055"/>
                    <a:pt x="1425" y="3618"/>
                    <a:pt x="625" y="2183"/>
                  </a:cubicBezTo>
                  <a:cubicBezTo>
                    <a:pt x="1446" y="940"/>
                    <a:pt x="2568" y="560"/>
                    <a:pt x="3631" y="560"/>
                  </a:cubicBezTo>
                  <a:close/>
                  <a:moveTo>
                    <a:pt x="3641" y="0"/>
                  </a:moveTo>
                  <a:cubicBezTo>
                    <a:pt x="2434" y="0"/>
                    <a:pt x="1035" y="424"/>
                    <a:pt x="56" y="2024"/>
                  </a:cubicBezTo>
                  <a:cubicBezTo>
                    <a:pt x="4" y="2111"/>
                    <a:pt x="0" y="2219"/>
                    <a:pt x="48" y="2307"/>
                  </a:cubicBezTo>
                  <a:cubicBezTo>
                    <a:pt x="807" y="3708"/>
                    <a:pt x="1522" y="4493"/>
                    <a:pt x="2237" y="4708"/>
                  </a:cubicBezTo>
                  <a:cubicBezTo>
                    <a:pt x="2476" y="4781"/>
                    <a:pt x="2725" y="4819"/>
                    <a:pt x="2976" y="4821"/>
                  </a:cubicBezTo>
                  <a:cubicBezTo>
                    <a:pt x="2981" y="4821"/>
                    <a:pt x="2985" y="4821"/>
                    <a:pt x="2990" y="4821"/>
                  </a:cubicBezTo>
                  <a:cubicBezTo>
                    <a:pt x="3505" y="4821"/>
                    <a:pt x="4003" y="4632"/>
                    <a:pt x="4391" y="4292"/>
                  </a:cubicBezTo>
                  <a:cubicBezTo>
                    <a:pt x="5272" y="3526"/>
                    <a:pt x="5665" y="2054"/>
                    <a:pt x="5420" y="449"/>
                  </a:cubicBezTo>
                  <a:cubicBezTo>
                    <a:pt x="5402" y="339"/>
                    <a:pt x="5322" y="248"/>
                    <a:pt x="5214" y="219"/>
                  </a:cubicBezTo>
                  <a:cubicBezTo>
                    <a:pt x="4785" y="103"/>
                    <a:pt x="4236" y="0"/>
                    <a:pt x="36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38"/>
            <p:cNvSpPr/>
            <p:nvPr/>
          </p:nvSpPr>
          <p:spPr>
            <a:xfrm>
              <a:off x="5079450" y="5231975"/>
              <a:ext cx="149075" cy="107725"/>
            </a:xfrm>
            <a:custGeom>
              <a:avLst/>
              <a:gdLst/>
              <a:ahLst/>
              <a:cxnLst/>
              <a:rect l="l" t="t" r="r" b="b"/>
              <a:pathLst>
                <a:path w="5963" h="4309" extrusionOk="0">
                  <a:moveTo>
                    <a:pt x="5512" y="0"/>
                  </a:moveTo>
                  <a:lnTo>
                    <a:pt x="5512" y="0"/>
                  </a:lnTo>
                  <a:cubicBezTo>
                    <a:pt x="5314" y="1052"/>
                    <a:pt x="4794" y="3079"/>
                    <a:pt x="3657" y="3382"/>
                  </a:cubicBezTo>
                  <a:cubicBezTo>
                    <a:pt x="3572" y="3405"/>
                    <a:pt x="3485" y="3416"/>
                    <a:pt x="3397" y="3416"/>
                  </a:cubicBezTo>
                  <a:cubicBezTo>
                    <a:pt x="2345" y="3416"/>
                    <a:pt x="1033" y="1895"/>
                    <a:pt x="0" y="472"/>
                  </a:cubicBezTo>
                  <a:lnTo>
                    <a:pt x="0" y="472"/>
                  </a:lnTo>
                  <a:cubicBezTo>
                    <a:pt x="774" y="2235"/>
                    <a:pt x="1729" y="3905"/>
                    <a:pt x="2731" y="4205"/>
                  </a:cubicBezTo>
                  <a:cubicBezTo>
                    <a:pt x="2963" y="4275"/>
                    <a:pt x="3185" y="4308"/>
                    <a:pt x="3396" y="4308"/>
                  </a:cubicBezTo>
                  <a:cubicBezTo>
                    <a:pt x="5043" y="4308"/>
                    <a:pt x="5962" y="2278"/>
                    <a:pt x="55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38"/>
            <p:cNvSpPr/>
            <p:nvPr/>
          </p:nvSpPr>
          <p:spPr>
            <a:xfrm>
              <a:off x="5071525" y="5224900"/>
              <a:ext cx="160875" cy="121825"/>
            </a:xfrm>
            <a:custGeom>
              <a:avLst/>
              <a:gdLst/>
              <a:ahLst/>
              <a:cxnLst/>
              <a:rect l="l" t="t" r="r" b="b"/>
              <a:pathLst>
                <a:path w="6435" h="4873" extrusionOk="0">
                  <a:moveTo>
                    <a:pt x="5606" y="2154"/>
                  </a:moveTo>
                  <a:lnTo>
                    <a:pt x="5606" y="2154"/>
                  </a:lnTo>
                  <a:cubicBezTo>
                    <a:pt x="5495" y="2882"/>
                    <a:pt x="5212" y="3500"/>
                    <a:pt x="4782" y="3889"/>
                  </a:cubicBezTo>
                  <a:cubicBezTo>
                    <a:pt x="4476" y="4168"/>
                    <a:pt x="4112" y="4307"/>
                    <a:pt x="3708" y="4307"/>
                  </a:cubicBezTo>
                  <a:cubicBezTo>
                    <a:pt x="3523" y="4307"/>
                    <a:pt x="3329" y="4278"/>
                    <a:pt x="3129" y="4219"/>
                  </a:cubicBezTo>
                  <a:cubicBezTo>
                    <a:pt x="2811" y="4122"/>
                    <a:pt x="2360" y="3801"/>
                    <a:pt x="1785" y="2939"/>
                  </a:cubicBezTo>
                  <a:lnTo>
                    <a:pt x="1785" y="2939"/>
                  </a:lnTo>
                  <a:cubicBezTo>
                    <a:pt x="2517" y="3642"/>
                    <a:pt x="3150" y="3983"/>
                    <a:pt x="3709" y="3983"/>
                  </a:cubicBezTo>
                  <a:cubicBezTo>
                    <a:pt x="3825" y="3983"/>
                    <a:pt x="3938" y="3968"/>
                    <a:pt x="4048" y="3939"/>
                  </a:cubicBezTo>
                  <a:cubicBezTo>
                    <a:pt x="4767" y="3747"/>
                    <a:pt x="5265" y="3020"/>
                    <a:pt x="5606" y="2154"/>
                  </a:cubicBezTo>
                  <a:close/>
                  <a:moveTo>
                    <a:pt x="5828" y="0"/>
                  </a:moveTo>
                  <a:cubicBezTo>
                    <a:pt x="5692" y="0"/>
                    <a:pt x="5576" y="97"/>
                    <a:pt x="5551" y="231"/>
                  </a:cubicBezTo>
                  <a:cubicBezTo>
                    <a:pt x="5389" y="1092"/>
                    <a:pt x="4905" y="3124"/>
                    <a:pt x="3901" y="3391"/>
                  </a:cubicBezTo>
                  <a:cubicBezTo>
                    <a:pt x="3845" y="3407"/>
                    <a:pt x="3783" y="3415"/>
                    <a:pt x="3714" y="3415"/>
                  </a:cubicBezTo>
                  <a:cubicBezTo>
                    <a:pt x="3166" y="3415"/>
                    <a:pt x="2198" y="2865"/>
                    <a:pt x="546" y="587"/>
                  </a:cubicBezTo>
                  <a:cubicBezTo>
                    <a:pt x="491" y="512"/>
                    <a:pt x="405" y="472"/>
                    <a:pt x="317" y="472"/>
                  </a:cubicBezTo>
                  <a:cubicBezTo>
                    <a:pt x="269" y="472"/>
                    <a:pt x="220" y="484"/>
                    <a:pt x="176" y="509"/>
                  </a:cubicBezTo>
                  <a:cubicBezTo>
                    <a:pt x="51" y="581"/>
                    <a:pt x="0" y="735"/>
                    <a:pt x="58" y="868"/>
                  </a:cubicBezTo>
                  <a:cubicBezTo>
                    <a:pt x="1085" y="3208"/>
                    <a:pt x="2037" y="4481"/>
                    <a:pt x="2967" y="4760"/>
                  </a:cubicBezTo>
                  <a:cubicBezTo>
                    <a:pt x="3206" y="4834"/>
                    <a:pt x="3456" y="4872"/>
                    <a:pt x="3707" y="4873"/>
                  </a:cubicBezTo>
                  <a:cubicBezTo>
                    <a:pt x="4251" y="4873"/>
                    <a:pt x="4752" y="4682"/>
                    <a:pt x="5163" y="4308"/>
                  </a:cubicBezTo>
                  <a:cubicBezTo>
                    <a:pt x="6064" y="3489"/>
                    <a:pt x="6434" y="1888"/>
                    <a:pt x="6106" y="229"/>
                  </a:cubicBezTo>
                  <a:cubicBezTo>
                    <a:pt x="6080" y="96"/>
                    <a:pt x="5964" y="0"/>
                    <a:pt x="58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38"/>
            <p:cNvSpPr/>
            <p:nvPr/>
          </p:nvSpPr>
          <p:spPr>
            <a:xfrm>
              <a:off x="5037050" y="5085425"/>
              <a:ext cx="77225" cy="40700"/>
            </a:xfrm>
            <a:custGeom>
              <a:avLst/>
              <a:gdLst/>
              <a:ahLst/>
              <a:cxnLst/>
              <a:rect l="l" t="t" r="r" b="b"/>
              <a:pathLst>
                <a:path w="3089" h="1628" extrusionOk="0">
                  <a:moveTo>
                    <a:pt x="2822" y="0"/>
                  </a:moveTo>
                  <a:cubicBezTo>
                    <a:pt x="2282" y="0"/>
                    <a:pt x="618" y="908"/>
                    <a:pt x="618" y="908"/>
                  </a:cubicBezTo>
                  <a:cubicBezTo>
                    <a:pt x="1" y="1525"/>
                    <a:pt x="207" y="1628"/>
                    <a:pt x="516" y="1628"/>
                  </a:cubicBezTo>
                  <a:cubicBezTo>
                    <a:pt x="825" y="1628"/>
                    <a:pt x="3089" y="496"/>
                    <a:pt x="2986" y="84"/>
                  </a:cubicBezTo>
                  <a:cubicBezTo>
                    <a:pt x="2971" y="25"/>
                    <a:pt x="2912" y="0"/>
                    <a:pt x="28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38"/>
            <p:cNvSpPr/>
            <p:nvPr/>
          </p:nvSpPr>
          <p:spPr>
            <a:xfrm>
              <a:off x="5037625" y="5081950"/>
              <a:ext cx="78125" cy="47700"/>
            </a:xfrm>
            <a:custGeom>
              <a:avLst/>
              <a:gdLst/>
              <a:ahLst/>
              <a:cxnLst/>
              <a:rect l="l" t="t" r="r" b="b"/>
              <a:pathLst>
                <a:path w="3125" h="1908" extrusionOk="0">
                  <a:moveTo>
                    <a:pt x="2788" y="277"/>
                  </a:moveTo>
                  <a:cubicBezTo>
                    <a:pt x="2799" y="277"/>
                    <a:pt x="2810" y="277"/>
                    <a:pt x="2819" y="279"/>
                  </a:cubicBezTo>
                  <a:cubicBezTo>
                    <a:pt x="2694" y="620"/>
                    <a:pt x="780" y="1620"/>
                    <a:pt x="493" y="1625"/>
                  </a:cubicBezTo>
                  <a:cubicBezTo>
                    <a:pt x="442" y="1625"/>
                    <a:pt x="392" y="1622"/>
                    <a:pt x="341" y="1614"/>
                  </a:cubicBezTo>
                  <a:lnTo>
                    <a:pt x="338" y="1616"/>
                  </a:lnTo>
                  <a:cubicBezTo>
                    <a:pt x="342" y="1587"/>
                    <a:pt x="379" y="1467"/>
                    <a:pt x="681" y="1161"/>
                  </a:cubicBezTo>
                  <a:cubicBezTo>
                    <a:pt x="1514" y="709"/>
                    <a:pt x="2489" y="277"/>
                    <a:pt x="2788" y="277"/>
                  </a:cubicBezTo>
                  <a:close/>
                  <a:moveTo>
                    <a:pt x="2806" y="1"/>
                  </a:moveTo>
                  <a:cubicBezTo>
                    <a:pt x="2248" y="1"/>
                    <a:pt x="949" y="693"/>
                    <a:pt x="528" y="922"/>
                  </a:cubicBezTo>
                  <a:cubicBezTo>
                    <a:pt x="516" y="929"/>
                    <a:pt x="505" y="937"/>
                    <a:pt x="496" y="947"/>
                  </a:cubicBezTo>
                  <a:cubicBezTo>
                    <a:pt x="123" y="1320"/>
                    <a:pt x="1" y="1546"/>
                    <a:pt x="74" y="1722"/>
                  </a:cubicBezTo>
                  <a:cubicBezTo>
                    <a:pt x="152" y="1908"/>
                    <a:pt x="400" y="1908"/>
                    <a:pt x="493" y="1908"/>
                  </a:cubicBezTo>
                  <a:cubicBezTo>
                    <a:pt x="794" y="1908"/>
                    <a:pt x="2592" y="1031"/>
                    <a:pt x="3003" y="506"/>
                  </a:cubicBezTo>
                  <a:cubicBezTo>
                    <a:pt x="3092" y="392"/>
                    <a:pt x="3124" y="285"/>
                    <a:pt x="3101" y="190"/>
                  </a:cubicBezTo>
                  <a:cubicBezTo>
                    <a:pt x="3082" y="116"/>
                    <a:pt x="3030" y="56"/>
                    <a:pt x="2961" y="28"/>
                  </a:cubicBezTo>
                  <a:cubicBezTo>
                    <a:pt x="2920" y="9"/>
                    <a:pt x="2868" y="1"/>
                    <a:pt x="28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38"/>
            <p:cNvSpPr/>
            <p:nvPr/>
          </p:nvSpPr>
          <p:spPr>
            <a:xfrm>
              <a:off x="5049950" y="5103425"/>
              <a:ext cx="77200" cy="40725"/>
            </a:xfrm>
            <a:custGeom>
              <a:avLst/>
              <a:gdLst/>
              <a:ahLst/>
              <a:cxnLst/>
              <a:rect l="l" t="t" r="r" b="b"/>
              <a:pathLst>
                <a:path w="3088" h="1629" extrusionOk="0">
                  <a:moveTo>
                    <a:pt x="2821" y="1"/>
                  </a:moveTo>
                  <a:cubicBezTo>
                    <a:pt x="2280" y="1"/>
                    <a:pt x="617" y="908"/>
                    <a:pt x="617" y="908"/>
                  </a:cubicBezTo>
                  <a:cubicBezTo>
                    <a:pt x="0" y="1526"/>
                    <a:pt x="206" y="1628"/>
                    <a:pt x="514" y="1628"/>
                  </a:cubicBezTo>
                  <a:cubicBezTo>
                    <a:pt x="823" y="1628"/>
                    <a:pt x="3088" y="496"/>
                    <a:pt x="2985" y="85"/>
                  </a:cubicBezTo>
                  <a:cubicBezTo>
                    <a:pt x="2970" y="26"/>
                    <a:pt x="2911" y="1"/>
                    <a:pt x="28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38"/>
            <p:cNvSpPr/>
            <p:nvPr/>
          </p:nvSpPr>
          <p:spPr>
            <a:xfrm>
              <a:off x="5050500" y="5100000"/>
              <a:ext cx="78100" cy="47675"/>
            </a:xfrm>
            <a:custGeom>
              <a:avLst/>
              <a:gdLst/>
              <a:ahLst/>
              <a:cxnLst/>
              <a:rect l="l" t="t" r="r" b="b"/>
              <a:pathLst>
                <a:path w="3124" h="1907" extrusionOk="0">
                  <a:moveTo>
                    <a:pt x="2794" y="276"/>
                  </a:moveTo>
                  <a:cubicBezTo>
                    <a:pt x="2803" y="276"/>
                    <a:pt x="2811" y="276"/>
                    <a:pt x="2818" y="277"/>
                  </a:cubicBezTo>
                  <a:cubicBezTo>
                    <a:pt x="2693" y="619"/>
                    <a:pt x="779" y="1617"/>
                    <a:pt x="492" y="1624"/>
                  </a:cubicBezTo>
                  <a:cubicBezTo>
                    <a:pt x="441" y="1624"/>
                    <a:pt x="391" y="1620"/>
                    <a:pt x="340" y="1612"/>
                  </a:cubicBezTo>
                  <a:cubicBezTo>
                    <a:pt x="339" y="1612"/>
                    <a:pt x="338" y="1613"/>
                    <a:pt x="337" y="1613"/>
                  </a:cubicBezTo>
                  <a:cubicBezTo>
                    <a:pt x="341" y="1585"/>
                    <a:pt x="378" y="1466"/>
                    <a:pt x="681" y="1160"/>
                  </a:cubicBezTo>
                  <a:cubicBezTo>
                    <a:pt x="1518" y="705"/>
                    <a:pt x="2516" y="276"/>
                    <a:pt x="2794" y="276"/>
                  </a:cubicBezTo>
                  <a:close/>
                  <a:moveTo>
                    <a:pt x="2814" y="1"/>
                  </a:moveTo>
                  <a:cubicBezTo>
                    <a:pt x="2269" y="1"/>
                    <a:pt x="951" y="690"/>
                    <a:pt x="527" y="921"/>
                  </a:cubicBezTo>
                  <a:cubicBezTo>
                    <a:pt x="515" y="927"/>
                    <a:pt x="504" y="936"/>
                    <a:pt x="495" y="945"/>
                  </a:cubicBezTo>
                  <a:cubicBezTo>
                    <a:pt x="127" y="1313"/>
                    <a:pt x="1" y="1546"/>
                    <a:pt x="74" y="1721"/>
                  </a:cubicBezTo>
                  <a:cubicBezTo>
                    <a:pt x="151" y="1906"/>
                    <a:pt x="399" y="1906"/>
                    <a:pt x="492" y="1906"/>
                  </a:cubicBezTo>
                  <a:cubicBezTo>
                    <a:pt x="794" y="1906"/>
                    <a:pt x="2592" y="1029"/>
                    <a:pt x="3002" y="503"/>
                  </a:cubicBezTo>
                  <a:cubicBezTo>
                    <a:pt x="3090" y="390"/>
                    <a:pt x="3124" y="284"/>
                    <a:pt x="3100" y="187"/>
                  </a:cubicBezTo>
                  <a:cubicBezTo>
                    <a:pt x="3081" y="114"/>
                    <a:pt x="3029" y="54"/>
                    <a:pt x="2959" y="25"/>
                  </a:cubicBezTo>
                  <a:cubicBezTo>
                    <a:pt x="2921" y="8"/>
                    <a:pt x="2872" y="1"/>
                    <a:pt x="28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38"/>
            <p:cNvSpPr/>
            <p:nvPr/>
          </p:nvSpPr>
          <p:spPr>
            <a:xfrm>
              <a:off x="5062800" y="5121450"/>
              <a:ext cx="77225" cy="40700"/>
            </a:xfrm>
            <a:custGeom>
              <a:avLst/>
              <a:gdLst/>
              <a:ahLst/>
              <a:cxnLst/>
              <a:rect l="l" t="t" r="r" b="b"/>
              <a:pathLst>
                <a:path w="3089" h="1628" extrusionOk="0">
                  <a:moveTo>
                    <a:pt x="2821" y="0"/>
                  </a:moveTo>
                  <a:cubicBezTo>
                    <a:pt x="2281" y="0"/>
                    <a:pt x="618" y="907"/>
                    <a:pt x="618" y="907"/>
                  </a:cubicBezTo>
                  <a:cubicBezTo>
                    <a:pt x="0" y="1525"/>
                    <a:pt x="207" y="1628"/>
                    <a:pt x="515" y="1628"/>
                  </a:cubicBezTo>
                  <a:cubicBezTo>
                    <a:pt x="824" y="1628"/>
                    <a:pt x="3088" y="495"/>
                    <a:pt x="2985" y="84"/>
                  </a:cubicBezTo>
                  <a:cubicBezTo>
                    <a:pt x="2970" y="26"/>
                    <a:pt x="2911" y="0"/>
                    <a:pt x="28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38"/>
            <p:cNvSpPr/>
            <p:nvPr/>
          </p:nvSpPr>
          <p:spPr>
            <a:xfrm>
              <a:off x="5063400" y="5118000"/>
              <a:ext cx="78050" cy="47700"/>
            </a:xfrm>
            <a:custGeom>
              <a:avLst/>
              <a:gdLst/>
              <a:ahLst/>
              <a:cxnLst/>
              <a:rect l="l" t="t" r="r" b="b"/>
              <a:pathLst>
                <a:path w="3122" h="1908" extrusionOk="0">
                  <a:moveTo>
                    <a:pt x="2777" y="275"/>
                  </a:moveTo>
                  <a:cubicBezTo>
                    <a:pt x="2792" y="275"/>
                    <a:pt x="2805" y="276"/>
                    <a:pt x="2817" y="278"/>
                  </a:cubicBezTo>
                  <a:cubicBezTo>
                    <a:pt x="2691" y="619"/>
                    <a:pt x="778" y="1619"/>
                    <a:pt x="491" y="1624"/>
                  </a:cubicBezTo>
                  <a:cubicBezTo>
                    <a:pt x="440" y="1624"/>
                    <a:pt x="389" y="1620"/>
                    <a:pt x="339" y="1613"/>
                  </a:cubicBezTo>
                  <a:cubicBezTo>
                    <a:pt x="338" y="1613"/>
                    <a:pt x="337" y="1614"/>
                    <a:pt x="336" y="1614"/>
                  </a:cubicBezTo>
                  <a:cubicBezTo>
                    <a:pt x="340" y="1586"/>
                    <a:pt x="376" y="1466"/>
                    <a:pt x="679" y="1159"/>
                  </a:cubicBezTo>
                  <a:cubicBezTo>
                    <a:pt x="1503" y="712"/>
                    <a:pt x="2468" y="275"/>
                    <a:pt x="2777" y="275"/>
                  </a:cubicBezTo>
                  <a:close/>
                  <a:moveTo>
                    <a:pt x="2810" y="0"/>
                  </a:moveTo>
                  <a:cubicBezTo>
                    <a:pt x="2261" y="0"/>
                    <a:pt x="949" y="691"/>
                    <a:pt x="526" y="921"/>
                  </a:cubicBezTo>
                  <a:cubicBezTo>
                    <a:pt x="514" y="928"/>
                    <a:pt x="503" y="935"/>
                    <a:pt x="494" y="945"/>
                  </a:cubicBezTo>
                  <a:cubicBezTo>
                    <a:pt x="125" y="1314"/>
                    <a:pt x="0" y="1546"/>
                    <a:pt x="73" y="1721"/>
                  </a:cubicBezTo>
                  <a:cubicBezTo>
                    <a:pt x="149" y="1907"/>
                    <a:pt x="398" y="1907"/>
                    <a:pt x="491" y="1907"/>
                  </a:cubicBezTo>
                  <a:cubicBezTo>
                    <a:pt x="792" y="1907"/>
                    <a:pt x="2590" y="1030"/>
                    <a:pt x="3000" y="504"/>
                  </a:cubicBezTo>
                  <a:cubicBezTo>
                    <a:pt x="3089" y="391"/>
                    <a:pt x="3122" y="284"/>
                    <a:pt x="3098" y="188"/>
                  </a:cubicBezTo>
                  <a:cubicBezTo>
                    <a:pt x="3079" y="115"/>
                    <a:pt x="3028" y="55"/>
                    <a:pt x="2959" y="26"/>
                  </a:cubicBezTo>
                  <a:cubicBezTo>
                    <a:pt x="2919" y="8"/>
                    <a:pt x="2869" y="0"/>
                    <a:pt x="28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38"/>
            <p:cNvSpPr/>
            <p:nvPr/>
          </p:nvSpPr>
          <p:spPr>
            <a:xfrm>
              <a:off x="5075675" y="5139450"/>
              <a:ext cx="77225" cy="40725"/>
            </a:xfrm>
            <a:custGeom>
              <a:avLst/>
              <a:gdLst/>
              <a:ahLst/>
              <a:cxnLst/>
              <a:rect l="l" t="t" r="r" b="b"/>
              <a:pathLst>
                <a:path w="3089" h="1629" extrusionOk="0">
                  <a:moveTo>
                    <a:pt x="2821" y="1"/>
                  </a:moveTo>
                  <a:cubicBezTo>
                    <a:pt x="2281" y="1"/>
                    <a:pt x="618" y="908"/>
                    <a:pt x="618" y="908"/>
                  </a:cubicBezTo>
                  <a:cubicBezTo>
                    <a:pt x="0" y="1525"/>
                    <a:pt x="206" y="1628"/>
                    <a:pt x="514" y="1628"/>
                  </a:cubicBezTo>
                  <a:cubicBezTo>
                    <a:pt x="823" y="1628"/>
                    <a:pt x="3088" y="496"/>
                    <a:pt x="2985" y="85"/>
                  </a:cubicBezTo>
                  <a:cubicBezTo>
                    <a:pt x="2970" y="26"/>
                    <a:pt x="2911" y="1"/>
                    <a:pt x="28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38"/>
            <p:cNvSpPr/>
            <p:nvPr/>
          </p:nvSpPr>
          <p:spPr>
            <a:xfrm>
              <a:off x="5076225" y="5136050"/>
              <a:ext cx="78100" cy="47650"/>
            </a:xfrm>
            <a:custGeom>
              <a:avLst/>
              <a:gdLst/>
              <a:ahLst/>
              <a:cxnLst/>
              <a:rect l="l" t="t" r="r" b="b"/>
              <a:pathLst>
                <a:path w="3124" h="1906" extrusionOk="0">
                  <a:moveTo>
                    <a:pt x="2789" y="274"/>
                  </a:moveTo>
                  <a:cubicBezTo>
                    <a:pt x="2800" y="274"/>
                    <a:pt x="2810" y="274"/>
                    <a:pt x="2818" y="275"/>
                  </a:cubicBezTo>
                  <a:cubicBezTo>
                    <a:pt x="2693" y="618"/>
                    <a:pt x="779" y="1618"/>
                    <a:pt x="492" y="1623"/>
                  </a:cubicBezTo>
                  <a:cubicBezTo>
                    <a:pt x="441" y="1622"/>
                    <a:pt x="391" y="1619"/>
                    <a:pt x="341" y="1612"/>
                  </a:cubicBezTo>
                  <a:lnTo>
                    <a:pt x="338" y="1612"/>
                  </a:lnTo>
                  <a:cubicBezTo>
                    <a:pt x="341" y="1584"/>
                    <a:pt x="378" y="1464"/>
                    <a:pt x="682" y="1159"/>
                  </a:cubicBezTo>
                  <a:cubicBezTo>
                    <a:pt x="1514" y="706"/>
                    <a:pt x="2493" y="274"/>
                    <a:pt x="2789" y="274"/>
                  </a:cubicBezTo>
                  <a:close/>
                  <a:moveTo>
                    <a:pt x="2816" y="0"/>
                  </a:moveTo>
                  <a:cubicBezTo>
                    <a:pt x="2271" y="0"/>
                    <a:pt x="951" y="690"/>
                    <a:pt x="527" y="920"/>
                  </a:cubicBezTo>
                  <a:cubicBezTo>
                    <a:pt x="516" y="926"/>
                    <a:pt x="506" y="934"/>
                    <a:pt x="496" y="944"/>
                  </a:cubicBezTo>
                  <a:cubicBezTo>
                    <a:pt x="122" y="1318"/>
                    <a:pt x="0" y="1543"/>
                    <a:pt x="74" y="1720"/>
                  </a:cubicBezTo>
                  <a:cubicBezTo>
                    <a:pt x="151" y="1906"/>
                    <a:pt x="399" y="1906"/>
                    <a:pt x="492" y="1906"/>
                  </a:cubicBezTo>
                  <a:cubicBezTo>
                    <a:pt x="814" y="1906"/>
                    <a:pt x="2586" y="1036"/>
                    <a:pt x="3002" y="504"/>
                  </a:cubicBezTo>
                  <a:cubicBezTo>
                    <a:pt x="3091" y="389"/>
                    <a:pt x="3124" y="282"/>
                    <a:pt x="3100" y="186"/>
                  </a:cubicBezTo>
                  <a:cubicBezTo>
                    <a:pt x="3081" y="113"/>
                    <a:pt x="3030" y="54"/>
                    <a:pt x="2961" y="24"/>
                  </a:cubicBezTo>
                  <a:cubicBezTo>
                    <a:pt x="2922" y="8"/>
                    <a:pt x="2874" y="0"/>
                    <a:pt x="28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38"/>
            <p:cNvSpPr/>
            <p:nvPr/>
          </p:nvSpPr>
          <p:spPr>
            <a:xfrm>
              <a:off x="3769800" y="5154025"/>
              <a:ext cx="349200" cy="167825"/>
            </a:xfrm>
            <a:custGeom>
              <a:avLst/>
              <a:gdLst/>
              <a:ahLst/>
              <a:cxnLst/>
              <a:rect l="l" t="t" r="r" b="b"/>
              <a:pathLst>
                <a:path w="13968" h="6713" extrusionOk="0">
                  <a:moveTo>
                    <a:pt x="11688" y="1"/>
                  </a:moveTo>
                  <a:lnTo>
                    <a:pt x="7960" y="600"/>
                  </a:lnTo>
                  <a:cubicBezTo>
                    <a:pt x="7578" y="1041"/>
                    <a:pt x="7166" y="1455"/>
                    <a:pt x="6727" y="1841"/>
                  </a:cubicBezTo>
                  <a:cubicBezTo>
                    <a:pt x="5997" y="2481"/>
                    <a:pt x="2605" y="3396"/>
                    <a:pt x="1303" y="4509"/>
                  </a:cubicBezTo>
                  <a:cubicBezTo>
                    <a:pt x="1" y="5621"/>
                    <a:pt x="2701" y="6648"/>
                    <a:pt x="5048" y="6710"/>
                  </a:cubicBezTo>
                  <a:cubicBezTo>
                    <a:pt x="5105" y="6712"/>
                    <a:pt x="5161" y="6712"/>
                    <a:pt x="5217" y="6712"/>
                  </a:cubicBezTo>
                  <a:cubicBezTo>
                    <a:pt x="7331" y="6712"/>
                    <a:pt x="9146" y="5701"/>
                    <a:pt x="10698" y="5701"/>
                  </a:cubicBezTo>
                  <a:cubicBezTo>
                    <a:pt x="10814" y="5701"/>
                    <a:pt x="10929" y="5707"/>
                    <a:pt x="11042" y="5719"/>
                  </a:cubicBezTo>
                  <a:cubicBezTo>
                    <a:pt x="11441" y="5762"/>
                    <a:pt x="11819" y="5792"/>
                    <a:pt x="12160" y="5792"/>
                  </a:cubicBezTo>
                  <a:cubicBezTo>
                    <a:pt x="13246" y="5792"/>
                    <a:pt x="13967" y="5486"/>
                    <a:pt x="13833" y="4301"/>
                  </a:cubicBezTo>
                  <a:cubicBezTo>
                    <a:pt x="13657" y="2743"/>
                    <a:pt x="11688" y="1"/>
                    <a:pt x="1168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38"/>
            <p:cNvSpPr/>
            <p:nvPr/>
          </p:nvSpPr>
          <p:spPr>
            <a:xfrm>
              <a:off x="3785500" y="5146975"/>
              <a:ext cx="338800" cy="181925"/>
            </a:xfrm>
            <a:custGeom>
              <a:avLst/>
              <a:gdLst/>
              <a:ahLst/>
              <a:cxnLst/>
              <a:rect l="l" t="t" r="r" b="b"/>
              <a:pathLst>
                <a:path w="13552" h="7277" extrusionOk="0">
                  <a:moveTo>
                    <a:pt x="10929" y="590"/>
                  </a:moveTo>
                  <a:cubicBezTo>
                    <a:pt x="11326" y="1165"/>
                    <a:pt x="12780" y="3345"/>
                    <a:pt x="12924" y="4615"/>
                  </a:cubicBezTo>
                  <a:cubicBezTo>
                    <a:pt x="12970" y="5022"/>
                    <a:pt x="12907" y="5305"/>
                    <a:pt x="12729" y="5484"/>
                  </a:cubicBezTo>
                  <a:cubicBezTo>
                    <a:pt x="12499" y="5716"/>
                    <a:pt x="12060" y="5791"/>
                    <a:pt x="11535" y="5791"/>
                  </a:cubicBezTo>
                  <a:cubicBezTo>
                    <a:pt x="11196" y="5791"/>
                    <a:pt x="10822" y="5760"/>
                    <a:pt x="10444" y="5719"/>
                  </a:cubicBezTo>
                  <a:cubicBezTo>
                    <a:pt x="10322" y="5706"/>
                    <a:pt x="10197" y="5700"/>
                    <a:pt x="10072" y="5700"/>
                  </a:cubicBezTo>
                  <a:cubicBezTo>
                    <a:pt x="9317" y="5700"/>
                    <a:pt x="8516" y="5923"/>
                    <a:pt x="7676" y="6157"/>
                  </a:cubicBezTo>
                  <a:cubicBezTo>
                    <a:pt x="6705" y="6428"/>
                    <a:pt x="5709" y="6711"/>
                    <a:pt x="4614" y="6711"/>
                  </a:cubicBezTo>
                  <a:cubicBezTo>
                    <a:pt x="4552" y="6711"/>
                    <a:pt x="4490" y="6710"/>
                    <a:pt x="4428" y="6708"/>
                  </a:cubicBezTo>
                  <a:cubicBezTo>
                    <a:pt x="2521" y="6660"/>
                    <a:pt x="824" y="6001"/>
                    <a:pt x="634" y="5467"/>
                  </a:cubicBezTo>
                  <a:cubicBezTo>
                    <a:pt x="616" y="5416"/>
                    <a:pt x="562" y="5260"/>
                    <a:pt x="859" y="5005"/>
                  </a:cubicBezTo>
                  <a:cubicBezTo>
                    <a:pt x="1562" y="4405"/>
                    <a:pt x="2930" y="3854"/>
                    <a:pt x="4140" y="3367"/>
                  </a:cubicBezTo>
                  <a:cubicBezTo>
                    <a:pt x="5141" y="2963"/>
                    <a:pt x="5933" y="2645"/>
                    <a:pt x="6286" y="2336"/>
                  </a:cubicBezTo>
                  <a:cubicBezTo>
                    <a:pt x="6708" y="1964"/>
                    <a:pt x="7107" y="1566"/>
                    <a:pt x="7480" y="1145"/>
                  </a:cubicBezTo>
                  <a:lnTo>
                    <a:pt x="10929" y="590"/>
                  </a:lnTo>
                  <a:close/>
                  <a:moveTo>
                    <a:pt x="11057" y="1"/>
                  </a:moveTo>
                  <a:cubicBezTo>
                    <a:pt x="11043" y="1"/>
                    <a:pt x="11029" y="2"/>
                    <a:pt x="11015" y="4"/>
                  </a:cubicBezTo>
                  <a:lnTo>
                    <a:pt x="7288" y="602"/>
                  </a:lnTo>
                  <a:cubicBezTo>
                    <a:pt x="7221" y="613"/>
                    <a:pt x="7160" y="648"/>
                    <a:pt x="7117" y="700"/>
                  </a:cubicBezTo>
                  <a:cubicBezTo>
                    <a:pt x="6743" y="1131"/>
                    <a:pt x="6342" y="1535"/>
                    <a:pt x="5913" y="1910"/>
                  </a:cubicBezTo>
                  <a:cubicBezTo>
                    <a:pt x="5633" y="2157"/>
                    <a:pt x="4805" y="2489"/>
                    <a:pt x="3929" y="2842"/>
                  </a:cubicBezTo>
                  <a:cubicBezTo>
                    <a:pt x="2679" y="3346"/>
                    <a:pt x="1264" y="3915"/>
                    <a:pt x="492" y="4576"/>
                  </a:cubicBezTo>
                  <a:cubicBezTo>
                    <a:pt x="1" y="4994"/>
                    <a:pt x="8" y="5394"/>
                    <a:pt x="102" y="5656"/>
                  </a:cubicBezTo>
                  <a:cubicBezTo>
                    <a:pt x="472" y="6705"/>
                    <a:pt x="2846" y="7233"/>
                    <a:pt x="4412" y="7275"/>
                  </a:cubicBezTo>
                  <a:cubicBezTo>
                    <a:pt x="4471" y="7277"/>
                    <a:pt x="4529" y="7277"/>
                    <a:pt x="4587" y="7277"/>
                  </a:cubicBezTo>
                  <a:cubicBezTo>
                    <a:pt x="5767" y="7277"/>
                    <a:pt x="6860" y="6973"/>
                    <a:pt x="7828" y="6703"/>
                  </a:cubicBezTo>
                  <a:cubicBezTo>
                    <a:pt x="8633" y="6478"/>
                    <a:pt x="9402" y="6266"/>
                    <a:pt x="10083" y="6266"/>
                  </a:cubicBezTo>
                  <a:cubicBezTo>
                    <a:pt x="10185" y="6266"/>
                    <a:pt x="10285" y="6271"/>
                    <a:pt x="10384" y="6281"/>
                  </a:cubicBezTo>
                  <a:cubicBezTo>
                    <a:pt x="10813" y="6327"/>
                    <a:pt x="11200" y="6356"/>
                    <a:pt x="11544" y="6356"/>
                  </a:cubicBezTo>
                  <a:cubicBezTo>
                    <a:pt x="12253" y="6356"/>
                    <a:pt x="12781" y="6233"/>
                    <a:pt x="13130" y="5882"/>
                  </a:cubicBezTo>
                  <a:cubicBezTo>
                    <a:pt x="13432" y="5578"/>
                    <a:pt x="13552" y="5130"/>
                    <a:pt x="13487" y="4551"/>
                  </a:cubicBezTo>
                  <a:cubicBezTo>
                    <a:pt x="13304" y="2939"/>
                    <a:pt x="11372" y="233"/>
                    <a:pt x="11289" y="118"/>
                  </a:cubicBezTo>
                  <a:cubicBezTo>
                    <a:pt x="11234" y="43"/>
                    <a:pt x="11148" y="1"/>
                    <a:pt x="110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38"/>
            <p:cNvSpPr/>
            <p:nvPr/>
          </p:nvSpPr>
          <p:spPr>
            <a:xfrm>
              <a:off x="3769825" y="5244525"/>
              <a:ext cx="131125" cy="77275"/>
            </a:xfrm>
            <a:custGeom>
              <a:avLst/>
              <a:gdLst/>
              <a:ahLst/>
              <a:cxnLst/>
              <a:rect l="l" t="t" r="r" b="b"/>
              <a:pathLst>
                <a:path w="5245" h="3091" extrusionOk="0">
                  <a:moveTo>
                    <a:pt x="2791" y="0"/>
                  </a:moveTo>
                  <a:cubicBezTo>
                    <a:pt x="2200" y="279"/>
                    <a:pt x="1668" y="576"/>
                    <a:pt x="1302" y="888"/>
                  </a:cubicBezTo>
                  <a:cubicBezTo>
                    <a:pt x="1" y="2001"/>
                    <a:pt x="2700" y="3028"/>
                    <a:pt x="5047" y="3090"/>
                  </a:cubicBezTo>
                  <a:cubicBezTo>
                    <a:pt x="5056" y="3090"/>
                    <a:pt x="5066" y="3090"/>
                    <a:pt x="5075" y="3090"/>
                  </a:cubicBezTo>
                  <a:cubicBezTo>
                    <a:pt x="5132" y="3090"/>
                    <a:pt x="5188" y="3088"/>
                    <a:pt x="5245" y="3088"/>
                  </a:cubicBezTo>
                  <a:cubicBezTo>
                    <a:pt x="4997" y="2249"/>
                    <a:pt x="4357" y="791"/>
                    <a:pt x="27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38"/>
            <p:cNvSpPr/>
            <p:nvPr/>
          </p:nvSpPr>
          <p:spPr>
            <a:xfrm>
              <a:off x="3785500" y="5237450"/>
              <a:ext cx="123575" cy="91400"/>
            </a:xfrm>
            <a:custGeom>
              <a:avLst/>
              <a:gdLst/>
              <a:ahLst/>
              <a:cxnLst/>
              <a:rect l="l" t="t" r="r" b="b"/>
              <a:pathLst>
                <a:path w="4943" h="3656" extrusionOk="0">
                  <a:moveTo>
                    <a:pt x="2157" y="599"/>
                  </a:moveTo>
                  <a:cubicBezTo>
                    <a:pt x="3344" y="1248"/>
                    <a:pt x="3937" y="2318"/>
                    <a:pt x="4223" y="3082"/>
                  </a:cubicBezTo>
                  <a:cubicBezTo>
                    <a:pt x="2402" y="2994"/>
                    <a:pt x="817" y="2363"/>
                    <a:pt x="634" y="1848"/>
                  </a:cubicBezTo>
                  <a:cubicBezTo>
                    <a:pt x="616" y="1797"/>
                    <a:pt x="562" y="1641"/>
                    <a:pt x="858" y="1386"/>
                  </a:cubicBezTo>
                  <a:cubicBezTo>
                    <a:pt x="1142" y="1144"/>
                    <a:pt x="1568" y="886"/>
                    <a:pt x="2157" y="599"/>
                  </a:cubicBezTo>
                  <a:close/>
                  <a:moveTo>
                    <a:pt x="2163" y="0"/>
                  </a:moveTo>
                  <a:cubicBezTo>
                    <a:pt x="2121" y="0"/>
                    <a:pt x="2080" y="9"/>
                    <a:pt x="2042" y="28"/>
                  </a:cubicBezTo>
                  <a:cubicBezTo>
                    <a:pt x="1331" y="366"/>
                    <a:pt x="838" y="660"/>
                    <a:pt x="492" y="957"/>
                  </a:cubicBezTo>
                  <a:cubicBezTo>
                    <a:pt x="1" y="1377"/>
                    <a:pt x="8" y="1775"/>
                    <a:pt x="102" y="2037"/>
                  </a:cubicBezTo>
                  <a:cubicBezTo>
                    <a:pt x="472" y="3086"/>
                    <a:pt x="2846" y="3614"/>
                    <a:pt x="4412" y="3656"/>
                  </a:cubicBezTo>
                  <a:lnTo>
                    <a:pt x="4557" y="3656"/>
                  </a:lnTo>
                  <a:lnTo>
                    <a:pt x="4620" y="3655"/>
                  </a:lnTo>
                  <a:cubicBezTo>
                    <a:pt x="4808" y="3652"/>
                    <a:pt x="4943" y="3472"/>
                    <a:pt x="4890" y="3292"/>
                  </a:cubicBezTo>
                  <a:cubicBezTo>
                    <a:pt x="4637" y="2435"/>
                    <a:pt x="3964" y="876"/>
                    <a:pt x="2291" y="31"/>
                  </a:cubicBezTo>
                  <a:cubicBezTo>
                    <a:pt x="2251" y="10"/>
                    <a:pt x="2207" y="0"/>
                    <a:pt x="21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38"/>
            <p:cNvSpPr/>
            <p:nvPr/>
          </p:nvSpPr>
          <p:spPr>
            <a:xfrm>
              <a:off x="3928650" y="5190925"/>
              <a:ext cx="75125" cy="38500"/>
            </a:xfrm>
            <a:custGeom>
              <a:avLst/>
              <a:gdLst/>
              <a:ahLst/>
              <a:cxnLst/>
              <a:rect l="l" t="t" r="r" b="b"/>
              <a:pathLst>
                <a:path w="3005" h="1540" extrusionOk="0">
                  <a:moveTo>
                    <a:pt x="591" y="1"/>
                  </a:moveTo>
                  <a:lnTo>
                    <a:pt x="591" y="1"/>
                  </a:lnTo>
                  <a:cubicBezTo>
                    <a:pt x="0" y="318"/>
                    <a:pt x="1507" y="1539"/>
                    <a:pt x="2226" y="1539"/>
                  </a:cubicBezTo>
                  <a:cubicBezTo>
                    <a:pt x="2288" y="1539"/>
                    <a:pt x="2344" y="1530"/>
                    <a:pt x="2393" y="1511"/>
                  </a:cubicBezTo>
                  <a:cubicBezTo>
                    <a:pt x="3004" y="1264"/>
                    <a:pt x="591" y="1"/>
                    <a:pt x="5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38"/>
            <p:cNvSpPr/>
            <p:nvPr/>
          </p:nvSpPr>
          <p:spPr>
            <a:xfrm>
              <a:off x="3935125" y="5187375"/>
              <a:ext cx="59900" cy="45575"/>
            </a:xfrm>
            <a:custGeom>
              <a:avLst/>
              <a:gdLst/>
              <a:ahLst/>
              <a:cxnLst/>
              <a:rect l="l" t="t" r="r" b="b"/>
              <a:pathLst>
                <a:path w="2396" h="1823" extrusionOk="0">
                  <a:moveTo>
                    <a:pt x="348" y="311"/>
                  </a:moveTo>
                  <a:cubicBezTo>
                    <a:pt x="1284" y="809"/>
                    <a:pt x="2074" y="1361"/>
                    <a:pt x="2081" y="1521"/>
                  </a:cubicBezTo>
                  <a:cubicBezTo>
                    <a:pt x="2050" y="1534"/>
                    <a:pt x="2012" y="1540"/>
                    <a:pt x="1970" y="1540"/>
                  </a:cubicBezTo>
                  <a:cubicBezTo>
                    <a:pt x="1538" y="1540"/>
                    <a:pt x="587" y="933"/>
                    <a:pt x="372" y="473"/>
                  </a:cubicBezTo>
                  <a:cubicBezTo>
                    <a:pt x="332" y="387"/>
                    <a:pt x="333" y="341"/>
                    <a:pt x="348" y="311"/>
                  </a:cubicBezTo>
                  <a:close/>
                  <a:moveTo>
                    <a:pt x="331" y="1"/>
                  </a:moveTo>
                  <a:cubicBezTo>
                    <a:pt x="308" y="1"/>
                    <a:pt x="285" y="6"/>
                    <a:pt x="264" y="18"/>
                  </a:cubicBezTo>
                  <a:cubicBezTo>
                    <a:pt x="56" y="131"/>
                    <a:pt x="0" y="345"/>
                    <a:pt x="116" y="593"/>
                  </a:cubicBezTo>
                  <a:cubicBezTo>
                    <a:pt x="350" y="1092"/>
                    <a:pt x="1345" y="1822"/>
                    <a:pt x="1967" y="1822"/>
                  </a:cubicBezTo>
                  <a:cubicBezTo>
                    <a:pt x="1970" y="1822"/>
                    <a:pt x="1973" y="1822"/>
                    <a:pt x="1976" y="1822"/>
                  </a:cubicBezTo>
                  <a:cubicBezTo>
                    <a:pt x="2048" y="1822"/>
                    <a:pt x="2119" y="1809"/>
                    <a:pt x="2187" y="1783"/>
                  </a:cubicBezTo>
                  <a:cubicBezTo>
                    <a:pt x="2343" y="1721"/>
                    <a:pt x="2372" y="1608"/>
                    <a:pt x="2375" y="1547"/>
                  </a:cubicBezTo>
                  <a:cubicBezTo>
                    <a:pt x="2396" y="1112"/>
                    <a:pt x="999" y="333"/>
                    <a:pt x="397" y="17"/>
                  </a:cubicBezTo>
                  <a:cubicBezTo>
                    <a:pt x="376" y="6"/>
                    <a:pt x="354" y="1"/>
                    <a:pt x="3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38"/>
            <p:cNvSpPr/>
            <p:nvPr/>
          </p:nvSpPr>
          <p:spPr>
            <a:xfrm>
              <a:off x="3905225" y="5197325"/>
              <a:ext cx="75125" cy="38450"/>
            </a:xfrm>
            <a:custGeom>
              <a:avLst/>
              <a:gdLst/>
              <a:ahLst/>
              <a:cxnLst/>
              <a:rect l="l" t="t" r="r" b="b"/>
              <a:pathLst>
                <a:path w="3005" h="1538" extrusionOk="0">
                  <a:moveTo>
                    <a:pt x="591" y="0"/>
                  </a:moveTo>
                  <a:lnTo>
                    <a:pt x="591" y="0"/>
                  </a:lnTo>
                  <a:cubicBezTo>
                    <a:pt x="1" y="317"/>
                    <a:pt x="1506" y="1538"/>
                    <a:pt x="2226" y="1538"/>
                  </a:cubicBezTo>
                  <a:cubicBezTo>
                    <a:pt x="2289" y="1538"/>
                    <a:pt x="2345" y="1528"/>
                    <a:pt x="2394" y="1509"/>
                  </a:cubicBezTo>
                  <a:cubicBezTo>
                    <a:pt x="3005" y="1263"/>
                    <a:pt x="591" y="0"/>
                    <a:pt x="5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38"/>
            <p:cNvSpPr/>
            <p:nvPr/>
          </p:nvSpPr>
          <p:spPr>
            <a:xfrm>
              <a:off x="3911700" y="5193775"/>
              <a:ext cx="59900" cy="45550"/>
            </a:xfrm>
            <a:custGeom>
              <a:avLst/>
              <a:gdLst/>
              <a:ahLst/>
              <a:cxnLst/>
              <a:rect l="l" t="t" r="r" b="b"/>
              <a:pathLst>
                <a:path w="2396" h="1822" extrusionOk="0">
                  <a:moveTo>
                    <a:pt x="348" y="311"/>
                  </a:moveTo>
                  <a:lnTo>
                    <a:pt x="348" y="311"/>
                  </a:lnTo>
                  <a:cubicBezTo>
                    <a:pt x="1285" y="809"/>
                    <a:pt x="2074" y="1362"/>
                    <a:pt x="2082" y="1520"/>
                  </a:cubicBezTo>
                  <a:cubicBezTo>
                    <a:pt x="2048" y="1534"/>
                    <a:pt x="2008" y="1541"/>
                    <a:pt x="1962" y="1541"/>
                  </a:cubicBezTo>
                  <a:cubicBezTo>
                    <a:pt x="1522" y="1541"/>
                    <a:pt x="587" y="930"/>
                    <a:pt x="372" y="472"/>
                  </a:cubicBezTo>
                  <a:cubicBezTo>
                    <a:pt x="333" y="388"/>
                    <a:pt x="333" y="340"/>
                    <a:pt x="348" y="311"/>
                  </a:cubicBezTo>
                  <a:close/>
                  <a:moveTo>
                    <a:pt x="331" y="1"/>
                  </a:moveTo>
                  <a:cubicBezTo>
                    <a:pt x="308" y="1"/>
                    <a:pt x="285" y="6"/>
                    <a:pt x="264" y="17"/>
                  </a:cubicBezTo>
                  <a:cubicBezTo>
                    <a:pt x="56" y="130"/>
                    <a:pt x="0" y="344"/>
                    <a:pt x="116" y="592"/>
                  </a:cubicBezTo>
                  <a:cubicBezTo>
                    <a:pt x="349" y="1091"/>
                    <a:pt x="1345" y="1821"/>
                    <a:pt x="1967" y="1821"/>
                  </a:cubicBezTo>
                  <a:cubicBezTo>
                    <a:pt x="1970" y="1822"/>
                    <a:pt x="1973" y="1822"/>
                    <a:pt x="1976" y="1822"/>
                  </a:cubicBezTo>
                  <a:cubicBezTo>
                    <a:pt x="2048" y="1822"/>
                    <a:pt x="2119" y="1809"/>
                    <a:pt x="2187" y="1783"/>
                  </a:cubicBezTo>
                  <a:cubicBezTo>
                    <a:pt x="2343" y="1720"/>
                    <a:pt x="2372" y="1608"/>
                    <a:pt x="2375" y="1548"/>
                  </a:cubicBezTo>
                  <a:cubicBezTo>
                    <a:pt x="2396" y="1112"/>
                    <a:pt x="999" y="332"/>
                    <a:pt x="397" y="17"/>
                  </a:cubicBezTo>
                  <a:cubicBezTo>
                    <a:pt x="376" y="6"/>
                    <a:pt x="354" y="1"/>
                    <a:pt x="3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38"/>
            <p:cNvSpPr/>
            <p:nvPr/>
          </p:nvSpPr>
          <p:spPr>
            <a:xfrm>
              <a:off x="3891700" y="5206675"/>
              <a:ext cx="75100" cy="38475"/>
            </a:xfrm>
            <a:custGeom>
              <a:avLst/>
              <a:gdLst/>
              <a:ahLst/>
              <a:cxnLst/>
              <a:rect l="l" t="t" r="r" b="b"/>
              <a:pathLst>
                <a:path w="3004" h="1539" extrusionOk="0">
                  <a:moveTo>
                    <a:pt x="589" y="0"/>
                  </a:moveTo>
                  <a:lnTo>
                    <a:pt x="589" y="0"/>
                  </a:lnTo>
                  <a:cubicBezTo>
                    <a:pt x="0" y="317"/>
                    <a:pt x="1505" y="1539"/>
                    <a:pt x="2225" y="1539"/>
                  </a:cubicBezTo>
                  <a:cubicBezTo>
                    <a:pt x="2287" y="1539"/>
                    <a:pt x="2344" y="1529"/>
                    <a:pt x="2392" y="1510"/>
                  </a:cubicBezTo>
                  <a:cubicBezTo>
                    <a:pt x="3003" y="1264"/>
                    <a:pt x="590" y="0"/>
                    <a:pt x="5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38"/>
            <p:cNvSpPr/>
            <p:nvPr/>
          </p:nvSpPr>
          <p:spPr>
            <a:xfrm>
              <a:off x="3898125" y="5203125"/>
              <a:ext cx="59950" cy="45550"/>
            </a:xfrm>
            <a:custGeom>
              <a:avLst/>
              <a:gdLst/>
              <a:ahLst/>
              <a:cxnLst/>
              <a:rect l="l" t="t" r="r" b="b"/>
              <a:pathLst>
                <a:path w="2398" h="1822" extrusionOk="0">
                  <a:moveTo>
                    <a:pt x="349" y="312"/>
                  </a:moveTo>
                  <a:cubicBezTo>
                    <a:pt x="1286" y="808"/>
                    <a:pt x="2075" y="1362"/>
                    <a:pt x="2082" y="1522"/>
                  </a:cubicBezTo>
                  <a:cubicBezTo>
                    <a:pt x="2051" y="1535"/>
                    <a:pt x="2015" y="1540"/>
                    <a:pt x="1973" y="1540"/>
                  </a:cubicBezTo>
                  <a:cubicBezTo>
                    <a:pt x="1543" y="1540"/>
                    <a:pt x="590" y="935"/>
                    <a:pt x="374" y="475"/>
                  </a:cubicBezTo>
                  <a:cubicBezTo>
                    <a:pt x="333" y="388"/>
                    <a:pt x="333" y="340"/>
                    <a:pt x="349" y="312"/>
                  </a:cubicBezTo>
                  <a:close/>
                  <a:moveTo>
                    <a:pt x="333" y="1"/>
                  </a:moveTo>
                  <a:cubicBezTo>
                    <a:pt x="310" y="1"/>
                    <a:pt x="287" y="7"/>
                    <a:pt x="266" y="18"/>
                  </a:cubicBezTo>
                  <a:cubicBezTo>
                    <a:pt x="56" y="130"/>
                    <a:pt x="1" y="345"/>
                    <a:pt x="117" y="593"/>
                  </a:cubicBezTo>
                  <a:cubicBezTo>
                    <a:pt x="351" y="1091"/>
                    <a:pt x="1345" y="1821"/>
                    <a:pt x="1968" y="1821"/>
                  </a:cubicBezTo>
                  <a:cubicBezTo>
                    <a:pt x="1971" y="1821"/>
                    <a:pt x="1974" y="1821"/>
                    <a:pt x="1977" y="1821"/>
                  </a:cubicBezTo>
                  <a:cubicBezTo>
                    <a:pt x="2049" y="1821"/>
                    <a:pt x="2120" y="1808"/>
                    <a:pt x="2188" y="1783"/>
                  </a:cubicBezTo>
                  <a:cubicBezTo>
                    <a:pt x="2344" y="1720"/>
                    <a:pt x="2372" y="1608"/>
                    <a:pt x="2376" y="1546"/>
                  </a:cubicBezTo>
                  <a:cubicBezTo>
                    <a:pt x="2397" y="1112"/>
                    <a:pt x="1000" y="332"/>
                    <a:pt x="398" y="17"/>
                  </a:cubicBezTo>
                  <a:cubicBezTo>
                    <a:pt x="377" y="6"/>
                    <a:pt x="355" y="1"/>
                    <a:pt x="3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38"/>
            <p:cNvSpPr/>
            <p:nvPr/>
          </p:nvSpPr>
          <p:spPr>
            <a:xfrm>
              <a:off x="3866775" y="5218000"/>
              <a:ext cx="75125" cy="38475"/>
            </a:xfrm>
            <a:custGeom>
              <a:avLst/>
              <a:gdLst/>
              <a:ahLst/>
              <a:cxnLst/>
              <a:rect l="l" t="t" r="r" b="b"/>
              <a:pathLst>
                <a:path w="3005" h="1539" extrusionOk="0">
                  <a:moveTo>
                    <a:pt x="590" y="0"/>
                  </a:moveTo>
                  <a:lnTo>
                    <a:pt x="590" y="0"/>
                  </a:lnTo>
                  <a:cubicBezTo>
                    <a:pt x="0" y="318"/>
                    <a:pt x="1507" y="1539"/>
                    <a:pt x="2226" y="1539"/>
                  </a:cubicBezTo>
                  <a:cubicBezTo>
                    <a:pt x="2288" y="1539"/>
                    <a:pt x="2344" y="1530"/>
                    <a:pt x="2393" y="1510"/>
                  </a:cubicBezTo>
                  <a:cubicBezTo>
                    <a:pt x="3005" y="1263"/>
                    <a:pt x="590" y="0"/>
                    <a:pt x="5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38"/>
            <p:cNvSpPr/>
            <p:nvPr/>
          </p:nvSpPr>
          <p:spPr>
            <a:xfrm>
              <a:off x="3873225" y="5214450"/>
              <a:ext cx="59925" cy="45550"/>
            </a:xfrm>
            <a:custGeom>
              <a:avLst/>
              <a:gdLst/>
              <a:ahLst/>
              <a:cxnLst/>
              <a:rect l="l" t="t" r="r" b="b"/>
              <a:pathLst>
                <a:path w="2397" h="1822" extrusionOk="0">
                  <a:moveTo>
                    <a:pt x="348" y="311"/>
                  </a:moveTo>
                  <a:lnTo>
                    <a:pt x="348" y="311"/>
                  </a:lnTo>
                  <a:cubicBezTo>
                    <a:pt x="1285" y="810"/>
                    <a:pt x="2075" y="1361"/>
                    <a:pt x="2082" y="1521"/>
                  </a:cubicBezTo>
                  <a:cubicBezTo>
                    <a:pt x="2051" y="1533"/>
                    <a:pt x="2013" y="1539"/>
                    <a:pt x="1971" y="1539"/>
                  </a:cubicBezTo>
                  <a:cubicBezTo>
                    <a:pt x="1540" y="1539"/>
                    <a:pt x="588" y="933"/>
                    <a:pt x="372" y="473"/>
                  </a:cubicBezTo>
                  <a:cubicBezTo>
                    <a:pt x="332" y="387"/>
                    <a:pt x="333" y="340"/>
                    <a:pt x="348" y="311"/>
                  </a:cubicBezTo>
                  <a:close/>
                  <a:moveTo>
                    <a:pt x="332" y="0"/>
                  </a:moveTo>
                  <a:cubicBezTo>
                    <a:pt x="309" y="0"/>
                    <a:pt x="286" y="6"/>
                    <a:pt x="265" y="17"/>
                  </a:cubicBezTo>
                  <a:cubicBezTo>
                    <a:pt x="56" y="130"/>
                    <a:pt x="0" y="345"/>
                    <a:pt x="116" y="592"/>
                  </a:cubicBezTo>
                  <a:cubicBezTo>
                    <a:pt x="350" y="1091"/>
                    <a:pt x="1345" y="1822"/>
                    <a:pt x="1967" y="1822"/>
                  </a:cubicBezTo>
                  <a:cubicBezTo>
                    <a:pt x="1970" y="1822"/>
                    <a:pt x="1973" y="1822"/>
                    <a:pt x="1976" y="1822"/>
                  </a:cubicBezTo>
                  <a:cubicBezTo>
                    <a:pt x="2048" y="1822"/>
                    <a:pt x="2120" y="1809"/>
                    <a:pt x="2187" y="1782"/>
                  </a:cubicBezTo>
                  <a:cubicBezTo>
                    <a:pt x="2343" y="1721"/>
                    <a:pt x="2372" y="1607"/>
                    <a:pt x="2375" y="1547"/>
                  </a:cubicBezTo>
                  <a:cubicBezTo>
                    <a:pt x="2397" y="1112"/>
                    <a:pt x="999" y="333"/>
                    <a:pt x="398" y="16"/>
                  </a:cubicBezTo>
                  <a:cubicBezTo>
                    <a:pt x="377" y="6"/>
                    <a:pt x="355" y="0"/>
                    <a:pt x="3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38"/>
            <p:cNvSpPr/>
            <p:nvPr/>
          </p:nvSpPr>
          <p:spPr>
            <a:xfrm>
              <a:off x="3784100" y="5269900"/>
              <a:ext cx="331850" cy="51950"/>
            </a:xfrm>
            <a:custGeom>
              <a:avLst/>
              <a:gdLst/>
              <a:ahLst/>
              <a:cxnLst/>
              <a:rect l="l" t="t" r="r" b="b"/>
              <a:pathLst>
                <a:path w="13274" h="2078" extrusionOk="0">
                  <a:moveTo>
                    <a:pt x="13273" y="0"/>
                  </a:moveTo>
                  <a:lnTo>
                    <a:pt x="13273" y="0"/>
                  </a:lnTo>
                  <a:cubicBezTo>
                    <a:pt x="12902" y="127"/>
                    <a:pt x="12332" y="252"/>
                    <a:pt x="11457" y="306"/>
                  </a:cubicBezTo>
                  <a:cubicBezTo>
                    <a:pt x="9377" y="432"/>
                    <a:pt x="8242" y="629"/>
                    <a:pt x="6074" y="1050"/>
                  </a:cubicBezTo>
                  <a:cubicBezTo>
                    <a:pt x="5433" y="1175"/>
                    <a:pt x="4800" y="1245"/>
                    <a:pt x="4175" y="1245"/>
                  </a:cubicBezTo>
                  <a:cubicBezTo>
                    <a:pt x="2892" y="1245"/>
                    <a:pt x="1647" y="949"/>
                    <a:pt x="458" y="220"/>
                  </a:cubicBezTo>
                  <a:lnTo>
                    <a:pt x="458" y="220"/>
                  </a:lnTo>
                  <a:cubicBezTo>
                    <a:pt x="0" y="1190"/>
                    <a:pt x="2375" y="2020"/>
                    <a:pt x="4476" y="2075"/>
                  </a:cubicBezTo>
                  <a:cubicBezTo>
                    <a:pt x="4533" y="2077"/>
                    <a:pt x="4589" y="2077"/>
                    <a:pt x="4645" y="2077"/>
                  </a:cubicBezTo>
                  <a:cubicBezTo>
                    <a:pt x="6759" y="2077"/>
                    <a:pt x="8574" y="1066"/>
                    <a:pt x="10126" y="1066"/>
                  </a:cubicBezTo>
                  <a:cubicBezTo>
                    <a:pt x="10242" y="1066"/>
                    <a:pt x="10357" y="1072"/>
                    <a:pt x="10470" y="1084"/>
                  </a:cubicBezTo>
                  <a:cubicBezTo>
                    <a:pt x="10866" y="1126"/>
                    <a:pt x="11242" y="1156"/>
                    <a:pt x="11582" y="1156"/>
                  </a:cubicBezTo>
                  <a:cubicBezTo>
                    <a:pt x="12559" y="1156"/>
                    <a:pt x="13241" y="909"/>
                    <a:pt x="132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38"/>
            <p:cNvSpPr/>
            <p:nvPr/>
          </p:nvSpPr>
          <p:spPr>
            <a:xfrm>
              <a:off x="3785925" y="5262825"/>
              <a:ext cx="337200" cy="66075"/>
            </a:xfrm>
            <a:custGeom>
              <a:avLst/>
              <a:gdLst/>
              <a:ahLst/>
              <a:cxnLst/>
              <a:rect l="l" t="t" r="r" b="b"/>
              <a:pathLst>
                <a:path w="13488" h="2643" extrusionOk="0">
                  <a:moveTo>
                    <a:pt x="12826" y="682"/>
                  </a:moveTo>
                  <a:lnTo>
                    <a:pt x="12826" y="682"/>
                  </a:lnTo>
                  <a:cubicBezTo>
                    <a:pt x="12789" y="758"/>
                    <a:pt x="12737" y="826"/>
                    <a:pt x="12674" y="881"/>
                  </a:cubicBezTo>
                  <a:cubicBezTo>
                    <a:pt x="12434" y="1089"/>
                    <a:pt x="12011" y="1157"/>
                    <a:pt x="11512" y="1157"/>
                  </a:cubicBezTo>
                  <a:cubicBezTo>
                    <a:pt x="11175" y="1157"/>
                    <a:pt x="10802" y="1126"/>
                    <a:pt x="10427" y="1085"/>
                  </a:cubicBezTo>
                  <a:cubicBezTo>
                    <a:pt x="10305" y="1072"/>
                    <a:pt x="10180" y="1066"/>
                    <a:pt x="10055" y="1066"/>
                  </a:cubicBezTo>
                  <a:cubicBezTo>
                    <a:pt x="9299" y="1066"/>
                    <a:pt x="8498" y="1289"/>
                    <a:pt x="7658" y="1523"/>
                  </a:cubicBezTo>
                  <a:cubicBezTo>
                    <a:pt x="6687" y="1794"/>
                    <a:pt x="5690" y="2077"/>
                    <a:pt x="4596" y="2077"/>
                  </a:cubicBezTo>
                  <a:cubicBezTo>
                    <a:pt x="4534" y="2077"/>
                    <a:pt x="4472" y="2076"/>
                    <a:pt x="4410" y="2074"/>
                  </a:cubicBezTo>
                  <a:cubicBezTo>
                    <a:pt x="2861" y="2034"/>
                    <a:pt x="1271" y="1572"/>
                    <a:pt x="762" y="1038"/>
                  </a:cubicBezTo>
                  <a:lnTo>
                    <a:pt x="762" y="1038"/>
                  </a:lnTo>
                  <a:cubicBezTo>
                    <a:pt x="1783" y="1554"/>
                    <a:pt x="2892" y="1810"/>
                    <a:pt x="4111" y="1810"/>
                  </a:cubicBezTo>
                  <a:cubicBezTo>
                    <a:pt x="4729" y="1810"/>
                    <a:pt x="5376" y="1744"/>
                    <a:pt x="6054" y="1613"/>
                  </a:cubicBezTo>
                  <a:cubicBezTo>
                    <a:pt x="8256" y="1183"/>
                    <a:pt x="9357" y="995"/>
                    <a:pt x="11400" y="871"/>
                  </a:cubicBezTo>
                  <a:cubicBezTo>
                    <a:pt x="11946" y="839"/>
                    <a:pt x="12423" y="775"/>
                    <a:pt x="12826" y="682"/>
                  </a:cubicBezTo>
                  <a:close/>
                  <a:moveTo>
                    <a:pt x="13201" y="1"/>
                  </a:moveTo>
                  <a:cubicBezTo>
                    <a:pt x="13170" y="1"/>
                    <a:pt x="13139" y="6"/>
                    <a:pt x="13109" y="16"/>
                  </a:cubicBezTo>
                  <a:cubicBezTo>
                    <a:pt x="12676" y="165"/>
                    <a:pt x="12089" y="262"/>
                    <a:pt x="11368" y="306"/>
                  </a:cubicBezTo>
                  <a:cubicBezTo>
                    <a:pt x="9290" y="432"/>
                    <a:pt x="8176" y="621"/>
                    <a:pt x="5947" y="1056"/>
                  </a:cubicBezTo>
                  <a:cubicBezTo>
                    <a:pt x="5307" y="1181"/>
                    <a:pt x="4698" y="1243"/>
                    <a:pt x="4116" y="1243"/>
                  </a:cubicBezTo>
                  <a:cubicBezTo>
                    <a:pt x="2788" y="1243"/>
                    <a:pt x="1605" y="917"/>
                    <a:pt x="534" y="260"/>
                  </a:cubicBezTo>
                  <a:cubicBezTo>
                    <a:pt x="488" y="234"/>
                    <a:pt x="436" y="220"/>
                    <a:pt x="384" y="220"/>
                  </a:cubicBezTo>
                  <a:cubicBezTo>
                    <a:pt x="357" y="220"/>
                    <a:pt x="331" y="224"/>
                    <a:pt x="304" y="231"/>
                  </a:cubicBezTo>
                  <a:cubicBezTo>
                    <a:pt x="227" y="254"/>
                    <a:pt x="164" y="309"/>
                    <a:pt x="129" y="382"/>
                  </a:cubicBezTo>
                  <a:cubicBezTo>
                    <a:pt x="0" y="656"/>
                    <a:pt x="19" y="943"/>
                    <a:pt x="184" y="1209"/>
                  </a:cubicBezTo>
                  <a:cubicBezTo>
                    <a:pt x="722" y="2082"/>
                    <a:pt x="2754" y="2598"/>
                    <a:pt x="4395" y="2641"/>
                  </a:cubicBezTo>
                  <a:cubicBezTo>
                    <a:pt x="4454" y="2643"/>
                    <a:pt x="4512" y="2643"/>
                    <a:pt x="4570" y="2643"/>
                  </a:cubicBezTo>
                  <a:cubicBezTo>
                    <a:pt x="5750" y="2643"/>
                    <a:pt x="6843" y="2339"/>
                    <a:pt x="7812" y="2069"/>
                  </a:cubicBezTo>
                  <a:cubicBezTo>
                    <a:pt x="8616" y="1845"/>
                    <a:pt x="9384" y="1633"/>
                    <a:pt x="10065" y="1633"/>
                  </a:cubicBezTo>
                  <a:cubicBezTo>
                    <a:pt x="10168" y="1633"/>
                    <a:pt x="10269" y="1638"/>
                    <a:pt x="10368" y="1648"/>
                  </a:cubicBezTo>
                  <a:cubicBezTo>
                    <a:pt x="10783" y="1693"/>
                    <a:pt x="11164" y="1721"/>
                    <a:pt x="11507" y="1721"/>
                  </a:cubicBezTo>
                  <a:cubicBezTo>
                    <a:pt x="12172" y="1721"/>
                    <a:pt x="12693" y="1614"/>
                    <a:pt x="13045" y="1308"/>
                  </a:cubicBezTo>
                  <a:cubicBezTo>
                    <a:pt x="13321" y="1070"/>
                    <a:pt x="13469" y="728"/>
                    <a:pt x="13484" y="293"/>
                  </a:cubicBezTo>
                  <a:cubicBezTo>
                    <a:pt x="13487" y="201"/>
                    <a:pt x="13445" y="112"/>
                    <a:pt x="13370" y="56"/>
                  </a:cubicBezTo>
                  <a:cubicBezTo>
                    <a:pt x="13320" y="20"/>
                    <a:pt x="13261" y="1"/>
                    <a:pt x="132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38"/>
            <p:cNvSpPr/>
            <p:nvPr/>
          </p:nvSpPr>
          <p:spPr>
            <a:xfrm>
              <a:off x="3801575" y="3619975"/>
              <a:ext cx="1281850" cy="1582825"/>
            </a:xfrm>
            <a:custGeom>
              <a:avLst/>
              <a:gdLst/>
              <a:ahLst/>
              <a:cxnLst/>
              <a:rect l="l" t="t" r="r" b="b"/>
              <a:pathLst>
                <a:path w="51274" h="63313" extrusionOk="0">
                  <a:moveTo>
                    <a:pt x="34102" y="1"/>
                  </a:moveTo>
                  <a:cubicBezTo>
                    <a:pt x="33263" y="1"/>
                    <a:pt x="31774" y="467"/>
                    <a:pt x="28977" y="1002"/>
                  </a:cubicBezTo>
                  <a:cubicBezTo>
                    <a:pt x="27658" y="1255"/>
                    <a:pt x="25894" y="1347"/>
                    <a:pt x="24027" y="1347"/>
                  </a:cubicBezTo>
                  <a:cubicBezTo>
                    <a:pt x="19049" y="1347"/>
                    <a:pt x="13334" y="694"/>
                    <a:pt x="13334" y="694"/>
                  </a:cubicBezTo>
                  <a:lnTo>
                    <a:pt x="12407" y="3061"/>
                  </a:lnTo>
                  <a:cubicBezTo>
                    <a:pt x="12407" y="3061"/>
                    <a:pt x="983" y="31355"/>
                    <a:pt x="491" y="32381"/>
                  </a:cubicBezTo>
                  <a:cubicBezTo>
                    <a:pt x="0" y="33406"/>
                    <a:pt x="5959" y="62187"/>
                    <a:pt x="6728" y="62848"/>
                  </a:cubicBezTo>
                  <a:cubicBezTo>
                    <a:pt x="7117" y="63182"/>
                    <a:pt x="7572" y="63312"/>
                    <a:pt x="8093" y="63312"/>
                  </a:cubicBezTo>
                  <a:cubicBezTo>
                    <a:pt x="8603" y="63312"/>
                    <a:pt x="9176" y="63188"/>
                    <a:pt x="9813" y="63008"/>
                  </a:cubicBezTo>
                  <a:cubicBezTo>
                    <a:pt x="11106" y="62645"/>
                    <a:pt x="10948" y="61738"/>
                    <a:pt x="10948" y="61738"/>
                  </a:cubicBezTo>
                  <a:lnTo>
                    <a:pt x="8983" y="35464"/>
                  </a:lnTo>
                  <a:lnTo>
                    <a:pt x="20292" y="13848"/>
                  </a:lnTo>
                  <a:lnTo>
                    <a:pt x="22968" y="14363"/>
                  </a:lnTo>
                  <a:cubicBezTo>
                    <a:pt x="22968" y="14363"/>
                    <a:pt x="25748" y="35236"/>
                    <a:pt x="27807" y="38632"/>
                  </a:cubicBezTo>
                  <a:cubicBezTo>
                    <a:pt x="29865" y="42029"/>
                    <a:pt x="47465" y="58290"/>
                    <a:pt x="47980" y="58702"/>
                  </a:cubicBezTo>
                  <a:cubicBezTo>
                    <a:pt x="48151" y="58840"/>
                    <a:pt x="48368" y="58885"/>
                    <a:pt x="48582" y="58885"/>
                  </a:cubicBezTo>
                  <a:cubicBezTo>
                    <a:pt x="49008" y="58885"/>
                    <a:pt x="49420" y="58702"/>
                    <a:pt x="49420" y="58702"/>
                  </a:cubicBezTo>
                  <a:cubicBezTo>
                    <a:pt x="51273" y="58187"/>
                    <a:pt x="51067" y="56644"/>
                    <a:pt x="51067" y="56644"/>
                  </a:cubicBezTo>
                  <a:cubicBezTo>
                    <a:pt x="51067" y="56644"/>
                    <a:pt x="45200" y="47999"/>
                    <a:pt x="42525" y="43675"/>
                  </a:cubicBezTo>
                  <a:cubicBezTo>
                    <a:pt x="39849" y="39353"/>
                    <a:pt x="37172" y="37397"/>
                    <a:pt x="37172" y="37397"/>
                  </a:cubicBezTo>
                  <a:cubicBezTo>
                    <a:pt x="37172" y="37397"/>
                    <a:pt x="35404" y="25464"/>
                    <a:pt x="34683" y="21449"/>
                  </a:cubicBezTo>
                  <a:cubicBezTo>
                    <a:pt x="33963" y="17435"/>
                    <a:pt x="35153" y="900"/>
                    <a:pt x="35153" y="900"/>
                  </a:cubicBezTo>
                  <a:cubicBezTo>
                    <a:pt x="34979" y="249"/>
                    <a:pt x="34714" y="1"/>
                    <a:pt x="341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38"/>
            <p:cNvSpPr/>
            <p:nvPr/>
          </p:nvSpPr>
          <p:spPr>
            <a:xfrm>
              <a:off x="3793375" y="3613100"/>
              <a:ext cx="1297275" cy="1596750"/>
            </a:xfrm>
            <a:custGeom>
              <a:avLst/>
              <a:gdLst/>
              <a:ahLst/>
              <a:cxnLst/>
              <a:rect l="l" t="t" r="r" b="b"/>
              <a:pathLst>
                <a:path w="51891" h="63870" extrusionOk="0">
                  <a:moveTo>
                    <a:pt x="34445" y="559"/>
                  </a:moveTo>
                  <a:cubicBezTo>
                    <a:pt x="34947" y="559"/>
                    <a:pt x="35073" y="761"/>
                    <a:pt x="35195" y="1203"/>
                  </a:cubicBezTo>
                  <a:cubicBezTo>
                    <a:pt x="35111" y="2373"/>
                    <a:pt x="34026" y="17839"/>
                    <a:pt x="34732" y="21774"/>
                  </a:cubicBezTo>
                  <a:cubicBezTo>
                    <a:pt x="35444" y="25737"/>
                    <a:pt x="37203" y="37594"/>
                    <a:pt x="37221" y="37714"/>
                  </a:cubicBezTo>
                  <a:cubicBezTo>
                    <a:pt x="37232" y="37789"/>
                    <a:pt x="37272" y="37856"/>
                    <a:pt x="37334" y="37901"/>
                  </a:cubicBezTo>
                  <a:cubicBezTo>
                    <a:pt x="37360" y="37919"/>
                    <a:pt x="39996" y="39872"/>
                    <a:pt x="42612" y="44100"/>
                  </a:cubicBezTo>
                  <a:cubicBezTo>
                    <a:pt x="45141" y="48185"/>
                    <a:pt x="50583" y="56225"/>
                    <a:pt x="51119" y="57015"/>
                  </a:cubicBezTo>
                  <a:cubicBezTo>
                    <a:pt x="51128" y="57281"/>
                    <a:pt x="51072" y="58316"/>
                    <a:pt x="49634" y="58719"/>
                  </a:cubicBezTo>
                  <a:cubicBezTo>
                    <a:pt x="49506" y="58776"/>
                    <a:pt x="49196" y="58877"/>
                    <a:pt x="48909" y="58877"/>
                  </a:cubicBezTo>
                  <a:cubicBezTo>
                    <a:pt x="48749" y="58877"/>
                    <a:pt x="48595" y="58845"/>
                    <a:pt x="48484" y="58757"/>
                  </a:cubicBezTo>
                  <a:cubicBezTo>
                    <a:pt x="48330" y="58632"/>
                    <a:pt x="30454" y="42188"/>
                    <a:pt x="28377" y="38761"/>
                  </a:cubicBezTo>
                  <a:cubicBezTo>
                    <a:pt x="26373" y="35453"/>
                    <a:pt x="23603" y="14809"/>
                    <a:pt x="23576" y="14600"/>
                  </a:cubicBezTo>
                  <a:cubicBezTo>
                    <a:pt x="23560" y="14480"/>
                    <a:pt x="23469" y="14383"/>
                    <a:pt x="23349" y="14360"/>
                  </a:cubicBezTo>
                  <a:lnTo>
                    <a:pt x="20673" y="13846"/>
                  </a:lnTo>
                  <a:cubicBezTo>
                    <a:pt x="20656" y="13843"/>
                    <a:pt x="20638" y="13841"/>
                    <a:pt x="20621" y="13841"/>
                  </a:cubicBezTo>
                  <a:cubicBezTo>
                    <a:pt x="20517" y="13841"/>
                    <a:pt x="20419" y="13899"/>
                    <a:pt x="20369" y="13993"/>
                  </a:cubicBezTo>
                  <a:lnTo>
                    <a:pt x="9061" y="35608"/>
                  </a:lnTo>
                  <a:cubicBezTo>
                    <a:pt x="9036" y="35654"/>
                    <a:pt x="9025" y="35707"/>
                    <a:pt x="9030" y="35759"/>
                  </a:cubicBezTo>
                  <a:lnTo>
                    <a:pt x="10998" y="62061"/>
                  </a:lnTo>
                  <a:cubicBezTo>
                    <a:pt x="10999" y="62068"/>
                    <a:pt x="11099" y="62720"/>
                    <a:pt x="10064" y="63012"/>
                  </a:cubicBezTo>
                  <a:cubicBezTo>
                    <a:pt x="9427" y="63191"/>
                    <a:pt x="8879" y="63307"/>
                    <a:pt x="8410" y="63307"/>
                  </a:cubicBezTo>
                  <a:cubicBezTo>
                    <a:pt x="7955" y="63307"/>
                    <a:pt x="7574" y="63198"/>
                    <a:pt x="7261" y="62930"/>
                  </a:cubicBezTo>
                  <a:cubicBezTo>
                    <a:pt x="6405" y="61732"/>
                    <a:pt x="745" y="34099"/>
                    <a:pt x="1075" y="32778"/>
                  </a:cubicBezTo>
                  <a:cubicBezTo>
                    <a:pt x="1564" y="31757"/>
                    <a:pt x="12530" y="4598"/>
                    <a:pt x="12999" y="3440"/>
                  </a:cubicBezTo>
                  <a:lnTo>
                    <a:pt x="13845" y="1274"/>
                  </a:lnTo>
                  <a:cubicBezTo>
                    <a:pt x="14960" y="1396"/>
                    <a:pt x="19912" y="1908"/>
                    <a:pt x="24327" y="1908"/>
                  </a:cubicBezTo>
                  <a:cubicBezTo>
                    <a:pt x="26217" y="1908"/>
                    <a:pt x="28008" y="1814"/>
                    <a:pt x="29358" y="1556"/>
                  </a:cubicBezTo>
                  <a:cubicBezTo>
                    <a:pt x="30516" y="1335"/>
                    <a:pt x="31453" y="1123"/>
                    <a:pt x="32206" y="955"/>
                  </a:cubicBezTo>
                  <a:cubicBezTo>
                    <a:pt x="33353" y="698"/>
                    <a:pt x="34028" y="559"/>
                    <a:pt x="34445" y="559"/>
                  </a:cubicBezTo>
                  <a:close/>
                  <a:moveTo>
                    <a:pt x="34433" y="0"/>
                  </a:moveTo>
                  <a:cubicBezTo>
                    <a:pt x="33878" y="0"/>
                    <a:pt x="33122" y="170"/>
                    <a:pt x="32082" y="404"/>
                  </a:cubicBezTo>
                  <a:cubicBezTo>
                    <a:pt x="31333" y="572"/>
                    <a:pt x="30402" y="782"/>
                    <a:pt x="29253" y="1001"/>
                  </a:cubicBezTo>
                  <a:cubicBezTo>
                    <a:pt x="27960" y="1249"/>
                    <a:pt x="26222" y="1339"/>
                    <a:pt x="24376" y="1339"/>
                  </a:cubicBezTo>
                  <a:cubicBezTo>
                    <a:pt x="19457" y="1339"/>
                    <a:pt x="13772" y="699"/>
                    <a:pt x="13693" y="688"/>
                  </a:cubicBezTo>
                  <a:cubicBezTo>
                    <a:pt x="13683" y="687"/>
                    <a:pt x="13672" y="687"/>
                    <a:pt x="13662" y="687"/>
                  </a:cubicBezTo>
                  <a:cubicBezTo>
                    <a:pt x="13547" y="687"/>
                    <a:pt x="13441" y="757"/>
                    <a:pt x="13398" y="867"/>
                  </a:cubicBezTo>
                  <a:lnTo>
                    <a:pt x="12473" y="3230"/>
                  </a:lnTo>
                  <a:cubicBezTo>
                    <a:pt x="12359" y="3513"/>
                    <a:pt x="1047" y="31528"/>
                    <a:pt x="565" y="32535"/>
                  </a:cubicBezTo>
                  <a:cubicBezTo>
                    <a:pt x="1" y="33711"/>
                    <a:pt x="5896" y="62498"/>
                    <a:pt x="6872" y="63338"/>
                  </a:cubicBezTo>
                  <a:cubicBezTo>
                    <a:pt x="7331" y="63732"/>
                    <a:pt x="7871" y="63869"/>
                    <a:pt x="8435" y="63869"/>
                  </a:cubicBezTo>
                  <a:cubicBezTo>
                    <a:pt x="9025" y="63869"/>
                    <a:pt x="9643" y="63719"/>
                    <a:pt x="10219" y="63556"/>
                  </a:cubicBezTo>
                  <a:cubicBezTo>
                    <a:pt x="11434" y="63214"/>
                    <a:pt x="11625" y="62366"/>
                    <a:pt x="11559" y="61992"/>
                  </a:cubicBezTo>
                  <a:lnTo>
                    <a:pt x="9599" y="35799"/>
                  </a:lnTo>
                  <a:lnTo>
                    <a:pt x="20772" y="14442"/>
                  </a:lnTo>
                  <a:lnTo>
                    <a:pt x="23043" y="14877"/>
                  </a:lnTo>
                  <a:cubicBezTo>
                    <a:pt x="23350" y="17164"/>
                    <a:pt x="25913" y="35788"/>
                    <a:pt x="27892" y="39055"/>
                  </a:cubicBezTo>
                  <a:cubicBezTo>
                    <a:pt x="29967" y="42477"/>
                    <a:pt x="47338" y="58564"/>
                    <a:pt x="48131" y="59199"/>
                  </a:cubicBezTo>
                  <a:cubicBezTo>
                    <a:pt x="48364" y="59385"/>
                    <a:pt x="48647" y="59445"/>
                    <a:pt x="48914" y="59445"/>
                  </a:cubicBezTo>
                  <a:cubicBezTo>
                    <a:pt x="49369" y="59445"/>
                    <a:pt x="49779" y="59272"/>
                    <a:pt x="49824" y="59250"/>
                  </a:cubicBezTo>
                  <a:cubicBezTo>
                    <a:pt x="51890" y="58676"/>
                    <a:pt x="51678" y="56900"/>
                    <a:pt x="51675" y="56882"/>
                  </a:cubicBezTo>
                  <a:cubicBezTo>
                    <a:pt x="51670" y="56838"/>
                    <a:pt x="51653" y="56797"/>
                    <a:pt x="51629" y="56761"/>
                  </a:cubicBezTo>
                  <a:cubicBezTo>
                    <a:pt x="51571" y="56674"/>
                    <a:pt x="45735" y="48070"/>
                    <a:pt x="43093" y="43802"/>
                  </a:cubicBezTo>
                  <a:cubicBezTo>
                    <a:pt x="40669" y="39887"/>
                    <a:pt x="38274" y="37914"/>
                    <a:pt x="37763" y="37517"/>
                  </a:cubicBezTo>
                  <a:cubicBezTo>
                    <a:pt x="37580" y="36282"/>
                    <a:pt x="35964" y="25437"/>
                    <a:pt x="35289" y="21675"/>
                  </a:cubicBezTo>
                  <a:cubicBezTo>
                    <a:pt x="34583" y="17741"/>
                    <a:pt x="35751" y="1361"/>
                    <a:pt x="35763" y="1197"/>
                  </a:cubicBezTo>
                  <a:cubicBezTo>
                    <a:pt x="35765" y="1165"/>
                    <a:pt x="35762" y="1134"/>
                    <a:pt x="35755" y="1103"/>
                  </a:cubicBezTo>
                  <a:cubicBezTo>
                    <a:pt x="35537" y="289"/>
                    <a:pt x="35156" y="0"/>
                    <a:pt x="3443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38"/>
            <p:cNvSpPr/>
            <p:nvPr/>
          </p:nvSpPr>
          <p:spPr>
            <a:xfrm>
              <a:off x="4154275" y="3915350"/>
              <a:ext cx="162100" cy="57925"/>
            </a:xfrm>
            <a:custGeom>
              <a:avLst/>
              <a:gdLst/>
              <a:ahLst/>
              <a:cxnLst/>
              <a:rect l="l" t="t" r="r" b="b"/>
              <a:pathLst>
                <a:path w="6484" h="2317" extrusionOk="0">
                  <a:moveTo>
                    <a:pt x="317" y="1"/>
                  </a:moveTo>
                  <a:cubicBezTo>
                    <a:pt x="195" y="1"/>
                    <a:pt x="82" y="81"/>
                    <a:pt x="45" y="203"/>
                  </a:cubicBezTo>
                  <a:cubicBezTo>
                    <a:pt x="1" y="353"/>
                    <a:pt x="87" y="510"/>
                    <a:pt x="237" y="555"/>
                  </a:cubicBezTo>
                  <a:lnTo>
                    <a:pt x="6102" y="2305"/>
                  </a:lnTo>
                  <a:cubicBezTo>
                    <a:pt x="6128" y="2312"/>
                    <a:pt x="6156" y="2317"/>
                    <a:pt x="6184" y="2317"/>
                  </a:cubicBezTo>
                  <a:cubicBezTo>
                    <a:pt x="6324" y="2317"/>
                    <a:pt x="6444" y="2214"/>
                    <a:pt x="6463" y="2074"/>
                  </a:cubicBezTo>
                  <a:cubicBezTo>
                    <a:pt x="6484" y="1935"/>
                    <a:pt x="6399" y="1803"/>
                    <a:pt x="6264" y="1762"/>
                  </a:cubicBezTo>
                  <a:lnTo>
                    <a:pt x="397" y="13"/>
                  </a:lnTo>
                  <a:cubicBezTo>
                    <a:pt x="371" y="5"/>
                    <a:pt x="343" y="1"/>
                    <a:pt x="31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38"/>
            <p:cNvSpPr/>
            <p:nvPr/>
          </p:nvSpPr>
          <p:spPr>
            <a:xfrm>
              <a:off x="4085250" y="3943675"/>
              <a:ext cx="215475" cy="37325"/>
            </a:xfrm>
            <a:custGeom>
              <a:avLst/>
              <a:gdLst/>
              <a:ahLst/>
              <a:cxnLst/>
              <a:rect l="l" t="t" r="r" b="b"/>
              <a:pathLst>
                <a:path w="8619" h="1493" extrusionOk="0">
                  <a:moveTo>
                    <a:pt x="303" y="1"/>
                  </a:moveTo>
                  <a:cubicBezTo>
                    <a:pt x="163" y="1"/>
                    <a:pt x="35" y="105"/>
                    <a:pt x="17" y="250"/>
                  </a:cubicBezTo>
                  <a:cubicBezTo>
                    <a:pt x="0" y="406"/>
                    <a:pt x="111" y="546"/>
                    <a:pt x="266" y="564"/>
                  </a:cubicBezTo>
                  <a:lnTo>
                    <a:pt x="8294" y="1490"/>
                  </a:lnTo>
                  <a:cubicBezTo>
                    <a:pt x="8305" y="1492"/>
                    <a:pt x="8317" y="1492"/>
                    <a:pt x="8328" y="1492"/>
                  </a:cubicBezTo>
                  <a:cubicBezTo>
                    <a:pt x="8478" y="1492"/>
                    <a:pt x="8601" y="1375"/>
                    <a:pt x="8610" y="1225"/>
                  </a:cubicBezTo>
                  <a:cubicBezTo>
                    <a:pt x="8619" y="1075"/>
                    <a:pt x="8509" y="945"/>
                    <a:pt x="8359" y="928"/>
                  </a:cubicBezTo>
                  <a:lnTo>
                    <a:pt x="332" y="2"/>
                  </a:lnTo>
                  <a:cubicBezTo>
                    <a:pt x="322" y="1"/>
                    <a:pt x="313" y="1"/>
                    <a:pt x="30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38"/>
            <p:cNvSpPr/>
            <p:nvPr/>
          </p:nvSpPr>
          <p:spPr>
            <a:xfrm>
              <a:off x="4575950" y="3715975"/>
              <a:ext cx="66600" cy="129525"/>
            </a:xfrm>
            <a:custGeom>
              <a:avLst/>
              <a:gdLst/>
              <a:ahLst/>
              <a:cxnLst/>
              <a:rect l="l" t="t" r="r" b="b"/>
              <a:pathLst>
                <a:path w="2664" h="5181" extrusionOk="0">
                  <a:moveTo>
                    <a:pt x="2327" y="1"/>
                  </a:moveTo>
                  <a:cubicBezTo>
                    <a:pt x="2276" y="1"/>
                    <a:pt x="2225" y="14"/>
                    <a:pt x="2179" y="43"/>
                  </a:cubicBezTo>
                  <a:cubicBezTo>
                    <a:pt x="2090" y="99"/>
                    <a:pt x="1" y="1449"/>
                    <a:pt x="132" y="3013"/>
                  </a:cubicBezTo>
                  <a:cubicBezTo>
                    <a:pt x="204" y="3873"/>
                    <a:pt x="917" y="4594"/>
                    <a:pt x="2248" y="5158"/>
                  </a:cubicBezTo>
                  <a:cubicBezTo>
                    <a:pt x="2283" y="5173"/>
                    <a:pt x="2321" y="5180"/>
                    <a:pt x="2359" y="5180"/>
                  </a:cubicBezTo>
                  <a:cubicBezTo>
                    <a:pt x="2360" y="5180"/>
                    <a:pt x="2361" y="5180"/>
                    <a:pt x="2362" y="5180"/>
                  </a:cubicBezTo>
                  <a:cubicBezTo>
                    <a:pt x="2494" y="5180"/>
                    <a:pt x="2609" y="5085"/>
                    <a:pt x="2636" y="4954"/>
                  </a:cubicBezTo>
                  <a:cubicBezTo>
                    <a:pt x="2664" y="4823"/>
                    <a:pt x="2593" y="4690"/>
                    <a:pt x="2469" y="4637"/>
                  </a:cubicBezTo>
                  <a:cubicBezTo>
                    <a:pt x="1346" y="4162"/>
                    <a:pt x="750" y="3600"/>
                    <a:pt x="696" y="2966"/>
                  </a:cubicBezTo>
                  <a:cubicBezTo>
                    <a:pt x="593" y="1742"/>
                    <a:pt x="2464" y="531"/>
                    <a:pt x="2482" y="520"/>
                  </a:cubicBezTo>
                  <a:cubicBezTo>
                    <a:pt x="2611" y="434"/>
                    <a:pt x="2648" y="262"/>
                    <a:pt x="2565" y="132"/>
                  </a:cubicBezTo>
                  <a:cubicBezTo>
                    <a:pt x="2511" y="47"/>
                    <a:pt x="2420" y="1"/>
                    <a:pt x="232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38"/>
            <p:cNvSpPr/>
            <p:nvPr/>
          </p:nvSpPr>
          <p:spPr>
            <a:xfrm>
              <a:off x="4257700" y="3744100"/>
              <a:ext cx="76975" cy="175650"/>
            </a:xfrm>
            <a:custGeom>
              <a:avLst/>
              <a:gdLst/>
              <a:ahLst/>
              <a:cxnLst/>
              <a:rect l="l" t="t" r="r" b="b"/>
              <a:pathLst>
                <a:path w="3079" h="7026" extrusionOk="0">
                  <a:moveTo>
                    <a:pt x="2766" y="1"/>
                  </a:moveTo>
                  <a:cubicBezTo>
                    <a:pt x="2639" y="1"/>
                    <a:pt x="2523" y="86"/>
                    <a:pt x="2491" y="215"/>
                  </a:cubicBezTo>
                  <a:lnTo>
                    <a:pt x="1843" y="2812"/>
                  </a:lnTo>
                  <a:lnTo>
                    <a:pt x="114" y="4538"/>
                  </a:lnTo>
                  <a:cubicBezTo>
                    <a:pt x="0" y="4653"/>
                    <a:pt x="5" y="4840"/>
                    <a:pt x="125" y="4949"/>
                  </a:cubicBezTo>
                  <a:lnTo>
                    <a:pt x="2352" y="6953"/>
                  </a:lnTo>
                  <a:cubicBezTo>
                    <a:pt x="2405" y="7000"/>
                    <a:pt x="2472" y="7026"/>
                    <a:pt x="2543" y="7026"/>
                  </a:cubicBezTo>
                  <a:lnTo>
                    <a:pt x="2543" y="7025"/>
                  </a:lnTo>
                  <a:cubicBezTo>
                    <a:pt x="2543" y="7025"/>
                    <a:pt x="2543" y="7025"/>
                    <a:pt x="2544" y="7025"/>
                  </a:cubicBezTo>
                  <a:cubicBezTo>
                    <a:pt x="2803" y="7025"/>
                    <a:pt x="2925" y="6705"/>
                    <a:pt x="2732" y="6531"/>
                  </a:cubicBezTo>
                  <a:lnTo>
                    <a:pt x="726" y="4727"/>
                  </a:lnTo>
                  <a:lnTo>
                    <a:pt x="2297" y="3156"/>
                  </a:lnTo>
                  <a:cubicBezTo>
                    <a:pt x="2333" y="3119"/>
                    <a:pt x="2359" y="3074"/>
                    <a:pt x="2372" y="3025"/>
                  </a:cubicBezTo>
                  <a:lnTo>
                    <a:pt x="3040" y="352"/>
                  </a:lnTo>
                  <a:cubicBezTo>
                    <a:pt x="3078" y="200"/>
                    <a:pt x="2986" y="47"/>
                    <a:pt x="2834" y="9"/>
                  </a:cubicBezTo>
                  <a:cubicBezTo>
                    <a:pt x="2811" y="3"/>
                    <a:pt x="2788" y="1"/>
                    <a:pt x="27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38"/>
            <p:cNvSpPr/>
            <p:nvPr/>
          </p:nvSpPr>
          <p:spPr>
            <a:xfrm>
              <a:off x="4127225" y="2778000"/>
              <a:ext cx="886950" cy="960325"/>
            </a:xfrm>
            <a:custGeom>
              <a:avLst/>
              <a:gdLst/>
              <a:ahLst/>
              <a:cxnLst/>
              <a:rect l="l" t="t" r="r" b="b"/>
              <a:pathLst>
                <a:path w="35478" h="38413" extrusionOk="0">
                  <a:moveTo>
                    <a:pt x="11437" y="0"/>
                  </a:moveTo>
                  <a:cubicBezTo>
                    <a:pt x="11020" y="0"/>
                    <a:pt x="10641" y="2"/>
                    <a:pt x="10311" y="6"/>
                  </a:cubicBezTo>
                  <a:lnTo>
                    <a:pt x="4940" y="17151"/>
                  </a:lnTo>
                  <a:cubicBezTo>
                    <a:pt x="4940" y="17151"/>
                    <a:pt x="0" y="34237"/>
                    <a:pt x="206" y="34957"/>
                  </a:cubicBezTo>
                  <a:cubicBezTo>
                    <a:pt x="412" y="35677"/>
                    <a:pt x="3911" y="37325"/>
                    <a:pt x="11733" y="38251"/>
                  </a:cubicBezTo>
                  <a:cubicBezTo>
                    <a:pt x="12679" y="38363"/>
                    <a:pt x="13559" y="38413"/>
                    <a:pt x="14376" y="38413"/>
                  </a:cubicBezTo>
                  <a:cubicBezTo>
                    <a:pt x="20307" y="38413"/>
                    <a:pt x="22873" y="35759"/>
                    <a:pt x="23055" y="34854"/>
                  </a:cubicBezTo>
                  <a:cubicBezTo>
                    <a:pt x="23260" y="33825"/>
                    <a:pt x="22848" y="32075"/>
                    <a:pt x="22848" y="32075"/>
                  </a:cubicBezTo>
                  <a:lnTo>
                    <a:pt x="25525" y="27341"/>
                  </a:lnTo>
                  <a:lnTo>
                    <a:pt x="34377" y="12785"/>
                  </a:lnTo>
                  <a:cubicBezTo>
                    <a:pt x="35478" y="10973"/>
                    <a:pt x="35073" y="8628"/>
                    <a:pt x="33429" y="7292"/>
                  </a:cubicBezTo>
                  <a:cubicBezTo>
                    <a:pt x="29471" y="4078"/>
                    <a:pt x="24556" y="197"/>
                    <a:pt x="24556" y="197"/>
                  </a:cubicBezTo>
                  <a:cubicBezTo>
                    <a:pt x="24556" y="197"/>
                    <a:pt x="15854" y="0"/>
                    <a:pt x="11437" y="0"/>
                  </a:cubicBezTo>
                  <a:close/>
                </a:path>
              </a:pathLst>
            </a:custGeom>
            <a:solidFill>
              <a:srgbClr val="ACFF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38"/>
            <p:cNvSpPr/>
            <p:nvPr/>
          </p:nvSpPr>
          <p:spPr>
            <a:xfrm>
              <a:off x="4120300" y="2770925"/>
              <a:ext cx="901625" cy="974500"/>
            </a:xfrm>
            <a:custGeom>
              <a:avLst/>
              <a:gdLst/>
              <a:ahLst/>
              <a:cxnLst/>
              <a:rect l="l" t="t" r="r" b="b"/>
              <a:pathLst>
                <a:path w="36065" h="38980" extrusionOk="0">
                  <a:moveTo>
                    <a:pt x="11769" y="565"/>
                  </a:moveTo>
                  <a:cubicBezTo>
                    <a:pt x="15915" y="565"/>
                    <a:pt x="23778" y="739"/>
                    <a:pt x="24732" y="760"/>
                  </a:cubicBezTo>
                  <a:cubicBezTo>
                    <a:pt x="25363" y="1259"/>
                    <a:pt x="29880" y="4832"/>
                    <a:pt x="33528" y="7794"/>
                  </a:cubicBezTo>
                  <a:cubicBezTo>
                    <a:pt x="35056" y="9035"/>
                    <a:pt x="35435" y="11238"/>
                    <a:pt x="34412" y="12920"/>
                  </a:cubicBezTo>
                  <a:lnTo>
                    <a:pt x="25556" y="27485"/>
                  </a:lnTo>
                  <a:lnTo>
                    <a:pt x="22879" y="32219"/>
                  </a:lnTo>
                  <a:cubicBezTo>
                    <a:pt x="22844" y="32281"/>
                    <a:pt x="22834" y="32354"/>
                    <a:pt x="22850" y="32423"/>
                  </a:cubicBezTo>
                  <a:cubicBezTo>
                    <a:pt x="22855" y="32440"/>
                    <a:pt x="23246" y="34124"/>
                    <a:pt x="23054" y="35082"/>
                  </a:cubicBezTo>
                  <a:cubicBezTo>
                    <a:pt x="22892" y="35894"/>
                    <a:pt x="20394" y="38413"/>
                    <a:pt x="14649" y="38413"/>
                  </a:cubicBezTo>
                  <a:cubicBezTo>
                    <a:pt x="13845" y="38413"/>
                    <a:pt x="12977" y="38364"/>
                    <a:pt x="12043" y="38253"/>
                  </a:cubicBezTo>
                  <a:cubicBezTo>
                    <a:pt x="3925" y="37291"/>
                    <a:pt x="887" y="35627"/>
                    <a:pt x="759" y="35186"/>
                  </a:cubicBezTo>
                  <a:cubicBezTo>
                    <a:pt x="698" y="34435"/>
                    <a:pt x="3554" y="24205"/>
                    <a:pt x="5487" y="17519"/>
                  </a:cubicBezTo>
                  <a:lnTo>
                    <a:pt x="10797" y="569"/>
                  </a:lnTo>
                  <a:cubicBezTo>
                    <a:pt x="11090" y="566"/>
                    <a:pt x="11416" y="565"/>
                    <a:pt x="11769" y="565"/>
                  </a:cubicBezTo>
                  <a:close/>
                  <a:moveTo>
                    <a:pt x="11620" y="0"/>
                  </a:moveTo>
                  <a:cubicBezTo>
                    <a:pt x="11239" y="0"/>
                    <a:pt x="10891" y="2"/>
                    <a:pt x="10586" y="5"/>
                  </a:cubicBezTo>
                  <a:cubicBezTo>
                    <a:pt x="10463" y="7"/>
                    <a:pt x="10356" y="87"/>
                    <a:pt x="10319" y="204"/>
                  </a:cubicBezTo>
                  <a:lnTo>
                    <a:pt x="4945" y="17356"/>
                  </a:lnTo>
                  <a:cubicBezTo>
                    <a:pt x="3781" y="21383"/>
                    <a:pt x="0" y="34576"/>
                    <a:pt x="212" y="35318"/>
                  </a:cubicBezTo>
                  <a:cubicBezTo>
                    <a:pt x="513" y="36373"/>
                    <a:pt x="4739" y="37959"/>
                    <a:pt x="11977" y="38814"/>
                  </a:cubicBezTo>
                  <a:cubicBezTo>
                    <a:pt x="12936" y="38928"/>
                    <a:pt x="13827" y="38979"/>
                    <a:pt x="14654" y="38979"/>
                  </a:cubicBezTo>
                  <a:cubicBezTo>
                    <a:pt x="20820" y="38979"/>
                    <a:pt x="23419" y="36143"/>
                    <a:pt x="23609" y="35194"/>
                  </a:cubicBezTo>
                  <a:cubicBezTo>
                    <a:pt x="23797" y="34257"/>
                    <a:pt x="23514" y="32812"/>
                    <a:pt x="23426" y="32404"/>
                  </a:cubicBezTo>
                  <a:lnTo>
                    <a:pt x="26044" y="27770"/>
                  </a:lnTo>
                  <a:lnTo>
                    <a:pt x="34895" y="13215"/>
                  </a:lnTo>
                  <a:cubicBezTo>
                    <a:pt x="36064" y="11292"/>
                    <a:pt x="35631" y="8773"/>
                    <a:pt x="33884" y="7356"/>
                  </a:cubicBezTo>
                  <a:cubicBezTo>
                    <a:pt x="29970" y="4178"/>
                    <a:pt x="25058" y="296"/>
                    <a:pt x="25008" y="257"/>
                  </a:cubicBezTo>
                  <a:cubicBezTo>
                    <a:pt x="24960" y="219"/>
                    <a:pt x="24901" y="199"/>
                    <a:pt x="24840" y="197"/>
                  </a:cubicBezTo>
                  <a:cubicBezTo>
                    <a:pt x="24743" y="194"/>
                    <a:pt x="15975" y="0"/>
                    <a:pt x="116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38"/>
            <p:cNvSpPr/>
            <p:nvPr/>
          </p:nvSpPr>
          <p:spPr>
            <a:xfrm>
              <a:off x="4499925" y="2779525"/>
              <a:ext cx="385300" cy="261475"/>
            </a:xfrm>
            <a:custGeom>
              <a:avLst/>
              <a:gdLst/>
              <a:ahLst/>
              <a:cxnLst/>
              <a:rect l="l" t="t" r="r" b="b"/>
              <a:pathLst>
                <a:path w="15412" h="10459" extrusionOk="0">
                  <a:moveTo>
                    <a:pt x="2527" y="0"/>
                  </a:moveTo>
                  <a:cubicBezTo>
                    <a:pt x="1600" y="2115"/>
                    <a:pt x="1" y="6438"/>
                    <a:pt x="1317" y="8577"/>
                  </a:cubicBezTo>
                  <a:cubicBezTo>
                    <a:pt x="1996" y="9680"/>
                    <a:pt x="3321" y="10459"/>
                    <a:pt x="5158" y="10459"/>
                  </a:cubicBezTo>
                  <a:cubicBezTo>
                    <a:pt x="7710" y="10459"/>
                    <a:pt x="11250" y="8955"/>
                    <a:pt x="15411" y="4724"/>
                  </a:cubicBezTo>
                  <a:cubicBezTo>
                    <a:pt x="12381" y="2294"/>
                    <a:pt x="9648" y="136"/>
                    <a:pt x="9648" y="136"/>
                  </a:cubicBezTo>
                  <a:cubicBezTo>
                    <a:pt x="9648" y="136"/>
                    <a:pt x="6189" y="58"/>
                    <a:pt x="25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38"/>
            <p:cNvSpPr/>
            <p:nvPr/>
          </p:nvSpPr>
          <p:spPr>
            <a:xfrm>
              <a:off x="4492750" y="2772450"/>
              <a:ext cx="400450" cy="275600"/>
            </a:xfrm>
            <a:custGeom>
              <a:avLst/>
              <a:gdLst/>
              <a:ahLst/>
              <a:cxnLst/>
              <a:rect l="l" t="t" r="r" b="b"/>
              <a:pathLst>
                <a:path w="16018" h="11024" extrusionOk="0">
                  <a:moveTo>
                    <a:pt x="2997" y="569"/>
                  </a:moveTo>
                  <a:cubicBezTo>
                    <a:pt x="6234" y="620"/>
                    <a:pt x="9267" y="686"/>
                    <a:pt x="9833" y="699"/>
                  </a:cubicBezTo>
                  <a:cubicBezTo>
                    <a:pt x="10275" y="1049"/>
                    <a:pt x="12636" y="2917"/>
                    <a:pt x="15276" y="5032"/>
                  </a:cubicBezTo>
                  <a:cubicBezTo>
                    <a:pt x="10707" y="9595"/>
                    <a:pt x="7337" y="10459"/>
                    <a:pt x="5437" y="10459"/>
                  </a:cubicBezTo>
                  <a:cubicBezTo>
                    <a:pt x="5199" y="10459"/>
                    <a:pt x="4984" y="10445"/>
                    <a:pt x="4793" y="10424"/>
                  </a:cubicBezTo>
                  <a:cubicBezTo>
                    <a:pt x="3480" y="10275"/>
                    <a:pt x="2432" y="9667"/>
                    <a:pt x="1844" y="8712"/>
                  </a:cubicBezTo>
                  <a:cubicBezTo>
                    <a:pt x="611" y="6706"/>
                    <a:pt x="2178" y="2475"/>
                    <a:pt x="2997" y="569"/>
                  </a:cubicBezTo>
                  <a:close/>
                  <a:moveTo>
                    <a:pt x="2818" y="1"/>
                  </a:moveTo>
                  <a:cubicBezTo>
                    <a:pt x="2720" y="5"/>
                    <a:pt x="2601" y="65"/>
                    <a:pt x="2554" y="169"/>
                  </a:cubicBezTo>
                  <a:cubicBezTo>
                    <a:pt x="1525" y="2520"/>
                    <a:pt x="1" y="6795"/>
                    <a:pt x="1363" y="9008"/>
                  </a:cubicBezTo>
                  <a:cubicBezTo>
                    <a:pt x="2044" y="10114"/>
                    <a:pt x="3240" y="10817"/>
                    <a:pt x="4730" y="10986"/>
                  </a:cubicBezTo>
                  <a:cubicBezTo>
                    <a:pt x="4962" y="11012"/>
                    <a:pt x="5196" y="11024"/>
                    <a:pt x="5430" y="11024"/>
                  </a:cubicBezTo>
                  <a:cubicBezTo>
                    <a:pt x="7470" y="11024"/>
                    <a:pt x="11085" y="10100"/>
                    <a:pt x="15901" y="5206"/>
                  </a:cubicBezTo>
                  <a:cubicBezTo>
                    <a:pt x="16018" y="5087"/>
                    <a:pt x="16006" y="4892"/>
                    <a:pt x="15876" y="4787"/>
                  </a:cubicBezTo>
                  <a:cubicBezTo>
                    <a:pt x="12843" y="2356"/>
                    <a:pt x="10110" y="196"/>
                    <a:pt x="10110" y="196"/>
                  </a:cubicBezTo>
                  <a:cubicBezTo>
                    <a:pt x="10062" y="158"/>
                    <a:pt x="10002" y="138"/>
                    <a:pt x="9941" y="136"/>
                  </a:cubicBezTo>
                  <a:cubicBezTo>
                    <a:pt x="9941" y="136"/>
                    <a:pt x="6481" y="57"/>
                    <a:pt x="28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38"/>
            <p:cNvSpPr/>
            <p:nvPr/>
          </p:nvSpPr>
          <p:spPr>
            <a:xfrm>
              <a:off x="4541500" y="2338925"/>
              <a:ext cx="473450" cy="642100"/>
            </a:xfrm>
            <a:custGeom>
              <a:avLst/>
              <a:gdLst/>
              <a:ahLst/>
              <a:cxnLst/>
              <a:rect l="l" t="t" r="r" b="b"/>
              <a:pathLst>
                <a:path w="18938" h="25684" extrusionOk="0">
                  <a:moveTo>
                    <a:pt x="9543" y="1"/>
                  </a:moveTo>
                  <a:cubicBezTo>
                    <a:pt x="9342" y="1"/>
                    <a:pt x="9177" y="43"/>
                    <a:pt x="9056" y="133"/>
                  </a:cubicBezTo>
                  <a:cubicBezTo>
                    <a:pt x="9056" y="133"/>
                    <a:pt x="6072" y="956"/>
                    <a:pt x="4837" y="2809"/>
                  </a:cubicBezTo>
                  <a:cubicBezTo>
                    <a:pt x="3603" y="4662"/>
                    <a:pt x="1" y="15469"/>
                    <a:pt x="103" y="16395"/>
                  </a:cubicBezTo>
                  <a:cubicBezTo>
                    <a:pt x="137" y="16704"/>
                    <a:pt x="674" y="16807"/>
                    <a:pt x="1376" y="16807"/>
                  </a:cubicBezTo>
                  <a:cubicBezTo>
                    <a:pt x="2778" y="16807"/>
                    <a:pt x="4837" y="16395"/>
                    <a:pt x="4837" y="16395"/>
                  </a:cubicBezTo>
                  <a:lnTo>
                    <a:pt x="4837" y="16395"/>
                  </a:lnTo>
                  <a:cubicBezTo>
                    <a:pt x="4837" y="16395"/>
                    <a:pt x="1647" y="23085"/>
                    <a:pt x="1647" y="24217"/>
                  </a:cubicBezTo>
                  <a:cubicBezTo>
                    <a:pt x="1647" y="25110"/>
                    <a:pt x="2543" y="25683"/>
                    <a:pt x="3831" y="25683"/>
                  </a:cubicBezTo>
                  <a:cubicBezTo>
                    <a:pt x="4176" y="25683"/>
                    <a:pt x="4549" y="25642"/>
                    <a:pt x="4940" y="25555"/>
                  </a:cubicBezTo>
                  <a:cubicBezTo>
                    <a:pt x="6793" y="25143"/>
                    <a:pt x="13104" y="14277"/>
                    <a:pt x="13104" y="14277"/>
                  </a:cubicBezTo>
                  <a:cubicBezTo>
                    <a:pt x="13104" y="14277"/>
                    <a:pt x="14467" y="15861"/>
                    <a:pt x="15603" y="15861"/>
                  </a:cubicBezTo>
                  <a:cubicBezTo>
                    <a:pt x="15798" y="15861"/>
                    <a:pt x="15986" y="15814"/>
                    <a:pt x="16159" y="15705"/>
                  </a:cubicBezTo>
                  <a:cubicBezTo>
                    <a:pt x="17513" y="14852"/>
                    <a:pt x="17085" y="13132"/>
                    <a:pt x="16056" y="13132"/>
                  </a:cubicBezTo>
                  <a:cubicBezTo>
                    <a:pt x="15027" y="13132"/>
                    <a:pt x="18937" y="8912"/>
                    <a:pt x="17599" y="6133"/>
                  </a:cubicBezTo>
                  <a:cubicBezTo>
                    <a:pt x="16392" y="3625"/>
                    <a:pt x="11410" y="1"/>
                    <a:pt x="95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38"/>
            <p:cNvSpPr/>
            <p:nvPr/>
          </p:nvSpPr>
          <p:spPr>
            <a:xfrm>
              <a:off x="4534275" y="2331850"/>
              <a:ext cx="476000" cy="656200"/>
            </a:xfrm>
            <a:custGeom>
              <a:avLst/>
              <a:gdLst/>
              <a:ahLst/>
              <a:cxnLst/>
              <a:rect l="l" t="t" r="r" b="b"/>
              <a:pathLst>
                <a:path w="19040" h="26248" extrusionOk="0">
                  <a:moveTo>
                    <a:pt x="9832" y="567"/>
                  </a:moveTo>
                  <a:cubicBezTo>
                    <a:pt x="9961" y="567"/>
                    <a:pt x="10118" y="589"/>
                    <a:pt x="10292" y="631"/>
                  </a:cubicBezTo>
                  <a:cubicBezTo>
                    <a:pt x="12351" y="1132"/>
                    <a:pt x="16572" y="4331"/>
                    <a:pt x="17635" y="6539"/>
                  </a:cubicBezTo>
                  <a:cubicBezTo>
                    <a:pt x="18406" y="8140"/>
                    <a:pt x="17255" y="10332"/>
                    <a:pt x="16494" y="11783"/>
                  </a:cubicBezTo>
                  <a:cubicBezTo>
                    <a:pt x="16006" y="12712"/>
                    <a:pt x="15761" y="13178"/>
                    <a:pt x="15951" y="13495"/>
                  </a:cubicBezTo>
                  <a:cubicBezTo>
                    <a:pt x="15997" y="13571"/>
                    <a:pt x="16110" y="13697"/>
                    <a:pt x="16345" y="13697"/>
                  </a:cubicBezTo>
                  <a:cubicBezTo>
                    <a:pt x="16693" y="13697"/>
                    <a:pt x="16899" y="13981"/>
                    <a:pt x="16975" y="14248"/>
                  </a:cubicBezTo>
                  <a:cubicBezTo>
                    <a:pt x="17097" y="14666"/>
                    <a:pt x="16992" y="15311"/>
                    <a:pt x="16297" y="15748"/>
                  </a:cubicBezTo>
                  <a:cubicBezTo>
                    <a:pt x="16172" y="15826"/>
                    <a:pt x="16033" y="15861"/>
                    <a:pt x="15885" y="15861"/>
                  </a:cubicBezTo>
                  <a:cubicBezTo>
                    <a:pt x="15078" y="15861"/>
                    <a:pt x="14010" y="14842"/>
                    <a:pt x="13607" y="14375"/>
                  </a:cubicBezTo>
                  <a:cubicBezTo>
                    <a:pt x="13553" y="14312"/>
                    <a:pt x="13474" y="14277"/>
                    <a:pt x="13391" y="14277"/>
                  </a:cubicBezTo>
                  <a:cubicBezTo>
                    <a:pt x="13383" y="14277"/>
                    <a:pt x="13375" y="14277"/>
                    <a:pt x="13367" y="14278"/>
                  </a:cubicBezTo>
                  <a:cubicBezTo>
                    <a:pt x="13276" y="14286"/>
                    <a:pt x="13194" y="14338"/>
                    <a:pt x="13148" y="14417"/>
                  </a:cubicBezTo>
                  <a:cubicBezTo>
                    <a:pt x="10732" y="18577"/>
                    <a:pt x="6429" y="25281"/>
                    <a:pt x="5169" y="25562"/>
                  </a:cubicBezTo>
                  <a:cubicBezTo>
                    <a:pt x="4808" y="25642"/>
                    <a:pt x="4456" y="25681"/>
                    <a:pt x="4127" y="25681"/>
                  </a:cubicBezTo>
                  <a:cubicBezTo>
                    <a:pt x="3492" y="25681"/>
                    <a:pt x="2946" y="25536"/>
                    <a:pt x="2599" y="25258"/>
                  </a:cubicBezTo>
                  <a:cubicBezTo>
                    <a:pt x="2347" y="25054"/>
                    <a:pt x="2219" y="24800"/>
                    <a:pt x="2219" y="24499"/>
                  </a:cubicBezTo>
                  <a:cubicBezTo>
                    <a:pt x="2219" y="23715"/>
                    <a:pt x="4110" y="19465"/>
                    <a:pt x="5382" y="16800"/>
                  </a:cubicBezTo>
                  <a:cubicBezTo>
                    <a:pt x="5471" y="16612"/>
                    <a:pt x="5334" y="16394"/>
                    <a:pt x="5126" y="16394"/>
                  </a:cubicBezTo>
                  <a:cubicBezTo>
                    <a:pt x="5108" y="16394"/>
                    <a:pt x="5089" y="16396"/>
                    <a:pt x="5071" y="16401"/>
                  </a:cubicBezTo>
                  <a:cubicBezTo>
                    <a:pt x="3736" y="16668"/>
                    <a:pt x="2436" y="16811"/>
                    <a:pt x="1597" y="16811"/>
                  </a:cubicBezTo>
                  <a:cubicBezTo>
                    <a:pt x="1086" y="16811"/>
                    <a:pt x="746" y="16758"/>
                    <a:pt x="672" y="16646"/>
                  </a:cubicBezTo>
                  <a:cubicBezTo>
                    <a:pt x="593" y="15887"/>
                    <a:pt x="4061" y="5200"/>
                    <a:pt x="5361" y="3249"/>
                  </a:cubicBezTo>
                  <a:cubicBezTo>
                    <a:pt x="6523" y="1507"/>
                    <a:pt x="9392" y="697"/>
                    <a:pt x="9422" y="688"/>
                  </a:cubicBezTo>
                  <a:cubicBezTo>
                    <a:pt x="9455" y="679"/>
                    <a:pt x="9488" y="663"/>
                    <a:pt x="9516" y="642"/>
                  </a:cubicBezTo>
                  <a:cubicBezTo>
                    <a:pt x="9583" y="592"/>
                    <a:pt x="9692" y="567"/>
                    <a:pt x="9832" y="567"/>
                  </a:cubicBezTo>
                  <a:close/>
                  <a:moveTo>
                    <a:pt x="9835" y="0"/>
                  </a:moveTo>
                  <a:cubicBezTo>
                    <a:pt x="9589" y="0"/>
                    <a:pt x="9385" y="52"/>
                    <a:pt x="9225" y="156"/>
                  </a:cubicBezTo>
                  <a:cubicBezTo>
                    <a:pt x="8817" y="275"/>
                    <a:pt x="6099" y="1124"/>
                    <a:pt x="4891" y="2934"/>
                  </a:cubicBezTo>
                  <a:cubicBezTo>
                    <a:pt x="3630" y="4826"/>
                    <a:pt x="1" y="15711"/>
                    <a:pt x="110" y="16708"/>
                  </a:cubicBezTo>
                  <a:cubicBezTo>
                    <a:pt x="122" y="16820"/>
                    <a:pt x="176" y="16980"/>
                    <a:pt x="355" y="17112"/>
                  </a:cubicBezTo>
                  <a:cubicBezTo>
                    <a:pt x="614" y="17302"/>
                    <a:pt x="1122" y="17370"/>
                    <a:pt x="1717" y="17370"/>
                  </a:cubicBezTo>
                  <a:cubicBezTo>
                    <a:pt x="2691" y="17370"/>
                    <a:pt x="3899" y="17187"/>
                    <a:pt x="4633" y="17057"/>
                  </a:cubicBezTo>
                  <a:lnTo>
                    <a:pt x="4633" y="17057"/>
                  </a:lnTo>
                  <a:cubicBezTo>
                    <a:pt x="3856" y="18712"/>
                    <a:pt x="1653" y="23484"/>
                    <a:pt x="1653" y="24499"/>
                  </a:cubicBezTo>
                  <a:cubicBezTo>
                    <a:pt x="1653" y="24973"/>
                    <a:pt x="1857" y="25388"/>
                    <a:pt x="2244" y="25698"/>
                  </a:cubicBezTo>
                  <a:cubicBezTo>
                    <a:pt x="2694" y="26059"/>
                    <a:pt x="3358" y="26248"/>
                    <a:pt x="4123" y="26248"/>
                  </a:cubicBezTo>
                  <a:cubicBezTo>
                    <a:pt x="4517" y="26246"/>
                    <a:pt x="4908" y="26200"/>
                    <a:pt x="5291" y="26113"/>
                  </a:cubicBezTo>
                  <a:cubicBezTo>
                    <a:pt x="7084" y="25714"/>
                    <a:pt x="12244" y="17077"/>
                    <a:pt x="13446" y="15029"/>
                  </a:cubicBezTo>
                  <a:cubicBezTo>
                    <a:pt x="13921" y="15510"/>
                    <a:pt x="14949" y="16423"/>
                    <a:pt x="15901" y="16423"/>
                  </a:cubicBezTo>
                  <a:cubicBezTo>
                    <a:pt x="16142" y="16423"/>
                    <a:pt x="16378" y="16365"/>
                    <a:pt x="16599" y="16226"/>
                  </a:cubicBezTo>
                  <a:cubicBezTo>
                    <a:pt x="17497" y="15661"/>
                    <a:pt x="17709" y="14746"/>
                    <a:pt x="17519" y="14090"/>
                  </a:cubicBezTo>
                  <a:cubicBezTo>
                    <a:pt x="17365" y="13554"/>
                    <a:pt x="16963" y="13193"/>
                    <a:pt x="16473" y="13138"/>
                  </a:cubicBezTo>
                  <a:cubicBezTo>
                    <a:pt x="16543" y="12904"/>
                    <a:pt x="16790" y="12435"/>
                    <a:pt x="16995" y="12045"/>
                  </a:cubicBezTo>
                  <a:cubicBezTo>
                    <a:pt x="17809" y="10494"/>
                    <a:pt x="19039" y="8150"/>
                    <a:pt x="18145" y="6293"/>
                  </a:cubicBezTo>
                  <a:cubicBezTo>
                    <a:pt x="17004" y="3924"/>
                    <a:pt x="12639" y="621"/>
                    <a:pt x="10427" y="80"/>
                  </a:cubicBezTo>
                  <a:cubicBezTo>
                    <a:pt x="10209" y="27"/>
                    <a:pt x="10011" y="0"/>
                    <a:pt x="98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38"/>
            <p:cNvSpPr/>
            <p:nvPr/>
          </p:nvSpPr>
          <p:spPr>
            <a:xfrm>
              <a:off x="4581175" y="2183300"/>
              <a:ext cx="498075" cy="486200"/>
            </a:xfrm>
            <a:custGeom>
              <a:avLst/>
              <a:gdLst/>
              <a:ahLst/>
              <a:cxnLst/>
              <a:rect l="l" t="t" r="r" b="b"/>
              <a:pathLst>
                <a:path w="19923" h="19448" extrusionOk="0">
                  <a:moveTo>
                    <a:pt x="5743" y="1"/>
                  </a:moveTo>
                  <a:cubicBezTo>
                    <a:pt x="3437" y="1"/>
                    <a:pt x="2660" y="1181"/>
                    <a:pt x="6337" y="3064"/>
                  </a:cubicBezTo>
                  <a:cubicBezTo>
                    <a:pt x="6337" y="3064"/>
                    <a:pt x="574" y="3064"/>
                    <a:pt x="265" y="5843"/>
                  </a:cubicBezTo>
                  <a:cubicBezTo>
                    <a:pt x="1" y="8210"/>
                    <a:pt x="2128" y="9457"/>
                    <a:pt x="4799" y="9457"/>
                  </a:cubicBezTo>
                  <a:cubicBezTo>
                    <a:pt x="5264" y="9457"/>
                    <a:pt x="5745" y="9419"/>
                    <a:pt x="6234" y="9343"/>
                  </a:cubicBezTo>
                  <a:cubicBezTo>
                    <a:pt x="7563" y="9135"/>
                    <a:pt x="8842" y="9044"/>
                    <a:pt x="9922" y="9044"/>
                  </a:cubicBezTo>
                  <a:cubicBezTo>
                    <a:pt x="11518" y="9044"/>
                    <a:pt x="12679" y="9242"/>
                    <a:pt x="12924" y="9548"/>
                  </a:cubicBezTo>
                  <a:cubicBezTo>
                    <a:pt x="13335" y="10062"/>
                    <a:pt x="8910" y="11092"/>
                    <a:pt x="9939" y="11812"/>
                  </a:cubicBezTo>
                  <a:cubicBezTo>
                    <a:pt x="10741" y="12374"/>
                    <a:pt x="11543" y="12436"/>
                    <a:pt x="11859" y="12436"/>
                  </a:cubicBezTo>
                  <a:cubicBezTo>
                    <a:pt x="11948" y="12436"/>
                    <a:pt x="11998" y="12431"/>
                    <a:pt x="11998" y="12431"/>
                  </a:cubicBezTo>
                  <a:lnTo>
                    <a:pt x="11998" y="12431"/>
                  </a:lnTo>
                  <a:cubicBezTo>
                    <a:pt x="11998" y="12431"/>
                    <a:pt x="10557" y="12843"/>
                    <a:pt x="10661" y="13872"/>
                  </a:cubicBezTo>
                  <a:cubicBezTo>
                    <a:pt x="10764" y="14901"/>
                    <a:pt x="11659" y="19447"/>
                    <a:pt x="12379" y="19447"/>
                  </a:cubicBezTo>
                  <a:cubicBezTo>
                    <a:pt x="13099" y="19447"/>
                    <a:pt x="14469" y="19357"/>
                    <a:pt x="14469" y="19357"/>
                  </a:cubicBezTo>
                  <a:cubicBezTo>
                    <a:pt x="14469" y="19357"/>
                    <a:pt x="16424" y="18430"/>
                    <a:pt x="17968" y="16783"/>
                  </a:cubicBezTo>
                  <a:cubicBezTo>
                    <a:pt x="19512" y="15137"/>
                    <a:pt x="19923" y="11637"/>
                    <a:pt x="17968" y="9580"/>
                  </a:cubicBezTo>
                  <a:cubicBezTo>
                    <a:pt x="16012" y="7521"/>
                    <a:pt x="14469" y="5534"/>
                    <a:pt x="12924" y="3888"/>
                  </a:cubicBezTo>
                  <a:cubicBezTo>
                    <a:pt x="11381" y="2241"/>
                    <a:pt x="9940" y="491"/>
                    <a:pt x="6852" y="79"/>
                  </a:cubicBezTo>
                  <a:cubicBezTo>
                    <a:pt x="6455" y="27"/>
                    <a:pt x="6082" y="1"/>
                    <a:pt x="57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38"/>
            <p:cNvSpPr/>
            <p:nvPr/>
          </p:nvSpPr>
          <p:spPr>
            <a:xfrm>
              <a:off x="4577850" y="2176275"/>
              <a:ext cx="508925" cy="500275"/>
            </a:xfrm>
            <a:custGeom>
              <a:avLst/>
              <a:gdLst/>
              <a:ahLst/>
              <a:cxnLst/>
              <a:rect l="l" t="t" r="r" b="b"/>
              <a:pathLst>
                <a:path w="20357" h="20011" extrusionOk="0">
                  <a:moveTo>
                    <a:pt x="5867" y="564"/>
                  </a:moveTo>
                  <a:cubicBezTo>
                    <a:pt x="6186" y="564"/>
                    <a:pt x="6548" y="588"/>
                    <a:pt x="6947" y="641"/>
                  </a:cubicBezTo>
                  <a:cubicBezTo>
                    <a:pt x="9736" y="1012"/>
                    <a:pt x="11105" y="2485"/>
                    <a:pt x="12554" y="4044"/>
                  </a:cubicBezTo>
                  <a:lnTo>
                    <a:pt x="12851" y="4362"/>
                  </a:lnTo>
                  <a:cubicBezTo>
                    <a:pt x="13549" y="5106"/>
                    <a:pt x="14246" y="5920"/>
                    <a:pt x="14987" y="6783"/>
                  </a:cubicBezTo>
                  <a:cubicBezTo>
                    <a:pt x="15890" y="7836"/>
                    <a:pt x="16825" y="8926"/>
                    <a:pt x="17896" y="10055"/>
                  </a:cubicBezTo>
                  <a:cubicBezTo>
                    <a:pt x="19707" y="11962"/>
                    <a:pt x="19383" y="15284"/>
                    <a:pt x="17895" y="16871"/>
                  </a:cubicBezTo>
                  <a:cubicBezTo>
                    <a:pt x="16538" y="18319"/>
                    <a:pt x="14830" y="19208"/>
                    <a:pt x="14527" y="19359"/>
                  </a:cubicBezTo>
                  <a:cubicBezTo>
                    <a:pt x="14265" y="19376"/>
                    <a:pt x="13138" y="19447"/>
                    <a:pt x="12548" y="19452"/>
                  </a:cubicBezTo>
                  <a:cubicBezTo>
                    <a:pt x="12075" y="19203"/>
                    <a:pt x="11218" y="15557"/>
                    <a:pt x="11075" y="14124"/>
                  </a:cubicBezTo>
                  <a:cubicBezTo>
                    <a:pt x="10997" y="13344"/>
                    <a:pt x="12198" y="12987"/>
                    <a:pt x="12210" y="12983"/>
                  </a:cubicBezTo>
                  <a:cubicBezTo>
                    <a:pt x="12344" y="12944"/>
                    <a:pt x="12431" y="12812"/>
                    <a:pt x="12411" y="12671"/>
                  </a:cubicBezTo>
                  <a:cubicBezTo>
                    <a:pt x="12391" y="12532"/>
                    <a:pt x="12272" y="12428"/>
                    <a:pt x="12131" y="12428"/>
                  </a:cubicBezTo>
                  <a:lnTo>
                    <a:pt x="12130" y="12428"/>
                  </a:lnTo>
                  <a:cubicBezTo>
                    <a:pt x="12122" y="12428"/>
                    <a:pt x="12111" y="12429"/>
                    <a:pt x="12103" y="12430"/>
                  </a:cubicBezTo>
                  <a:cubicBezTo>
                    <a:pt x="12102" y="12430"/>
                    <a:pt x="12063" y="12434"/>
                    <a:pt x="11996" y="12434"/>
                  </a:cubicBezTo>
                  <a:cubicBezTo>
                    <a:pt x="11723" y="12434"/>
                    <a:pt x="10975" y="12381"/>
                    <a:pt x="10234" y="11862"/>
                  </a:cubicBezTo>
                  <a:cubicBezTo>
                    <a:pt x="10225" y="11856"/>
                    <a:pt x="10216" y="11850"/>
                    <a:pt x="10211" y="11845"/>
                  </a:cubicBezTo>
                  <a:cubicBezTo>
                    <a:pt x="10358" y="11617"/>
                    <a:pt x="11293" y="11209"/>
                    <a:pt x="11806" y="10986"/>
                  </a:cubicBezTo>
                  <a:cubicBezTo>
                    <a:pt x="12794" y="10554"/>
                    <a:pt x="13273" y="10333"/>
                    <a:pt x="13355" y="9998"/>
                  </a:cubicBezTo>
                  <a:cubicBezTo>
                    <a:pt x="13386" y="9877"/>
                    <a:pt x="13357" y="9749"/>
                    <a:pt x="13278" y="9653"/>
                  </a:cubicBezTo>
                  <a:cubicBezTo>
                    <a:pt x="12940" y="9231"/>
                    <a:pt x="11668" y="9044"/>
                    <a:pt x="10103" y="9044"/>
                  </a:cubicBezTo>
                  <a:cubicBezTo>
                    <a:pt x="8917" y="9044"/>
                    <a:pt x="7565" y="9151"/>
                    <a:pt x="6323" y="9344"/>
                  </a:cubicBezTo>
                  <a:cubicBezTo>
                    <a:pt x="5851" y="9418"/>
                    <a:pt x="5387" y="9454"/>
                    <a:pt x="4942" y="9454"/>
                  </a:cubicBezTo>
                  <a:cubicBezTo>
                    <a:pt x="3464" y="9454"/>
                    <a:pt x="2181" y="9059"/>
                    <a:pt x="1426" y="8336"/>
                  </a:cubicBezTo>
                  <a:cubicBezTo>
                    <a:pt x="833" y="7768"/>
                    <a:pt x="581" y="7035"/>
                    <a:pt x="679" y="6156"/>
                  </a:cubicBezTo>
                  <a:cubicBezTo>
                    <a:pt x="956" y="3660"/>
                    <a:pt x="6416" y="3629"/>
                    <a:pt x="6471" y="3629"/>
                  </a:cubicBezTo>
                  <a:cubicBezTo>
                    <a:pt x="6601" y="3629"/>
                    <a:pt x="6714" y="3539"/>
                    <a:pt x="6746" y="3412"/>
                  </a:cubicBezTo>
                  <a:cubicBezTo>
                    <a:pt x="6776" y="3285"/>
                    <a:pt x="6716" y="3154"/>
                    <a:pt x="6599" y="3094"/>
                  </a:cubicBezTo>
                  <a:cubicBezTo>
                    <a:pt x="4682" y="2112"/>
                    <a:pt x="4121" y="1382"/>
                    <a:pt x="4223" y="1056"/>
                  </a:cubicBezTo>
                  <a:cubicBezTo>
                    <a:pt x="4308" y="783"/>
                    <a:pt x="4893" y="564"/>
                    <a:pt x="5867" y="564"/>
                  </a:cubicBezTo>
                  <a:close/>
                  <a:moveTo>
                    <a:pt x="5882" y="0"/>
                  </a:moveTo>
                  <a:cubicBezTo>
                    <a:pt x="4827" y="0"/>
                    <a:pt x="3888" y="233"/>
                    <a:pt x="3683" y="887"/>
                  </a:cubicBezTo>
                  <a:cubicBezTo>
                    <a:pt x="3481" y="1535"/>
                    <a:pt x="4079" y="2281"/>
                    <a:pt x="5461" y="3111"/>
                  </a:cubicBezTo>
                  <a:cubicBezTo>
                    <a:pt x="3730" y="3256"/>
                    <a:pt x="368" y="3829"/>
                    <a:pt x="117" y="6092"/>
                  </a:cubicBezTo>
                  <a:cubicBezTo>
                    <a:pt x="1" y="7141"/>
                    <a:pt x="318" y="8058"/>
                    <a:pt x="1036" y="8744"/>
                  </a:cubicBezTo>
                  <a:cubicBezTo>
                    <a:pt x="1904" y="9575"/>
                    <a:pt x="3300" y="10022"/>
                    <a:pt x="4921" y="10022"/>
                  </a:cubicBezTo>
                  <a:cubicBezTo>
                    <a:pt x="5401" y="10022"/>
                    <a:pt x="5900" y="9983"/>
                    <a:pt x="6411" y="9903"/>
                  </a:cubicBezTo>
                  <a:cubicBezTo>
                    <a:pt x="7768" y="9691"/>
                    <a:pt x="9012" y="9609"/>
                    <a:pt x="10037" y="9609"/>
                  </a:cubicBezTo>
                  <a:cubicBezTo>
                    <a:pt x="11388" y="9609"/>
                    <a:pt x="12360" y="9751"/>
                    <a:pt x="12714" y="9919"/>
                  </a:cubicBezTo>
                  <a:cubicBezTo>
                    <a:pt x="12480" y="10075"/>
                    <a:pt x="11953" y="10304"/>
                    <a:pt x="11581" y="10467"/>
                  </a:cubicBezTo>
                  <a:cubicBezTo>
                    <a:pt x="10409" y="10978"/>
                    <a:pt x="9686" y="11317"/>
                    <a:pt x="9637" y="11808"/>
                  </a:cubicBezTo>
                  <a:cubicBezTo>
                    <a:pt x="9623" y="11947"/>
                    <a:pt x="9660" y="12149"/>
                    <a:pt x="9911" y="12325"/>
                  </a:cubicBezTo>
                  <a:cubicBezTo>
                    <a:pt x="10286" y="12588"/>
                    <a:pt x="10707" y="12780"/>
                    <a:pt x="11151" y="12891"/>
                  </a:cubicBezTo>
                  <a:cubicBezTo>
                    <a:pt x="10782" y="13169"/>
                    <a:pt x="10453" y="13586"/>
                    <a:pt x="10513" y="14180"/>
                  </a:cubicBezTo>
                  <a:cubicBezTo>
                    <a:pt x="10519" y="14239"/>
                    <a:pt x="11314" y="20011"/>
                    <a:pt x="12513" y="20011"/>
                  </a:cubicBezTo>
                  <a:cubicBezTo>
                    <a:pt x="13234" y="20011"/>
                    <a:pt x="14564" y="19923"/>
                    <a:pt x="14620" y="19921"/>
                  </a:cubicBezTo>
                  <a:cubicBezTo>
                    <a:pt x="14655" y="19918"/>
                    <a:pt x="14690" y="19909"/>
                    <a:pt x="14723" y="19894"/>
                  </a:cubicBezTo>
                  <a:cubicBezTo>
                    <a:pt x="14804" y="19854"/>
                    <a:pt x="16744" y="18924"/>
                    <a:pt x="18307" y="17258"/>
                  </a:cubicBezTo>
                  <a:cubicBezTo>
                    <a:pt x="19998" y="15454"/>
                    <a:pt x="20357" y="11824"/>
                    <a:pt x="18306" y="9665"/>
                  </a:cubicBezTo>
                  <a:cubicBezTo>
                    <a:pt x="17243" y="8547"/>
                    <a:pt x="16314" y="7462"/>
                    <a:pt x="15415" y="6413"/>
                  </a:cubicBezTo>
                  <a:cubicBezTo>
                    <a:pt x="14671" y="5547"/>
                    <a:pt x="13969" y="4727"/>
                    <a:pt x="13264" y="3975"/>
                  </a:cubicBezTo>
                  <a:lnTo>
                    <a:pt x="12968" y="3658"/>
                  </a:lnTo>
                  <a:cubicBezTo>
                    <a:pt x="11515" y="2095"/>
                    <a:pt x="10012" y="479"/>
                    <a:pt x="7022" y="80"/>
                  </a:cubicBezTo>
                  <a:cubicBezTo>
                    <a:pt x="6646" y="30"/>
                    <a:pt x="6257" y="0"/>
                    <a:pt x="588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38"/>
            <p:cNvSpPr/>
            <p:nvPr/>
          </p:nvSpPr>
          <p:spPr>
            <a:xfrm>
              <a:off x="5032475" y="2518475"/>
              <a:ext cx="18975" cy="59825"/>
            </a:xfrm>
            <a:custGeom>
              <a:avLst/>
              <a:gdLst/>
              <a:ahLst/>
              <a:cxnLst/>
              <a:rect l="l" t="t" r="r" b="b"/>
              <a:pathLst>
                <a:path w="759" h="2393" extrusionOk="0">
                  <a:moveTo>
                    <a:pt x="305" y="0"/>
                  </a:moveTo>
                  <a:cubicBezTo>
                    <a:pt x="290" y="0"/>
                    <a:pt x="274" y="1"/>
                    <a:pt x="259" y="4"/>
                  </a:cubicBezTo>
                  <a:cubicBezTo>
                    <a:pt x="105" y="30"/>
                    <a:pt x="0" y="175"/>
                    <a:pt x="25" y="329"/>
                  </a:cubicBezTo>
                  <a:cubicBezTo>
                    <a:pt x="186" y="1318"/>
                    <a:pt x="87" y="2064"/>
                    <a:pt x="86" y="2071"/>
                  </a:cubicBezTo>
                  <a:cubicBezTo>
                    <a:pt x="64" y="2225"/>
                    <a:pt x="173" y="2369"/>
                    <a:pt x="327" y="2391"/>
                  </a:cubicBezTo>
                  <a:cubicBezTo>
                    <a:pt x="340" y="2392"/>
                    <a:pt x="354" y="2393"/>
                    <a:pt x="367" y="2393"/>
                  </a:cubicBezTo>
                  <a:cubicBezTo>
                    <a:pt x="508" y="2393"/>
                    <a:pt x="626" y="2289"/>
                    <a:pt x="646" y="2149"/>
                  </a:cubicBezTo>
                  <a:cubicBezTo>
                    <a:pt x="651" y="2116"/>
                    <a:pt x="759" y="1316"/>
                    <a:pt x="583" y="238"/>
                  </a:cubicBezTo>
                  <a:cubicBezTo>
                    <a:pt x="560" y="99"/>
                    <a:pt x="441" y="0"/>
                    <a:pt x="3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38"/>
            <p:cNvSpPr/>
            <p:nvPr/>
          </p:nvSpPr>
          <p:spPr>
            <a:xfrm>
              <a:off x="4654750" y="2334100"/>
              <a:ext cx="383075" cy="161700"/>
            </a:xfrm>
            <a:custGeom>
              <a:avLst/>
              <a:gdLst/>
              <a:ahLst/>
              <a:cxnLst/>
              <a:rect l="l" t="t" r="r" b="b"/>
              <a:pathLst>
                <a:path w="15323" h="6468" extrusionOk="0">
                  <a:moveTo>
                    <a:pt x="4834" y="0"/>
                  </a:moveTo>
                  <a:cubicBezTo>
                    <a:pt x="4825" y="0"/>
                    <a:pt x="4817" y="0"/>
                    <a:pt x="4808" y="1"/>
                  </a:cubicBezTo>
                  <a:cubicBezTo>
                    <a:pt x="3448" y="133"/>
                    <a:pt x="268" y="541"/>
                    <a:pt x="92" y="1475"/>
                  </a:cubicBezTo>
                  <a:cubicBezTo>
                    <a:pt x="1" y="1963"/>
                    <a:pt x="585" y="2259"/>
                    <a:pt x="777" y="2355"/>
                  </a:cubicBezTo>
                  <a:cubicBezTo>
                    <a:pt x="1380" y="2661"/>
                    <a:pt x="2046" y="2760"/>
                    <a:pt x="2774" y="2760"/>
                  </a:cubicBezTo>
                  <a:cubicBezTo>
                    <a:pt x="3410" y="2760"/>
                    <a:pt x="4093" y="2684"/>
                    <a:pt x="4822" y="2603"/>
                  </a:cubicBezTo>
                  <a:cubicBezTo>
                    <a:pt x="5664" y="2509"/>
                    <a:pt x="6556" y="2410"/>
                    <a:pt x="7500" y="2410"/>
                  </a:cubicBezTo>
                  <a:cubicBezTo>
                    <a:pt x="8721" y="2410"/>
                    <a:pt x="10032" y="2576"/>
                    <a:pt x="11441" y="3134"/>
                  </a:cubicBezTo>
                  <a:cubicBezTo>
                    <a:pt x="13028" y="3762"/>
                    <a:pt x="14139" y="4824"/>
                    <a:pt x="14740" y="6291"/>
                  </a:cubicBezTo>
                  <a:cubicBezTo>
                    <a:pt x="14783" y="6397"/>
                    <a:pt x="14886" y="6466"/>
                    <a:pt x="15002" y="6467"/>
                  </a:cubicBezTo>
                  <a:cubicBezTo>
                    <a:pt x="15039" y="6467"/>
                    <a:pt x="15075" y="6459"/>
                    <a:pt x="15108" y="6445"/>
                  </a:cubicBezTo>
                  <a:cubicBezTo>
                    <a:pt x="15253" y="6387"/>
                    <a:pt x="15322" y="6221"/>
                    <a:pt x="15264" y="6077"/>
                  </a:cubicBezTo>
                  <a:cubicBezTo>
                    <a:pt x="14601" y="4462"/>
                    <a:pt x="13384" y="3294"/>
                    <a:pt x="11649" y="2608"/>
                  </a:cubicBezTo>
                  <a:cubicBezTo>
                    <a:pt x="10163" y="2019"/>
                    <a:pt x="8762" y="1847"/>
                    <a:pt x="7483" y="1847"/>
                  </a:cubicBezTo>
                  <a:cubicBezTo>
                    <a:pt x="6498" y="1847"/>
                    <a:pt x="5584" y="1949"/>
                    <a:pt x="4759" y="2041"/>
                  </a:cubicBezTo>
                  <a:cubicBezTo>
                    <a:pt x="4050" y="2120"/>
                    <a:pt x="3388" y="2194"/>
                    <a:pt x="2782" y="2194"/>
                  </a:cubicBezTo>
                  <a:cubicBezTo>
                    <a:pt x="2129" y="2194"/>
                    <a:pt x="1541" y="2108"/>
                    <a:pt x="1032" y="1851"/>
                  </a:cubicBezTo>
                  <a:cubicBezTo>
                    <a:pt x="703" y="1684"/>
                    <a:pt x="653" y="1580"/>
                    <a:pt x="649" y="1580"/>
                  </a:cubicBezTo>
                  <a:cubicBezTo>
                    <a:pt x="769" y="1246"/>
                    <a:pt x="2736" y="771"/>
                    <a:pt x="4862" y="563"/>
                  </a:cubicBezTo>
                  <a:cubicBezTo>
                    <a:pt x="5018" y="548"/>
                    <a:pt x="5132" y="410"/>
                    <a:pt x="5117" y="254"/>
                  </a:cubicBezTo>
                  <a:cubicBezTo>
                    <a:pt x="5100" y="109"/>
                    <a:pt x="4977" y="0"/>
                    <a:pt x="48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38"/>
            <p:cNvSpPr/>
            <p:nvPr/>
          </p:nvSpPr>
          <p:spPr>
            <a:xfrm>
              <a:off x="4863275" y="2453825"/>
              <a:ext cx="138100" cy="143650"/>
            </a:xfrm>
            <a:custGeom>
              <a:avLst/>
              <a:gdLst/>
              <a:ahLst/>
              <a:cxnLst/>
              <a:rect l="l" t="t" r="r" b="b"/>
              <a:pathLst>
                <a:path w="5524" h="5746" extrusionOk="0">
                  <a:moveTo>
                    <a:pt x="325" y="1"/>
                  </a:moveTo>
                  <a:cubicBezTo>
                    <a:pt x="220" y="1"/>
                    <a:pt x="119" y="59"/>
                    <a:pt x="70" y="160"/>
                  </a:cubicBezTo>
                  <a:cubicBezTo>
                    <a:pt x="0" y="301"/>
                    <a:pt x="61" y="473"/>
                    <a:pt x="205" y="540"/>
                  </a:cubicBezTo>
                  <a:cubicBezTo>
                    <a:pt x="246" y="561"/>
                    <a:pt x="4398" y="2624"/>
                    <a:pt x="4939" y="5515"/>
                  </a:cubicBezTo>
                  <a:cubicBezTo>
                    <a:pt x="4964" y="5648"/>
                    <a:pt x="5080" y="5745"/>
                    <a:pt x="5216" y="5745"/>
                  </a:cubicBezTo>
                  <a:cubicBezTo>
                    <a:pt x="5234" y="5745"/>
                    <a:pt x="5252" y="5743"/>
                    <a:pt x="5269" y="5740"/>
                  </a:cubicBezTo>
                  <a:cubicBezTo>
                    <a:pt x="5423" y="5711"/>
                    <a:pt x="5524" y="5564"/>
                    <a:pt x="5494" y="5410"/>
                  </a:cubicBezTo>
                  <a:cubicBezTo>
                    <a:pt x="4901" y="2240"/>
                    <a:pt x="634" y="121"/>
                    <a:pt x="452" y="31"/>
                  </a:cubicBezTo>
                  <a:cubicBezTo>
                    <a:pt x="412" y="10"/>
                    <a:pt x="368" y="1"/>
                    <a:pt x="3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38"/>
            <p:cNvSpPr/>
            <p:nvPr/>
          </p:nvSpPr>
          <p:spPr>
            <a:xfrm>
              <a:off x="4655275" y="2705725"/>
              <a:ext cx="171975" cy="50150"/>
            </a:xfrm>
            <a:custGeom>
              <a:avLst/>
              <a:gdLst/>
              <a:ahLst/>
              <a:cxnLst/>
              <a:rect l="l" t="t" r="r" b="b"/>
              <a:pathLst>
                <a:path w="6879" h="2006" extrusionOk="0">
                  <a:moveTo>
                    <a:pt x="6561" y="1"/>
                  </a:moveTo>
                  <a:cubicBezTo>
                    <a:pt x="6498" y="1"/>
                    <a:pt x="6434" y="22"/>
                    <a:pt x="6381" y="65"/>
                  </a:cubicBezTo>
                  <a:cubicBezTo>
                    <a:pt x="5343" y="945"/>
                    <a:pt x="1617" y="1356"/>
                    <a:pt x="268" y="1440"/>
                  </a:cubicBezTo>
                  <a:cubicBezTo>
                    <a:pt x="117" y="1450"/>
                    <a:pt x="0" y="1578"/>
                    <a:pt x="5" y="1731"/>
                  </a:cubicBezTo>
                  <a:cubicBezTo>
                    <a:pt x="9" y="1883"/>
                    <a:pt x="133" y="2003"/>
                    <a:pt x="285" y="2006"/>
                  </a:cubicBezTo>
                  <a:cubicBezTo>
                    <a:pt x="292" y="2006"/>
                    <a:pt x="297" y="2004"/>
                    <a:pt x="304" y="2004"/>
                  </a:cubicBezTo>
                  <a:cubicBezTo>
                    <a:pt x="509" y="1991"/>
                    <a:pt x="5353" y="1676"/>
                    <a:pt x="6748" y="497"/>
                  </a:cubicBezTo>
                  <a:cubicBezTo>
                    <a:pt x="6864" y="396"/>
                    <a:pt x="6878" y="219"/>
                    <a:pt x="6778" y="101"/>
                  </a:cubicBezTo>
                  <a:cubicBezTo>
                    <a:pt x="6722" y="35"/>
                    <a:pt x="6642" y="1"/>
                    <a:pt x="656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38"/>
            <p:cNvSpPr/>
            <p:nvPr/>
          </p:nvSpPr>
          <p:spPr>
            <a:xfrm>
              <a:off x="4616275" y="2610500"/>
              <a:ext cx="131400" cy="48675"/>
            </a:xfrm>
            <a:custGeom>
              <a:avLst/>
              <a:gdLst/>
              <a:ahLst/>
              <a:cxnLst/>
              <a:rect l="l" t="t" r="r" b="b"/>
              <a:pathLst>
                <a:path w="5256" h="1947" extrusionOk="0">
                  <a:moveTo>
                    <a:pt x="4933" y="0"/>
                  </a:moveTo>
                  <a:cubicBezTo>
                    <a:pt x="4828" y="0"/>
                    <a:pt x="4726" y="60"/>
                    <a:pt x="4679" y="162"/>
                  </a:cubicBezTo>
                  <a:cubicBezTo>
                    <a:pt x="4215" y="1135"/>
                    <a:pt x="3124" y="1376"/>
                    <a:pt x="2157" y="1376"/>
                  </a:cubicBezTo>
                  <a:cubicBezTo>
                    <a:pt x="1218" y="1376"/>
                    <a:pt x="396" y="1148"/>
                    <a:pt x="379" y="1143"/>
                  </a:cubicBezTo>
                  <a:cubicBezTo>
                    <a:pt x="357" y="1138"/>
                    <a:pt x="335" y="1136"/>
                    <a:pt x="314" y="1136"/>
                  </a:cubicBezTo>
                  <a:cubicBezTo>
                    <a:pt x="190" y="1136"/>
                    <a:pt x="77" y="1217"/>
                    <a:pt x="42" y="1341"/>
                  </a:cubicBezTo>
                  <a:cubicBezTo>
                    <a:pt x="1" y="1486"/>
                    <a:pt x="80" y="1639"/>
                    <a:pt x="224" y="1687"/>
                  </a:cubicBezTo>
                  <a:cubicBezTo>
                    <a:pt x="297" y="1707"/>
                    <a:pt x="1157" y="1946"/>
                    <a:pt x="2161" y="1946"/>
                  </a:cubicBezTo>
                  <a:cubicBezTo>
                    <a:pt x="3287" y="1946"/>
                    <a:pt x="4597" y="1646"/>
                    <a:pt x="5188" y="404"/>
                  </a:cubicBezTo>
                  <a:cubicBezTo>
                    <a:pt x="5256" y="263"/>
                    <a:pt x="5196" y="94"/>
                    <a:pt x="5055" y="28"/>
                  </a:cubicBezTo>
                  <a:cubicBezTo>
                    <a:pt x="5016" y="9"/>
                    <a:pt x="4974" y="0"/>
                    <a:pt x="49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38"/>
            <p:cNvSpPr/>
            <p:nvPr/>
          </p:nvSpPr>
          <p:spPr>
            <a:xfrm>
              <a:off x="4716300" y="2600225"/>
              <a:ext cx="54075" cy="29575"/>
            </a:xfrm>
            <a:custGeom>
              <a:avLst/>
              <a:gdLst/>
              <a:ahLst/>
              <a:cxnLst/>
              <a:rect l="l" t="t" r="r" b="b"/>
              <a:pathLst>
                <a:path w="2163" h="1183" extrusionOk="0">
                  <a:moveTo>
                    <a:pt x="320" y="0"/>
                  </a:moveTo>
                  <a:cubicBezTo>
                    <a:pt x="207" y="0"/>
                    <a:pt x="101" y="67"/>
                    <a:pt x="57" y="178"/>
                  </a:cubicBezTo>
                  <a:cubicBezTo>
                    <a:pt x="0" y="322"/>
                    <a:pt x="68" y="485"/>
                    <a:pt x="210" y="544"/>
                  </a:cubicBezTo>
                  <a:lnTo>
                    <a:pt x="1754" y="1162"/>
                  </a:lnTo>
                  <a:cubicBezTo>
                    <a:pt x="1787" y="1175"/>
                    <a:pt x="1823" y="1182"/>
                    <a:pt x="1859" y="1182"/>
                  </a:cubicBezTo>
                  <a:cubicBezTo>
                    <a:pt x="1994" y="1182"/>
                    <a:pt x="2111" y="1086"/>
                    <a:pt x="2136" y="953"/>
                  </a:cubicBezTo>
                  <a:cubicBezTo>
                    <a:pt x="2162" y="819"/>
                    <a:pt x="2089" y="687"/>
                    <a:pt x="1963" y="637"/>
                  </a:cubicBezTo>
                  <a:lnTo>
                    <a:pt x="420" y="18"/>
                  </a:lnTo>
                  <a:cubicBezTo>
                    <a:pt x="387" y="6"/>
                    <a:pt x="353" y="0"/>
                    <a:pt x="3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38"/>
            <p:cNvSpPr/>
            <p:nvPr/>
          </p:nvSpPr>
          <p:spPr>
            <a:xfrm>
              <a:off x="4572350" y="2527500"/>
              <a:ext cx="79800" cy="72050"/>
            </a:xfrm>
            <a:custGeom>
              <a:avLst/>
              <a:gdLst/>
              <a:ahLst/>
              <a:cxnLst/>
              <a:rect l="l" t="t" r="r" b="b"/>
              <a:pathLst>
                <a:path w="3192" h="2882" extrusionOk="0">
                  <a:moveTo>
                    <a:pt x="3191" y="0"/>
                  </a:moveTo>
                  <a:cubicBezTo>
                    <a:pt x="3191" y="1"/>
                    <a:pt x="0" y="411"/>
                    <a:pt x="0" y="927"/>
                  </a:cubicBezTo>
                  <a:cubicBezTo>
                    <a:pt x="0" y="1441"/>
                    <a:pt x="2059" y="2882"/>
                    <a:pt x="2059" y="2882"/>
                  </a:cubicBezTo>
                  <a:lnTo>
                    <a:pt x="31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38"/>
            <p:cNvSpPr/>
            <p:nvPr/>
          </p:nvSpPr>
          <p:spPr>
            <a:xfrm>
              <a:off x="4565250" y="2520400"/>
              <a:ext cx="94400" cy="86225"/>
            </a:xfrm>
            <a:custGeom>
              <a:avLst/>
              <a:gdLst/>
              <a:ahLst/>
              <a:cxnLst/>
              <a:rect l="l" t="t" r="r" b="b"/>
              <a:pathLst>
                <a:path w="3776" h="3449" extrusionOk="0">
                  <a:moveTo>
                    <a:pt x="3474" y="1"/>
                  </a:moveTo>
                  <a:cubicBezTo>
                    <a:pt x="3462" y="1"/>
                    <a:pt x="3450" y="1"/>
                    <a:pt x="3438" y="3"/>
                  </a:cubicBezTo>
                  <a:cubicBezTo>
                    <a:pt x="1" y="448"/>
                    <a:pt x="1" y="1021"/>
                    <a:pt x="1" y="1211"/>
                  </a:cubicBezTo>
                  <a:cubicBezTo>
                    <a:pt x="1" y="1787"/>
                    <a:pt x="1367" y="2828"/>
                    <a:pt x="2180" y="3397"/>
                  </a:cubicBezTo>
                  <a:cubicBezTo>
                    <a:pt x="2227" y="3431"/>
                    <a:pt x="2284" y="3448"/>
                    <a:pt x="2342" y="3448"/>
                  </a:cubicBezTo>
                  <a:lnTo>
                    <a:pt x="2342" y="3448"/>
                  </a:lnTo>
                  <a:cubicBezTo>
                    <a:pt x="2466" y="3448"/>
                    <a:pt x="2574" y="3369"/>
                    <a:pt x="2611" y="3251"/>
                  </a:cubicBezTo>
                  <a:cubicBezTo>
                    <a:pt x="2649" y="3133"/>
                    <a:pt x="2606" y="3005"/>
                    <a:pt x="2505" y="2934"/>
                  </a:cubicBezTo>
                  <a:cubicBezTo>
                    <a:pt x="1554" y="2268"/>
                    <a:pt x="708" y="1522"/>
                    <a:pt x="581" y="1252"/>
                  </a:cubicBezTo>
                  <a:cubicBezTo>
                    <a:pt x="873" y="1028"/>
                    <a:pt x="2290" y="722"/>
                    <a:pt x="3511" y="565"/>
                  </a:cubicBezTo>
                  <a:cubicBezTo>
                    <a:pt x="3666" y="544"/>
                    <a:pt x="3775" y="403"/>
                    <a:pt x="3755" y="248"/>
                  </a:cubicBezTo>
                  <a:cubicBezTo>
                    <a:pt x="3737" y="104"/>
                    <a:pt x="3614" y="1"/>
                    <a:pt x="3474" y="1"/>
                  </a:cubicBezTo>
                  <a:close/>
                  <a:moveTo>
                    <a:pt x="2342" y="3448"/>
                  </a:moveTo>
                  <a:cubicBezTo>
                    <a:pt x="2342" y="3448"/>
                    <a:pt x="2342" y="3448"/>
                    <a:pt x="2342" y="3448"/>
                  </a:cubicBezTo>
                  <a:lnTo>
                    <a:pt x="2343" y="3448"/>
                  </a:lnTo>
                  <a:cubicBezTo>
                    <a:pt x="2343" y="3448"/>
                    <a:pt x="2342" y="3448"/>
                    <a:pt x="2342" y="344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38"/>
            <p:cNvSpPr/>
            <p:nvPr/>
          </p:nvSpPr>
          <p:spPr>
            <a:xfrm>
              <a:off x="4638400" y="2478975"/>
              <a:ext cx="27625" cy="40900"/>
            </a:xfrm>
            <a:custGeom>
              <a:avLst/>
              <a:gdLst/>
              <a:ahLst/>
              <a:cxnLst/>
              <a:rect l="l" t="t" r="r" b="b"/>
              <a:pathLst>
                <a:path w="1105" h="1636" extrusionOk="0">
                  <a:moveTo>
                    <a:pt x="750" y="1"/>
                  </a:moveTo>
                  <a:cubicBezTo>
                    <a:pt x="539" y="1"/>
                    <a:pt x="283" y="284"/>
                    <a:pt x="149" y="684"/>
                  </a:cubicBezTo>
                  <a:cubicBezTo>
                    <a:pt x="0" y="1129"/>
                    <a:pt x="60" y="1549"/>
                    <a:pt x="283" y="1624"/>
                  </a:cubicBezTo>
                  <a:cubicBezTo>
                    <a:pt x="306" y="1632"/>
                    <a:pt x="329" y="1635"/>
                    <a:pt x="353" y="1635"/>
                  </a:cubicBezTo>
                  <a:cubicBezTo>
                    <a:pt x="565" y="1635"/>
                    <a:pt x="821" y="1353"/>
                    <a:pt x="956" y="952"/>
                  </a:cubicBezTo>
                  <a:cubicBezTo>
                    <a:pt x="1105" y="508"/>
                    <a:pt x="1044" y="86"/>
                    <a:pt x="821" y="12"/>
                  </a:cubicBezTo>
                  <a:cubicBezTo>
                    <a:pt x="798" y="5"/>
                    <a:pt x="775" y="1"/>
                    <a:pt x="7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38"/>
            <p:cNvSpPr/>
            <p:nvPr/>
          </p:nvSpPr>
          <p:spPr>
            <a:xfrm>
              <a:off x="4706025" y="2513300"/>
              <a:ext cx="27625" cy="40900"/>
            </a:xfrm>
            <a:custGeom>
              <a:avLst/>
              <a:gdLst/>
              <a:ahLst/>
              <a:cxnLst/>
              <a:rect l="l" t="t" r="r" b="b"/>
              <a:pathLst>
                <a:path w="1105" h="1636" extrusionOk="0">
                  <a:moveTo>
                    <a:pt x="751" y="1"/>
                  </a:moveTo>
                  <a:cubicBezTo>
                    <a:pt x="539" y="1"/>
                    <a:pt x="283" y="284"/>
                    <a:pt x="150" y="683"/>
                  </a:cubicBezTo>
                  <a:cubicBezTo>
                    <a:pt x="1" y="1128"/>
                    <a:pt x="62" y="1550"/>
                    <a:pt x="283" y="1624"/>
                  </a:cubicBezTo>
                  <a:cubicBezTo>
                    <a:pt x="306" y="1631"/>
                    <a:pt x="330" y="1635"/>
                    <a:pt x="354" y="1635"/>
                  </a:cubicBezTo>
                  <a:cubicBezTo>
                    <a:pt x="566" y="1635"/>
                    <a:pt x="822" y="1352"/>
                    <a:pt x="956" y="952"/>
                  </a:cubicBezTo>
                  <a:cubicBezTo>
                    <a:pt x="1105" y="508"/>
                    <a:pt x="1045" y="86"/>
                    <a:pt x="822" y="12"/>
                  </a:cubicBezTo>
                  <a:cubicBezTo>
                    <a:pt x="799" y="4"/>
                    <a:pt x="776" y="1"/>
                    <a:pt x="7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38"/>
            <p:cNvSpPr/>
            <p:nvPr/>
          </p:nvSpPr>
          <p:spPr>
            <a:xfrm>
              <a:off x="4733625" y="2464000"/>
              <a:ext cx="39000" cy="56675"/>
            </a:xfrm>
            <a:custGeom>
              <a:avLst/>
              <a:gdLst/>
              <a:ahLst/>
              <a:cxnLst/>
              <a:rect l="l" t="t" r="r" b="b"/>
              <a:pathLst>
                <a:path w="1560" h="2267" extrusionOk="0">
                  <a:moveTo>
                    <a:pt x="1" y="0"/>
                  </a:moveTo>
                  <a:lnTo>
                    <a:pt x="1418" y="2267"/>
                  </a:lnTo>
                  <a:cubicBezTo>
                    <a:pt x="1559" y="142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38"/>
            <p:cNvSpPr/>
            <p:nvPr/>
          </p:nvSpPr>
          <p:spPr>
            <a:xfrm>
              <a:off x="4724650" y="2456925"/>
              <a:ext cx="55425" cy="70825"/>
            </a:xfrm>
            <a:custGeom>
              <a:avLst/>
              <a:gdLst/>
              <a:ahLst/>
              <a:cxnLst/>
              <a:rect l="l" t="t" r="r" b="b"/>
              <a:pathLst>
                <a:path w="2217" h="2833" extrusionOk="0">
                  <a:moveTo>
                    <a:pt x="358" y="1"/>
                  </a:moveTo>
                  <a:cubicBezTo>
                    <a:pt x="141" y="1"/>
                    <a:pt x="1" y="243"/>
                    <a:pt x="120" y="433"/>
                  </a:cubicBezTo>
                  <a:lnTo>
                    <a:pt x="1538" y="2700"/>
                  </a:lnTo>
                  <a:cubicBezTo>
                    <a:pt x="1589" y="2782"/>
                    <a:pt x="1679" y="2832"/>
                    <a:pt x="1777" y="2832"/>
                  </a:cubicBezTo>
                  <a:lnTo>
                    <a:pt x="1777" y="2832"/>
                  </a:lnTo>
                  <a:cubicBezTo>
                    <a:pt x="1925" y="2832"/>
                    <a:pt x="2048" y="2717"/>
                    <a:pt x="2059" y="2568"/>
                  </a:cubicBezTo>
                  <a:cubicBezTo>
                    <a:pt x="2216" y="197"/>
                    <a:pt x="403" y="4"/>
                    <a:pt x="385" y="2"/>
                  </a:cubicBezTo>
                  <a:cubicBezTo>
                    <a:pt x="376" y="1"/>
                    <a:pt x="367" y="1"/>
                    <a:pt x="358" y="1"/>
                  </a:cubicBezTo>
                  <a:close/>
                  <a:moveTo>
                    <a:pt x="1777" y="2832"/>
                  </a:moveTo>
                  <a:cubicBezTo>
                    <a:pt x="1776" y="2832"/>
                    <a:pt x="1776" y="2832"/>
                    <a:pt x="1776" y="2832"/>
                  </a:cubicBezTo>
                  <a:lnTo>
                    <a:pt x="1777" y="2832"/>
                  </a:lnTo>
                  <a:cubicBezTo>
                    <a:pt x="1777" y="2832"/>
                    <a:pt x="1777" y="2832"/>
                    <a:pt x="1777" y="283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38"/>
            <p:cNvSpPr/>
            <p:nvPr/>
          </p:nvSpPr>
          <p:spPr>
            <a:xfrm>
              <a:off x="4648650" y="2429275"/>
              <a:ext cx="49600" cy="20600"/>
            </a:xfrm>
            <a:custGeom>
              <a:avLst/>
              <a:gdLst/>
              <a:ahLst/>
              <a:cxnLst/>
              <a:rect l="l" t="t" r="r" b="b"/>
              <a:pathLst>
                <a:path w="1984" h="824" extrusionOk="0">
                  <a:moveTo>
                    <a:pt x="1206" y="0"/>
                  </a:moveTo>
                  <a:cubicBezTo>
                    <a:pt x="877" y="0"/>
                    <a:pt x="462" y="188"/>
                    <a:pt x="0" y="823"/>
                  </a:cubicBezTo>
                  <a:lnTo>
                    <a:pt x="1984" y="398"/>
                  </a:lnTo>
                  <a:cubicBezTo>
                    <a:pt x="1984" y="398"/>
                    <a:pt x="1685" y="0"/>
                    <a:pt x="120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38"/>
            <p:cNvSpPr/>
            <p:nvPr/>
          </p:nvSpPr>
          <p:spPr>
            <a:xfrm>
              <a:off x="4639550" y="2422200"/>
              <a:ext cx="67475" cy="34725"/>
            </a:xfrm>
            <a:custGeom>
              <a:avLst/>
              <a:gdLst/>
              <a:ahLst/>
              <a:cxnLst/>
              <a:rect l="l" t="t" r="r" b="b"/>
              <a:pathLst>
                <a:path w="2699" h="1389" extrusionOk="0">
                  <a:moveTo>
                    <a:pt x="1529" y="567"/>
                  </a:moveTo>
                  <a:lnTo>
                    <a:pt x="1355" y="604"/>
                  </a:lnTo>
                  <a:cubicBezTo>
                    <a:pt x="1411" y="585"/>
                    <a:pt x="1470" y="573"/>
                    <a:pt x="1529" y="567"/>
                  </a:cubicBezTo>
                  <a:close/>
                  <a:moveTo>
                    <a:pt x="1562" y="1"/>
                  </a:moveTo>
                  <a:cubicBezTo>
                    <a:pt x="1066" y="4"/>
                    <a:pt x="587" y="320"/>
                    <a:pt x="136" y="940"/>
                  </a:cubicBezTo>
                  <a:cubicBezTo>
                    <a:pt x="0" y="1127"/>
                    <a:pt x="134" y="1389"/>
                    <a:pt x="364" y="1389"/>
                  </a:cubicBezTo>
                  <a:cubicBezTo>
                    <a:pt x="385" y="1389"/>
                    <a:pt x="404" y="1387"/>
                    <a:pt x="424" y="1382"/>
                  </a:cubicBezTo>
                  <a:lnTo>
                    <a:pt x="2408" y="957"/>
                  </a:lnTo>
                  <a:cubicBezTo>
                    <a:pt x="2610" y="915"/>
                    <a:pt x="2699" y="677"/>
                    <a:pt x="2575" y="512"/>
                  </a:cubicBezTo>
                  <a:cubicBezTo>
                    <a:pt x="2559" y="491"/>
                    <a:pt x="2185" y="1"/>
                    <a:pt x="15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38"/>
            <p:cNvSpPr/>
            <p:nvPr/>
          </p:nvSpPr>
          <p:spPr>
            <a:xfrm>
              <a:off x="3243525" y="1029425"/>
              <a:ext cx="744700" cy="1174425"/>
            </a:xfrm>
            <a:custGeom>
              <a:avLst/>
              <a:gdLst/>
              <a:ahLst/>
              <a:cxnLst/>
              <a:rect l="l" t="t" r="r" b="b"/>
              <a:pathLst>
                <a:path w="29788" h="46977" extrusionOk="0">
                  <a:moveTo>
                    <a:pt x="14894" y="1"/>
                  </a:moveTo>
                  <a:lnTo>
                    <a:pt x="0" y="18750"/>
                  </a:lnTo>
                  <a:lnTo>
                    <a:pt x="5827" y="18750"/>
                  </a:lnTo>
                  <a:lnTo>
                    <a:pt x="5827" y="46977"/>
                  </a:lnTo>
                  <a:lnTo>
                    <a:pt x="23962" y="46977"/>
                  </a:lnTo>
                  <a:lnTo>
                    <a:pt x="23962" y="18750"/>
                  </a:lnTo>
                  <a:lnTo>
                    <a:pt x="29788" y="18750"/>
                  </a:lnTo>
                  <a:lnTo>
                    <a:pt x="1489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38"/>
            <p:cNvSpPr/>
            <p:nvPr/>
          </p:nvSpPr>
          <p:spPr>
            <a:xfrm>
              <a:off x="3234300" y="1022500"/>
              <a:ext cx="763149" cy="1188425"/>
            </a:xfrm>
            <a:custGeom>
              <a:avLst/>
              <a:gdLst/>
              <a:ahLst/>
              <a:cxnLst/>
              <a:rect l="l" t="t" r="r" b="b"/>
              <a:pathLst>
                <a:path w="30526" h="47537" extrusionOk="0">
                  <a:moveTo>
                    <a:pt x="15263" y="732"/>
                  </a:moveTo>
                  <a:lnTo>
                    <a:pt x="29571" y="18744"/>
                  </a:lnTo>
                  <a:lnTo>
                    <a:pt x="24331" y="18744"/>
                  </a:lnTo>
                  <a:cubicBezTo>
                    <a:pt x="24331" y="18744"/>
                    <a:pt x="24330" y="18744"/>
                    <a:pt x="24329" y="18744"/>
                  </a:cubicBezTo>
                  <a:cubicBezTo>
                    <a:pt x="24175" y="18744"/>
                    <a:pt x="24049" y="18871"/>
                    <a:pt x="24049" y="19027"/>
                  </a:cubicBezTo>
                  <a:lnTo>
                    <a:pt x="24049" y="46971"/>
                  </a:lnTo>
                  <a:lnTo>
                    <a:pt x="6478" y="46971"/>
                  </a:lnTo>
                  <a:lnTo>
                    <a:pt x="6478" y="19027"/>
                  </a:lnTo>
                  <a:cubicBezTo>
                    <a:pt x="6478" y="18871"/>
                    <a:pt x="6352" y="18744"/>
                    <a:pt x="6198" y="18744"/>
                  </a:cubicBezTo>
                  <a:cubicBezTo>
                    <a:pt x="6197" y="18744"/>
                    <a:pt x="6196" y="18744"/>
                    <a:pt x="6196" y="18744"/>
                  </a:cubicBezTo>
                  <a:lnTo>
                    <a:pt x="955" y="18744"/>
                  </a:lnTo>
                  <a:lnTo>
                    <a:pt x="15263" y="732"/>
                  </a:lnTo>
                  <a:close/>
                  <a:moveTo>
                    <a:pt x="15263" y="1"/>
                  </a:moveTo>
                  <a:cubicBezTo>
                    <a:pt x="15180" y="1"/>
                    <a:pt x="15096" y="35"/>
                    <a:pt x="15042" y="102"/>
                  </a:cubicBezTo>
                  <a:lnTo>
                    <a:pt x="148" y="18850"/>
                  </a:lnTo>
                  <a:cubicBezTo>
                    <a:pt x="1" y="19035"/>
                    <a:pt x="133" y="19309"/>
                    <a:pt x="370" y="19309"/>
                  </a:cubicBezTo>
                  <a:lnTo>
                    <a:pt x="5913" y="19309"/>
                  </a:lnTo>
                  <a:lnTo>
                    <a:pt x="5913" y="47254"/>
                  </a:lnTo>
                  <a:cubicBezTo>
                    <a:pt x="5912" y="47410"/>
                    <a:pt x="6039" y="47536"/>
                    <a:pt x="6196" y="47536"/>
                  </a:cubicBezTo>
                  <a:lnTo>
                    <a:pt x="24331" y="47536"/>
                  </a:lnTo>
                  <a:cubicBezTo>
                    <a:pt x="24488" y="47536"/>
                    <a:pt x="24615" y="47410"/>
                    <a:pt x="24615" y="47254"/>
                  </a:cubicBezTo>
                  <a:lnTo>
                    <a:pt x="24615" y="19309"/>
                  </a:lnTo>
                  <a:lnTo>
                    <a:pt x="30157" y="19309"/>
                  </a:lnTo>
                  <a:cubicBezTo>
                    <a:pt x="30394" y="19309"/>
                    <a:pt x="30525" y="19035"/>
                    <a:pt x="30379" y="18850"/>
                  </a:cubicBezTo>
                  <a:lnTo>
                    <a:pt x="15485" y="102"/>
                  </a:lnTo>
                  <a:cubicBezTo>
                    <a:pt x="15431" y="35"/>
                    <a:pt x="15347" y="1"/>
                    <a:pt x="152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38"/>
            <p:cNvSpPr/>
            <p:nvPr/>
          </p:nvSpPr>
          <p:spPr>
            <a:xfrm>
              <a:off x="3243525" y="999075"/>
              <a:ext cx="744700" cy="1174425"/>
            </a:xfrm>
            <a:custGeom>
              <a:avLst/>
              <a:gdLst/>
              <a:ahLst/>
              <a:cxnLst/>
              <a:rect l="l" t="t" r="r" b="b"/>
              <a:pathLst>
                <a:path w="29788" h="46977" extrusionOk="0">
                  <a:moveTo>
                    <a:pt x="14894" y="1"/>
                  </a:moveTo>
                  <a:lnTo>
                    <a:pt x="0" y="18749"/>
                  </a:lnTo>
                  <a:lnTo>
                    <a:pt x="5827" y="18749"/>
                  </a:lnTo>
                  <a:lnTo>
                    <a:pt x="5827" y="46977"/>
                  </a:lnTo>
                  <a:lnTo>
                    <a:pt x="23962" y="46977"/>
                  </a:lnTo>
                  <a:lnTo>
                    <a:pt x="23962" y="18749"/>
                  </a:lnTo>
                  <a:lnTo>
                    <a:pt x="29788" y="18749"/>
                  </a:lnTo>
                  <a:lnTo>
                    <a:pt x="1489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38"/>
            <p:cNvSpPr/>
            <p:nvPr/>
          </p:nvSpPr>
          <p:spPr>
            <a:xfrm>
              <a:off x="2827675" y="2093775"/>
              <a:ext cx="1514525" cy="1514525"/>
            </a:xfrm>
            <a:custGeom>
              <a:avLst/>
              <a:gdLst/>
              <a:ahLst/>
              <a:cxnLst/>
              <a:rect l="l" t="t" r="r" b="b"/>
              <a:pathLst>
                <a:path w="60581" h="60581" extrusionOk="0">
                  <a:moveTo>
                    <a:pt x="1" y="1"/>
                  </a:moveTo>
                  <a:lnTo>
                    <a:pt x="1" y="60581"/>
                  </a:lnTo>
                  <a:lnTo>
                    <a:pt x="60580" y="60581"/>
                  </a:lnTo>
                  <a:lnTo>
                    <a:pt x="6058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38"/>
            <p:cNvSpPr/>
            <p:nvPr/>
          </p:nvSpPr>
          <p:spPr>
            <a:xfrm>
              <a:off x="2820625" y="2086725"/>
              <a:ext cx="1528625" cy="1528650"/>
            </a:xfrm>
            <a:custGeom>
              <a:avLst/>
              <a:gdLst/>
              <a:ahLst/>
              <a:cxnLst/>
              <a:rect l="l" t="t" r="r" b="b"/>
              <a:pathLst>
                <a:path w="61145" h="61146" extrusionOk="0">
                  <a:moveTo>
                    <a:pt x="60579" y="565"/>
                  </a:moveTo>
                  <a:lnTo>
                    <a:pt x="60579" y="60580"/>
                  </a:lnTo>
                  <a:lnTo>
                    <a:pt x="565" y="60580"/>
                  </a:lnTo>
                  <a:lnTo>
                    <a:pt x="565" y="565"/>
                  </a:lnTo>
                  <a:close/>
                  <a:moveTo>
                    <a:pt x="283" y="0"/>
                  </a:moveTo>
                  <a:cubicBezTo>
                    <a:pt x="126" y="0"/>
                    <a:pt x="0" y="127"/>
                    <a:pt x="0" y="283"/>
                  </a:cubicBezTo>
                  <a:lnTo>
                    <a:pt x="0" y="60863"/>
                  </a:lnTo>
                  <a:cubicBezTo>
                    <a:pt x="0" y="61019"/>
                    <a:pt x="126" y="61145"/>
                    <a:pt x="283" y="61145"/>
                  </a:cubicBezTo>
                  <a:lnTo>
                    <a:pt x="60862" y="61145"/>
                  </a:lnTo>
                  <a:cubicBezTo>
                    <a:pt x="61018" y="61145"/>
                    <a:pt x="61145" y="61019"/>
                    <a:pt x="61145" y="60863"/>
                  </a:cubicBezTo>
                  <a:lnTo>
                    <a:pt x="61145" y="283"/>
                  </a:lnTo>
                  <a:cubicBezTo>
                    <a:pt x="61145" y="127"/>
                    <a:pt x="61018" y="0"/>
                    <a:pt x="608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38"/>
            <p:cNvSpPr/>
            <p:nvPr/>
          </p:nvSpPr>
          <p:spPr>
            <a:xfrm>
              <a:off x="2898100" y="2164225"/>
              <a:ext cx="1373650" cy="1373625"/>
            </a:xfrm>
            <a:custGeom>
              <a:avLst/>
              <a:gdLst/>
              <a:ahLst/>
              <a:cxnLst/>
              <a:rect l="l" t="t" r="r" b="b"/>
              <a:pathLst>
                <a:path w="54946" h="54945" extrusionOk="0">
                  <a:moveTo>
                    <a:pt x="1" y="0"/>
                  </a:moveTo>
                  <a:lnTo>
                    <a:pt x="1" y="54945"/>
                  </a:lnTo>
                  <a:lnTo>
                    <a:pt x="54945" y="54945"/>
                  </a:lnTo>
                  <a:lnTo>
                    <a:pt x="5494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38"/>
            <p:cNvSpPr/>
            <p:nvPr/>
          </p:nvSpPr>
          <p:spPr>
            <a:xfrm>
              <a:off x="2891050" y="2157150"/>
              <a:ext cx="1387775" cy="1387800"/>
            </a:xfrm>
            <a:custGeom>
              <a:avLst/>
              <a:gdLst/>
              <a:ahLst/>
              <a:cxnLst/>
              <a:rect l="l" t="t" r="r" b="b"/>
              <a:pathLst>
                <a:path w="55511" h="55512" extrusionOk="0">
                  <a:moveTo>
                    <a:pt x="54945" y="567"/>
                  </a:moveTo>
                  <a:lnTo>
                    <a:pt x="54945" y="54945"/>
                  </a:lnTo>
                  <a:lnTo>
                    <a:pt x="566" y="54945"/>
                  </a:lnTo>
                  <a:lnTo>
                    <a:pt x="566" y="567"/>
                  </a:lnTo>
                  <a:close/>
                  <a:moveTo>
                    <a:pt x="283" y="0"/>
                  </a:moveTo>
                  <a:cubicBezTo>
                    <a:pt x="127" y="0"/>
                    <a:pt x="0" y="128"/>
                    <a:pt x="0" y="284"/>
                  </a:cubicBezTo>
                  <a:lnTo>
                    <a:pt x="0" y="55229"/>
                  </a:lnTo>
                  <a:cubicBezTo>
                    <a:pt x="0" y="55385"/>
                    <a:pt x="127" y="55511"/>
                    <a:pt x="283" y="55511"/>
                  </a:cubicBezTo>
                  <a:lnTo>
                    <a:pt x="55227" y="55511"/>
                  </a:lnTo>
                  <a:cubicBezTo>
                    <a:pt x="55384" y="55511"/>
                    <a:pt x="55511" y="55384"/>
                    <a:pt x="55511" y="55228"/>
                  </a:cubicBezTo>
                  <a:lnTo>
                    <a:pt x="55511" y="284"/>
                  </a:lnTo>
                  <a:cubicBezTo>
                    <a:pt x="55511" y="128"/>
                    <a:pt x="55384" y="0"/>
                    <a:pt x="5522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38"/>
            <p:cNvSpPr/>
            <p:nvPr/>
          </p:nvSpPr>
          <p:spPr>
            <a:xfrm>
              <a:off x="2898100" y="2600550"/>
              <a:ext cx="1373650" cy="937325"/>
            </a:xfrm>
            <a:custGeom>
              <a:avLst/>
              <a:gdLst/>
              <a:ahLst/>
              <a:cxnLst/>
              <a:rect l="l" t="t" r="r" b="b"/>
              <a:pathLst>
                <a:path w="54946" h="37493" extrusionOk="0">
                  <a:moveTo>
                    <a:pt x="44644" y="0"/>
                  </a:moveTo>
                  <a:cubicBezTo>
                    <a:pt x="43756" y="0"/>
                    <a:pt x="42867" y="348"/>
                    <a:pt x="42201" y="1044"/>
                  </a:cubicBezTo>
                  <a:lnTo>
                    <a:pt x="29390" y="14439"/>
                  </a:lnTo>
                  <a:lnTo>
                    <a:pt x="19409" y="11645"/>
                  </a:lnTo>
                  <a:cubicBezTo>
                    <a:pt x="19109" y="11560"/>
                    <a:pt x="18801" y="11519"/>
                    <a:pt x="18496" y="11519"/>
                  </a:cubicBezTo>
                  <a:cubicBezTo>
                    <a:pt x="17791" y="11519"/>
                    <a:pt x="17095" y="11740"/>
                    <a:pt x="16511" y="12163"/>
                  </a:cubicBezTo>
                  <a:lnTo>
                    <a:pt x="1" y="24137"/>
                  </a:lnTo>
                  <a:lnTo>
                    <a:pt x="1" y="37493"/>
                  </a:lnTo>
                  <a:lnTo>
                    <a:pt x="54945" y="37493"/>
                  </a:lnTo>
                  <a:lnTo>
                    <a:pt x="54945" y="9238"/>
                  </a:lnTo>
                  <a:lnTo>
                    <a:pt x="47086" y="1042"/>
                  </a:lnTo>
                  <a:cubicBezTo>
                    <a:pt x="46420" y="348"/>
                    <a:pt x="45532" y="0"/>
                    <a:pt x="446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38"/>
            <p:cNvSpPr/>
            <p:nvPr/>
          </p:nvSpPr>
          <p:spPr>
            <a:xfrm>
              <a:off x="2891050" y="2593475"/>
              <a:ext cx="1387775" cy="951475"/>
            </a:xfrm>
            <a:custGeom>
              <a:avLst/>
              <a:gdLst/>
              <a:ahLst/>
              <a:cxnLst/>
              <a:rect l="l" t="t" r="r" b="b"/>
              <a:pathLst>
                <a:path w="55511" h="38059" extrusionOk="0">
                  <a:moveTo>
                    <a:pt x="44939" y="567"/>
                  </a:moveTo>
                  <a:cubicBezTo>
                    <a:pt x="45779" y="567"/>
                    <a:pt x="46583" y="911"/>
                    <a:pt x="47163" y="1521"/>
                  </a:cubicBezTo>
                  <a:lnTo>
                    <a:pt x="54945" y="9636"/>
                  </a:lnTo>
                  <a:lnTo>
                    <a:pt x="54945" y="37492"/>
                  </a:lnTo>
                  <a:lnTo>
                    <a:pt x="566" y="37492"/>
                  </a:lnTo>
                  <a:lnTo>
                    <a:pt x="566" y="24565"/>
                  </a:lnTo>
                  <a:lnTo>
                    <a:pt x="16959" y="12676"/>
                  </a:lnTo>
                  <a:cubicBezTo>
                    <a:pt x="17492" y="12286"/>
                    <a:pt x="18129" y="12083"/>
                    <a:pt x="18775" y="12083"/>
                  </a:cubicBezTo>
                  <a:cubicBezTo>
                    <a:pt x="19056" y="12083"/>
                    <a:pt x="19338" y="12121"/>
                    <a:pt x="19614" y="12199"/>
                  </a:cubicBezTo>
                  <a:lnTo>
                    <a:pt x="29595" y="14995"/>
                  </a:lnTo>
                  <a:cubicBezTo>
                    <a:pt x="29620" y="15002"/>
                    <a:pt x="29645" y="15005"/>
                    <a:pt x="29670" y="15005"/>
                  </a:cubicBezTo>
                  <a:cubicBezTo>
                    <a:pt x="29747" y="15005"/>
                    <a:pt x="29821" y="14974"/>
                    <a:pt x="29876" y="14918"/>
                  </a:cubicBezTo>
                  <a:lnTo>
                    <a:pt x="42687" y="1523"/>
                  </a:lnTo>
                  <a:cubicBezTo>
                    <a:pt x="43267" y="913"/>
                    <a:pt x="44072" y="567"/>
                    <a:pt x="44913" y="567"/>
                  </a:cubicBezTo>
                  <a:cubicBezTo>
                    <a:pt x="44917" y="567"/>
                    <a:pt x="44921" y="567"/>
                    <a:pt x="44925" y="567"/>
                  </a:cubicBezTo>
                  <a:lnTo>
                    <a:pt x="44927" y="567"/>
                  </a:lnTo>
                  <a:cubicBezTo>
                    <a:pt x="44931" y="567"/>
                    <a:pt x="44935" y="567"/>
                    <a:pt x="44939" y="567"/>
                  </a:cubicBezTo>
                  <a:close/>
                  <a:moveTo>
                    <a:pt x="44913" y="0"/>
                  </a:moveTo>
                  <a:cubicBezTo>
                    <a:pt x="43917" y="0"/>
                    <a:pt x="42965" y="410"/>
                    <a:pt x="42278" y="1132"/>
                  </a:cubicBezTo>
                  <a:lnTo>
                    <a:pt x="29585" y="14405"/>
                  </a:lnTo>
                  <a:lnTo>
                    <a:pt x="19767" y="11655"/>
                  </a:lnTo>
                  <a:cubicBezTo>
                    <a:pt x="19441" y="11563"/>
                    <a:pt x="19107" y="11518"/>
                    <a:pt x="18776" y="11518"/>
                  </a:cubicBezTo>
                  <a:cubicBezTo>
                    <a:pt x="18012" y="11518"/>
                    <a:pt x="17258" y="11758"/>
                    <a:pt x="16627" y="12218"/>
                  </a:cubicBezTo>
                  <a:lnTo>
                    <a:pt x="118" y="24192"/>
                  </a:lnTo>
                  <a:cubicBezTo>
                    <a:pt x="44" y="24245"/>
                    <a:pt x="0" y="24330"/>
                    <a:pt x="0" y="24420"/>
                  </a:cubicBezTo>
                  <a:lnTo>
                    <a:pt x="0" y="37776"/>
                  </a:lnTo>
                  <a:cubicBezTo>
                    <a:pt x="0" y="37932"/>
                    <a:pt x="127" y="38058"/>
                    <a:pt x="283" y="38058"/>
                  </a:cubicBezTo>
                  <a:lnTo>
                    <a:pt x="55227" y="38058"/>
                  </a:lnTo>
                  <a:cubicBezTo>
                    <a:pt x="55384" y="38058"/>
                    <a:pt x="55511" y="37931"/>
                    <a:pt x="55511" y="37775"/>
                  </a:cubicBezTo>
                  <a:lnTo>
                    <a:pt x="55511" y="9520"/>
                  </a:lnTo>
                  <a:cubicBezTo>
                    <a:pt x="55511" y="9448"/>
                    <a:pt x="55483" y="9378"/>
                    <a:pt x="55433" y="9325"/>
                  </a:cubicBezTo>
                  <a:lnTo>
                    <a:pt x="47571" y="1129"/>
                  </a:lnTo>
                  <a:cubicBezTo>
                    <a:pt x="46874" y="401"/>
                    <a:pt x="45934" y="0"/>
                    <a:pt x="44927" y="0"/>
                  </a:cubicBezTo>
                  <a:lnTo>
                    <a:pt x="44925" y="0"/>
                  </a:lnTo>
                  <a:cubicBezTo>
                    <a:pt x="44921" y="0"/>
                    <a:pt x="44917" y="0"/>
                    <a:pt x="449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38"/>
            <p:cNvSpPr/>
            <p:nvPr/>
          </p:nvSpPr>
          <p:spPr>
            <a:xfrm>
              <a:off x="3234175" y="2360675"/>
              <a:ext cx="346675" cy="346650"/>
            </a:xfrm>
            <a:custGeom>
              <a:avLst/>
              <a:gdLst/>
              <a:ahLst/>
              <a:cxnLst/>
              <a:rect l="l" t="t" r="r" b="b"/>
              <a:pathLst>
                <a:path w="13867" h="13866" extrusionOk="0">
                  <a:moveTo>
                    <a:pt x="6933" y="0"/>
                  </a:moveTo>
                  <a:cubicBezTo>
                    <a:pt x="5094" y="0"/>
                    <a:pt x="3331" y="730"/>
                    <a:pt x="2032" y="2030"/>
                  </a:cubicBezTo>
                  <a:cubicBezTo>
                    <a:pt x="732" y="3330"/>
                    <a:pt x="0" y="5094"/>
                    <a:pt x="0" y="6933"/>
                  </a:cubicBezTo>
                  <a:cubicBezTo>
                    <a:pt x="0" y="8771"/>
                    <a:pt x="732" y="10535"/>
                    <a:pt x="2032" y="11835"/>
                  </a:cubicBezTo>
                  <a:cubicBezTo>
                    <a:pt x="3331" y="13135"/>
                    <a:pt x="5094" y="13865"/>
                    <a:pt x="6933" y="13865"/>
                  </a:cubicBezTo>
                  <a:cubicBezTo>
                    <a:pt x="8772" y="13865"/>
                    <a:pt x="10535" y="13135"/>
                    <a:pt x="11836" y="11835"/>
                  </a:cubicBezTo>
                  <a:cubicBezTo>
                    <a:pt x="13136" y="10535"/>
                    <a:pt x="13866" y="8771"/>
                    <a:pt x="13866" y="6933"/>
                  </a:cubicBezTo>
                  <a:cubicBezTo>
                    <a:pt x="13866" y="5094"/>
                    <a:pt x="13136" y="3330"/>
                    <a:pt x="11836" y="2030"/>
                  </a:cubicBezTo>
                  <a:cubicBezTo>
                    <a:pt x="10535" y="730"/>
                    <a:pt x="8772" y="0"/>
                    <a:pt x="69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38"/>
            <p:cNvSpPr/>
            <p:nvPr/>
          </p:nvSpPr>
          <p:spPr>
            <a:xfrm>
              <a:off x="3227100" y="2353600"/>
              <a:ext cx="360800" cy="360775"/>
            </a:xfrm>
            <a:custGeom>
              <a:avLst/>
              <a:gdLst/>
              <a:ahLst/>
              <a:cxnLst/>
              <a:rect l="l" t="t" r="r" b="b"/>
              <a:pathLst>
                <a:path w="14432" h="14431" extrusionOk="0">
                  <a:moveTo>
                    <a:pt x="7216" y="566"/>
                  </a:moveTo>
                  <a:cubicBezTo>
                    <a:pt x="10883" y="566"/>
                    <a:pt x="13867" y="3548"/>
                    <a:pt x="13867" y="7215"/>
                  </a:cubicBezTo>
                  <a:cubicBezTo>
                    <a:pt x="13867" y="10882"/>
                    <a:pt x="10883" y="13866"/>
                    <a:pt x="7216" y="13866"/>
                  </a:cubicBezTo>
                  <a:cubicBezTo>
                    <a:pt x="3550" y="13866"/>
                    <a:pt x="567" y="10882"/>
                    <a:pt x="567" y="7216"/>
                  </a:cubicBezTo>
                  <a:cubicBezTo>
                    <a:pt x="567" y="3549"/>
                    <a:pt x="3550" y="566"/>
                    <a:pt x="7216" y="566"/>
                  </a:cubicBezTo>
                  <a:close/>
                  <a:moveTo>
                    <a:pt x="7216" y="1"/>
                  </a:moveTo>
                  <a:cubicBezTo>
                    <a:pt x="3237" y="1"/>
                    <a:pt x="1" y="3237"/>
                    <a:pt x="1" y="7216"/>
                  </a:cubicBezTo>
                  <a:cubicBezTo>
                    <a:pt x="1" y="11194"/>
                    <a:pt x="3237" y="14431"/>
                    <a:pt x="7216" y="14431"/>
                  </a:cubicBezTo>
                  <a:cubicBezTo>
                    <a:pt x="11195" y="14431"/>
                    <a:pt x="14432" y="11194"/>
                    <a:pt x="14432" y="7216"/>
                  </a:cubicBezTo>
                  <a:cubicBezTo>
                    <a:pt x="14432" y="3237"/>
                    <a:pt x="11195" y="1"/>
                    <a:pt x="721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38"/>
            <p:cNvSpPr/>
            <p:nvPr/>
          </p:nvSpPr>
          <p:spPr>
            <a:xfrm>
              <a:off x="3513700" y="2949125"/>
              <a:ext cx="1528500" cy="720675"/>
            </a:xfrm>
            <a:custGeom>
              <a:avLst/>
              <a:gdLst/>
              <a:ahLst/>
              <a:cxnLst/>
              <a:rect l="l" t="t" r="r" b="b"/>
              <a:pathLst>
                <a:path w="61140" h="28827" extrusionOk="0">
                  <a:moveTo>
                    <a:pt x="55263" y="0"/>
                  </a:moveTo>
                  <a:lnTo>
                    <a:pt x="50402" y="3063"/>
                  </a:lnTo>
                  <a:lnTo>
                    <a:pt x="35262" y="18629"/>
                  </a:lnTo>
                  <a:lnTo>
                    <a:pt x="12189" y="24985"/>
                  </a:lnTo>
                  <a:cubicBezTo>
                    <a:pt x="12189" y="24985"/>
                    <a:pt x="10133" y="22591"/>
                    <a:pt x="8648" y="22577"/>
                  </a:cubicBezTo>
                  <a:cubicBezTo>
                    <a:pt x="8642" y="22577"/>
                    <a:pt x="8636" y="22577"/>
                    <a:pt x="8630" y="22577"/>
                  </a:cubicBezTo>
                  <a:cubicBezTo>
                    <a:pt x="7125" y="22577"/>
                    <a:pt x="2395" y="24302"/>
                    <a:pt x="2395" y="24302"/>
                  </a:cubicBezTo>
                  <a:cubicBezTo>
                    <a:pt x="2395" y="24302"/>
                    <a:pt x="1788" y="25781"/>
                    <a:pt x="2976" y="25792"/>
                  </a:cubicBezTo>
                  <a:cubicBezTo>
                    <a:pt x="2987" y="25792"/>
                    <a:pt x="2998" y="25792"/>
                    <a:pt x="3009" y="25792"/>
                  </a:cubicBezTo>
                  <a:cubicBezTo>
                    <a:pt x="3119" y="25792"/>
                    <a:pt x="3239" y="25787"/>
                    <a:pt x="3365" y="25779"/>
                  </a:cubicBezTo>
                  <a:lnTo>
                    <a:pt x="3365" y="25779"/>
                  </a:lnTo>
                  <a:lnTo>
                    <a:pt x="1" y="26358"/>
                  </a:lnTo>
                  <a:cubicBezTo>
                    <a:pt x="163" y="27387"/>
                    <a:pt x="1045" y="28149"/>
                    <a:pt x="2088" y="28159"/>
                  </a:cubicBezTo>
                  <a:lnTo>
                    <a:pt x="5033" y="28186"/>
                  </a:lnTo>
                  <a:lnTo>
                    <a:pt x="10075" y="28827"/>
                  </a:lnTo>
                  <a:lnTo>
                    <a:pt x="14840" y="27385"/>
                  </a:lnTo>
                  <a:cubicBezTo>
                    <a:pt x="14840" y="27385"/>
                    <a:pt x="37433" y="24920"/>
                    <a:pt x="38623" y="24634"/>
                  </a:cubicBezTo>
                  <a:cubicBezTo>
                    <a:pt x="39813" y="24348"/>
                    <a:pt x="58970" y="7893"/>
                    <a:pt x="58970" y="7893"/>
                  </a:cubicBezTo>
                  <a:cubicBezTo>
                    <a:pt x="58970" y="7893"/>
                    <a:pt x="61139" y="5986"/>
                    <a:pt x="60312" y="3775"/>
                  </a:cubicBezTo>
                  <a:cubicBezTo>
                    <a:pt x="59485" y="1564"/>
                    <a:pt x="55263" y="0"/>
                    <a:pt x="552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38"/>
            <p:cNvSpPr/>
            <p:nvPr/>
          </p:nvSpPr>
          <p:spPr>
            <a:xfrm>
              <a:off x="3506125" y="2942150"/>
              <a:ext cx="1544150" cy="734750"/>
            </a:xfrm>
            <a:custGeom>
              <a:avLst/>
              <a:gdLst/>
              <a:ahLst/>
              <a:cxnLst/>
              <a:rect l="l" t="t" r="r" b="b"/>
              <a:pathLst>
                <a:path w="61766" h="29390" extrusionOk="0">
                  <a:moveTo>
                    <a:pt x="55574" y="1"/>
                  </a:moveTo>
                  <a:cubicBezTo>
                    <a:pt x="55459" y="1"/>
                    <a:pt x="55350" y="72"/>
                    <a:pt x="55308" y="185"/>
                  </a:cubicBezTo>
                  <a:cubicBezTo>
                    <a:pt x="55255" y="328"/>
                    <a:pt x="55325" y="488"/>
                    <a:pt x="55467" y="546"/>
                  </a:cubicBezTo>
                  <a:cubicBezTo>
                    <a:pt x="55507" y="561"/>
                    <a:pt x="59578" y="2090"/>
                    <a:pt x="60350" y="4154"/>
                  </a:cubicBezTo>
                  <a:cubicBezTo>
                    <a:pt x="61098" y="6153"/>
                    <a:pt x="59107" y="7944"/>
                    <a:pt x="59088" y="7959"/>
                  </a:cubicBezTo>
                  <a:cubicBezTo>
                    <a:pt x="51463" y="14509"/>
                    <a:pt x="39781" y="24356"/>
                    <a:pt x="38859" y="24638"/>
                  </a:cubicBezTo>
                  <a:cubicBezTo>
                    <a:pt x="37700" y="24918"/>
                    <a:pt x="15337" y="27359"/>
                    <a:pt x="15061" y="27395"/>
                  </a:cubicBezTo>
                  <a:lnTo>
                    <a:pt x="10354" y="28819"/>
                  </a:lnTo>
                  <a:lnTo>
                    <a:pt x="5337" y="28184"/>
                  </a:lnTo>
                  <a:lnTo>
                    <a:pt x="2393" y="28157"/>
                  </a:lnTo>
                  <a:cubicBezTo>
                    <a:pt x="1593" y="28151"/>
                    <a:pt x="886" y="27630"/>
                    <a:pt x="646" y="26865"/>
                  </a:cubicBezTo>
                  <a:lnTo>
                    <a:pt x="3701" y="26338"/>
                  </a:lnTo>
                  <a:cubicBezTo>
                    <a:pt x="4961" y="26251"/>
                    <a:pt x="6825" y="25806"/>
                    <a:pt x="6913" y="25785"/>
                  </a:cubicBezTo>
                  <a:cubicBezTo>
                    <a:pt x="7062" y="25750"/>
                    <a:pt x="7157" y="25603"/>
                    <a:pt x="7126" y="25453"/>
                  </a:cubicBezTo>
                  <a:cubicBezTo>
                    <a:pt x="7098" y="25318"/>
                    <a:pt x="6981" y="25226"/>
                    <a:pt x="6849" y="25226"/>
                  </a:cubicBezTo>
                  <a:cubicBezTo>
                    <a:pt x="6833" y="25226"/>
                    <a:pt x="6816" y="25228"/>
                    <a:pt x="6799" y="25231"/>
                  </a:cubicBezTo>
                  <a:lnTo>
                    <a:pt x="3633" y="25777"/>
                  </a:lnTo>
                  <a:cubicBezTo>
                    <a:pt x="3508" y="25786"/>
                    <a:pt x="3389" y="25788"/>
                    <a:pt x="3282" y="25788"/>
                  </a:cubicBezTo>
                  <a:cubicBezTo>
                    <a:pt x="2993" y="25786"/>
                    <a:pt x="2921" y="25678"/>
                    <a:pt x="2897" y="25643"/>
                  </a:cubicBezTo>
                  <a:cubicBezTo>
                    <a:pt x="2761" y="25437"/>
                    <a:pt x="2847" y="25031"/>
                    <a:pt x="2920" y="24803"/>
                  </a:cubicBezTo>
                  <a:cubicBezTo>
                    <a:pt x="3674" y="24533"/>
                    <a:pt x="7628" y="23140"/>
                    <a:pt x="8932" y="23140"/>
                  </a:cubicBezTo>
                  <a:lnTo>
                    <a:pt x="8948" y="23140"/>
                  </a:lnTo>
                  <a:cubicBezTo>
                    <a:pt x="10060" y="23149"/>
                    <a:pt x="11728" y="24811"/>
                    <a:pt x="12278" y="25449"/>
                  </a:cubicBezTo>
                  <a:cubicBezTo>
                    <a:pt x="12332" y="25513"/>
                    <a:pt x="12412" y="25548"/>
                    <a:pt x="12493" y="25548"/>
                  </a:cubicBezTo>
                  <a:cubicBezTo>
                    <a:pt x="12518" y="25548"/>
                    <a:pt x="12543" y="25545"/>
                    <a:pt x="12567" y="25538"/>
                  </a:cubicBezTo>
                  <a:lnTo>
                    <a:pt x="35640" y="19181"/>
                  </a:lnTo>
                  <a:cubicBezTo>
                    <a:pt x="35688" y="19168"/>
                    <a:pt x="35732" y="19142"/>
                    <a:pt x="35767" y="19106"/>
                  </a:cubicBezTo>
                  <a:lnTo>
                    <a:pt x="50907" y="3539"/>
                  </a:lnTo>
                  <a:cubicBezTo>
                    <a:pt x="51009" y="3426"/>
                    <a:pt x="51004" y="3253"/>
                    <a:pt x="50894" y="3147"/>
                  </a:cubicBezTo>
                  <a:cubicBezTo>
                    <a:pt x="50839" y="3094"/>
                    <a:pt x="50768" y="3067"/>
                    <a:pt x="50697" y="3067"/>
                  </a:cubicBezTo>
                  <a:cubicBezTo>
                    <a:pt x="50627" y="3067"/>
                    <a:pt x="50556" y="3093"/>
                    <a:pt x="50502" y="3144"/>
                  </a:cubicBezTo>
                  <a:lnTo>
                    <a:pt x="35415" y="18656"/>
                  </a:lnTo>
                  <a:lnTo>
                    <a:pt x="12585" y="24945"/>
                  </a:lnTo>
                  <a:cubicBezTo>
                    <a:pt x="12110" y="24421"/>
                    <a:pt x="10350" y="22586"/>
                    <a:pt x="8953" y="22573"/>
                  </a:cubicBezTo>
                  <a:lnTo>
                    <a:pt x="8934" y="22573"/>
                  </a:lnTo>
                  <a:cubicBezTo>
                    <a:pt x="7396" y="22573"/>
                    <a:pt x="2797" y="24244"/>
                    <a:pt x="2601" y="24316"/>
                  </a:cubicBezTo>
                  <a:cubicBezTo>
                    <a:pt x="2526" y="24342"/>
                    <a:pt x="2467" y="24399"/>
                    <a:pt x="2436" y="24473"/>
                  </a:cubicBezTo>
                  <a:cubicBezTo>
                    <a:pt x="2397" y="24569"/>
                    <a:pt x="2067" y="25414"/>
                    <a:pt x="2424" y="25955"/>
                  </a:cubicBezTo>
                  <a:cubicBezTo>
                    <a:pt x="2430" y="25963"/>
                    <a:pt x="2436" y="25972"/>
                    <a:pt x="2444" y="25982"/>
                  </a:cubicBezTo>
                  <a:lnTo>
                    <a:pt x="255" y="26359"/>
                  </a:lnTo>
                  <a:cubicBezTo>
                    <a:pt x="103" y="26385"/>
                    <a:pt x="1" y="26529"/>
                    <a:pt x="25" y="26682"/>
                  </a:cubicBezTo>
                  <a:cubicBezTo>
                    <a:pt x="205" y="27849"/>
                    <a:pt x="1206" y="28713"/>
                    <a:pt x="2388" y="28722"/>
                  </a:cubicBezTo>
                  <a:lnTo>
                    <a:pt x="5300" y="28747"/>
                  </a:lnTo>
                  <a:lnTo>
                    <a:pt x="10342" y="29386"/>
                  </a:lnTo>
                  <a:cubicBezTo>
                    <a:pt x="10354" y="29388"/>
                    <a:pt x="10366" y="29389"/>
                    <a:pt x="10378" y="29389"/>
                  </a:cubicBezTo>
                  <a:cubicBezTo>
                    <a:pt x="10405" y="29389"/>
                    <a:pt x="10432" y="29385"/>
                    <a:pt x="10460" y="29377"/>
                  </a:cubicBezTo>
                  <a:lnTo>
                    <a:pt x="15173" y="27947"/>
                  </a:lnTo>
                  <a:cubicBezTo>
                    <a:pt x="16096" y="27846"/>
                    <a:pt x="37798" y="25475"/>
                    <a:pt x="38992" y="25188"/>
                  </a:cubicBezTo>
                  <a:cubicBezTo>
                    <a:pt x="40213" y="24895"/>
                    <a:pt x="57492" y="10077"/>
                    <a:pt x="59460" y="8385"/>
                  </a:cubicBezTo>
                  <a:cubicBezTo>
                    <a:pt x="59554" y="8303"/>
                    <a:pt x="61765" y="6322"/>
                    <a:pt x="60880" y="3956"/>
                  </a:cubicBezTo>
                  <a:cubicBezTo>
                    <a:pt x="60017" y="1651"/>
                    <a:pt x="55841" y="82"/>
                    <a:pt x="55663" y="15"/>
                  </a:cubicBezTo>
                  <a:cubicBezTo>
                    <a:pt x="55634" y="6"/>
                    <a:pt x="55604" y="1"/>
                    <a:pt x="555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38"/>
            <p:cNvSpPr/>
            <p:nvPr/>
          </p:nvSpPr>
          <p:spPr>
            <a:xfrm>
              <a:off x="4416950" y="2923850"/>
              <a:ext cx="632475" cy="586425"/>
            </a:xfrm>
            <a:custGeom>
              <a:avLst/>
              <a:gdLst/>
              <a:ahLst/>
              <a:cxnLst/>
              <a:rect l="l" t="t" r="r" b="b"/>
              <a:pathLst>
                <a:path w="25299" h="23457" extrusionOk="0">
                  <a:moveTo>
                    <a:pt x="19818" y="1"/>
                  </a:moveTo>
                  <a:lnTo>
                    <a:pt x="11540" y="5699"/>
                  </a:lnTo>
                  <a:lnTo>
                    <a:pt x="0" y="17277"/>
                  </a:lnTo>
                  <a:lnTo>
                    <a:pt x="8588" y="23456"/>
                  </a:lnTo>
                  <a:lnTo>
                    <a:pt x="23478" y="9434"/>
                  </a:lnTo>
                  <a:cubicBezTo>
                    <a:pt x="24969" y="8030"/>
                    <a:pt x="25298" y="5774"/>
                    <a:pt x="24239" y="4021"/>
                  </a:cubicBezTo>
                  <a:cubicBezTo>
                    <a:pt x="24222" y="3994"/>
                    <a:pt x="24206" y="3967"/>
                    <a:pt x="24189" y="3940"/>
                  </a:cubicBezTo>
                  <a:cubicBezTo>
                    <a:pt x="22519" y="1213"/>
                    <a:pt x="19818" y="1"/>
                    <a:pt x="19818" y="1"/>
                  </a:cubicBezTo>
                  <a:close/>
                </a:path>
              </a:pathLst>
            </a:custGeom>
            <a:solidFill>
              <a:srgbClr val="ACFF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38"/>
            <p:cNvSpPr/>
            <p:nvPr/>
          </p:nvSpPr>
          <p:spPr>
            <a:xfrm>
              <a:off x="4409750" y="2916800"/>
              <a:ext cx="647150" cy="600550"/>
            </a:xfrm>
            <a:custGeom>
              <a:avLst/>
              <a:gdLst/>
              <a:ahLst/>
              <a:cxnLst/>
              <a:rect l="l" t="t" r="r" b="b"/>
              <a:pathLst>
                <a:path w="25886" h="24022" extrusionOk="0">
                  <a:moveTo>
                    <a:pt x="20108" y="0"/>
                  </a:moveTo>
                  <a:cubicBezTo>
                    <a:pt x="20000" y="0"/>
                    <a:pt x="19897" y="62"/>
                    <a:pt x="19850" y="166"/>
                  </a:cubicBezTo>
                  <a:cubicBezTo>
                    <a:pt x="19786" y="309"/>
                    <a:pt x="19849" y="477"/>
                    <a:pt x="19992" y="541"/>
                  </a:cubicBezTo>
                  <a:cubicBezTo>
                    <a:pt x="20018" y="553"/>
                    <a:pt x="22636" y="1753"/>
                    <a:pt x="24255" y="4399"/>
                  </a:cubicBezTo>
                  <a:lnTo>
                    <a:pt x="24285" y="4449"/>
                  </a:lnTo>
                  <a:cubicBezTo>
                    <a:pt x="25265" y="6070"/>
                    <a:pt x="24965" y="8198"/>
                    <a:pt x="23572" y="9510"/>
                  </a:cubicBezTo>
                  <a:lnTo>
                    <a:pt x="8851" y="23373"/>
                  </a:lnTo>
                  <a:lnTo>
                    <a:pt x="723" y="17523"/>
                  </a:lnTo>
                  <a:lnTo>
                    <a:pt x="12030" y="6180"/>
                  </a:lnTo>
                  <a:cubicBezTo>
                    <a:pt x="12140" y="6069"/>
                    <a:pt x="12139" y="5891"/>
                    <a:pt x="12028" y="5780"/>
                  </a:cubicBezTo>
                  <a:cubicBezTo>
                    <a:pt x="11973" y="5726"/>
                    <a:pt x="11902" y="5698"/>
                    <a:pt x="11830" y="5698"/>
                  </a:cubicBezTo>
                  <a:cubicBezTo>
                    <a:pt x="11757" y="5698"/>
                    <a:pt x="11684" y="5726"/>
                    <a:pt x="11629" y="5782"/>
                  </a:cubicBezTo>
                  <a:lnTo>
                    <a:pt x="90" y="17359"/>
                  </a:lnTo>
                  <a:cubicBezTo>
                    <a:pt x="30" y="17417"/>
                    <a:pt x="0" y="17499"/>
                    <a:pt x="8" y="17581"/>
                  </a:cubicBezTo>
                  <a:cubicBezTo>
                    <a:pt x="15" y="17664"/>
                    <a:pt x="57" y="17739"/>
                    <a:pt x="124" y="17788"/>
                  </a:cubicBezTo>
                  <a:lnTo>
                    <a:pt x="8711" y="23968"/>
                  </a:lnTo>
                  <a:cubicBezTo>
                    <a:pt x="8758" y="24003"/>
                    <a:pt x="8816" y="24021"/>
                    <a:pt x="8876" y="24021"/>
                  </a:cubicBezTo>
                  <a:cubicBezTo>
                    <a:pt x="8948" y="24021"/>
                    <a:pt x="9017" y="23994"/>
                    <a:pt x="9069" y="23944"/>
                  </a:cubicBezTo>
                  <a:lnTo>
                    <a:pt x="23959" y="9922"/>
                  </a:lnTo>
                  <a:cubicBezTo>
                    <a:pt x="25545" y="8429"/>
                    <a:pt x="25885" y="6004"/>
                    <a:pt x="24771" y="4158"/>
                  </a:cubicBezTo>
                  <a:lnTo>
                    <a:pt x="24720" y="4074"/>
                  </a:lnTo>
                  <a:cubicBezTo>
                    <a:pt x="23022" y="1303"/>
                    <a:pt x="20337" y="75"/>
                    <a:pt x="20224" y="25"/>
                  </a:cubicBezTo>
                  <a:cubicBezTo>
                    <a:pt x="20186" y="8"/>
                    <a:pt x="20146" y="0"/>
                    <a:pt x="2010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38"/>
            <p:cNvSpPr/>
            <p:nvPr/>
          </p:nvSpPr>
          <p:spPr>
            <a:xfrm>
              <a:off x="4416950" y="3305775"/>
              <a:ext cx="265150" cy="204500"/>
            </a:xfrm>
            <a:custGeom>
              <a:avLst/>
              <a:gdLst/>
              <a:ahLst/>
              <a:cxnLst/>
              <a:rect l="l" t="t" r="r" b="b"/>
              <a:pathLst>
                <a:path w="10606" h="8180" extrusionOk="0">
                  <a:moveTo>
                    <a:pt x="1992" y="1"/>
                  </a:moveTo>
                  <a:lnTo>
                    <a:pt x="0" y="1998"/>
                  </a:lnTo>
                  <a:lnTo>
                    <a:pt x="8588" y="8179"/>
                  </a:lnTo>
                  <a:lnTo>
                    <a:pt x="10605" y="6279"/>
                  </a:lnTo>
                  <a:lnTo>
                    <a:pt x="199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38"/>
            <p:cNvSpPr/>
            <p:nvPr/>
          </p:nvSpPr>
          <p:spPr>
            <a:xfrm>
              <a:off x="4409750" y="3298750"/>
              <a:ext cx="280425" cy="218600"/>
            </a:xfrm>
            <a:custGeom>
              <a:avLst/>
              <a:gdLst/>
              <a:ahLst/>
              <a:cxnLst/>
              <a:rect l="l" t="t" r="r" b="b"/>
              <a:pathLst>
                <a:path w="11217" h="8744" extrusionOk="0">
                  <a:moveTo>
                    <a:pt x="2309" y="653"/>
                  </a:moveTo>
                  <a:lnTo>
                    <a:pt x="10452" y="6588"/>
                  </a:lnTo>
                  <a:lnTo>
                    <a:pt x="8851" y="8095"/>
                  </a:lnTo>
                  <a:lnTo>
                    <a:pt x="724" y="2245"/>
                  </a:lnTo>
                  <a:lnTo>
                    <a:pt x="2309" y="653"/>
                  </a:lnTo>
                  <a:close/>
                  <a:moveTo>
                    <a:pt x="2281" y="0"/>
                  </a:moveTo>
                  <a:cubicBezTo>
                    <a:pt x="2208" y="0"/>
                    <a:pt x="2135" y="29"/>
                    <a:pt x="2080" y="84"/>
                  </a:cubicBezTo>
                  <a:lnTo>
                    <a:pt x="90" y="2081"/>
                  </a:lnTo>
                  <a:cubicBezTo>
                    <a:pt x="30" y="2139"/>
                    <a:pt x="0" y="2221"/>
                    <a:pt x="8" y="2303"/>
                  </a:cubicBezTo>
                  <a:cubicBezTo>
                    <a:pt x="15" y="2386"/>
                    <a:pt x="57" y="2461"/>
                    <a:pt x="124" y="2510"/>
                  </a:cubicBezTo>
                  <a:lnTo>
                    <a:pt x="8711" y="8690"/>
                  </a:lnTo>
                  <a:cubicBezTo>
                    <a:pt x="8758" y="8725"/>
                    <a:pt x="8816" y="8743"/>
                    <a:pt x="8876" y="8743"/>
                  </a:cubicBezTo>
                  <a:cubicBezTo>
                    <a:pt x="8948" y="8743"/>
                    <a:pt x="9017" y="8716"/>
                    <a:pt x="9069" y="8667"/>
                  </a:cubicBezTo>
                  <a:lnTo>
                    <a:pt x="11088" y="6767"/>
                  </a:lnTo>
                  <a:cubicBezTo>
                    <a:pt x="11217" y="6645"/>
                    <a:pt x="11204" y="6437"/>
                    <a:pt x="11060" y="6332"/>
                  </a:cubicBezTo>
                  <a:lnTo>
                    <a:pt x="2447" y="55"/>
                  </a:lnTo>
                  <a:cubicBezTo>
                    <a:pt x="2397" y="18"/>
                    <a:pt x="2339" y="0"/>
                    <a:pt x="228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38"/>
            <p:cNvSpPr/>
            <p:nvPr/>
          </p:nvSpPr>
          <p:spPr>
            <a:xfrm>
              <a:off x="3250625" y="3574150"/>
              <a:ext cx="107125" cy="70225"/>
            </a:xfrm>
            <a:custGeom>
              <a:avLst/>
              <a:gdLst/>
              <a:ahLst/>
              <a:cxnLst/>
              <a:rect l="l" t="t" r="r" b="b"/>
              <a:pathLst>
                <a:path w="4285" h="2809" extrusionOk="0">
                  <a:moveTo>
                    <a:pt x="1009" y="1"/>
                  </a:moveTo>
                  <a:lnTo>
                    <a:pt x="1" y="219"/>
                  </a:lnTo>
                  <a:lnTo>
                    <a:pt x="2179" y="2573"/>
                  </a:lnTo>
                  <a:lnTo>
                    <a:pt x="4284" y="2808"/>
                  </a:lnTo>
                  <a:lnTo>
                    <a:pt x="100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38"/>
            <p:cNvSpPr/>
            <p:nvPr/>
          </p:nvSpPr>
          <p:spPr>
            <a:xfrm>
              <a:off x="3241750" y="3567075"/>
              <a:ext cx="125550" cy="84350"/>
            </a:xfrm>
            <a:custGeom>
              <a:avLst/>
              <a:gdLst/>
              <a:ahLst/>
              <a:cxnLst/>
              <a:rect l="l" t="t" r="r" b="b"/>
              <a:pathLst>
                <a:path w="5022" h="3374" extrusionOk="0">
                  <a:moveTo>
                    <a:pt x="1286" y="589"/>
                  </a:moveTo>
                  <a:lnTo>
                    <a:pt x="3759" y="2709"/>
                  </a:lnTo>
                  <a:lnTo>
                    <a:pt x="2670" y="2587"/>
                  </a:lnTo>
                  <a:lnTo>
                    <a:pt x="900" y="674"/>
                  </a:lnTo>
                  <a:lnTo>
                    <a:pt x="1286" y="589"/>
                  </a:lnTo>
                  <a:close/>
                  <a:moveTo>
                    <a:pt x="1365" y="1"/>
                  </a:moveTo>
                  <a:cubicBezTo>
                    <a:pt x="1345" y="1"/>
                    <a:pt x="1324" y="3"/>
                    <a:pt x="1304" y="8"/>
                  </a:cubicBezTo>
                  <a:lnTo>
                    <a:pt x="296" y="226"/>
                  </a:lnTo>
                  <a:cubicBezTo>
                    <a:pt x="83" y="272"/>
                    <a:pt x="0" y="534"/>
                    <a:pt x="148" y="695"/>
                  </a:cubicBezTo>
                  <a:lnTo>
                    <a:pt x="2325" y="3049"/>
                  </a:lnTo>
                  <a:cubicBezTo>
                    <a:pt x="2372" y="3099"/>
                    <a:pt x="2434" y="3130"/>
                    <a:pt x="2502" y="3138"/>
                  </a:cubicBezTo>
                  <a:lnTo>
                    <a:pt x="4608" y="3372"/>
                  </a:lnTo>
                  <a:cubicBezTo>
                    <a:pt x="4619" y="3373"/>
                    <a:pt x="4628" y="3374"/>
                    <a:pt x="4639" y="3374"/>
                  </a:cubicBezTo>
                  <a:cubicBezTo>
                    <a:pt x="4901" y="3374"/>
                    <a:pt x="5022" y="3047"/>
                    <a:pt x="4823" y="2876"/>
                  </a:cubicBezTo>
                  <a:lnTo>
                    <a:pt x="1548" y="69"/>
                  </a:lnTo>
                  <a:cubicBezTo>
                    <a:pt x="1497" y="25"/>
                    <a:pt x="1432" y="1"/>
                    <a:pt x="136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38"/>
            <p:cNvSpPr/>
            <p:nvPr/>
          </p:nvSpPr>
          <p:spPr>
            <a:xfrm>
              <a:off x="3353000" y="3574150"/>
              <a:ext cx="107075" cy="70225"/>
            </a:xfrm>
            <a:custGeom>
              <a:avLst/>
              <a:gdLst/>
              <a:ahLst/>
              <a:cxnLst/>
              <a:rect l="l" t="t" r="r" b="b"/>
              <a:pathLst>
                <a:path w="4283" h="2809" extrusionOk="0">
                  <a:moveTo>
                    <a:pt x="1008" y="1"/>
                  </a:moveTo>
                  <a:lnTo>
                    <a:pt x="0" y="219"/>
                  </a:lnTo>
                  <a:lnTo>
                    <a:pt x="2177" y="2573"/>
                  </a:lnTo>
                  <a:lnTo>
                    <a:pt x="4282" y="2808"/>
                  </a:lnTo>
                  <a:lnTo>
                    <a:pt x="10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38"/>
            <p:cNvSpPr/>
            <p:nvPr/>
          </p:nvSpPr>
          <p:spPr>
            <a:xfrm>
              <a:off x="3344075" y="3567075"/>
              <a:ext cx="125575" cy="84350"/>
            </a:xfrm>
            <a:custGeom>
              <a:avLst/>
              <a:gdLst/>
              <a:ahLst/>
              <a:cxnLst/>
              <a:rect l="l" t="t" r="r" b="b"/>
              <a:pathLst>
                <a:path w="5023" h="3374" extrusionOk="0">
                  <a:moveTo>
                    <a:pt x="1287" y="589"/>
                  </a:moveTo>
                  <a:lnTo>
                    <a:pt x="3759" y="2709"/>
                  </a:lnTo>
                  <a:lnTo>
                    <a:pt x="2671" y="2587"/>
                  </a:lnTo>
                  <a:lnTo>
                    <a:pt x="900" y="674"/>
                  </a:lnTo>
                  <a:lnTo>
                    <a:pt x="1287" y="589"/>
                  </a:lnTo>
                  <a:close/>
                  <a:moveTo>
                    <a:pt x="1366" y="1"/>
                  </a:moveTo>
                  <a:cubicBezTo>
                    <a:pt x="1346" y="1"/>
                    <a:pt x="1325" y="3"/>
                    <a:pt x="1305" y="8"/>
                  </a:cubicBezTo>
                  <a:lnTo>
                    <a:pt x="297" y="226"/>
                  </a:lnTo>
                  <a:cubicBezTo>
                    <a:pt x="83" y="272"/>
                    <a:pt x="1" y="534"/>
                    <a:pt x="149" y="695"/>
                  </a:cubicBezTo>
                  <a:lnTo>
                    <a:pt x="2326" y="3049"/>
                  </a:lnTo>
                  <a:cubicBezTo>
                    <a:pt x="2372" y="3099"/>
                    <a:pt x="2435" y="3130"/>
                    <a:pt x="2503" y="3138"/>
                  </a:cubicBezTo>
                  <a:lnTo>
                    <a:pt x="4609" y="3372"/>
                  </a:lnTo>
                  <a:cubicBezTo>
                    <a:pt x="4619" y="3373"/>
                    <a:pt x="4630" y="3374"/>
                    <a:pt x="4639" y="3374"/>
                  </a:cubicBezTo>
                  <a:cubicBezTo>
                    <a:pt x="4902" y="3374"/>
                    <a:pt x="5023" y="3047"/>
                    <a:pt x="4824" y="2876"/>
                  </a:cubicBezTo>
                  <a:lnTo>
                    <a:pt x="1549" y="69"/>
                  </a:lnTo>
                  <a:cubicBezTo>
                    <a:pt x="1498" y="25"/>
                    <a:pt x="1433" y="1"/>
                    <a:pt x="13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38"/>
            <p:cNvSpPr/>
            <p:nvPr/>
          </p:nvSpPr>
          <p:spPr>
            <a:xfrm>
              <a:off x="3296300" y="3565375"/>
              <a:ext cx="114075" cy="84825"/>
            </a:xfrm>
            <a:custGeom>
              <a:avLst/>
              <a:gdLst/>
              <a:ahLst/>
              <a:cxnLst/>
              <a:rect l="l" t="t" r="r" b="b"/>
              <a:pathLst>
                <a:path w="4563" h="3393" extrusionOk="0">
                  <a:moveTo>
                    <a:pt x="1" y="1"/>
                  </a:moveTo>
                  <a:lnTo>
                    <a:pt x="2457" y="3159"/>
                  </a:lnTo>
                  <a:lnTo>
                    <a:pt x="3276" y="3393"/>
                  </a:lnTo>
                  <a:lnTo>
                    <a:pt x="4562" y="3159"/>
                  </a:lnTo>
                  <a:lnTo>
                    <a:pt x="15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38"/>
            <p:cNvSpPr/>
            <p:nvPr/>
          </p:nvSpPr>
          <p:spPr>
            <a:xfrm>
              <a:off x="3287125" y="3558325"/>
              <a:ext cx="132250" cy="98950"/>
            </a:xfrm>
            <a:custGeom>
              <a:avLst/>
              <a:gdLst/>
              <a:ahLst/>
              <a:cxnLst/>
              <a:rect l="l" t="t" r="r" b="b"/>
              <a:pathLst>
                <a:path w="5290" h="3958" extrusionOk="0">
                  <a:moveTo>
                    <a:pt x="1768" y="566"/>
                  </a:moveTo>
                  <a:lnTo>
                    <a:pt x="4360" y="3258"/>
                  </a:lnTo>
                  <a:lnTo>
                    <a:pt x="3658" y="3385"/>
                  </a:lnTo>
                  <a:lnTo>
                    <a:pt x="2990" y="3194"/>
                  </a:lnTo>
                  <a:lnTo>
                    <a:pt x="946" y="566"/>
                  </a:lnTo>
                  <a:close/>
                  <a:moveTo>
                    <a:pt x="368" y="0"/>
                  </a:moveTo>
                  <a:cubicBezTo>
                    <a:pt x="132" y="0"/>
                    <a:pt x="0" y="271"/>
                    <a:pt x="144" y="457"/>
                  </a:cubicBezTo>
                  <a:lnTo>
                    <a:pt x="2601" y="3614"/>
                  </a:lnTo>
                  <a:cubicBezTo>
                    <a:pt x="2637" y="3662"/>
                    <a:pt x="2688" y="3697"/>
                    <a:pt x="2746" y="3713"/>
                  </a:cubicBezTo>
                  <a:lnTo>
                    <a:pt x="3565" y="3947"/>
                  </a:lnTo>
                  <a:cubicBezTo>
                    <a:pt x="3590" y="3953"/>
                    <a:pt x="3616" y="3957"/>
                    <a:pt x="3643" y="3957"/>
                  </a:cubicBezTo>
                  <a:cubicBezTo>
                    <a:pt x="3660" y="3957"/>
                    <a:pt x="3676" y="3955"/>
                    <a:pt x="3694" y="3953"/>
                  </a:cubicBezTo>
                  <a:lnTo>
                    <a:pt x="4979" y="3719"/>
                  </a:lnTo>
                  <a:cubicBezTo>
                    <a:pt x="5202" y="3678"/>
                    <a:pt x="5289" y="3407"/>
                    <a:pt x="5133" y="3244"/>
                  </a:cubicBezTo>
                  <a:lnTo>
                    <a:pt x="2093" y="86"/>
                  </a:lnTo>
                  <a:cubicBezTo>
                    <a:pt x="2038" y="32"/>
                    <a:pt x="1966" y="0"/>
                    <a:pt x="18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38"/>
            <p:cNvSpPr/>
            <p:nvPr/>
          </p:nvSpPr>
          <p:spPr>
            <a:xfrm>
              <a:off x="3229050" y="3579625"/>
              <a:ext cx="76050" cy="58875"/>
            </a:xfrm>
            <a:custGeom>
              <a:avLst/>
              <a:gdLst/>
              <a:ahLst/>
              <a:cxnLst/>
              <a:rect l="l" t="t" r="r" b="b"/>
              <a:pathLst>
                <a:path w="3042" h="2355" extrusionOk="0">
                  <a:moveTo>
                    <a:pt x="864" y="0"/>
                  </a:moveTo>
                  <a:lnTo>
                    <a:pt x="1" y="249"/>
                  </a:lnTo>
                  <a:lnTo>
                    <a:pt x="1053" y="2238"/>
                  </a:lnTo>
                  <a:lnTo>
                    <a:pt x="3042" y="2354"/>
                  </a:lnTo>
                  <a:lnTo>
                    <a:pt x="86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38"/>
            <p:cNvSpPr/>
            <p:nvPr/>
          </p:nvSpPr>
          <p:spPr>
            <a:xfrm>
              <a:off x="3220700" y="3572575"/>
              <a:ext cx="93800" cy="73050"/>
            </a:xfrm>
            <a:custGeom>
              <a:avLst/>
              <a:gdLst/>
              <a:ahLst/>
              <a:cxnLst/>
              <a:rect l="l" t="t" r="r" b="b"/>
              <a:pathLst>
                <a:path w="3752" h="2922" extrusionOk="0">
                  <a:moveTo>
                    <a:pt x="1109" y="602"/>
                  </a:moveTo>
                  <a:lnTo>
                    <a:pt x="2691" y="2314"/>
                  </a:lnTo>
                  <a:lnTo>
                    <a:pt x="1563" y="2247"/>
                  </a:lnTo>
                  <a:lnTo>
                    <a:pt x="748" y="706"/>
                  </a:lnTo>
                  <a:lnTo>
                    <a:pt x="1109" y="602"/>
                  </a:lnTo>
                  <a:close/>
                  <a:moveTo>
                    <a:pt x="1198" y="1"/>
                  </a:moveTo>
                  <a:cubicBezTo>
                    <a:pt x="1172" y="1"/>
                    <a:pt x="1146" y="4"/>
                    <a:pt x="1120" y="12"/>
                  </a:cubicBezTo>
                  <a:lnTo>
                    <a:pt x="255" y="261"/>
                  </a:lnTo>
                  <a:cubicBezTo>
                    <a:pt x="84" y="311"/>
                    <a:pt x="0" y="506"/>
                    <a:pt x="85" y="665"/>
                  </a:cubicBezTo>
                  <a:lnTo>
                    <a:pt x="1137" y="2653"/>
                  </a:lnTo>
                  <a:cubicBezTo>
                    <a:pt x="1184" y="2740"/>
                    <a:pt x="1272" y="2797"/>
                    <a:pt x="1371" y="2803"/>
                  </a:cubicBezTo>
                  <a:lnTo>
                    <a:pt x="3358" y="2919"/>
                  </a:lnTo>
                  <a:lnTo>
                    <a:pt x="3376" y="2919"/>
                  </a:lnTo>
                  <a:lnTo>
                    <a:pt x="3376" y="2921"/>
                  </a:lnTo>
                  <a:cubicBezTo>
                    <a:pt x="3623" y="2921"/>
                    <a:pt x="3752" y="2627"/>
                    <a:pt x="3583" y="2445"/>
                  </a:cubicBezTo>
                  <a:lnTo>
                    <a:pt x="1405" y="91"/>
                  </a:lnTo>
                  <a:cubicBezTo>
                    <a:pt x="1351" y="32"/>
                    <a:pt x="1276" y="1"/>
                    <a:pt x="11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0149739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Google Shape;2054;p50"/>
          <p:cNvSpPr txBox="1">
            <a:spLocks noGrp="1"/>
          </p:cNvSpPr>
          <p:nvPr>
            <p:ph type="title"/>
          </p:nvPr>
        </p:nvSpPr>
        <p:spPr>
          <a:xfrm>
            <a:off x="626624" y="338175"/>
            <a:ext cx="7060715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PENDEKATAN KEAMANAN SISTEM INFORMASI</a:t>
            </a:r>
          </a:p>
        </p:txBody>
      </p:sp>
      <p:sp>
        <p:nvSpPr>
          <p:cNvPr id="2055" name="Google Shape;2055;p50"/>
          <p:cNvSpPr txBox="1">
            <a:spLocks noGrp="1"/>
          </p:cNvSpPr>
          <p:nvPr>
            <p:ph type="body" idx="1"/>
          </p:nvPr>
        </p:nvSpPr>
        <p:spPr>
          <a:xfrm>
            <a:off x="3464998" y="2991799"/>
            <a:ext cx="2214000" cy="11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id-ID" dirty="0"/>
              <a:t>Pendekatan investigasi berguna untuk mendeteksi intrusi dan proses</a:t>
            </a:r>
            <a:r>
              <a:rPr lang="en-US" dirty="0"/>
              <a:t> </a:t>
            </a:r>
            <a:r>
              <a:rPr lang="id-ID" dirty="0"/>
              <a:t>yang memodifikasi sistem dari keadaan normal ke keadaan tidak normal </a:t>
            </a:r>
            <a:endParaRPr dirty="0"/>
          </a:p>
        </p:txBody>
      </p:sp>
      <p:sp>
        <p:nvSpPr>
          <p:cNvPr id="2057" name="Google Shape;2057;p50"/>
          <p:cNvSpPr txBox="1">
            <a:spLocks noGrp="1"/>
          </p:cNvSpPr>
          <p:nvPr>
            <p:ph type="body" idx="3"/>
          </p:nvPr>
        </p:nvSpPr>
        <p:spPr>
          <a:xfrm>
            <a:off x="835218" y="2981675"/>
            <a:ext cx="2214000" cy="11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id-ID" dirty="0"/>
              <a:t>Pendekatan preventif berguna untuk mencegah kemungkinan</a:t>
            </a:r>
            <a:r>
              <a:rPr lang="en-US" dirty="0"/>
              <a:t> </a:t>
            </a:r>
            <a:r>
              <a:rPr lang="id-ID" dirty="0"/>
              <a:t>ancaman dan kelemahan yang terjadi</a:t>
            </a:r>
            <a:endParaRPr dirty="0"/>
          </a:p>
        </p:txBody>
      </p:sp>
      <p:sp>
        <p:nvSpPr>
          <p:cNvPr id="2059" name="Google Shape;2059;p50"/>
          <p:cNvSpPr txBox="1">
            <a:spLocks noGrp="1"/>
          </p:cNvSpPr>
          <p:nvPr>
            <p:ph type="body" idx="5"/>
          </p:nvPr>
        </p:nvSpPr>
        <p:spPr>
          <a:xfrm>
            <a:off x="6094778" y="2981675"/>
            <a:ext cx="2214000" cy="11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id-ID" dirty="0"/>
              <a:t>Pendekatan korektif berguna untuk kembali normal jika keadaan sistem</a:t>
            </a:r>
            <a:r>
              <a:rPr lang="en-US" dirty="0"/>
              <a:t> </a:t>
            </a:r>
            <a:r>
              <a:rPr lang="id-ID" dirty="0"/>
              <a:t>tidak seimbang ketika </a:t>
            </a:r>
            <a:r>
              <a:rPr lang="id-ID" dirty="0" err="1"/>
              <a:t>dikoreks</a:t>
            </a:r>
            <a:r>
              <a:rPr lang="en-US" dirty="0" err="1"/>
              <a:t>i</a:t>
            </a:r>
            <a:r>
              <a:rPr lang="en-US" dirty="0"/>
              <a:t>.</a:t>
            </a:r>
            <a:endParaRPr dirty="0"/>
          </a:p>
        </p:txBody>
      </p:sp>
      <p:sp>
        <p:nvSpPr>
          <p:cNvPr id="2061" name="Google Shape;2061;p50"/>
          <p:cNvSpPr/>
          <p:nvPr/>
        </p:nvSpPr>
        <p:spPr>
          <a:xfrm>
            <a:off x="1539625" y="1900825"/>
            <a:ext cx="805200" cy="805200"/>
          </a:xfrm>
          <a:prstGeom prst="ellipse">
            <a:avLst/>
          </a:pr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1</a:t>
            </a:r>
            <a:endParaRPr sz="2400" dirty="0"/>
          </a:p>
        </p:txBody>
      </p:sp>
      <p:sp>
        <p:nvSpPr>
          <p:cNvPr id="2062" name="Google Shape;2062;p50"/>
          <p:cNvSpPr/>
          <p:nvPr/>
        </p:nvSpPr>
        <p:spPr>
          <a:xfrm>
            <a:off x="4169400" y="1900825"/>
            <a:ext cx="805200" cy="805200"/>
          </a:xfrm>
          <a:prstGeom prst="ellipse">
            <a:avLst/>
          </a:pr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2</a:t>
            </a:r>
            <a:endParaRPr lang="id-ID" sz="2400" dirty="0"/>
          </a:p>
        </p:txBody>
      </p:sp>
      <p:sp>
        <p:nvSpPr>
          <p:cNvPr id="2063" name="Google Shape;2063;p50"/>
          <p:cNvSpPr/>
          <p:nvPr/>
        </p:nvSpPr>
        <p:spPr>
          <a:xfrm>
            <a:off x="6799175" y="1900825"/>
            <a:ext cx="805200" cy="805200"/>
          </a:xfrm>
          <a:prstGeom prst="ellipse">
            <a:avLst/>
          </a:pr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3</a:t>
            </a:r>
            <a:endParaRPr sz="2400" dirty="0"/>
          </a:p>
        </p:txBody>
      </p:sp>
      <p:cxnSp>
        <p:nvCxnSpPr>
          <p:cNvPr id="2064" name="Google Shape;2064;p50"/>
          <p:cNvCxnSpPr>
            <a:cxnSpLocks/>
            <a:stCxn id="2061" idx="2"/>
          </p:cNvCxnSpPr>
          <p:nvPr/>
        </p:nvCxnSpPr>
        <p:spPr>
          <a:xfrm rot="10800000">
            <a:off x="-218975" y="2303425"/>
            <a:ext cx="1758600" cy="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65" name="Google Shape;2065;p50"/>
          <p:cNvCxnSpPr>
            <a:cxnSpLocks/>
            <a:stCxn id="2063" idx="6"/>
          </p:cNvCxnSpPr>
          <p:nvPr/>
        </p:nvCxnSpPr>
        <p:spPr>
          <a:xfrm>
            <a:off x="7604375" y="2303425"/>
            <a:ext cx="1596900" cy="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0" name="Google Shape;2330;p54"/>
          <p:cNvSpPr txBox="1">
            <a:spLocks noGrp="1"/>
          </p:cNvSpPr>
          <p:nvPr>
            <p:ph type="subTitle" idx="1"/>
          </p:nvPr>
        </p:nvSpPr>
        <p:spPr>
          <a:xfrm>
            <a:off x="626624" y="834115"/>
            <a:ext cx="3945376" cy="3456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a. </a:t>
            </a:r>
            <a:r>
              <a:rPr lang="en-US" dirty="0" err="1"/>
              <a:t>Pengendalian</a:t>
            </a:r>
            <a:r>
              <a:rPr lang="en-US" dirty="0"/>
              <a:t> </a:t>
            </a:r>
            <a:r>
              <a:rPr lang="en-US" dirty="0" err="1"/>
              <a:t>Keamanan</a:t>
            </a:r>
            <a:r>
              <a:rPr lang="en-US" dirty="0"/>
              <a:t> Sistem Informasi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</a:t>
            </a:r>
          </a:p>
        </p:txBody>
      </p:sp>
      <p:sp>
        <p:nvSpPr>
          <p:cNvPr id="2331" name="Google Shape;2331;p54"/>
          <p:cNvSpPr txBox="1">
            <a:spLocks noGrp="1"/>
          </p:cNvSpPr>
          <p:nvPr>
            <p:ph type="body" idx="2"/>
          </p:nvPr>
        </p:nvSpPr>
        <p:spPr>
          <a:xfrm>
            <a:off x="649124" y="1144579"/>
            <a:ext cx="2925900" cy="23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 err="1"/>
              <a:t>Kontrol</a:t>
            </a:r>
            <a:r>
              <a:rPr lang="en-US" dirty="0"/>
              <a:t> </a:t>
            </a:r>
            <a:r>
              <a:rPr lang="en-US" dirty="0" err="1"/>
              <a:t>administratif</a:t>
            </a:r>
            <a:endParaRPr lang="en-US" dirty="0"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 err="1"/>
              <a:t>Kontrol</a:t>
            </a:r>
            <a:r>
              <a:rPr lang="en-US" dirty="0"/>
              <a:t> </a:t>
            </a:r>
            <a:r>
              <a:rPr lang="en-US" dirty="0" err="1"/>
              <a:t>pengembangan</a:t>
            </a:r>
            <a:r>
              <a:rPr lang="en-US" dirty="0"/>
              <a:t> dan </a:t>
            </a:r>
            <a:r>
              <a:rPr lang="en-US" dirty="0" err="1"/>
              <a:t>pemeliharaan</a:t>
            </a:r>
            <a:r>
              <a:rPr lang="en-US" dirty="0"/>
              <a:t> sistem</a:t>
            </a: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 err="1"/>
              <a:t>Kontrol</a:t>
            </a:r>
            <a:r>
              <a:rPr lang="en-US" dirty="0"/>
              <a:t> </a:t>
            </a:r>
            <a:r>
              <a:rPr lang="en-US" dirty="0" err="1"/>
              <a:t>operasional</a:t>
            </a:r>
            <a:endParaRPr lang="en-US" dirty="0"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 err="1"/>
              <a:t>Perlindungan</a:t>
            </a:r>
            <a:r>
              <a:rPr lang="en-US" dirty="0"/>
              <a:t> fisik </a:t>
            </a:r>
            <a:r>
              <a:rPr lang="en-US" dirty="0" err="1"/>
              <a:t>pusat</a:t>
            </a:r>
            <a:r>
              <a:rPr lang="en-US" dirty="0"/>
              <a:t> data</a:t>
            </a: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 err="1"/>
              <a:t>Kontrol</a:t>
            </a:r>
            <a:r>
              <a:rPr lang="en-US" dirty="0"/>
              <a:t> perangkat </a:t>
            </a:r>
            <a:r>
              <a:rPr lang="en-US" dirty="0" err="1"/>
              <a:t>keras</a:t>
            </a:r>
            <a:endParaRPr lang="en-US" dirty="0"/>
          </a:p>
        </p:txBody>
      </p:sp>
      <p:sp>
        <p:nvSpPr>
          <p:cNvPr id="2332" name="Google Shape;2332;p54"/>
          <p:cNvSpPr txBox="1">
            <a:spLocks noGrp="1"/>
          </p:cNvSpPr>
          <p:nvPr>
            <p:ph type="title"/>
          </p:nvPr>
        </p:nvSpPr>
        <p:spPr>
          <a:xfrm>
            <a:off x="626624" y="338175"/>
            <a:ext cx="7526775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800" dirty="0"/>
              <a:t>PENGAWASAN UMUM YANG DAPAT DITERAPKAN PADA PERUSAHAAN </a:t>
            </a:r>
          </a:p>
        </p:txBody>
      </p:sp>
      <p:sp>
        <p:nvSpPr>
          <p:cNvPr id="2" name="Google Shape;2331;p54">
            <a:extLst>
              <a:ext uri="{FF2B5EF4-FFF2-40B4-BE49-F238E27FC236}">
                <a16:creationId xmlns:a16="http://schemas.microsoft.com/office/drawing/2014/main" id="{1C5A8D63-E95F-5CE7-8D3C-19141657B020}"/>
              </a:ext>
            </a:extLst>
          </p:cNvPr>
          <p:cNvSpPr txBox="1">
            <a:spLocks/>
          </p:cNvSpPr>
          <p:nvPr/>
        </p:nvSpPr>
        <p:spPr>
          <a:xfrm>
            <a:off x="4799366" y="1144579"/>
            <a:ext cx="2925900" cy="239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nb-NO" dirty="0"/>
              <a:t>Kesulitan penegak hukum mengikuti perkembangan teknologi.</a:t>
            </a: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nb-NO" dirty="0"/>
              <a:t>Kompleksitas sistem dan potensi celah keamanan.</a:t>
            </a: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nb-NO" dirty="0"/>
              <a:t>Penggunaan sistem terhubung ke Internet meningkatkan risiko</a:t>
            </a:r>
          </a:p>
        </p:txBody>
      </p:sp>
    </p:spTree>
    <p:extLst>
      <p:ext uri="{BB962C8B-B14F-4D97-AF65-F5344CB8AC3E}">
        <p14:creationId xmlns:p14="http://schemas.microsoft.com/office/powerpoint/2010/main" val="8683593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0" name="Google Shape;2330;p54"/>
          <p:cNvSpPr txBox="1">
            <a:spLocks noGrp="1"/>
          </p:cNvSpPr>
          <p:nvPr>
            <p:ph type="subTitle" idx="1"/>
          </p:nvPr>
        </p:nvSpPr>
        <p:spPr>
          <a:xfrm>
            <a:off x="626624" y="834115"/>
            <a:ext cx="3945376" cy="3456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b. </a:t>
            </a:r>
            <a:r>
              <a:rPr lang="en-US" dirty="0" err="1"/>
              <a:t>Terdapat</a:t>
            </a:r>
            <a:r>
              <a:rPr lang="en-US" dirty="0"/>
              <a:t> 4 </a:t>
            </a:r>
            <a:r>
              <a:rPr lang="en-US" dirty="0" err="1"/>
              <a:t>Prinsip</a:t>
            </a:r>
            <a:r>
              <a:rPr lang="en-US" dirty="0"/>
              <a:t> </a:t>
            </a:r>
            <a:r>
              <a:rPr lang="en-US" dirty="0" err="1"/>
              <a:t>Keandalan</a:t>
            </a:r>
            <a:r>
              <a:rPr lang="en-US" dirty="0"/>
              <a:t> system</a:t>
            </a:r>
          </a:p>
        </p:txBody>
      </p:sp>
      <p:sp>
        <p:nvSpPr>
          <p:cNvPr id="2331" name="Google Shape;2331;p54"/>
          <p:cNvSpPr txBox="1">
            <a:spLocks noGrp="1"/>
          </p:cNvSpPr>
          <p:nvPr>
            <p:ph type="body" idx="2"/>
          </p:nvPr>
        </p:nvSpPr>
        <p:spPr>
          <a:xfrm>
            <a:off x="649123" y="1144579"/>
            <a:ext cx="7504275" cy="23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Availability,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dibutuhkan</a:t>
            </a:r>
            <a:r>
              <a:rPr lang="en-US" dirty="0"/>
              <a:t> sistem </a:t>
            </a:r>
            <a:r>
              <a:rPr lang="en-US" dirty="0" err="1"/>
              <a:t>tersedia</a:t>
            </a:r>
            <a:r>
              <a:rPr lang="en-US" dirty="0"/>
              <a:t>.</a:t>
            </a: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 err="1"/>
              <a:t>Keamanan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fitur</a:t>
            </a:r>
            <a:r>
              <a:rPr lang="en-US" dirty="0"/>
              <a:t> </a:t>
            </a:r>
            <a:r>
              <a:rPr lang="en-US" dirty="0" err="1"/>
              <a:t>utama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sistem.</a:t>
            </a: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Dapat </a:t>
            </a:r>
            <a:r>
              <a:rPr lang="en-US" dirty="0" err="1"/>
              <a:t>dipertahankan</a:t>
            </a:r>
            <a:r>
              <a:rPr lang="en-US" dirty="0"/>
              <a:t>, jika perlu sistem dapat </a:t>
            </a:r>
            <a:r>
              <a:rPr lang="en-US" dirty="0" err="1"/>
              <a:t>dimodifikasi</a:t>
            </a:r>
            <a:r>
              <a:rPr lang="en-US" dirty="0"/>
              <a:t> </a:t>
            </a:r>
            <a:r>
              <a:rPr lang="en-US" dirty="0" err="1"/>
              <a:t>tanpa</a:t>
            </a:r>
            <a:r>
              <a:rPr lang="en-US" dirty="0"/>
              <a:t> </a:t>
            </a:r>
            <a:r>
              <a:rPr lang="en-US" dirty="0" err="1"/>
              <a:t>mempengaruhi</a:t>
            </a:r>
            <a:r>
              <a:rPr lang="en-US" dirty="0"/>
              <a:t> </a:t>
            </a:r>
            <a:r>
              <a:rPr lang="en-US" dirty="0" err="1"/>
              <a:t>ketersediaan</a:t>
            </a:r>
            <a:r>
              <a:rPr lang="en-US" dirty="0"/>
              <a:t>, </a:t>
            </a:r>
            <a:r>
              <a:rPr lang="en-US" dirty="0" err="1"/>
              <a:t>keamanan</a:t>
            </a:r>
            <a:r>
              <a:rPr lang="en-US" dirty="0"/>
              <a:t>, dan </a:t>
            </a:r>
            <a:r>
              <a:rPr lang="en-US" dirty="0" err="1"/>
              <a:t>integritas</a:t>
            </a:r>
            <a:r>
              <a:rPr lang="en-US" dirty="0"/>
              <a:t> sistem.</a:t>
            </a: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 err="1"/>
              <a:t>Integritas</a:t>
            </a:r>
            <a:r>
              <a:rPr lang="en-US" dirty="0"/>
              <a:t>, </a:t>
            </a:r>
            <a:r>
              <a:rPr lang="en-US" dirty="0" err="1"/>
              <a:t>pemrosesan</a:t>
            </a:r>
            <a:r>
              <a:rPr lang="en-US" dirty="0"/>
              <a:t> sistem yang </a:t>
            </a:r>
            <a:r>
              <a:rPr lang="en-US" dirty="0" err="1"/>
              <a:t>lengkap</a:t>
            </a:r>
            <a:r>
              <a:rPr lang="en-US" dirty="0"/>
              <a:t>, </a:t>
            </a:r>
            <a:r>
              <a:rPr lang="en-US" dirty="0" err="1"/>
              <a:t>akurat</a:t>
            </a:r>
            <a:r>
              <a:rPr lang="en-US" dirty="0"/>
              <a:t>, </a:t>
            </a:r>
            <a:r>
              <a:rPr lang="en-US" dirty="0" err="1"/>
              <a:t>tepat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 dan </a:t>
            </a:r>
            <a:r>
              <a:rPr lang="en-US" dirty="0" err="1"/>
              <a:t>resmi</a:t>
            </a:r>
            <a:r>
              <a:rPr lang="en-US" dirty="0"/>
              <a:t>.</a:t>
            </a:r>
          </a:p>
        </p:txBody>
      </p:sp>
      <p:sp>
        <p:nvSpPr>
          <p:cNvPr id="2332" name="Google Shape;2332;p54"/>
          <p:cNvSpPr txBox="1">
            <a:spLocks noGrp="1"/>
          </p:cNvSpPr>
          <p:nvPr>
            <p:ph type="title"/>
          </p:nvPr>
        </p:nvSpPr>
        <p:spPr>
          <a:xfrm>
            <a:off x="626624" y="338175"/>
            <a:ext cx="7526775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800" dirty="0"/>
              <a:t>PENGAWASAN UMUM YANG DAPAT DITERAPKAN PADA PERUSAHAAN </a:t>
            </a:r>
          </a:p>
        </p:txBody>
      </p:sp>
    </p:spTree>
    <p:extLst>
      <p:ext uri="{BB962C8B-B14F-4D97-AF65-F5344CB8AC3E}">
        <p14:creationId xmlns:p14="http://schemas.microsoft.com/office/powerpoint/2010/main" val="39263300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0" name="Google Shape;2330;p54"/>
          <p:cNvSpPr txBox="1">
            <a:spLocks noGrp="1"/>
          </p:cNvSpPr>
          <p:nvPr>
            <p:ph type="subTitle" idx="1"/>
          </p:nvPr>
        </p:nvSpPr>
        <p:spPr>
          <a:xfrm>
            <a:off x="626624" y="834115"/>
            <a:ext cx="3945376" cy="3456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c. Cara- cara </a:t>
            </a:r>
            <a:r>
              <a:rPr lang="es-ES" dirty="0" err="1"/>
              <a:t>pengawasan</a:t>
            </a:r>
            <a:r>
              <a:rPr lang="es-ES" dirty="0"/>
              <a:t> </a:t>
            </a:r>
            <a:r>
              <a:rPr lang="es-ES" dirty="0" err="1"/>
              <a:t>terhadap</a:t>
            </a:r>
            <a:r>
              <a:rPr lang="es-ES" dirty="0"/>
              <a:t> input</a:t>
            </a:r>
          </a:p>
        </p:txBody>
      </p:sp>
      <p:sp>
        <p:nvSpPr>
          <p:cNvPr id="2331" name="Google Shape;2331;p54"/>
          <p:cNvSpPr txBox="1">
            <a:spLocks noGrp="1"/>
          </p:cNvSpPr>
          <p:nvPr>
            <p:ph type="body" idx="2"/>
          </p:nvPr>
        </p:nvSpPr>
        <p:spPr>
          <a:xfrm>
            <a:off x="649123" y="1144579"/>
            <a:ext cx="7504275" cy="23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 err="1"/>
              <a:t>Ancaman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Bencana</a:t>
            </a:r>
            <a:r>
              <a:rPr lang="en-US" dirty="0"/>
              <a:t> Alam dan </a:t>
            </a:r>
            <a:r>
              <a:rPr lang="en-US" dirty="0" err="1"/>
              <a:t>Politik</a:t>
            </a:r>
            <a:r>
              <a:rPr lang="en-US" dirty="0"/>
              <a:t>: </a:t>
            </a:r>
            <a:r>
              <a:rPr lang="en-US" dirty="0" err="1"/>
              <a:t>Kebakaran</a:t>
            </a:r>
            <a:r>
              <a:rPr lang="en-US" dirty="0"/>
              <a:t>, </a:t>
            </a:r>
            <a:r>
              <a:rPr lang="en-US" dirty="0" err="1"/>
              <a:t>banjir</a:t>
            </a:r>
            <a:r>
              <a:rPr lang="en-US" dirty="0"/>
              <a:t>, </a:t>
            </a:r>
            <a:r>
              <a:rPr lang="en-US" dirty="0" err="1"/>
              <a:t>gempa</a:t>
            </a:r>
            <a:r>
              <a:rPr lang="en-US" dirty="0"/>
              <a:t> </a:t>
            </a:r>
            <a:r>
              <a:rPr lang="en-US" dirty="0" err="1"/>
              <a:t>bumi</a:t>
            </a:r>
            <a:r>
              <a:rPr lang="en-US" dirty="0"/>
              <a:t>, </a:t>
            </a:r>
            <a:r>
              <a:rPr lang="en-US" dirty="0" err="1"/>
              <a:t>badai</a:t>
            </a:r>
            <a:r>
              <a:rPr lang="en-US" dirty="0"/>
              <a:t> </a:t>
            </a:r>
            <a:r>
              <a:rPr lang="en-US" dirty="0" err="1"/>
              <a:t>angin</a:t>
            </a:r>
            <a:r>
              <a:rPr lang="en-US" dirty="0"/>
              <a:t>, dan </a:t>
            </a:r>
            <a:r>
              <a:rPr lang="en-US" dirty="0" err="1"/>
              <a:t>perang</a:t>
            </a:r>
            <a:r>
              <a:rPr lang="en-US" dirty="0"/>
              <a:t>.</a:t>
            </a: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 err="1"/>
              <a:t>Ancaman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Kesalahan</a:t>
            </a:r>
            <a:r>
              <a:rPr lang="en-US" dirty="0"/>
              <a:t> Perangkat </a:t>
            </a:r>
            <a:r>
              <a:rPr lang="en-US" dirty="0" err="1"/>
              <a:t>Lunak</a:t>
            </a:r>
            <a:r>
              <a:rPr lang="en-US" dirty="0"/>
              <a:t> dan </a:t>
            </a:r>
            <a:r>
              <a:rPr lang="en-US" dirty="0" err="1"/>
              <a:t>Peralatan</a:t>
            </a:r>
            <a:r>
              <a:rPr lang="en-US" dirty="0"/>
              <a:t>: </a:t>
            </a:r>
            <a:r>
              <a:rPr lang="en-US" dirty="0" err="1"/>
              <a:t>Kegagalan</a:t>
            </a:r>
            <a:r>
              <a:rPr lang="en-US" dirty="0"/>
              <a:t> perangkat </a:t>
            </a:r>
            <a:r>
              <a:rPr lang="en-US" dirty="0" err="1"/>
              <a:t>keras</a:t>
            </a:r>
            <a:r>
              <a:rPr lang="en-US" dirty="0"/>
              <a:t> dan </a:t>
            </a:r>
            <a:r>
              <a:rPr lang="en-US" dirty="0" err="1"/>
              <a:t>lunak</a:t>
            </a:r>
            <a:r>
              <a:rPr lang="en-US" dirty="0"/>
              <a:t>, </a:t>
            </a:r>
            <a:r>
              <a:rPr lang="en-US" dirty="0" err="1"/>
              <a:t>gangguan</a:t>
            </a:r>
            <a:r>
              <a:rPr lang="en-US" dirty="0"/>
              <a:t> </a:t>
            </a:r>
            <a:r>
              <a:rPr lang="en-US" dirty="0" err="1"/>
              <a:t>listrik</a:t>
            </a:r>
            <a:r>
              <a:rPr lang="en-US" dirty="0"/>
              <a:t>,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kesalahan</a:t>
            </a:r>
            <a:r>
              <a:rPr lang="en-US" dirty="0"/>
              <a:t> </a:t>
            </a:r>
            <a:r>
              <a:rPr lang="en-US" dirty="0" err="1"/>
              <a:t>transmisi</a:t>
            </a:r>
            <a:r>
              <a:rPr lang="en-US" dirty="0"/>
              <a:t> data.</a:t>
            </a: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 err="1"/>
              <a:t>Ancaman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Tindakan Tidak </a:t>
            </a:r>
            <a:r>
              <a:rPr lang="en-US" dirty="0" err="1"/>
              <a:t>Disengaja</a:t>
            </a:r>
            <a:r>
              <a:rPr lang="en-US" dirty="0"/>
              <a:t>: </a:t>
            </a:r>
            <a:r>
              <a:rPr lang="en-US" dirty="0" err="1"/>
              <a:t>Kecelakaan</a:t>
            </a:r>
            <a:r>
              <a:rPr lang="en-US" dirty="0"/>
              <a:t>, </a:t>
            </a:r>
            <a:r>
              <a:rPr lang="en-US" dirty="0" err="1"/>
              <a:t>kesalahan</a:t>
            </a:r>
            <a:r>
              <a:rPr lang="en-US" dirty="0"/>
              <a:t>, </a:t>
            </a:r>
            <a:r>
              <a:rPr lang="en-US" dirty="0" err="1"/>
              <a:t>kehilangan</a:t>
            </a:r>
            <a:r>
              <a:rPr lang="en-US" dirty="0"/>
              <a:t>, dan </a:t>
            </a:r>
            <a:r>
              <a:rPr lang="en-US" dirty="0" err="1"/>
              <a:t>ketidakpenuhan</a:t>
            </a:r>
            <a:r>
              <a:rPr lang="en-US" dirty="0"/>
              <a:t> sistem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kebutuhan</a:t>
            </a:r>
            <a:r>
              <a:rPr lang="en-US" dirty="0"/>
              <a:t> </a:t>
            </a:r>
            <a:r>
              <a:rPr lang="en-US" dirty="0" err="1"/>
              <a:t>perusahaan</a:t>
            </a:r>
            <a:r>
              <a:rPr lang="en-US" dirty="0"/>
              <a:t>.</a:t>
            </a: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 err="1"/>
              <a:t>Ancaman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Tindakan </a:t>
            </a:r>
            <a:r>
              <a:rPr lang="en-US" dirty="0" err="1"/>
              <a:t>Jahat</a:t>
            </a:r>
            <a:r>
              <a:rPr lang="en-US" dirty="0"/>
              <a:t>: </a:t>
            </a:r>
            <a:r>
              <a:rPr lang="en-US" dirty="0" err="1"/>
              <a:t>Sabotase</a:t>
            </a:r>
            <a:r>
              <a:rPr lang="en-US" dirty="0"/>
              <a:t>, </a:t>
            </a:r>
            <a:r>
              <a:rPr lang="en-US" dirty="0" err="1"/>
              <a:t>penipuan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, dan </a:t>
            </a:r>
            <a:r>
              <a:rPr lang="en-US" dirty="0" err="1"/>
              <a:t>penggelapan</a:t>
            </a:r>
            <a:r>
              <a:rPr lang="en-US" dirty="0"/>
              <a:t>.</a:t>
            </a:r>
          </a:p>
        </p:txBody>
      </p:sp>
      <p:sp>
        <p:nvSpPr>
          <p:cNvPr id="2332" name="Google Shape;2332;p54"/>
          <p:cNvSpPr txBox="1">
            <a:spLocks noGrp="1"/>
          </p:cNvSpPr>
          <p:nvPr>
            <p:ph type="title"/>
          </p:nvPr>
        </p:nvSpPr>
        <p:spPr>
          <a:xfrm>
            <a:off x="626624" y="338175"/>
            <a:ext cx="7526775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800" dirty="0"/>
              <a:t>PENGAWASAN UMUM YANG DAPAT DITERAPKAN PADA PERUSAHAAN </a:t>
            </a:r>
          </a:p>
        </p:txBody>
      </p:sp>
    </p:spTree>
    <p:extLst>
      <p:ext uri="{BB962C8B-B14F-4D97-AF65-F5344CB8AC3E}">
        <p14:creationId xmlns:p14="http://schemas.microsoft.com/office/powerpoint/2010/main" val="12049229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0" name="Google Shape;2330;p54"/>
          <p:cNvSpPr txBox="1">
            <a:spLocks noGrp="1"/>
          </p:cNvSpPr>
          <p:nvPr>
            <p:ph type="subTitle" idx="1"/>
          </p:nvPr>
        </p:nvSpPr>
        <p:spPr>
          <a:xfrm>
            <a:off x="626624" y="834115"/>
            <a:ext cx="3945376" cy="3456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a. Definisi dari pengendalian internal </a:t>
            </a:r>
          </a:p>
        </p:txBody>
      </p:sp>
      <p:sp>
        <p:nvSpPr>
          <p:cNvPr id="2331" name="Google Shape;2331;p54"/>
          <p:cNvSpPr txBox="1">
            <a:spLocks noGrp="1"/>
          </p:cNvSpPr>
          <p:nvPr>
            <p:ph type="body" idx="2"/>
          </p:nvPr>
        </p:nvSpPr>
        <p:spPr>
          <a:xfrm>
            <a:off x="649123" y="1144579"/>
            <a:ext cx="7504275" cy="23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 err="1"/>
              <a:t>Pengendalian</a:t>
            </a:r>
            <a:r>
              <a:rPr lang="en-US" dirty="0"/>
              <a:t> internal </a:t>
            </a:r>
            <a:r>
              <a:rPr lang="en-US" dirty="0" err="1"/>
              <a:t>adalah</a:t>
            </a:r>
            <a:r>
              <a:rPr lang="en-US" dirty="0"/>
              <a:t> strategi </a:t>
            </a:r>
            <a:r>
              <a:rPr lang="en-US" dirty="0" err="1"/>
              <a:t>bisnis</a:t>
            </a:r>
            <a:r>
              <a:rPr lang="en-US" dirty="0"/>
              <a:t> yang </a:t>
            </a:r>
            <a:r>
              <a:rPr lang="en-US" dirty="0" err="1"/>
              <a:t>digunakan</a:t>
            </a:r>
            <a:r>
              <a:rPr lang="en-US" dirty="0"/>
              <a:t> untuk </a:t>
            </a:r>
            <a:r>
              <a:rPr lang="en-US" dirty="0" err="1"/>
              <a:t>menjaga</a:t>
            </a:r>
            <a:r>
              <a:rPr lang="en-US" dirty="0"/>
              <a:t> </a:t>
            </a:r>
            <a:r>
              <a:rPr lang="en-US" dirty="0" err="1"/>
              <a:t>aset</a:t>
            </a:r>
            <a:r>
              <a:rPr lang="en-US" dirty="0"/>
              <a:t>, </a:t>
            </a: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yang </a:t>
            </a:r>
            <a:r>
              <a:rPr lang="en-US" dirty="0" err="1"/>
              <a:t>akurat</a:t>
            </a:r>
            <a:r>
              <a:rPr lang="en-US" dirty="0"/>
              <a:t> dan </a:t>
            </a:r>
            <a:r>
              <a:rPr lang="en-US" dirty="0" err="1"/>
              <a:t>andal</a:t>
            </a:r>
            <a:r>
              <a:rPr lang="en-US" dirty="0"/>
              <a:t>, </a:t>
            </a:r>
            <a:r>
              <a:rPr lang="en-US" dirty="0" err="1"/>
              <a:t>mendorong</a:t>
            </a:r>
            <a:r>
              <a:rPr lang="en-US" dirty="0"/>
              <a:t> dan meningkatkan efisiensi </a:t>
            </a:r>
            <a:r>
              <a:rPr lang="en-US" dirty="0" err="1"/>
              <a:t>operasi</a:t>
            </a:r>
            <a:r>
              <a:rPr lang="en-US" dirty="0"/>
              <a:t> </a:t>
            </a:r>
            <a:r>
              <a:rPr lang="en-US" dirty="0" err="1"/>
              <a:t>organisasi</a:t>
            </a:r>
            <a:r>
              <a:rPr lang="en-US" dirty="0"/>
              <a:t>, dan </a:t>
            </a:r>
            <a:r>
              <a:rPr lang="en-US" dirty="0" err="1"/>
              <a:t>mendorong</a:t>
            </a:r>
            <a:r>
              <a:rPr lang="en-US" dirty="0"/>
              <a:t> </a:t>
            </a:r>
            <a:r>
              <a:rPr lang="en-US" dirty="0" err="1"/>
              <a:t>kepatuhan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kebijakan</a:t>
            </a:r>
            <a:r>
              <a:rPr lang="en-US" dirty="0"/>
              <a:t> yang </a:t>
            </a:r>
            <a:r>
              <a:rPr lang="en-US" dirty="0" err="1"/>
              <a:t>ditetapkan</a:t>
            </a:r>
            <a:r>
              <a:rPr lang="en-US" dirty="0"/>
              <a:t>. </a:t>
            </a:r>
          </a:p>
        </p:txBody>
      </p:sp>
      <p:sp>
        <p:nvSpPr>
          <p:cNvPr id="2332" name="Google Shape;2332;p54"/>
          <p:cNvSpPr txBox="1">
            <a:spLocks noGrp="1"/>
          </p:cNvSpPr>
          <p:nvPr>
            <p:ph type="title"/>
          </p:nvPr>
        </p:nvSpPr>
        <p:spPr>
          <a:xfrm>
            <a:off x="626624" y="338175"/>
            <a:ext cx="7526775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800" dirty="0"/>
              <a:t>Pengendalian Internal</a:t>
            </a:r>
          </a:p>
        </p:txBody>
      </p:sp>
    </p:spTree>
    <p:extLst>
      <p:ext uri="{BB962C8B-B14F-4D97-AF65-F5344CB8AC3E}">
        <p14:creationId xmlns:p14="http://schemas.microsoft.com/office/powerpoint/2010/main" val="32533982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0" name="Google Shape;2330;p54"/>
          <p:cNvSpPr txBox="1">
            <a:spLocks noGrp="1"/>
          </p:cNvSpPr>
          <p:nvPr>
            <p:ph type="subTitle" idx="1"/>
          </p:nvPr>
        </p:nvSpPr>
        <p:spPr>
          <a:xfrm>
            <a:off x="626624" y="834115"/>
            <a:ext cx="3945376" cy="3456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b. Komponen Pengendalian</a:t>
            </a:r>
          </a:p>
        </p:txBody>
      </p:sp>
      <p:sp>
        <p:nvSpPr>
          <p:cNvPr id="2331" name="Google Shape;2331;p54"/>
          <p:cNvSpPr txBox="1">
            <a:spLocks noGrp="1"/>
          </p:cNvSpPr>
          <p:nvPr>
            <p:ph type="body" idx="2"/>
          </p:nvPr>
        </p:nvSpPr>
        <p:spPr>
          <a:xfrm>
            <a:off x="649123" y="1144579"/>
            <a:ext cx="7504275" cy="23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COSO mengidentifikasi lima </a:t>
            </a:r>
            <a:r>
              <a:rPr lang="en-US" dirty="0" err="1"/>
              <a:t>komponen</a:t>
            </a:r>
            <a:r>
              <a:rPr lang="en-US" dirty="0"/>
              <a:t> </a:t>
            </a:r>
            <a:r>
              <a:rPr lang="en-US" dirty="0" err="1"/>
              <a:t>pengendalian</a:t>
            </a:r>
            <a:r>
              <a:rPr lang="en-US" dirty="0"/>
              <a:t> intern, </a:t>
            </a:r>
            <a:r>
              <a:rPr lang="en-US" dirty="0" err="1"/>
              <a:t>sementara</a:t>
            </a:r>
            <a:r>
              <a:rPr lang="en-US" dirty="0"/>
              <a:t> ISACF </a:t>
            </a:r>
            <a:r>
              <a:rPr lang="en-US" dirty="0" err="1"/>
              <a:t>mengembangkan</a:t>
            </a:r>
            <a:r>
              <a:rPr lang="en-US" dirty="0"/>
              <a:t> COBIT, yang </a:t>
            </a:r>
            <a:r>
              <a:rPr lang="en-US" dirty="0" err="1"/>
              <a:t>mengkonsolidasikan</a:t>
            </a:r>
            <a:r>
              <a:rPr lang="en-US" dirty="0"/>
              <a:t> </a:t>
            </a:r>
            <a:r>
              <a:rPr lang="en-US" dirty="0" err="1"/>
              <a:t>standar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berbagai</a:t>
            </a:r>
            <a:r>
              <a:rPr lang="en-US" dirty="0"/>
              <a:t> </a:t>
            </a:r>
            <a:r>
              <a:rPr lang="en-US" dirty="0" err="1"/>
              <a:t>sumber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kerangka</a:t>
            </a:r>
            <a:r>
              <a:rPr lang="en-US" dirty="0"/>
              <a:t>. COBIT </a:t>
            </a:r>
            <a:r>
              <a:rPr lang="en-US" dirty="0" err="1"/>
              <a:t>mempertimbangkan</a:t>
            </a:r>
            <a:r>
              <a:rPr lang="en-US" dirty="0"/>
              <a:t> </a:t>
            </a:r>
            <a:r>
              <a:rPr lang="en-US" dirty="0" err="1"/>
              <a:t>tiga</a:t>
            </a:r>
            <a:r>
              <a:rPr lang="en-US" dirty="0"/>
              <a:t> </a:t>
            </a:r>
            <a:r>
              <a:rPr lang="en-US" dirty="0" err="1"/>
              <a:t>dimensi</a:t>
            </a:r>
            <a:r>
              <a:rPr lang="en-US" dirty="0"/>
              <a:t> </a:t>
            </a:r>
            <a:r>
              <a:rPr lang="en-US" dirty="0" err="1"/>
              <a:t>pengendalian</a:t>
            </a:r>
            <a:r>
              <a:rPr lang="en-US" dirty="0"/>
              <a:t> yang </a:t>
            </a:r>
            <a:r>
              <a:rPr lang="en-US" dirty="0" err="1"/>
              <a:t>menguntungkan</a:t>
            </a:r>
            <a:r>
              <a:rPr lang="en-US" dirty="0"/>
              <a:t>:</a:t>
            </a:r>
          </a:p>
          <a:p>
            <a:pPr marL="4826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+mj-lt"/>
              <a:buAutoNum type="arabicPeriod"/>
            </a:pPr>
            <a:r>
              <a:rPr lang="en-US" dirty="0"/>
              <a:t>Tujuan </a:t>
            </a:r>
            <a:r>
              <a:rPr lang="en-US" dirty="0" err="1"/>
              <a:t>Bisnis</a:t>
            </a:r>
            <a:r>
              <a:rPr lang="en-US" dirty="0"/>
              <a:t>: Informasi harus </a:t>
            </a:r>
            <a:r>
              <a:rPr lang="en-US" dirty="0" err="1"/>
              <a:t>memenuhi</a:t>
            </a:r>
            <a:r>
              <a:rPr lang="en-US" dirty="0"/>
              <a:t> </a:t>
            </a:r>
            <a:r>
              <a:rPr lang="en-US" dirty="0" err="1"/>
              <a:t>persyaratan</a:t>
            </a:r>
            <a:r>
              <a:rPr lang="en-US" dirty="0"/>
              <a:t> </a:t>
            </a:r>
            <a:r>
              <a:rPr lang="en-US" dirty="0" err="1"/>
              <a:t>bisnis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COBIT untuk </a:t>
            </a:r>
            <a:r>
              <a:rPr lang="en-US" dirty="0" err="1"/>
              <a:t>mencapai</a:t>
            </a:r>
            <a:r>
              <a:rPr lang="en-US" dirty="0"/>
              <a:t> tujuan </a:t>
            </a:r>
            <a:r>
              <a:rPr lang="en-US" dirty="0" err="1"/>
              <a:t>bisnis</a:t>
            </a:r>
            <a:r>
              <a:rPr lang="en-US" dirty="0"/>
              <a:t>.</a:t>
            </a:r>
          </a:p>
          <a:p>
            <a:pPr marL="4826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+mj-lt"/>
              <a:buAutoNum type="arabicPeriod"/>
            </a:pPr>
            <a:r>
              <a:rPr lang="en-US" dirty="0" err="1"/>
              <a:t>Sumber</a:t>
            </a:r>
            <a:r>
              <a:rPr lang="en-US" dirty="0"/>
              <a:t> Daya IT: </a:t>
            </a:r>
            <a:r>
              <a:rPr lang="en-US" dirty="0" err="1"/>
              <a:t>Melibatkan</a:t>
            </a:r>
            <a:r>
              <a:rPr lang="en-US" dirty="0"/>
              <a:t> orang, sistem aplikasi, teknologi, </a:t>
            </a:r>
            <a:r>
              <a:rPr lang="en-US" dirty="0" err="1"/>
              <a:t>fasilitas</a:t>
            </a:r>
            <a:r>
              <a:rPr lang="en-US" dirty="0"/>
              <a:t>, dan data.</a:t>
            </a:r>
          </a:p>
          <a:p>
            <a:pPr marL="4826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+mj-lt"/>
              <a:buAutoNum type="arabicPeriod"/>
            </a:pPr>
            <a:r>
              <a:rPr lang="en-US" dirty="0"/>
              <a:t>Proses TI: </a:t>
            </a:r>
            <a:r>
              <a:rPr lang="en-US" dirty="0" err="1"/>
              <a:t>Terdiri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perencanaan</a:t>
            </a:r>
            <a:r>
              <a:rPr lang="en-US" dirty="0"/>
              <a:t> dan </a:t>
            </a:r>
            <a:r>
              <a:rPr lang="en-US" dirty="0" err="1"/>
              <a:t>organisasi</a:t>
            </a:r>
            <a:r>
              <a:rPr lang="en-US" dirty="0"/>
              <a:t>, proses </a:t>
            </a:r>
            <a:r>
              <a:rPr lang="en-US" dirty="0" err="1"/>
              <a:t>akuisisi</a:t>
            </a:r>
            <a:r>
              <a:rPr lang="en-US" dirty="0"/>
              <a:t> dan implementasi, </a:t>
            </a:r>
            <a:r>
              <a:rPr lang="en-US" dirty="0" err="1"/>
              <a:t>pengiriman</a:t>
            </a:r>
            <a:r>
              <a:rPr lang="en-US" dirty="0"/>
              <a:t> dan </a:t>
            </a:r>
            <a:r>
              <a:rPr lang="en-US" dirty="0" err="1"/>
              <a:t>dukungan</a:t>
            </a:r>
            <a:r>
              <a:rPr lang="en-US" dirty="0"/>
              <a:t>,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pemantauan</a:t>
            </a:r>
            <a:r>
              <a:rPr lang="en-US" dirty="0"/>
              <a:t> untuk </a:t>
            </a:r>
            <a:r>
              <a:rPr lang="en-US" dirty="0" err="1"/>
              <a:t>mengelola</a:t>
            </a:r>
            <a:r>
              <a:rPr lang="en-US" dirty="0"/>
              <a:t> </a:t>
            </a:r>
            <a:r>
              <a:rPr lang="en-US" dirty="0" err="1"/>
              <a:t>proyek</a:t>
            </a:r>
            <a:r>
              <a:rPr lang="en-US" dirty="0"/>
              <a:t> TI.</a:t>
            </a:r>
          </a:p>
        </p:txBody>
      </p:sp>
      <p:sp>
        <p:nvSpPr>
          <p:cNvPr id="2332" name="Google Shape;2332;p54"/>
          <p:cNvSpPr txBox="1">
            <a:spLocks noGrp="1"/>
          </p:cNvSpPr>
          <p:nvPr>
            <p:ph type="title"/>
          </p:nvPr>
        </p:nvSpPr>
        <p:spPr>
          <a:xfrm>
            <a:off x="626624" y="338175"/>
            <a:ext cx="7526775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800" dirty="0"/>
              <a:t>Pengendalian Internal</a:t>
            </a:r>
          </a:p>
        </p:txBody>
      </p:sp>
    </p:spTree>
    <p:extLst>
      <p:ext uri="{BB962C8B-B14F-4D97-AF65-F5344CB8AC3E}">
        <p14:creationId xmlns:p14="http://schemas.microsoft.com/office/powerpoint/2010/main" val="11331852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0" name="Google Shape;2330;p54"/>
          <p:cNvSpPr txBox="1">
            <a:spLocks noGrp="1"/>
          </p:cNvSpPr>
          <p:nvPr>
            <p:ph type="subTitle" idx="1"/>
          </p:nvPr>
        </p:nvSpPr>
        <p:spPr>
          <a:xfrm>
            <a:off x="626624" y="834115"/>
            <a:ext cx="3945376" cy="3456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c. Lingkungan Pengendalian</a:t>
            </a:r>
          </a:p>
        </p:txBody>
      </p:sp>
      <p:sp>
        <p:nvSpPr>
          <p:cNvPr id="2331" name="Google Shape;2331;p54"/>
          <p:cNvSpPr txBox="1">
            <a:spLocks noGrp="1"/>
          </p:cNvSpPr>
          <p:nvPr>
            <p:ph type="body" idx="2"/>
          </p:nvPr>
        </p:nvSpPr>
        <p:spPr>
          <a:xfrm>
            <a:off x="649123" y="1144579"/>
            <a:ext cx="7504275" cy="23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 err="1"/>
              <a:t>Faktor-faktor</a:t>
            </a:r>
            <a:r>
              <a:rPr lang="en-US" dirty="0"/>
              <a:t> </a:t>
            </a:r>
            <a:r>
              <a:rPr lang="en-US" dirty="0" err="1"/>
              <a:t>lingkungan</a:t>
            </a:r>
            <a:r>
              <a:rPr lang="en-US" dirty="0"/>
              <a:t> </a:t>
            </a:r>
            <a:r>
              <a:rPr lang="en-US" dirty="0" err="1"/>
              <a:t>pengendalian</a:t>
            </a:r>
            <a:r>
              <a:rPr lang="en-US" dirty="0"/>
              <a:t> </a:t>
            </a:r>
            <a:r>
              <a:rPr lang="en-US" dirty="0" err="1"/>
              <a:t>terdiri</a:t>
            </a:r>
            <a:r>
              <a:rPr lang="en-US" dirty="0"/>
              <a:t> atas:</a:t>
            </a:r>
          </a:p>
          <a:p>
            <a:pPr>
              <a:lnSpc>
                <a:spcPct val="150000"/>
              </a:lnSpc>
            </a:pPr>
            <a:r>
              <a:rPr lang="en-US" dirty="0" err="1"/>
              <a:t>Komitmen</a:t>
            </a:r>
            <a:r>
              <a:rPr lang="en-US" dirty="0"/>
              <a:t> atas </a:t>
            </a:r>
            <a:r>
              <a:rPr lang="en-US" dirty="0" err="1"/>
              <a:t>integritas</a:t>
            </a:r>
            <a:r>
              <a:rPr lang="en-US" dirty="0"/>
              <a:t> dan nilai-nilai </a:t>
            </a:r>
            <a:r>
              <a:rPr lang="en-US" dirty="0" err="1"/>
              <a:t>etika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err="1"/>
              <a:t>Filosopi</a:t>
            </a:r>
            <a:r>
              <a:rPr lang="en-US" dirty="0"/>
              <a:t> </a:t>
            </a:r>
            <a:r>
              <a:rPr lang="en-US" dirty="0" err="1"/>
              <a:t>hak</a:t>
            </a:r>
            <a:r>
              <a:rPr lang="en-US" dirty="0"/>
              <a:t> </a:t>
            </a:r>
            <a:r>
              <a:rPr lang="en-US" dirty="0" err="1"/>
              <a:t>manajemen</a:t>
            </a:r>
            <a:r>
              <a:rPr lang="en-US" dirty="0"/>
              <a:t> dan </a:t>
            </a:r>
            <a:r>
              <a:rPr lang="en-US" dirty="0" err="1"/>
              <a:t>gaya</a:t>
            </a:r>
            <a:r>
              <a:rPr lang="en-US" dirty="0"/>
              <a:t> </a:t>
            </a:r>
            <a:r>
              <a:rPr lang="en-US" dirty="0" err="1"/>
              <a:t>beroperasi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err="1"/>
              <a:t>Struktur</a:t>
            </a:r>
            <a:r>
              <a:rPr lang="en-US" dirty="0"/>
              <a:t> </a:t>
            </a:r>
            <a:r>
              <a:rPr lang="en-US" dirty="0" err="1"/>
              <a:t>organisasional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Badan audit dewan </a:t>
            </a:r>
            <a:r>
              <a:rPr lang="en-US" dirty="0" err="1"/>
              <a:t>komisaris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Metode untuk </a:t>
            </a: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otoritas</a:t>
            </a:r>
            <a:r>
              <a:rPr lang="en-US" dirty="0"/>
              <a:t> dan </a:t>
            </a:r>
            <a:r>
              <a:rPr lang="en-US" dirty="0" err="1"/>
              <a:t>tanggungjawab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err="1"/>
              <a:t>Kebijakan</a:t>
            </a:r>
            <a:r>
              <a:rPr lang="en-US" dirty="0"/>
              <a:t> dan </a:t>
            </a:r>
            <a:r>
              <a:rPr lang="en-US" dirty="0" err="1"/>
              <a:t>praktik-praktik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sumberdaya</a:t>
            </a:r>
            <a:r>
              <a:rPr lang="en-US" dirty="0"/>
              <a:t> </a:t>
            </a:r>
            <a:r>
              <a:rPr lang="en-US" dirty="0" err="1"/>
              <a:t>manusia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err="1"/>
              <a:t>Pengaruh-pengaruh</a:t>
            </a:r>
            <a:r>
              <a:rPr lang="en-US" dirty="0"/>
              <a:t> </a:t>
            </a:r>
            <a:r>
              <a:rPr lang="en-US" dirty="0" err="1"/>
              <a:t>eksternal</a:t>
            </a:r>
            <a:r>
              <a:rPr lang="en-US" dirty="0"/>
              <a:t> </a:t>
            </a:r>
          </a:p>
        </p:txBody>
      </p:sp>
      <p:sp>
        <p:nvSpPr>
          <p:cNvPr id="2332" name="Google Shape;2332;p54"/>
          <p:cNvSpPr txBox="1">
            <a:spLocks noGrp="1"/>
          </p:cNvSpPr>
          <p:nvPr>
            <p:ph type="title"/>
          </p:nvPr>
        </p:nvSpPr>
        <p:spPr>
          <a:xfrm>
            <a:off x="626624" y="338175"/>
            <a:ext cx="7526775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800" dirty="0"/>
              <a:t>Pengendalian Internal</a:t>
            </a:r>
          </a:p>
        </p:txBody>
      </p:sp>
    </p:spTree>
    <p:extLst>
      <p:ext uri="{BB962C8B-B14F-4D97-AF65-F5344CB8AC3E}">
        <p14:creationId xmlns:p14="http://schemas.microsoft.com/office/powerpoint/2010/main" val="2626421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2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800" dirty="0"/>
              <a:t>PENGAMANAN INFORMASI BERBASIS KOMPUTER</a:t>
            </a:r>
            <a:endParaRPr sz="1800" dirty="0"/>
          </a:p>
        </p:txBody>
      </p:sp>
      <p:sp>
        <p:nvSpPr>
          <p:cNvPr id="329" name="Google Shape;329;p32"/>
          <p:cNvSpPr txBox="1">
            <a:spLocks noGrp="1"/>
          </p:cNvSpPr>
          <p:nvPr>
            <p:ph type="body" idx="1"/>
          </p:nvPr>
        </p:nvSpPr>
        <p:spPr>
          <a:xfrm>
            <a:off x="626625" y="1404600"/>
            <a:ext cx="3628584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err="1"/>
              <a:t>Saat</a:t>
            </a:r>
            <a:r>
              <a:rPr lang="en-US" dirty="0"/>
              <a:t> ini,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aset</a:t>
            </a:r>
            <a:r>
              <a:rPr lang="en-US" dirty="0"/>
              <a:t> </a:t>
            </a:r>
            <a:r>
              <a:rPr lang="en-US" dirty="0" err="1"/>
              <a:t>kunci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masyarakat</a:t>
            </a:r>
            <a:r>
              <a:rPr lang="en-US" dirty="0"/>
              <a:t> </a:t>
            </a:r>
            <a:r>
              <a:rPr lang="en-US" dirty="0" err="1"/>
              <a:t>berbasis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. </a:t>
            </a:r>
            <a:r>
              <a:rPr lang="en-US" dirty="0" err="1"/>
              <a:t>Bisnis</a:t>
            </a:r>
            <a:r>
              <a:rPr lang="en-US" dirty="0"/>
              <a:t>, universitas, </a:t>
            </a:r>
            <a:r>
              <a:rPr lang="en-US" dirty="0" err="1"/>
              <a:t>instansi</a:t>
            </a:r>
            <a:r>
              <a:rPr lang="en-US" dirty="0"/>
              <a:t> </a:t>
            </a:r>
            <a:r>
              <a:rPr lang="en-US" dirty="0" err="1"/>
              <a:t>pemerintah</a:t>
            </a:r>
            <a:r>
              <a:rPr lang="en-US" dirty="0"/>
              <a:t>, dan </a:t>
            </a:r>
            <a:r>
              <a:rPr lang="en-US" dirty="0" err="1"/>
              <a:t>individu</a:t>
            </a:r>
            <a:r>
              <a:rPr lang="en-US" dirty="0"/>
              <a:t> </a:t>
            </a:r>
            <a:r>
              <a:rPr lang="en-US" dirty="0" err="1"/>
              <a:t>mengandalkan</a:t>
            </a:r>
            <a:r>
              <a:rPr lang="en-US" dirty="0"/>
              <a:t> </a:t>
            </a:r>
            <a:r>
              <a:rPr lang="en-US" dirty="0" err="1"/>
              <a:t>akses</a:t>
            </a:r>
            <a:r>
              <a:rPr lang="en-US" dirty="0"/>
              <a:t> dan </a:t>
            </a:r>
            <a:r>
              <a:rPr lang="en-US" dirty="0" err="1"/>
              <a:t>penyediaan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yang </a:t>
            </a:r>
            <a:r>
              <a:rPr lang="en-US" dirty="0" err="1"/>
              <a:t>cepat</a:t>
            </a:r>
            <a:r>
              <a:rPr lang="en-US" dirty="0"/>
              <a:t> dan </a:t>
            </a:r>
            <a:r>
              <a:rPr lang="en-US" dirty="0" err="1"/>
              <a:t>efisien</a:t>
            </a:r>
            <a:r>
              <a:rPr lang="en-US" dirty="0"/>
              <a:t>.</a:t>
            </a:r>
          </a:p>
        </p:txBody>
      </p:sp>
      <p:sp>
        <p:nvSpPr>
          <p:cNvPr id="330" name="Google Shape;330;p32"/>
          <p:cNvSpPr/>
          <p:nvPr/>
        </p:nvSpPr>
        <p:spPr>
          <a:xfrm>
            <a:off x="3650822" y="2633495"/>
            <a:ext cx="12710" cy="35957"/>
          </a:xfrm>
          <a:custGeom>
            <a:avLst/>
            <a:gdLst/>
            <a:ahLst/>
            <a:cxnLst/>
            <a:rect l="l" t="t" r="r" b="b"/>
            <a:pathLst>
              <a:path w="667" h="1887" extrusionOk="0">
                <a:moveTo>
                  <a:pt x="506" y="0"/>
                </a:moveTo>
                <a:cubicBezTo>
                  <a:pt x="453" y="0"/>
                  <a:pt x="402" y="30"/>
                  <a:pt x="378" y="81"/>
                </a:cubicBezTo>
                <a:cubicBezTo>
                  <a:pt x="123" y="591"/>
                  <a:pt x="0" y="1135"/>
                  <a:pt x="0" y="1746"/>
                </a:cubicBezTo>
                <a:cubicBezTo>
                  <a:pt x="0" y="1824"/>
                  <a:pt x="63" y="1886"/>
                  <a:pt x="140" y="1886"/>
                </a:cubicBezTo>
                <a:cubicBezTo>
                  <a:pt x="218" y="1886"/>
                  <a:pt x="280" y="1824"/>
                  <a:pt x="280" y="1746"/>
                </a:cubicBezTo>
                <a:cubicBezTo>
                  <a:pt x="280" y="1181"/>
                  <a:pt x="394" y="677"/>
                  <a:pt x="630" y="206"/>
                </a:cubicBezTo>
                <a:cubicBezTo>
                  <a:pt x="667" y="136"/>
                  <a:pt x="639" y="50"/>
                  <a:pt x="569" y="15"/>
                </a:cubicBezTo>
                <a:cubicBezTo>
                  <a:pt x="549" y="5"/>
                  <a:pt x="527" y="0"/>
                  <a:pt x="50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32"/>
          <p:cNvSpPr/>
          <p:nvPr/>
        </p:nvSpPr>
        <p:spPr>
          <a:xfrm>
            <a:off x="4476760" y="734371"/>
            <a:ext cx="4039167" cy="3891256"/>
          </a:xfrm>
          <a:custGeom>
            <a:avLst/>
            <a:gdLst/>
            <a:ahLst/>
            <a:cxnLst/>
            <a:rect l="l" t="t" r="r" b="b"/>
            <a:pathLst>
              <a:path w="205138" h="197626" extrusionOk="0">
                <a:moveTo>
                  <a:pt x="118317" y="1"/>
                </a:moveTo>
                <a:cubicBezTo>
                  <a:pt x="118225" y="1"/>
                  <a:pt x="118134" y="2"/>
                  <a:pt x="118043" y="3"/>
                </a:cubicBezTo>
                <a:cubicBezTo>
                  <a:pt x="89747" y="445"/>
                  <a:pt x="90632" y="18129"/>
                  <a:pt x="82233" y="42446"/>
                </a:cubicBezTo>
                <a:cubicBezTo>
                  <a:pt x="73832" y="66761"/>
                  <a:pt x="45537" y="55707"/>
                  <a:pt x="26527" y="64550"/>
                </a:cubicBezTo>
                <a:cubicBezTo>
                  <a:pt x="7517" y="73393"/>
                  <a:pt x="13706" y="109645"/>
                  <a:pt x="14590" y="117603"/>
                </a:cubicBezTo>
                <a:cubicBezTo>
                  <a:pt x="15475" y="125561"/>
                  <a:pt x="6190" y="119371"/>
                  <a:pt x="3095" y="125119"/>
                </a:cubicBezTo>
                <a:cubicBezTo>
                  <a:pt x="1" y="130866"/>
                  <a:pt x="2158" y="141743"/>
                  <a:pt x="2158" y="141743"/>
                </a:cubicBezTo>
                <a:lnTo>
                  <a:pt x="178611" y="197625"/>
                </a:lnTo>
                <a:cubicBezTo>
                  <a:pt x="178611" y="197625"/>
                  <a:pt x="179937" y="195414"/>
                  <a:pt x="185684" y="186131"/>
                </a:cubicBezTo>
                <a:cubicBezTo>
                  <a:pt x="191432" y="176846"/>
                  <a:pt x="172864" y="151204"/>
                  <a:pt x="173684" y="140144"/>
                </a:cubicBezTo>
                <a:cubicBezTo>
                  <a:pt x="174505" y="129084"/>
                  <a:pt x="205137" y="110530"/>
                  <a:pt x="202043" y="89309"/>
                </a:cubicBezTo>
                <a:cubicBezTo>
                  <a:pt x="198958" y="68156"/>
                  <a:pt x="146675" y="1"/>
                  <a:pt x="118317" y="1"/>
                </a:cubicBezTo>
                <a:close/>
              </a:path>
            </a:pathLst>
          </a:cu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2" name="Google Shape;332;p32"/>
          <p:cNvGrpSpPr/>
          <p:nvPr/>
        </p:nvGrpSpPr>
        <p:grpSpPr>
          <a:xfrm>
            <a:off x="4749388" y="610304"/>
            <a:ext cx="3694120" cy="4125705"/>
            <a:chOff x="4749388" y="610304"/>
            <a:chExt cx="3694120" cy="4125705"/>
          </a:xfrm>
        </p:grpSpPr>
        <p:grpSp>
          <p:nvGrpSpPr>
            <p:cNvPr id="333" name="Google Shape;333;p32"/>
            <p:cNvGrpSpPr/>
            <p:nvPr/>
          </p:nvGrpSpPr>
          <p:grpSpPr>
            <a:xfrm>
              <a:off x="4749388" y="610304"/>
              <a:ext cx="3414364" cy="4125705"/>
              <a:chOff x="4749388" y="610304"/>
              <a:chExt cx="3414364" cy="4125705"/>
            </a:xfrm>
          </p:grpSpPr>
          <p:sp>
            <p:nvSpPr>
              <p:cNvPr id="334" name="Google Shape;334;p32"/>
              <p:cNvSpPr/>
              <p:nvPr/>
            </p:nvSpPr>
            <p:spPr>
              <a:xfrm>
                <a:off x="7913197" y="4599163"/>
                <a:ext cx="177072" cy="63421"/>
              </a:xfrm>
              <a:custGeom>
                <a:avLst/>
                <a:gdLst/>
                <a:ahLst/>
                <a:cxnLst/>
                <a:rect l="l" t="t" r="r" b="b"/>
                <a:pathLst>
                  <a:path w="8993" h="3221" extrusionOk="0">
                    <a:moveTo>
                      <a:pt x="337" y="0"/>
                    </a:moveTo>
                    <a:cubicBezTo>
                      <a:pt x="209" y="0"/>
                      <a:pt x="90" y="82"/>
                      <a:pt x="50" y="211"/>
                    </a:cubicBezTo>
                    <a:cubicBezTo>
                      <a:pt x="0" y="369"/>
                      <a:pt x="89" y="537"/>
                      <a:pt x="247" y="587"/>
                    </a:cubicBezTo>
                    <a:lnTo>
                      <a:pt x="8583" y="3205"/>
                    </a:lnTo>
                    <a:cubicBezTo>
                      <a:pt x="8612" y="3214"/>
                      <a:pt x="8643" y="3219"/>
                      <a:pt x="8673" y="3220"/>
                    </a:cubicBezTo>
                    <a:cubicBezTo>
                      <a:pt x="8822" y="3219"/>
                      <a:pt x="8947" y="3111"/>
                      <a:pt x="8970" y="2964"/>
                    </a:cubicBezTo>
                    <a:cubicBezTo>
                      <a:pt x="8992" y="2818"/>
                      <a:pt x="8905" y="2677"/>
                      <a:pt x="8763" y="2633"/>
                    </a:cubicBezTo>
                    <a:lnTo>
                      <a:pt x="427" y="14"/>
                    </a:lnTo>
                    <a:cubicBezTo>
                      <a:pt x="397" y="5"/>
                      <a:pt x="367" y="0"/>
                      <a:pt x="337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" name="Google Shape;335;p32"/>
              <p:cNvSpPr/>
              <p:nvPr/>
            </p:nvSpPr>
            <p:spPr>
              <a:xfrm>
                <a:off x="4749388" y="3605665"/>
                <a:ext cx="3058015" cy="968079"/>
              </a:xfrm>
              <a:custGeom>
                <a:avLst/>
                <a:gdLst/>
                <a:ahLst/>
                <a:cxnLst/>
                <a:rect l="l" t="t" r="r" b="b"/>
                <a:pathLst>
                  <a:path w="155308" h="49166" extrusionOk="0">
                    <a:moveTo>
                      <a:pt x="335" y="1"/>
                    </a:moveTo>
                    <a:cubicBezTo>
                      <a:pt x="207" y="1"/>
                      <a:pt x="89" y="84"/>
                      <a:pt x="51" y="213"/>
                    </a:cubicBezTo>
                    <a:cubicBezTo>
                      <a:pt x="1" y="370"/>
                      <a:pt x="89" y="539"/>
                      <a:pt x="247" y="589"/>
                    </a:cubicBezTo>
                    <a:lnTo>
                      <a:pt x="154899" y="49152"/>
                    </a:lnTo>
                    <a:cubicBezTo>
                      <a:pt x="154929" y="49161"/>
                      <a:pt x="154958" y="49166"/>
                      <a:pt x="154989" y="49166"/>
                    </a:cubicBezTo>
                    <a:cubicBezTo>
                      <a:pt x="155137" y="49165"/>
                      <a:pt x="155263" y="49057"/>
                      <a:pt x="155285" y="48911"/>
                    </a:cubicBezTo>
                    <a:cubicBezTo>
                      <a:pt x="155308" y="48764"/>
                      <a:pt x="155220" y="48623"/>
                      <a:pt x="155079" y="48579"/>
                    </a:cubicBezTo>
                    <a:lnTo>
                      <a:pt x="428" y="16"/>
                    </a:lnTo>
                    <a:cubicBezTo>
                      <a:pt x="397" y="6"/>
                      <a:pt x="366" y="1"/>
                      <a:pt x="335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336;p32"/>
              <p:cNvSpPr/>
              <p:nvPr/>
            </p:nvSpPr>
            <p:spPr>
              <a:xfrm>
                <a:off x="5144546" y="3926553"/>
                <a:ext cx="1499787" cy="803529"/>
              </a:xfrm>
              <a:custGeom>
                <a:avLst/>
                <a:gdLst/>
                <a:ahLst/>
                <a:cxnLst/>
                <a:rect l="l" t="t" r="r" b="b"/>
                <a:pathLst>
                  <a:path w="76170" h="40809" extrusionOk="0">
                    <a:moveTo>
                      <a:pt x="16891" y="0"/>
                    </a:moveTo>
                    <a:lnTo>
                      <a:pt x="0" y="20778"/>
                    </a:lnTo>
                    <a:lnTo>
                      <a:pt x="57401" y="40808"/>
                    </a:lnTo>
                    <a:lnTo>
                      <a:pt x="76170" y="20029"/>
                    </a:lnTo>
                    <a:lnTo>
                      <a:pt x="16891" y="0"/>
                    </a:lnTo>
                    <a:close/>
                  </a:path>
                </a:pathLst>
              </a:custGeom>
              <a:gradFill>
                <a:gsLst>
                  <a:gs pos="0">
                    <a:srgbClr val="8BE3FF"/>
                  </a:gs>
                  <a:gs pos="100000">
                    <a:srgbClr val="ACFFD9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" name="Google Shape;337;p32"/>
              <p:cNvSpPr/>
              <p:nvPr/>
            </p:nvSpPr>
            <p:spPr>
              <a:xfrm>
                <a:off x="5137379" y="3920626"/>
                <a:ext cx="1514200" cy="815383"/>
              </a:xfrm>
              <a:custGeom>
                <a:avLst/>
                <a:gdLst/>
                <a:ahLst/>
                <a:cxnLst/>
                <a:rect l="l" t="t" r="r" b="b"/>
                <a:pathLst>
                  <a:path w="76902" h="41411" extrusionOk="0">
                    <a:moveTo>
                      <a:pt x="17357" y="653"/>
                    </a:moveTo>
                    <a:lnTo>
                      <a:pt x="76004" y="20468"/>
                    </a:lnTo>
                    <a:lnTo>
                      <a:pt x="57675" y="40760"/>
                    </a:lnTo>
                    <a:lnTo>
                      <a:pt x="867" y="20936"/>
                    </a:lnTo>
                    <a:lnTo>
                      <a:pt x="17357" y="653"/>
                    </a:lnTo>
                    <a:close/>
                    <a:moveTo>
                      <a:pt x="17258" y="0"/>
                    </a:moveTo>
                    <a:cubicBezTo>
                      <a:pt x="17168" y="0"/>
                      <a:pt x="17081" y="40"/>
                      <a:pt x="17023" y="112"/>
                    </a:cubicBezTo>
                    <a:lnTo>
                      <a:pt x="131" y="20890"/>
                    </a:lnTo>
                    <a:cubicBezTo>
                      <a:pt x="0" y="21051"/>
                      <a:pt x="69" y="21294"/>
                      <a:pt x="266" y="21362"/>
                    </a:cubicBezTo>
                    <a:lnTo>
                      <a:pt x="57665" y="41394"/>
                    </a:lnTo>
                    <a:cubicBezTo>
                      <a:pt x="57697" y="41404"/>
                      <a:pt x="57731" y="41410"/>
                      <a:pt x="57765" y="41410"/>
                    </a:cubicBezTo>
                    <a:cubicBezTo>
                      <a:pt x="57850" y="41410"/>
                      <a:pt x="57931" y="41373"/>
                      <a:pt x="57988" y="41309"/>
                    </a:cubicBezTo>
                    <a:lnTo>
                      <a:pt x="76757" y="20531"/>
                    </a:lnTo>
                    <a:cubicBezTo>
                      <a:pt x="76901" y="20371"/>
                      <a:pt x="76835" y="20115"/>
                      <a:pt x="76630" y="20045"/>
                    </a:cubicBezTo>
                    <a:lnTo>
                      <a:pt x="17352" y="16"/>
                    </a:lnTo>
                    <a:cubicBezTo>
                      <a:pt x="17321" y="5"/>
                      <a:pt x="17289" y="0"/>
                      <a:pt x="17258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338;p32"/>
              <p:cNvSpPr/>
              <p:nvPr/>
            </p:nvSpPr>
            <p:spPr>
              <a:xfrm>
                <a:off x="5351606" y="4040164"/>
                <a:ext cx="1136034" cy="581091"/>
              </a:xfrm>
              <a:custGeom>
                <a:avLst/>
                <a:gdLst/>
                <a:ahLst/>
                <a:cxnLst/>
                <a:rect l="l" t="t" r="r" b="b"/>
                <a:pathLst>
                  <a:path w="57696" h="29512" extrusionOk="0">
                    <a:moveTo>
                      <a:pt x="12601" y="1"/>
                    </a:moveTo>
                    <a:lnTo>
                      <a:pt x="1" y="14591"/>
                    </a:lnTo>
                    <a:lnTo>
                      <a:pt x="45096" y="29512"/>
                    </a:lnTo>
                    <a:lnTo>
                      <a:pt x="57696" y="15917"/>
                    </a:lnTo>
                    <a:lnTo>
                      <a:pt x="12601" y="1"/>
                    </a:ln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" name="Google Shape;339;p32"/>
              <p:cNvSpPr/>
              <p:nvPr/>
            </p:nvSpPr>
            <p:spPr>
              <a:xfrm>
                <a:off x="5344380" y="4034257"/>
                <a:ext cx="1150506" cy="592925"/>
              </a:xfrm>
              <a:custGeom>
                <a:avLst/>
                <a:gdLst/>
                <a:ahLst/>
                <a:cxnLst/>
                <a:rect l="l" t="t" r="r" b="b"/>
                <a:pathLst>
                  <a:path w="58431" h="30113" extrusionOk="0">
                    <a:moveTo>
                      <a:pt x="13063" y="653"/>
                    </a:moveTo>
                    <a:lnTo>
                      <a:pt x="57533" y="16349"/>
                    </a:lnTo>
                    <a:lnTo>
                      <a:pt x="45374" y="29466"/>
                    </a:lnTo>
                    <a:lnTo>
                      <a:pt x="891" y="14747"/>
                    </a:lnTo>
                    <a:lnTo>
                      <a:pt x="13063" y="653"/>
                    </a:lnTo>
                    <a:close/>
                    <a:moveTo>
                      <a:pt x="12969" y="1"/>
                    </a:moveTo>
                    <a:cubicBezTo>
                      <a:pt x="12883" y="1"/>
                      <a:pt x="12799" y="37"/>
                      <a:pt x="12740" y="104"/>
                    </a:cubicBezTo>
                    <a:lnTo>
                      <a:pt x="140" y="14695"/>
                    </a:lnTo>
                    <a:cubicBezTo>
                      <a:pt x="0" y="14856"/>
                      <a:pt x="70" y="15108"/>
                      <a:pt x="274" y="15176"/>
                    </a:cubicBezTo>
                    <a:lnTo>
                      <a:pt x="45368" y="30097"/>
                    </a:lnTo>
                    <a:cubicBezTo>
                      <a:pt x="45399" y="30108"/>
                      <a:pt x="45431" y="30113"/>
                      <a:pt x="45463" y="30113"/>
                    </a:cubicBezTo>
                    <a:cubicBezTo>
                      <a:pt x="45546" y="30113"/>
                      <a:pt x="45625" y="30077"/>
                      <a:pt x="45682" y="30016"/>
                    </a:cubicBezTo>
                    <a:lnTo>
                      <a:pt x="58283" y="16421"/>
                    </a:lnTo>
                    <a:cubicBezTo>
                      <a:pt x="58430" y="16263"/>
                      <a:pt x="58366" y="16006"/>
                      <a:pt x="58162" y="15934"/>
                    </a:cubicBezTo>
                    <a:lnTo>
                      <a:pt x="13067" y="17"/>
                    </a:lnTo>
                    <a:cubicBezTo>
                      <a:pt x="13035" y="6"/>
                      <a:pt x="13002" y="1"/>
                      <a:pt x="12969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" name="Google Shape;340;p32"/>
              <p:cNvSpPr/>
              <p:nvPr/>
            </p:nvSpPr>
            <p:spPr>
              <a:xfrm>
                <a:off x="5327762" y="1230441"/>
                <a:ext cx="2829965" cy="2851368"/>
              </a:xfrm>
              <a:custGeom>
                <a:avLst/>
                <a:gdLst/>
                <a:ahLst/>
                <a:cxnLst/>
                <a:rect l="l" t="t" r="r" b="b"/>
                <a:pathLst>
                  <a:path w="143726" h="144813" extrusionOk="0">
                    <a:moveTo>
                      <a:pt x="90746" y="0"/>
                    </a:moveTo>
                    <a:cubicBezTo>
                      <a:pt x="89662" y="0"/>
                      <a:pt x="88308" y="521"/>
                      <a:pt x="86998" y="974"/>
                    </a:cubicBezTo>
                    <a:cubicBezTo>
                      <a:pt x="84084" y="1983"/>
                      <a:pt x="76236" y="9607"/>
                      <a:pt x="74442" y="14428"/>
                    </a:cubicBezTo>
                    <a:cubicBezTo>
                      <a:pt x="72648" y="19249"/>
                      <a:pt x="74218" y="20818"/>
                      <a:pt x="77357" y="23733"/>
                    </a:cubicBezTo>
                    <a:cubicBezTo>
                      <a:pt x="80496" y="26647"/>
                      <a:pt x="84308" y="32590"/>
                      <a:pt x="86326" y="38195"/>
                    </a:cubicBezTo>
                    <a:cubicBezTo>
                      <a:pt x="88344" y="43801"/>
                      <a:pt x="90922" y="49182"/>
                      <a:pt x="95070" y="50640"/>
                    </a:cubicBezTo>
                    <a:cubicBezTo>
                      <a:pt x="95070" y="50640"/>
                      <a:pt x="88456" y="53778"/>
                      <a:pt x="84083" y="56918"/>
                    </a:cubicBezTo>
                    <a:cubicBezTo>
                      <a:pt x="79711" y="60056"/>
                      <a:pt x="77581" y="61515"/>
                      <a:pt x="77581" y="61515"/>
                    </a:cubicBezTo>
                    <a:cubicBezTo>
                      <a:pt x="77581" y="61515"/>
                      <a:pt x="71638" y="63196"/>
                      <a:pt x="69396" y="66110"/>
                    </a:cubicBezTo>
                    <a:cubicBezTo>
                      <a:pt x="67154" y="69026"/>
                      <a:pt x="66258" y="70931"/>
                      <a:pt x="66258" y="70931"/>
                    </a:cubicBezTo>
                    <a:cubicBezTo>
                      <a:pt x="66258" y="70931"/>
                      <a:pt x="45965" y="74408"/>
                      <a:pt x="39687" y="79788"/>
                    </a:cubicBezTo>
                    <a:cubicBezTo>
                      <a:pt x="39687" y="79788"/>
                      <a:pt x="30382" y="82255"/>
                      <a:pt x="26458" y="85955"/>
                    </a:cubicBezTo>
                    <a:cubicBezTo>
                      <a:pt x="22535" y="89654"/>
                      <a:pt x="20741" y="96493"/>
                      <a:pt x="20741" y="96493"/>
                    </a:cubicBezTo>
                    <a:cubicBezTo>
                      <a:pt x="20741" y="96493"/>
                      <a:pt x="15472" y="100978"/>
                      <a:pt x="13004" y="102323"/>
                    </a:cubicBezTo>
                    <a:cubicBezTo>
                      <a:pt x="10537" y="103668"/>
                      <a:pt x="6502" y="106247"/>
                      <a:pt x="4484" y="112301"/>
                    </a:cubicBezTo>
                    <a:cubicBezTo>
                      <a:pt x="2466" y="118355"/>
                      <a:pt x="0" y="132033"/>
                      <a:pt x="0" y="132033"/>
                    </a:cubicBezTo>
                    <a:lnTo>
                      <a:pt x="6278" y="134947"/>
                    </a:lnTo>
                    <a:cubicBezTo>
                      <a:pt x="6278" y="134947"/>
                      <a:pt x="6391" y="131359"/>
                      <a:pt x="11997" y="125866"/>
                    </a:cubicBezTo>
                    <a:cubicBezTo>
                      <a:pt x="17602" y="120373"/>
                      <a:pt x="21077" y="111068"/>
                      <a:pt x="21526" y="110844"/>
                    </a:cubicBezTo>
                    <a:cubicBezTo>
                      <a:pt x="21975" y="110619"/>
                      <a:pt x="31840" y="104116"/>
                      <a:pt x="31840" y="104116"/>
                    </a:cubicBezTo>
                    <a:cubicBezTo>
                      <a:pt x="31840" y="104116"/>
                      <a:pt x="39463" y="109386"/>
                      <a:pt x="48096" y="110843"/>
                    </a:cubicBezTo>
                    <a:cubicBezTo>
                      <a:pt x="50834" y="111305"/>
                      <a:pt x="53662" y="111463"/>
                      <a:pt x="56248" y="111463"/>
                    </a:cubicBezTo>
                    <a:cubicBezTo>
                      <a:pt x="61815" y="111463"/>
                      <a:pt x="66258" y="110731"/>
                      <a:pt x="66258" y="110731"/>
                    </a:cubicBezTo>
                    <a:lnTo>
                      <a:pt x="66258" y="110731"/>
                    </a:lnTo>
                    <a:lnTo>
                      <a:pt x="63568" y="119027"/>
                    </a:lnTo>
                    <a:cubicBezTo>
                      <a:pt x="63568" y="119027"/>
                      <a:pt x="57401" y="121718"/>
                      <a:pt x="55831" y="124969"/>
                    </a:cubicBezTo>
                    <a:cubicBezTo>
                      <a:pt x="54261" y="128220"/>
                      <a:pt x="46863" y="140553"/>
                      <a:pt x="46863" y="140553"/>
                    </a:cubicBezTo>
                    <a:lnTo>
                      <a:pt x="52132" y="144813"/>
                    </a:lnTo>
                    <a:cubicBezTo>
                      <a:pt x="52132" y="144813"/>
                      <a:pt x="57625" y="140553"/>
                      <a:pt x="65361" y="136629"/>
                    </a:cubicBezTo>
                    <a:cubicBezTo>
                      <a:pt x="73097" y="132705"/>
                      <a:pt x="75003" y="129902"/>
                      <a:pt x="77245" y="125306"/>
                    </a:cubicBezTo>
                    <a:cubicBezTo>
                      <a:pt x="79487" y="120710"/>
                      <a:pt x="82290" y="111964"/>
                      <a:pt x="82403" y="111179"/>
                    </a:cubicBezTo>
                    <a:cubicBezTo>
                      <a:pt x="82515" y="110395"/>
                      <a:pt x="84756" y="108378"/>
                      <a:pt x="85093" y="103557"/>
                    </a:cubicBezTo>
                    <a:lnTo>
                      <a:pt x="85430" y="98736"/>
                    </a:lnTo>
                    <a:lnTo>
                      <a:pt x="97200" y="88197"/>
                    </a:lnTo>
                    <a:cubicBezTo>
                      <a:pt x="97200" y="88197"/>
                      <a:pt x="106506" y="84497"/>
                      <a:pt x="114241" y="75976"/>
                    </a:cubicBezTo>
                    <a:cubicBezTo>
                      <a:pt x="121976" y="67456"/>
                      <a:pt x="123211" y="63309"/>
                      <a:pt x="123994" y="55685"/>
                    </a:cubicBezTo>
                    <a:cubicBezTo>
                      <a:pt x="124779" y="48061"/>
                      <a:pt x="127919" y="17903"/>
                      <a:pt x="128030" y="17455"/>
                    </a:cubicBezTo>
                    <a:cubicBezTo>
                      <a:pt x="128143" y="17007"/>
                      <a:pt x="129152" y="14764"/>
                      <a:pt x="130498" y="14540"/>
                    </a:cubicBezTo>
                    <a:cubicBezTo>
                      <a:pt x="130520" y="14537"/>
                      <a:pt x="130545" y="14535"/>
                      <a:pt x="130571" y="14535"/>
                    </a:cubicBezTo>
                    <a:cubicBezTo>
                      <a:pt x="132093" y="14535"/>
                      <a:pt x="139259" y="20830"/>
                      <a:pt x="140251" y="21491"/>
                    </a:cubicBezTo>
                    <a:cubicBezTo>
                      <a:pt x="140681" y="21777"/>
                      <a:pt x="141293" y="22002"/>
                      <a:pt x="141873" y="22002"/>
                    </a:cubicBezTo>
                    <a:cubicBezTo>
                      <a:pt x="142653" y="22002"/>
                      <a:pt x="143373" y="21592"/>
                      <a:pt x="143502" y="20369"/>
                    </a:cubicBezTo>
                    <a:cubicBezTo>
                      <a:pt x="143726" y="18240"/>
                      <a:pt x="141933" y="12971"/>
                      <a:pt x="136215" y="7252"/>
                    </a:cubicBezTo>
                    <a:cubicBezTo>
                      <a:pt x="132047" y="3084"/>
                      <a:pt x="128712" y="1478"/>
                      <a:pt x="126690" y="1478"/>
                    </a:cubicBezTo>
                    <a:cubicBezTo>
                      <a:pt x="125938" y="1478"/>
                      <a:pt x="125368" y="1700"/>
                      <a:pt x="125003" y="2095"/>
                    </a:cubicBezTo>
                    <a:cubicBezTo>
                      <a:pt x="123659" y="3552"/>
                      <a:pt x="124555" y="6691"/>
                      <a:pt x="123659" y="11288"/>
                    </a:cubicBezTo>
                    <a:cubicBezTo>
                      <a:pt x="122761" y="15885"/>
                      <a:pt x="117157" y="32478"/>
                      <a:pt x="114354" y="40326"/>
                    </a:cubicBezTo>
                    <a:cubicBezTo>
                      <a:pt x="111550" y="48174"/>
                      <a:pt x="112447" y="58825"/>
                      <a:pt x="112447" y="58825"/>
                    </a:cubicBezTo>
                    <a:cubicBezTo>
                      <a:pt x="112447" y="58825"/>
                      <a:pt x="108635" y="60169"/>
                      <a:pt x="105945" y="62187"/>
                    </a:cubicBezTo>
                    <a:cubicBezTo>
                      <a:pt x="103254" y="64204"/>
                      <a:pt x="99106" y="67008"/>
                      <a:pt x="99106" y="67008"/>
                    </a:cubicBezTo>
                    <a:lnTo>
                      <a:pt x="97985" y="66447"/>
                    </a:lnTo>
                    <a:cubicBezTo>
                      <a:pt x="97985" y="66447"/>
                      <a:pt x="104263" y="60169"/>
                      <a:pt x="106169" y="56581"/>
                    </a:cubicBezTo>
                    <a:cubicBezTo>
                      <a:pt x="108075" y="52993"/>
                      <a:pt x="108635" y="52769"/>
                      <a:pt x="107626" y="50640"/>
                    </a:cubicBezTo>
                    <a:cubicBezTo>
                      <a:pt x="106617" y="48509"/>
                      <a:pt x="98433" y="38195"/>
                      <a:pt x="94845" y="33599"/>
                    </a:cubicBezTo>
                    <a:cubicBezTo>
                      <a:pt x="91258" y="29002"/>
                      <a:pt x="86886" y="21267"/>
                      <a:pt x="85989" y="19025"/>
                    </a:cubicBezTo>
                    <a:cubicBezTo>
                      <a:pt x="85093" y="16782"/>
                      <a:pt x="85205" y="14540"/>
                      <a:pt x="85878" y="12971"/>
                    </a:cubicBezTo>
                    <a:cubicBezTo>
                      <a:pt x="86550" y="11401"/>
                      <a:pt x="92828" y="8261"/>
                      <a:pt x="92941" y="3440"/>
                    </a:cubicBezTo>
                    <a:cubicBezTo>
                      <a:pt x="93002" y="784"/>
                      <a:pt x="92077" y="0"/>
                      <a:pt x="9074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" name="Google Shape;341;p32"/>
              <p:cNvSpPr/>
              <p:nvPr/>
            </p:nvSpPr>
            <p:spPr>
              <a:xfrm>
                <a:off x="5321461" y="1224534"/>
                <a:ext cx="2842291" cy="2863221"/>
              </a:xfrm>
              <a:custGeom>
                <a:avLst/>
                <a:gdLst/>
                <a:ahLst/>
                <a:cxnLst/>
                <a:rect l="l" t="t" r="r" b="b"/>
                <a:pathLst>
                  <a:path w="144352" h="145415" extrusionOk="0">
                    <a:moveTo>
                      <a:pt x="91065" y="603"/>
                    </a:moveTo>
                    <a:cubicBezTo>
                      <a:pt x="91483" y="603"/>
                      <a:pt x="91848" y="687"/>
                      <a:pt x="92136" y="896"/>
                    </a:cubicBezTo>
                    <a:cubicBezTo>
                      <a:pt x="92717" y="1318"/>
                      <a:pt x="92993" y="2272"/>
                      <a:pt x="92959" y="3734"/>
                    </a:cubicBezTo>
                    <a:cubicBezTo>
                      <a:pt x="92886" y="6901"/>
                      <a:pt x="90026" y="9320"/>
                      <a:pt x="87940" y="11087"/>
                    </a:cubicBezTo>
                    <a:cubicBezTo>
                      <a:pt x="86946" y="11928"/>
                      <a:pt x="86160" y="12592"/>
                      <a:pt x="85921" y="13152"/>
                    </a:cubicBezTo>
                    <a:cubicBezTo>
                      <a:pt x="85142" y="14970"/>
                      <a:pt x="85182" y="17318"/>
                      <a:pt x="86030" y="19436"/>
                    </a:cubicBezTo>
                    <a:cubicBezTo>
                      <a:pt x="86941" y="21716"/>
                      <a:pt x="91326" y="29468"/>
                      <a:pt x="94929" y="34085"/>
                    </a:cubicBezTo>
                    <a:lnTo>
                      <a:pt x="96559" y="36168"/>
                    </a:lnTo>
                    <a:cubicBezTo>
                      <a:pt x="100394" y="41060"/>
                      <a:pt x="106812" y="49249"/>
                      <a:pt x="107674" y="51069"/>
                    </a:cubicBezTo>
                    <a:cubicBezTo>
                      <a:pt x="108449" y="52705"/>
                      <a:pt x="108264" y="53039"/>
                      <a:pt x="107063" y="55204"/>
                    </a:cubicBezTo>
                    <a:cubicBezTo>
                      <a:pt x="106820" y="55639"/>
                      <a:pt x="106540" y="56144"/>
                      <a:pt x="106222" y="56741"/>
                    </a:cubicBezTo>
                    <a:cubicBezTo>
                      <a:pt x="104361" y="60247"/>
                      <a:pt x="98154" y="66473"/>
                      <a:pt x="98091" y="66536"/>
                    </a:cubicBezTo>
                    <a:cubicBezTo>
                      <a:pt x="97947" y="66681"/>
                      <a:pt x="97987" y="66925"/>
                      <a:pt x="98169" y="67016"/>
                    </a:cubicBezTo>
                    <a:lnTo>
                      <a:pt x="99291" y="67577"/>
                    </a:lnTo>
                    <a:cubicBezTo>
                      <a:pt x="99334" y="67598"/>
                      <a:pt x="99380" y="67609"/>
                      <a:pt x="99426" y="67609"/>
                    </a:cubicBezTo>
                    <a:cubicBezTo>
                      <a:pt x="99484" y="67609"/>
                      <a:pt x="99543" y="67592"/>
                      <a:pt x="99593" y="67557"/>
                    </a:cubicBezTo>
                    <a:cubicBezTo>
                      <a:pt x="99635" y="67530"/>
                      <a:pt x="103779" y="64728"/>
                      <a:pt x="106444" y="62728"/>
                    </a:cubicBezTo>
                    <a:cubicBezTo>
                      <a:pt x="109066" y="60762"/>
                      <a:pt x="112829" y="59421"/>
                      <a:pt x="112866" y="59408"/>
                    </a:cubicBezTo>
                    <a:cubicBezTo>
                      <a:pt x="112995" y="59363"/>
                      <a:pt x="113077" y="59236"/>
                      <a:pt x="113066" y="59100"/>
                    </a:cubicBezTo>
                    <a:cubicBezTo>
                      <a:pt x="113057" y="58994"/>
                      <a:pt x="112206" y="48425"/>
                      <a:pt x="114955" y="40727"/>
                    </a:cubicBezTo>
                    <a:cubicBezTo>
                      <a:pt x="117754" y="32890"/>
                      <a:pt x="123361" y="16314"/>
                      <a:pt x="124273" y="11647"/>
                    </a:cubicBezTo>
                    <a:cubicBezTo>
                      <a:pt x="124665" y="9634"/>
                      <a:pt x="124720" y="7878"/>
                      <a:pt x="124762" y="6468"/>
                    </a:cubicBezTo>
                    <a:cubicBezTo>
                      <a:pt x="124818" y="4654"/>
                      <a:pt x="124857" y="3344"/>
                      <a:pt x="125544" y="2600"/>
                    </a:cubicBezTo>
                    <a:cubicBezTo>
                      <a:pt x="125846" y="2272"/>
                      <a:pt x="126330" y="2092"/>
                      <a:pt x="126942" y="2080"/>
                    </a:cubicBezTo>
                    <a:cubicBezTo>
                      <a:pt x="126966" y="2080"/>
                      <a:pt x="126991" y="2080"/>
                      <a:pt x="127015" y="2080"/>
                    </a:cubicBezTo>
                    <a:cubicBezTo>
                      <a:pt x="129303" y="2080"/>
                      <a:pt x="132754" y="4198"/>
                      <a:pt x="136321" y="7766"/>
                    </a:cubicBezTo>
                    <a:cubicBezTo>
                      <a:pt x="142001" y="13445"/>
                      <a:pt x="143740" y="18576"/>
                      <a:pt x="143522" y="20638"/>
                    </a:cubicBezTo>
                    <a:cubicBezTo>
                      <a:pt x="143457" y="21270"/>
                      <a:pt x="143216" y="21688"/>
                      <a:pt x="142808" y="21878"/>
                    </a:cubicBezTo>
                    <a:cubicBezTo>
                      <a:pt x="142624" y="21965"/>
                      <a:pt x="142412" y="22003"/>
                      <a:pt x="142191" y="22003"/>
                    </a:cubicBezTo>
                    <a:cubicBezTo>
                      <a:pt x="141688" y="22003"/>
                      <a:pt x="141134" y="21807"/>
                      <a:pt x="140737" y="21542"/>
                    </a:cubicBezTo>
                    <a:cubicBezTo>
                      <a:pt x="140494" y="21379"/>
                      <a:pt x="139819" y="20828"/>
                      <a:pt x="138967" y="20130"/>
                    </a:cubicBezTo>
                    <a:cubicBezTo>
                      <a:pt x="134653" y="16602"/>
                      <a:pt x="131916" y="14535"/>
                      <a:pt x="130876" y="14535"/>
                    </a:cubicBezTo>
                    <a:cubicBezTo>
                      <a:pt x="130837" y="14535"/>
                      <a:pt x="130801" y="14538"/>
                      <a:pt x="130767" y="14544"/>
                    </a:cubicBezTo>
                    <a:cubicBezTo>
                      <a:pt x="129283" y="14792"/>
                      <a:pt x="128201" y="17112"/>
                      <a:pt x="128059" y="17682"/>
                    </a:cubicBezTo>
                    <a:cubicBezTo>
                      <a:pt x="127933" y="18184"/>
                      <a:pt x="124567" y="50600"/>
                      <a:pt x="124015" y="55954"/>
                    </a:cubicBezTo>
                    <a:cubicBezTo>
                      <a:pt x="123251" y="63375"/>
                      <a:pt x="122104" y="67520"/>
                      <a:pt x="114337" y="76076"/>
                    </a:cubicBezTo>
                    <a:cubicBezTo>
                      <a:pt x="106742" y="84442"/>
                      <a:pt x="97501" y="88181"/>
                      <a:pt x="97408" y="88218"/>
                    </a:cubicBezTo>
                    <a:cubicBezTo>
                      <a:pt x="97375" y="88231"/>
                      <a:pt x="97345" y="88250"/>
                      <a:pt x="97319" y="88274"/>
                    </a:cubicBezTo>
                    <a:lnTo>
                      <a:pt x="85547" y="98812"/>
                    </a:lnTo>
                    <a:cubicBezTo>
                      <a:pt x="85489" y="98864"/>
                      <a:pt x="85453" y="98936"/>
                      <a:pt x="85447" y="99013"/>
                    </a:cubicBezTo>
                    <a:lnTo>
                      <a:pt x="85112" y="103836"/>
                    </a:lnTo>
                    <a:cubicBezTo>
                      <a:pt x="84872" y="107266"/>
                      <a:pt x="83670" y="109209"/>
                      <a:pt x="82952" y="110371"/>
                    </a:cubicBezTo>
                    <a:cubicBezTo>
                      <a:pt x="82658" y="110847"/>
                      <a:pt x="82463" y="111162"/>
                      <a:pt x="82424" y="111438"/>
                    </a:cubicBezTo>
                    <a:cubicBezTo>
                      <a:pt x="82326" y="112124"/>
                      <a:pt x="79536" y="120879"/>
                      <a:pt x="77294" y="125475"/>
                    </a:cubicBezTo>
                    <a:cubicBezTo>
                      <a:pt x="74991" y="130196"/>
                      <a:pt x="73081" y="132838"/>
                      <a:pt x="65544" y="136662"/>
                    </a:cubicBezTo>
                    <a:cubicBezTo>
                      <a:pt x="58667" y="140150"/>
                      <a:pt x="53494" y="143952"/>
                      <a:pt x="52458" y="144732"/>
                    </a:cubicBezTo>
                    <a:lnTo>
                      <a:pt x="47574" y="140784"/>
                    </a:lnTo>
                    <a:cubicBezTo>
                      <a:pt x="48586" y="139094"/>
                      <a:pt x="54981" y="128383"/>
                      <a:pt x="56422" y="125400"/>
                    </a:cubicBezTo>
                    <a:cubicBezTo>
                      <a:pt x="57925" y="122287"/>
                      <a:pt x="63947" y="119628"/>
                      <a:pt x="64007" y="119602"/>
                    </a:cubicBezTo>
                    <a:cubicBezTo>
                      <a:pt x="64086" y="119568"/>
                      <a:pt x="64146" y="119502"/>
                      <a:pt x="64173" y="119420"/>
                    </a:cubicBezTo>
                    <a:lnTo>
                      <a:pt x="66864" y="111124"/>
                    </a:lnTo>
                    <a:cubicBezTo>
                      <a:pt x="66928" y="110926"/>
                      <a:pt x="66778" y="110731"/>
                      <a:pt x="66580" y="110731"/>
                    </a:cubicBezTo>
                    <a:cubicBezTo>
                      <a:pt x="66563" y="110731"/>
                      <a:pt x="66546" y="110732"/>
                      <a:pt x="66529" y="110735"/>
                    </a:cubicBezTo>
                    <a:cubicBezTo>
                      <a:pt x="66465" y="110745"/>
                      <a:pt x="62037" y="111458"/>
                      <a:pt x="56539" y="111458"/>
                    </a:cubicBezTo>
                    <a:cubicBezTo>
                      <a:pt x="53970" y="111458"/>
                      <a:pt x="51167" y="111302"/>
                      <a:pt x="48466" y="110846"/>
                    </a:cubicBezTo>
                    <a:cubicBezTo>
                      <a:pt x="40002" y="109419"/>
                      <a:pt x="32407" y="104222"/>
                      <a:pt x="32332" y="104169"/>
                    </a:cubicBezTo>
                    <a:cubicBezTo>
                      <a:pt x="32280" y="104133"/>
                      <a:pt x="32221" y="104115"/>
                      <a:pt x="32161" y="104115"/>
                    </a:cubicBezTo>
                    <a:cubicBezTo>
                      <a:pt x="32103" y="104115"/>
                      <a:pt x="32045" y="104132"/>
                      <a:pt x="31995" y="104165"/>
                    </a:cubicBezTo>
                    <a:cubicBezTo>
                      <a:pt x="28042" y="106771"/>
                      <a:pt x="22041" y="110708"/>
                      <a:pt x="21712" y="110874"/>
                    </a:cubicBezTo>
                    <a:cubicBezTo>
                      <a:pt x="21521" y="110970"/>
                      <a:pt x="21390" y="111219"/>
                      <a:pt x="20667" y="112721"/>
                    </a:cubicBezTo>
                    <a:cubicBezTo>
                      <a:pt x="19235" y="115696"/>
                      <a:pt x="16255" y="121886"/>
                      <a:pt x="12107" y="125952"/>
                    </a:cubicBezTo>
                    <a:cubicBezTo>
                      <a:pt x="7529" y="130438"/>
                      <a:pt x="6559" y="133671"/>
                      <a:pt x="6354" y="134801"/>
                    </a:cubicBezTo>
                    <a:lnTo>
                      <a:pt x="659" y="132157"/>
                    </a:lnTo>
                    <a:cubicBezTo>
                      <a:pt x="991" y="130343"/>
                      <a:pt x="3245" y="118233"/>
                      <a:pt x="5090" y="112695"/>
                    </a:cubicBezTo>
                    <a:cubicBezTo>
                      <a:pt x="7004" y="106956"/>
                      <a:pt x="10788" y="104349"/>
                      <a:pt x="13469" y="102886"/>
                    </a:cubicBezTo>
                    <a:cubicBezTo>
                      <a:pt x="15935" y="101541"/>
                      <a:pt x="21041" y="97205"/>
                      <a:pt x="21256" y="97022"/>
                    </a:cubicBezTo>
                    <a:cubicBezTo>
                      <a:pt x="21303" y="96981"/>
                      <a:pt x="21336" y="96928"/>
                      <a:pt x="21352" y="96869"/>
                    </a:cubicBezTo>
                    <a:cubicBezTo>
                      <a:pt x="21370" y="96801"/>
                      <a:pt x="23168" y="90071"/>
                      <a:pt x="26985" y="86473"/>
                    </a:cubicBezTo>
                    <a:cubicBezTo>
                      <a:pt x="30807" y="82868"/>
                      <a:pt x="39993" y="80403"/>
                      <a:pt x="40084" y="80379"/>
                    </a:cubicBezTo>
                    <a:cubicBezTo>
                      <a:pt x="40128" y="80367"/>
                      <a:pt x="40169" y="80345"/>
                      <a:pt x="40203" y="80317"/>
                    </a:cubicBezTo>
                    <a:cubicBezTo>
                      <a:pt x="46347" y="75051"/>
                      <a:pt x="66427" y="71562"/>
                      <a:pt x="66629" y="71528"/>
                    </a:cubicBezTo>
                    <a:cubicBezTo>
                      <a:pt x="66726" y="71511"/>
                      <a:pt x="66808" y="71448"/>
                      <a:pt x="66851" y="71359"/>
                    </a:cubicBezTo>
                    <a:cubicBezTo>
                      <a:pt x="66859" y="71341"/>
                      <a:pt x="67763" y="69444"/>
                      <a:pt x="69956" y="66594"/>
                    </a:cubicBezTo>
                    <a:cubicBezTo>
                      <a:pt x="72110" y="63792"/>
                      <a:pt x="77925" y="62121"/>
                      <a:pt x="77983" y="62104"/>
                    </a:cubicBezTo>
                    <a:cubicBezTo>
                      <a:pt x="78013" y="62095"/>
                      <a:pt x="78044" y="62082"/>
                      <a:pt x="78070" y="62063"/>
                    </a:cubicBezTo>
                    <a:cubicBezTo>
                      <a:pt x="78092" y="62048"/>
                      <a:pt x="80253" y="60567"/>
                      <a:pt x="84580" y="57462"/>
                    </a:cubicBezTo>
                    <a:cubicBezTo>
                      <a:pt x="88879" y="54375"/>
                      <a:pt x="95453" y="51242"/>
                      <a:pt x="95520" y="51211"/>
                    </a:cubicBezTo>
                    <a:cubicBezTo>
                      <a:pt x="95761" y="51095"/>
                      <a:pt x="95742" y="50746"/>
                      <a:pt x="95490" y="50657"/>
                    </a:cubicBezTo>
                    <a:cubicBezTo>
                      <a:pt x="91282" y="49178"/>
                      <a:pt x="88704" y="43326"/>
                      <a:pt x="86928" y="38393"/>
                    </a:cubicBezTo>
                    <a:cubicBezTo>
                      <a:pt x="84991" y="33014"/>
                      <a:pt x="81187" y="26882"/>
                      <a:pt x="77881" y="23813"/>
                    </a:cubicBezTo>
                    <a:cubicBezTo>
                      <a:pt x="74824" y="20974"/>
                      <a:pt x="73289" y="19549"/>
                      <a:pt x="75043" y="14833"/>
                    </a:cubicBezTo>
                    <a:cubicBezTo>
                      <a:pt x="76810" y="10084"/>
                      <a:pt x="84523" y="2561"/>
                      <a:pt x="87416" y="1559"/>
                    </a:cubicBezTo>
                    <a:lnTo>
                      <a:pt x="87845" y="1409"/>
                    </a:lnTo>
                    <a:cubicBezTo>
                      <a:pt x="88984" y="1010"/>
                      <a:pt x="90150" y="603"/>
                      <a:pt x="91065" y="603"/>
                    </a:cubicBezTo>
                    <a:close/>
                    <a:moveTo>
                      <a:pt x="91069" y="1"/>
                    </a:moveTo>
                    <a:cubicBezTo>
                      <a:pt x="90044" y="1"/>
                      <a:pt x="88832" y="425"/>
                      <a:pt x="87647" y="840"/>
                    </a:cubicBezTo>
                    <a:lnTo>
                      <a:pt x="87220" y="990"/>
                    </a:lnTo>
                    <a:cubicBezTo>
                      <a:pt x="84236" y="2022"/>
                      <a:pt x="76293" y="9750"/>
                      <a:pt x="74480" y="14622"/>
                    </a:cubicBezTo>
                    <a:cubicBezTo>
                      <a:pt x="72586" y="19715"/>
                      <a:pt x="74426" y="21422"/>
                      <a:pt x="77473" y="24252"/>
                    </a:cubicBezTo>
                    <a:cubicBezTo>
                      <a:pt x="80716" y="27264"/>
                      <a:pt x="84455" y="33296"/>
                      <a:pt x="86363" y="38596"/>
                    </a:cubicBezTo>
                    <a:cubicBezTo>
                      <a:pt x="88202" y="43704"/>
                      <a:pt x="90619" y="49109"/>
                      <a:pt x="94652" y="50964"/>
                    </a:cubicBezTo>
                    <a:cubicBezTo>
                      <a:pt x="92909" y="51822"/>
                      <a:pt x="87799" y="54409"/>
                      <a:pt x="84227" y="56973"/>
                    </a:cubicBezTo>
                    <a:cubicBezTo>
                      <a:pt x="80229" y="59844"/>
                      <a:pt x="78083" y="61323"/>
                      <a:pt x="77770" y="61539"/>
                    </a:cubicBezTo>
                    <a:cubicBezTo>
                      <a:pt x="77157" y="61716"/>
                      <a:pt x="71673" y="63374"/>
                      <a:pt x="69478" y="66227"/>
                    </a:cubicBezTo>
                    <a:cubicBezTo>
                      <a:pt x="67562" y="68720"/>
                      <a:pt x="66626" y="70464"/>
                      <a:pt x="66376" y="70961"/>
                    </a:cubicBezTo>
                    <a:cubicBezTo>
                      <a:pt x="64367" y="71313"/>
                      <a:pt x="45970" y="74652"/>
                      <a:pt x="39864" y="79814"/>
                    </a:cubicBezTo>
                    <a:cubicBezTo>
                      <a:pt x="38952" y="80061"/>
                      <a:pt x="30375" y="82449"/>
                      <a:pt x="26572" y="86035"/>
                    </a:cubicBezTo>
                    <a:cubicBezTo>
                      <a:pt x="22832" y="89560"/>
                      <a:pt x="21032" y="95756"/>
                      <a:pt x="20795" y="96623"/>
                    </a:cubicBezTo>
                    <a:cubicBezTo>
                      <a:pt x="20158" y="97161"/>
                      <a:pt x="15438" y="101127"/>
                      <a:pt x="13181" y="102359"/>
                    </a:cubicBezTo>
                    <a:cubicBezTo>
                      <a:pt x="10411" y="103870"/>
                      <a:pt x="6500" y="106565"/>
                      <a:pt x="4520" y="112505"/>
                    </a:cubicBezTo>
                    <a:cubicBezTo>
                      <a:pt x="2518" y="118510"/>
                      <a:pt x="49" y="132142"/>
                      <a:pt x="24" y="132278"/>
                    </a:cubicBezTo>
                    <a:cubicBezTo>
                      <a:pt x="0" y="132413"/>
                      <a:pt x="70" y="132547"/>
                      <a:pt x="193" y="132604"/>
                    </a:cubicBezTo>
                    <a:lnTo>
                      <a:pt x="6471" y="135520"/>
                    </a:lnTo>
                    <a:cubicBezTo>
                      <a:pt x="6513" y="135539"/>
                      <a:pt x="6556" y="135548"/>
                      <a:pt x="6598" y="135548"/>
                    </a:cubicBezTo>
                    <a:cubicBezTo>
                      <a:pt x="6753" y="135548"/>
                      <a:pt x="6893" y="135427"/>
                      <a:pt x="6898" y="135258"/>
                    </a:cubicBezTo>
                    <a:cubicBezTo>
                      <a:pt x="6901" y="135222"/>
                      <a:pt x="7099" y="131700"/>
                      <a:pt x="12526" y="126381"/>
                    </a:cubicBezTo>
                    <a:cubicBezTo>
                      <a:pt x="16750" y="122242"/>
                      <a:pt x="19761" y="115987"/>
                      <a:pt x="21208" y="112982"/>
                    </a:cubicBezTo>
                    <a:cubicBezTo>
                      <a:pt x="21565" y="112241"/>
                      <a:pt x="21901" y="111540"/>
                      <a:pt x="22019" y="111390"/>
                    </a:cubicBezTo>
                    <a:cubicBezTo>
                      <a:pt x="22763" y="110965"/>
                      <a:pt x="30619" y="105791"/>
                      <a:pt x="32158" y="104778"/>
                    </a:cubicBezTo>
                    <a:cubicBezTo>
                      <a:pt x="33336" y="105556"/>
                      <a:pt x="40472" y="110108"/>
                      <a:pt x="48366" y="111440"/>
                    </a:cubicBezTo>
                    <a:cubicBezTo>
                      <a:pt x="51101" y="111902"/>
                      <a:pt x="53937" y="112060"/>
                      <a:pt x="56536" y="112060"/>
                    </a:cubicBezTo>
                    <a:cubicBezTo>
                      <a:pt x="61045" y="112060"/>
                      <a:pt x="64838" y="111585"/>
                      <a:pt x="66143" y="111400"/>
                    </a:cubicBezTo>
                    <a:lnTo>
                      <a:pt x="66143" y="111400"/>
                    </a:lnTo>
                    <a:lnTo>
                      <a:pt x="63642" y="119107"/>
                    </a:lnTo>
                    <a:cubicBezTo>
                      <a:pt x="62729" y="119519"/>
                      <a:pt x="57374" y="122046"/>
                      <a:pt x="55881" y="125138"/>
                    </a:cubicBezTo>
                    <a:cubicBezTo>
                      <a:pt x="54335" y="128341"/>
                      <a:pt x="46999" y="140575"/>
                      <a:pt x="46925" y="140699"/>
                    </a:cubicBezTo>
                    <a:cubicBezTo>
                      <a:pt x="46847" y="140827"/>
                      <a:pt x="46877" y="140993"/>
                      <a:pt x="46993" y="141086"/>
                    </a:cubicBezTo>
                    <a:lnTo>
                      <a:pt x="52262" y="145346"/>
                    </a:lnTo>
                    <a:cubicBezTo>
                      <a:pt x="52316" y="145390"/>
                      <a:pt x="52383" y="145414"/>
                      <a:pt x="52452" y="145414"/>
                    </a:cubicBezTo>
                    <a:cubicBezTo>
                      <a:pt x="52518" y="145414"/>
                      <a:pt x="52582" y="145391"/>
                      <a:pt x="52636" y="145351"/>
                    </a:cubicBezTo>
                    <a:cubicBezTo>
                      <a:pt x="52690" y="145308"/>
                      <a:pt x="58194" y="141063"/>
                      <a:pt x="65817" y="137197"/>
                    </a:cubicBezTo>
                    <a:cubicBezTo>
                      <a:pt x="73783" y="133156"/>
                      <a:pt x="75672" y="130172"/>
                      <a:pt x="77834" y="125738"/>
                    </a:cubicBezTo>
                    <a:cubicBezTo>
                      <a:pt x="80067" y="121160"/>
                      <a:pt x="82892" y="112403"/>
                      <a:pt x="83019" y="111522"/>
                    </a:cubicBezTo>
                    <a:cubicBezTo>
                      <a:pt x="83041" y="111369"/>
                      <a:pt x="83236" y="111054"/>
                      <a:pt x="83464" y="110687"/>
                    </a:cubicBezTo>
                    <a:cubicBezTo>
                      <a:pt x="84162" y="109557"/>
                      <a:pt x="85462" y="107455"/>
                      <a:pt x="85712" y="103877"/>
                    </a:cubicBezTo>
                    <a:lnTo>
                      <a:pt x="86039" y="99178"/>
                    </a:lnTo>
                    <a:lnTo>
                      <a:pt x="97682" y="88755"/>
                    </a:lnTo>
                    <a:cubicBezTo>
                      <a:pt x="98439" y="88443"/>
                      <a:pt x="107384" y="84629"/>
                      <a:pt x="114785" y="76479"/>
                    </a:cubicBezTo>
                    <a:cubicBezTo>
                      <a:pt x="122672" y="67792"/>
                      <a:pt x="123838" y="63573"/>
                      <a:pt x="124615" y="56016"/>
                    </a:cubicBezTo>
                    <a:cubicBezTo>
                      <a:pt x="125434" y="48068"/>
                      <a:pt x="128513" y="18505"/>
                      <a:pt x="128644" y="17828"/>
                    </a:cubicBezTo>
                    <a:cubicBezTo>
                      <a:pt x="128768" y="17331"/>
                      <a:pt x="129750" y="15323"/>
                      <a:pt x="130867" y="15137"/>
                    </a:cubicBezTo>
                    <a:cubicBezTo>
                      <a:pt x="130883" y="15134"/>
                      <a:pt x="130899" y="15133"/>
                      <a:pt x="130917" y="15133"/>
                    </a:cubicBezTo>
                    <a:cubicBezTo>
                      <a:pt x="131917" y="15133"/>
                      <a:pt x="136575" y="18947"/>
                      <a:pt x="138588" y="20594"/>
                    </a:cubicBezTo>
                    <a:cubicBezTo>
                      <a:pt x="139488" y="21331"/>
                      <a:pt x="140138" y="21863"/>
                      <a:pt x="140406" y="22041"/>
                    </a:cubicBezTo>
                    <a:cubicBezTo>
                      <a:pt x="140877" y="22355"/>
                      <a:pt x="141550" y="22602"/>
                      <a:pt x="142198" y="22602"/>
                    </a:cubicBezTo>
                    <a:cubicBezTo>
                      <a:pt x="142500" y="22602"/>
                      <a:pt x="142797" y="22548"/>
                      <a:pt x="143065" y="22421"/>
                    </a:cubicBezTo>
                    <a:cubicBezTo>
                      <a:pt x="143485" y="22225"/>
                      <a:pt x="144010" y="21766"/>
                      <a:pt x="144122" y="20701"/>
                    </a:cubicBezTo>
                    <a:cubicBezTo>
                      <a:pt x="144352" y="18524"/>
                      <a:pt x="142577" y="13169"/>
                      <a:pt x="136748" y="7340"/>
                    </a:cubicBezTo>
                    <a:cubicBezTo>
                      <a:pt x="133014" y="3607"/>
                      <a:pt x="129473" y="1479"/>
                      <a:pt x="127011" y="1479"/>
                    </a:cubicBezTo>
                    <a:cubicBezTo>
                      <a:pt x="126985" y="1479"/>
                      <a:pt x="126958" y="1479"/>
                      <a:pt x="126932" y="1479"/>
                    </a:cubicBezTo>
                    <a:cubicBezTo>
                      <a:pt x="126152" y="1495"/>
                      <a:pt x="125521" y="1741"/>
                      <a:pt x="125105" y="2192"/>
                    </a:cubicBezTo>
                    <a:cubicBezTo>
                      <a:pt x="124266" y="3101"/>
                      <a:pt x="124223" y="4506"/>
                      <a:pt x="124164" y="6449"/>
                    </a:cubicBezTo>
                    <a:cubicBezTo>
                      <a:pt x="124121" y="7838"/>
                      <a:pt x="124069" y="9567"/>
                      <a:pt x="123685" y="11531"/>
                    </a:cubicBezTo>
                    <a:cubicBezTo>
                      <a:pt x="122791" y="16110"/>
                      <a:pt x="117098" y="32946"/>
                      <a:pt x="114392" y="40525"/>
                    </a:cubicBezTo>
                    <a:cubicBezTo>
                      <a:pt x="111827" y="47707"/>
                      <a:pt x="112344" y="57319"/>
                      <a:pt x="112452" y="58919"/>
                    </a:cubicBezTo>
                    <a:cubicBezTo>
                      <a:pt x="111598" y="59238"/>
                      <a:pt x="108447" y="60476"/>
                      <a:pt x="106086" y="62248"/>
                    </a:cubicBezTo>
                    <a:cubicBezTo>
                      <a:pt x="103715" y="64026"/>
                      <a:pt x="100163" y="66445"/>
                      <a:pt x="99405" y="66961"/>
                    </a:cubicBezTo>
                    <a:lnTo>
                      <a:pt x="98812" y="66664"/>
                    </a:lnTo>
                    <a:cubicBezTo>
                      <a:pt x="100088" y="65365"/>
                      <a:pt x="105065" y="60206"/>
                      <a:pt x="106756" y="57022"/>
                    </a:cubicBezTo>
                    <a:cubicBezTo>
                      <a:pt x="107071" y="56428"/>
                      <a:pt x="107350" y="55927"/>
                      <a:pt x="107589" y="55494"/>
                    </a:cubicBezTo>
                    <a:cubicBezTo>
                      <a:pt x="108801" y="53312"/>
                      <a:pt x="109127" y="52727"/>
                      <a:pt x="108219" y="50811"/>
                    </a:cubicBezTo>
                    <a:cubicBezTo>
                      <a:pt x="107329" y="48930"/>
                      <a:pt x="101134" y="41026"/>
                      <a:pt x="97035" y="35796"/>
                    </a:cubicBezTo>
                    <a:lnTo>
                      <a:pt x="95405" y="33714"/>
                    </a:lnTo>
                    <a:cubicBezTo>
                      <a:pt x="91831" y="29137"/>
                      <a:pt x="87489" y="21465"/>
                      <a:pt x="86588" y="19212"/>
                    </a:cubicBezTo>
                    <a:cubicBezTo>
                      <a:pt x="85800" y="17239"/>
                      <a:pt x="85757" y="15061"/>
                      <a:pt x="86474" y="13388"/>
                    </a:cubicBezTo>
                    <a:cubicBezTo>
                      <a:pt x="86658" y="12959"/>
                      <a:pt x="87432" y="12303"/>
                      <a:pt x="88329" y="11544"/>
                    </a:cubicBezTo>
                    <a:cubicBezTo>
                      <a:pt x="90380" y="9808"/>
                      <a:pt x="93480" y="7183"/>
                      <a:pt x="93561" y="3747"/>
                    </a:cubicBezTo>
                    <a:cubicBezTo>
                      <a:pt x="93600" y="2053"/>
                      <a:pt x="93249" y="961"/>
                      <a:pt x="92490" y="409"/>
                    </a:cubicBezTo>
                    <a:cubicBezTo>
                      <a:pt x="92087" y="116"/>
                      <a:pt x="91603" y="1"/>
                      <a:pt x="91069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" name="Google Shape;342;p32"/>
              <p:cNvSpPr/>
              <p:nvPr/>
            </p:nvSpPr>
            <p:spPr>
              <a:xfrm>
                <a:off x="6330180" y="3010870"/>
                <a:ext cx="849171" cy="1070939"/>
              </a:xfrm>
              <a:custGeom>
                <a:avLst/>
                <a:gdLst/>
                <a:ahLst/>
                <a:cxnLst/>
                <a:rect l="l" t="t" r="r" b="b"/>
                <a:pathLst>
                  <a:path w="43127" h="54390" extrusionOk="0">
                    <a:moveTo>
                      <a:pt x="42419" y="0"/>
                    </a:moveTo>
                    <a:lnTo>
                      <a:pt x="32841" y="4439"/>
                    </a:lnTo>
                    <a:cubicBezTo>
                      <a:pt x="32841" y="4439"/>
                      <a:pt x="33308" y="11681"/>
                      <a:pt x="30738" y="15419"/>
                    </a:cubicBezTo>
                    <a:cubicBezTo>
                      <a:pt x="28168" y="19157"/>
                      <a:pt x="27234" y="20325"/>
                      <a:pt x="27234" y="20325"/>
                    </a:cubicBezTo>
                    <a:cubicBezTo>
                      <a:pt x="27234" y="20325"/>
                      <a:pt x="27000" y="25931"/>
                      <a:pt x="25364" y="29435"/>
                    </a:cubicBezTo>
                    <a:cubicBezTo>
                      <a:pt x="23729" y="32939"/>
                      <a:pt x="21160" y="34108"/>
                      <a:pt x="21160" y="34108"/>
                    </a:cubicBezTo>
                    <a:cubicBezTo>
                      <a:pt x="21160" y="34108"/>
                      <a:pt x="21393" y="38080"/>
                      <a:pt x="18122" y="41115"/>
                    </a:cubicBezTo>
                    <a:cubicBezTo>
                      <a:pt x="14852" y="44152"/>
                      <a:pt x="6676" y="49058"/>
                      <a:pt x="1536" y="52329"/>
                    </a:cubicBezTo>
                    <a:cubicBezTo>
                      <a:pt x="999" y="52671"/>
                      <a:pt x="492" y="53033"/>
                      <a:pt x="1" y="53403"/>
                    </a:cubicBezTo>
                    <a:lnTo>
                      <a:pt x="1222" y="54390"/>
                    </a:lnTo>
                    <a:cubicBezTo>
                      <a:pt x="1222" y="54390"/>
                      <a:pt x="6715" y="50130"/>
                      <a:pt x="14450" y="46205"/>
                    </a:cubicBezTo>
                    <a:cubicBezTo>
                      <a:pt x="22187" y="42282"/>
                      <a:pt x="24092" y="39479"/>
                      <a:pt x="26334" y="34882"/>
                    </a:cubicBezTo>
                    <a:cubicBezTo>
                      <a:pt x="28576" y="30287"/>
                      <a:pt x="31379" y="21541"/>
                      <a:pt x="31492" y="20756"/>
                    </a:cubicBezTo>
                    <a:cubicBezTo>
                      <a:pt x="31604" y="19972"/>
                      <a:pt x="33846" y="17954"/>
                      <a:pt x="34183" y="13134"/>
                    </a:cubicBezTo>
                    <a:lnTo>
                      <a:pt x="34519" y="8313"/>
                    </a:lnTo>
                    <a:lnTo>
                      <a:pt x="43126" y="606"/>
                    </a:lnTo>
                    <a:lnTo>
                      <a:pt x="42419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" name="Google Shape;343;p32"/>
              <p:cNvSpPr/>
              <p:nvPr/>
            </p:nvSpPr>
            <p:spPr>
              <a:xfrm>
                <a:off x="5401225" y="3171855"/>
                <a:ext cx="1242341" cy="715712"/>
              </a:xfrm>
              <a:custGeom>
                <a:avLst/>
                <a:gdLst/>
                <a:ahLst/>
                <a:cxnLst/>
                <a:rect l="l" t="t" r="r" b="b"/>
                <a:pathLst>
                  <a:path w="63095" h="36349" extrusionOk="0">
                    <a:moveTo>
                      <a:pt x="28859" y="1"/>
                    </a:moveTo>
                    <a:cubicBezTo>
                      <a:pt x="28859" y="1"/>
                      <a:pt x="27925" y="2804"/>
                      <a:pt x="25354" y="3739"/>
                    </a:cubicBezTo>
                    <a:cubicBezTo>
                      <a:pt x="22785" y="4673"/>
                      <a:pt x="15777" y="8644"/>
                      <a:pt x="15777" y="8644"/>
                    </a:cubicBezTo>
                    <a:cubicBezTo>
                      <a:pt x="15777" y="8644"/>
                      <a:pt x="15543" y="15185"/>
                      <a:pt x="10872" y="19156"/>
                    </a:cubicBezTo>
                    <a:cubicBezTo>
                      <a:pt x="6199" y="23128"/>
                      <a:pt x="816" y="32397"/>
                      <a:pt x="816" y="32397"/>
                    </a:cubicBezTo>
                    <a:lnTo>
                      <a:pt x="0" y="35165"/>
                    </a:lnTo>
                    <a:lnTo>
                      <a:pt x="2547" y="36348"/>
                    </a:lnTo>
                    <a:cubicBezTo>
                      <a:pt x="2547" y="36348"/>
                      <a:pt x="2660" y="32760"/>
                      <a:pt x="8266" y="27267"/>
                    </a:cubicBezTo>
                    <a:cubicBezTo>
                      <a:pt x="13871" y="21774"/>
                      <a:pt x="17346" y="12468"/>
                      <a:pt x="17795" y="12244"/>
                    </a:cubicBezTo>
                    <a:cubicBezTo>
                      <a:pt x="18244" y="12020"/>
                      <a:pt x="28109" y="5517"/>
                      <a:pt x="28109" y="5517"/>
                    </a:cubicBezTo>
                    <a:cubicBezTo>
                      <a:pt x="28109" y="5517"/>
                      <a:pt x="35732" y="10787"/>
                      <a:pt x="44365" y="12244"/>
                    </a:cubicBezTo>
                    <a:cubicBezTo>
                      <a:pt x="47103" y="12706"/>
                      <a:pt x="49930" y="12864"/>
                      <a:pt x="52516" y="12864"/>
                    </a:cubicBezTo>
                    <a:cubicBezTo>
                      <a:pt x="57320" y="12864"/>
                      <a:pt x="61287" y="12319"/>
                      <a:pt x="62285" y="12170"/>
                    </a:cubicBezTo>
                    <a:cubicBezTo>
                      <a:pt x="62777" y="10883"/>
                      <a:pt x="63095" y="9431"/>
                      <a:pt x="62265" y="8878"/>
                    </a:cubicBezTo>
                    <a:cubicBezTo>
                      <a:pt x="60863" y="7943"/>
                      <a:pt x="61330" y="5374"/>
                      <a:pt x="61331" y="5374"/>
                    </a:cubicBezTo>
                    <a:lnTo>
                      <a:pt x="61331" y="5374"/>
                    </a:lnTo>
                    <a:cubicBezTo>
                      <a:pt x="61330" y="5374"/>
                      <a:pt x="60162" y="7943"/>
                      <a:pt x="50819" y="7943"/>
                    </a:cubicBezTo>
                    <a:cubicBezTo>
                      <a:pt x="41473" y="7943"/>
                      <a:pt x="28859" y="1"/>
                      <a:pt x="2885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" name="Google Shape;344;p32"/>
              <p:cNvSpPr/>
              <p:nvPr/>
            </p:nvSpPr>
            <p:spPr>
              <a:xfrm>
                <a:off x="5632504" y="2549808"/>
                <a:ext cx="1576815" cy="967015"/>
              </a:xfrm>
              <a:custGeom>
                <a:avLst/>
                <a:gdLst/>
                <a:ahLst/>
                <a:cxnLst/>
                <a:rect l="l" t="t" r="r" b="b"/>
                <a:pathLst>
                  <a:path w="80082" h="49112" extrusionOk="0">
                    <a:moveTo>
                      <a:pt x="57844" y="1"/>
                    </a:moveTo>
                    <a:cubicBezTo>
                      <a:pt x="56428" y="1"/>
                      <a:pt x="54679" y="131"/>
                      <a:pt x="53034" y="301"/>
                    </a:cubicBezTo>
                    <a:cubicBezTo>
                      <a:pt x="51444" y="2525"/>
                      <a:pt x="50781" y="3924"/>
                      <a:pt x="50781" y="3924"/>
                    </a:cubicBezTo>
                    <a:cubicBezTo>
                      <a:pt x="50781" y="3924"/>
                      <a:pt x="30488" y="7401"/>
                      <a:pt x="24210" y="12781"/>
                    </a:cubicBezTo>
                    <a:cubicBezTo>
                      <a:pt x="24210" y="12781"/>
                      <a:pt x="14905" y="15248"/>
                      <a:pt x="10982" y="18948"/>
                    </a:cubicBezTo>
                    <a:cubicBezTo>
                      <a:pt x="7058" y="22647"/>
                      <a:pt x="5264" y="29486"/>
                      <a:pt x="5264" y="29486"/>
                    </a:cubicBezTo>
                    <a:cubicBezTo>
                      <a:pt x="5264" y="29486"/>
                      <a:pt x="2472" y="31861"/>
                      <a:pt x="1" y="33673"/>
                    </a:cubicBezTo>
                    <a:cubicBezTo>
                      <a:pt x="373" y="33647"/>
                      <a:pt x="794" y="33628"/>
                      <a:pt x="1242" y="33628"/>
                    </a:cubicBezTo>
                    <a:cubicBezTo>
                      <a:pt x="3138" y="33628"/>
                      <a:pt x="5540" y="33961"/>
                      <a:pt x="6945" y="35428"/>
                    </a:cubicBezTo>
                    <a:cubicBezTo>
                      <a:pt x="8703" y="37262"/>
                      <a:pt x="8585" y="40499"/>
                      <a:pt x="8332" y="42377"/>
                    </a:cubicBezTo>
                    <a:cubicBezTo>
                      <a:pt x="11376" y="40396"/>
                      <a:pt x="16363" y="37109"/>
                      <a:pt x="16363" y="37109"/>
                    </a:cubicBezTo>
                    <a:cubicBezTo>
                      <a:pt x="16363" y="37109"/>
                      <a:pt x="23986" y="42379"/>
                      <a:pt x="32619" y="43836"/>
                    </a:cubicBezTo>
                    <a:cubicBezTo>
                      <a:pt x="35357" y="44298"/>
                      <a:pt x="38185" y="44456"/>
                      <a:pt x="40771" y="44456"/>
                    </a:cubicBezTo>
                    <a:cubicBezTo>
                      <a:pt x="46338" y="44456"/>
                      <a:pt x="50781" y="43724"/>
                      <a:pt x="50781" y="43724"/>
                    </a:cubicBezTo>
                    <a:lnTo>
                      <a:pt x="50781" y="43724"/>
                    </a:lnTo>
                    <a:lnTo>
                      <a:pt x="50348" y="45059"/>
                    </a:lnTo>
                    <a:cubicBezTo>
                      <a:pt x="51440" y="44242"/>
                      <a:pt x="53389" y="43169"/>
                      <a:pt x="56103" y="43169"/>
                    </a:cubicBezTo>
                    <a:cubicBezTo>
                      <a:pt x="57407" y="43169"/>
                      <a:pt x="58887" y="43416"/>
                      <a:pt x="60534" y="44060"/>
                    </a:cubicBezTo>
                    <a:cubicBezTo>
                      <a:pt x="63325" y="45151"/>
                      <a:pt x="64722" y="47073"/>
                      <a:pt x="65384" y="49112"/>
                    </a:cubicBezTo>
                    <a:cubicBezTo>
                      <a:pt x="66254" y="46572"/>
                      <a:pt x="66874" y="44533"/>
                      <a:pt x="66926" y="44172"/>
                    </a:cubicBezTo>
                    <a:cubicBezTo>
                      <a:pt x="67038" y="43388"/>
                      <a:pt x="69281" y="41371"/>
                      <a:pt x="69616" y="36550"/>
                    </a:cubicBezTo>
                    <a:lnTo>
                      <a:pt x="69953" y="31729"/>
                    </a:lnTo>
                    <a:lnTo>
                      <a:pt x="79872" y="22850"/>
                    </a:lnTo>
                    <a:cubicBezTo>
                      <a:pt x="80082" y="20694"/>
                      <a:pt x="79809" y="17374"/>
                      <a:pt x="77801" y="12782"/>
                    </a:cubicBezTo>
                    <a:cubicBezTo>
                      <a:pt x="73876" y="3813"/>
                      <a:pt x="61319" y="1"/>
                      <a:pt x="57844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8BE3FF"/>
                  </a:gs>
                  <a:gs pos="100000">
                    <a:srgbClr val="ACFFD9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" name="Google Shape;345;p32"/>
              <p:cNvSpPr/>
              <p:nvPr/>
            </p:nvSpPr>
            <p:spPr>
              <a:xfrm>
                <a:off x="5626046" y="2543901"/>
                <a:ext cx="1588885" cy="978829"/>
              </a:xfrm>
              <a:custGeom>
                <a:avLst/>
                <a:gdLst/>
                <a:ahLst/>
                <a:cxnLst/>
                <a:rect l="l" t="t" r="r" b="b"/>
                <a:pathLst>
                  <a:path w="80695" h="49712" extrusionOk="0">
                    <a:moveTo>
                      <a:pt x="58173" y="601"/>
                    </a:moveTo>
                    <a:cubicBezTo>
                      <a:pt x="61588" y="601"/>
                      <a:pt x="73999" y="4393"/>
                      <a:pt x="77852" y="13202"/>
                    </a:cubicBezTo>
                    <a:cubicBezTo>
                      <a:pt x="79850" y="17768"/>
                      <a:pt x="80081" y="21037"/>
                      <a:pt x="79911" y="23004"/>
                    </a:cubicBezTo>
                    <a:lnTo>
                      <a:pt x="70079" y="31805"/>
                    </a:lnTo>
                    <a:cubicBezTo>
                      <a:pt x="70021" y="31857"/>
                      <a:pt x="69986" y="31929"/>
                      <a:pt x="69980" y="32006"/>
                    </a:cubicBezTo>
                    <a:lnTo>
                      <a:pt x="69643" y="36829"/>
                    </a:lnTo>
                    <a:cubicBezTo>
                      <a:pt x="69405" y="40259"/>
                      <a:pt x="68201" y="42202"/>
                      <a:pt x="67484" y="43364"/>
                    </a:cubicBezTo>
                    <a:cubicBezTo>
                      <a:pt x="67190" y="43839"/>
                      <a:pt x="66994" y="44153"/>
                      <a:pt x="66955" y="44430"/>
                    </a:cubicBezTo>
                    <a:cubicBezTo>
                      <a:pt x="66917" y="44697"/>
                      <a:pt x="66455" y="46264"/>
                      <a:pt x="65697" y="48519"/>
                    </a:cubicBezTo>
                    <a:cubicBezTo>
                      <a:pt x="64805" y="46449"/>
                      <a:pt x="63219" y="44959"/>
                      <a:pt x="60971" y="44081"/>
                    </a:cubicBezTo>
                    <a:cubicBezTo>
                      <a:pt x="59285" y="43422"/>
                      <a:pt x="57767" y="43168"/>
                      <a:pt x="56429" y="43168"/>
                    </a:cubicBezTo>
                    <a:cubicBezTo>
                      <a:pt x="54169" y="43168"/>
                      <a:pt x="52419" y="43893"/>
                      <a:pt x="51232" y="44619"/>
                    </a:cubicBezTo>
                    <a:lnTo>
                      <a:pt x="51395" y="44117"/>
                    </a:lnTo>
                    <a:cubicBezTo>
                      <a:pt x="51459" y="43919"/>
                      <a:pt x="51309" y="43724"/>
                      <a:pt x="51111" y="43724"/>
                    </a:cubicBezTo>
                    <a:cubicBezTo>
                      <a:pt x="51094" y="43724"/>
                      <a:pt x="51077" y="43725"/>
                      <a:pt x="51060" y="43728"/>
                    </a:cubicBezTo>
                    <a:cubicBezTo>
                      <a:pt x="50996" y="43738"/>
                      <a:pt x="46568" y="44451"/>
                      <a:pt x="41070" y="44451"/>
                    </a:cubicBezTo>
                    <a:cubicBezTo>
                      <a:pt x="38501" y="44451"/>
                      <a:pt x="35698" y="44295"/>
                      <a:pt x="32997" y="43839"/>
                    </a:cubicBezTo>
                    <a:cubicBezTo>
                      <a:pt x="24533" y="42412"/>
                      <a:pt x="16938" y="37215"/>
                      <a:pt x="16861" y="37163"/>
                    </a:cubicBezTo>
                    <a:cubicBezTo>
                      <a:pt x="16810" y="37127"/>
                      <a:pt x="16751" y="37109"/>
                      <a:pt x="16691" y="37109"/>
                    </a:cubicBezTo>
                    <a:cubicBezTo>
                      <a:pt x="16633" y="37109"/>
                      <a:pt x="16576" y="37126"/>
                      <a:pt x="16526" y="37159"/>
                    </a:cubicBezTo>
                    <a:cubicBezTo>
                      <a:pt x="16526" y="37159"/>
                      <a:pt x="12089" y="40083"/>
                      <a:pt x="9032" y="42076"/>
                    </a:cubicBezTo>
                    <a:cubicBezTo>
                      <a:pt x="9216" y="40155"/>
                      <a:pt x="9152" y="37254"/>
                      <a:pt x="7491" y="35521"/>
                    </a:cubicBezTo>
                    <a:cubicBezTo>
                      <a:pt x="5997" y="33961"/>
                      <a:pt x="3443" y="33629"/>
                      <a:pt x="1527" y="33629"/>
                    </a:cubicBezTo>
                    <a:cubicBezTo>
                      <a:pt x="1447" y="33629"/>
                      <a:pt x="1368" y="33630"/>
                      <a:pt x="1290" y="33631"/>
                    </a:cubicBezTo>
                    <a:cubicBezTo>
                      <a:pt x="3518" y="31941"/>
                      <a:pt x="5762" y="30036"/>
                      <a:pt x="5787" y="30015"/>
                    </a:cubicBezTo>
                    <a:cubicBezTo>
                      <a:pt x="5834" y="29974"/>
                      <a:pt x="5867" y="29921"/>
                      <a:pt x="5883" y="29862"/>
                    </a:cubicBezTo>
                    <a:cubicBezTo>
                      <a:pt x="5901" y="29794"/>
                      <a:pt x="7699" y="23064"/>
                      <a:pt x="11516" y="19466"/>
                    </a:cubicBezTo>
                    <a:cubicBezTo>
                      <a:pt x="15339" y="15861"/>
                      <a:pt x="24524" y="13396"/>
                      <a:pt x="24617" y="13372"/>
                    </a:cubicBezTo>
                    <a:cubicBezTo>
                      <a:pt x="24659" y="13360"/>
                      <a:pt x="24700" y="13338"/>
                      <a:pt x="24735" y="13310"/>
                    </a:cubicBezTo>
                    <a:cubicBezTo>
                      <a:pt x="30878" y="8044"/>
                      <a:pt x="50958" y="4555"/>
                      <a:pt x="51160" y="4521"/>
                    </a:cubicBezTo>
                    <a:cubicBezTo>
                      <a:pt x="51256" y="4504"/>
                      <a:pt x="51339" y="4442"/>
                      <a:pt x="51382" y="4353"/>
                    </a:cubicBezTo>
                    <a:cubicBezTo>
                      <a:pt x="51387" y="4340"/>
                      <a:pt x="52032" y="2995"/>
                      <a:pt x="53528" y="887"/>
                    </a:cubicBezTo>
                    <a:cubicBezTo>
                      <a:pt x="55394" y="697"/>
                      <a:pt x="56955" y="601"/>
                      <a:pt x="58173" y="601"/>
                    </a:cubicBezTo>
                    <a:close/>
                    <a:moveTo>
                      <a:pt x="58172" y="1"/>
                    </a:moveTo>
                    <a:cubicBezTo>
                      <a:pt x="56905" y="1"/>
                      <a:pt x="55276" y="102"/>
                      <a:pt x="53331" y="303"/>
                    </a:cubicBezTo>
                    <a:cubicBezTo>
                      <a:pt x="53245" y="312"/>
                      <a:pt x="53167" y="357"/>
                      <a:pt x="53117" y="427"/>
                    </a:cubicBezTo>
                    <a:cubicBezTo>
                      <a:pt x="51799" y="2271"/>
                      <a:pt x="51116" y="3544"/>
                      <a:pt x="50907" y="3954"/>
                    </a:cubicBezTo>
                    <a:cubicBezTo>
                      <a:pt x="48902" y="4306"/>
                      <a:pt x="30502" y="7645"/>
                      <a:pt x="24395" y="12808"/>
                    </a:cubicBezTo>
                    <a:cubicBezTo>
                      <a:pt x="23484" y="13055"/>
                      <a:pt x="14906" y="15442"/>
                      <a:pt x="11104" y="19028"/>
                    </a:cubicBezTo>
                    <a:cubicBezTo>
                      <a:pt x="7364" y="22554"/>
                      <a:pt x="5564" y="28751"/>
                      <a:pt x="5326" y="29616"/>
                    </a:cubicBezTo>
                    <a:cubicBezTo>
                      <a:pt x="4876" y="29998"/>
                      <a:pt x="2368" y="32105"/>
                      <a:pt x="151" y="33730"/>
                    </a:cubicBezTo>
                    <a:cubicBezTo>
                      <a:pt x="43" y="33810"/>
                      <a:pt x="0" y="33951"/>
                      <a:pt x="46" y="34077"/>
                    </a:cubicBezTo>
                    <a:cubicBezTo>
                      <a:pt x="90" y="34195"/>
                      <a:pt x="203" y="34273"/>
                      <a:pt x="328" y="34273"/>
                    </a:cubicBezTo>
                    <a:cubicBezTo>
                      <a:pt x="336" y="34273"/>
                      <a:pt x="343" y="34273"/>
                      <a:pt x="350" y="34272"/>
                    </a:cubicBezTo>
                    <a:cubicBezTo>
                      <a:pt x="704" y="34246"/>
                      <a:pt x="1116" y="34227"/>
                      <a:pt x="1561" y="34227"/>
                    </a:cubicBezTo>
                    <a:cubicBezTo>
                      <a:pt x="3362" y="34227"/>
                      <a:pt x="5715" y="34536"/>
                      <a:pt x="7056" y="35936"/>
                    </a:cubicBezTo>
                    <a:cubicBezTo>
                      <a:pt x="8742" y="37695"/>
                      <a:pt x="8599" y="40889"/>
                      <a:pt x="8363" y="42637"/>
                    </a:cubicBezTo>
                    <a:cubicBezTo>
                      <a:pt x="8337" y="42830"/>
                      <a:pt x="8490" y="42978"/>
                      <a:pt x="8660" y="42978"/>
                    </a:cubicBezTo>
                    <a:cubicBezTo>
                      <a:pt x="8715" y="42978"/>
                      <a:pt x="8771" y="42963"/>
                      <a:pt x="8824" y="42929"/>
                    </a:cubicBezTo>
                    <a:cubicBezTo>
                      <a:pt x="11539" y="41162"/>
                      <a:pt x="15798" y="38357"/>
                      <a:pt x="16689" y="37770"/>
                    </a:cubicBezTo>
                    <a:cubicBezTo>
                      <a:pt x="17867" y="38549"/>
                      <a:pt x="25003" y="43101"/>
                      <a:pt x="32897" y="44432"/>
                    </a:cubicBezTo>
                    <a:cubicBezTo>
                      <a:pt x="35633" y="44894"/>
                      <a:pt x="38471" y="45052"/>
                      <a:pt x="41071" y="45052"/>
                    </a:cubicBezTo>
                    <a:cubicBezTo>
                      <a:pt x="45578" y="45052"/>
                      <a:pt x="49369" y="44578"/>
                      <a:pt x="50674" y="44393"/>
                    </a:cubicBezTo>
                    <a:lnTo>
                      <a:pt x="50674" y="44393"/>
                    </a:lnTo>
                    <a:lnTo>
                      <a:pt x="50390" y="45267"/>
                    </a:lnTo>
                    <a:cubicBezTo>
                      <a:pt x="50350" y="45391"/>
                      <a:pt x="50394" y="45528"/>
                      <a:pt x="50501" y="45604"/>
                    </a:cubicBezTo>
                    <a:cubicBezTo>
                      <a:pt x="50553" y="45641"/>
                      <a:pt x="50614" y="45660"/>
                      <a:pt x="50675" y="45660"/>
                    </a:cubicBezTo>
                    <a:cubicBezTo>
                      <a:pt x="50739" y="45660"/>
                      <a:pt x="50803" y="45640"/>
                      <a:pt x="50856" y="45600"/>
                    </a:cubicBezTo>
                    <a:cubicBezTo>
                      <a:pt x="51923" y="44803"/>
                      <a:pt x="53809" y="43771"/>
                      <a:pt x="56432" y="43771"/>
                    </a:cubicBezTo>
                    <a:cubicBezTo>
                      <a:pt x="57703" y="43771"/>
                      <a:pt x="59146" y="44013"/>
                      <a:pt x="60753" y="44641"/>
                    </a:cubicBezTo>
                    <a:cubicBezTo>
                      <a:pt x="63104" y="45560"/>
                      <a:pt x="64676" y="47196"/>
                      <a:pt x="65426" y="49504"/>
                    </a:cubicBezTo>
                    <a:cubicBezTo>
                      <a:pt x="65466" y="49628"/>
                      <a:pt x="65580" y="49711"/>
                      <a:pt x="65709" y="49712"/>
                    </a:cubicBezTo>
                    <a:lnTo>
                      <a:pt x="65711" y="49712"/>
                    </a:lnTo>
                    <a:cubicBezTo>
                      <a:pt x="65839" y="49712"/>
                      <a:pt x="65954" y="49631"/>
                      <a:pt x="65996" y="49509"/>
                    </a:cubicBezTo>
                    <a:cubicBezTo>
                      <a:pt x="66791" y="47188"/>
                      <a:pt x="67489" y="44948"/>
                      <a:pt x="67550" y="44515"/>
                    </a:cubicBezTo>
                    <a:cubicBezTo>
                      <a:pt x="67573" y="44362"/>
                      <a:pt x="67768" y="44047"/>
                      <a:pt x="67995" y="43680"/>
                    </a:cubicBezTo>
                    <a:cubicBezTo>
                      <a:pt x="68693" y="42550"/>
                      <a:pt x="69994" y="40448"/>
                      <a:pt x="70244" y="36870"/>
                    </a:cubicBezTo>
                    <a:lnTo>
                      <a:pt x="70571" y="32170"/>
                    </a:lnTo>
                    <a:lnTo>
                      <a:pt x="80400" y="23373"/>
                    </a:lnTo>
                    <a:cubicBezTo>
                      <a:pt x="80455" y="23322"/>
                      <a:pt x="80489" y="23253"/>
                      <a:pt x="80498" y="23178"/>
                    </a:cubicBezTo>
                    <a:cubicBezTo>
                      <a:pt x="80694" y="21153"/>
                      <a:pt x="80492" y="17737"/>
                      <a:pt x="78403" y="12961"/>
                    </a:cubicBezTo>
                    <a:cubicBezTo>
                      <a:pt x="74439" y="3901"/>
                      <a:pt x="61681" y="1"/>
                      <a:pt x="58172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346;p32"/>
              <p:cNvSpPr/>
              <p:nvPr/>
            </p:nvSpPr>
            <p:spPr>
              <a:xfrm>
                <a:off x="5401225" y="3171855"/>
                <a:ext cx="1242341" cy="715712"/>
              </a:xfrm>
              <a:custGeom>
                <a:avLst/>
                <a:gdLst/>
                <a:ahLst/>
                <a:cxnLst/>
                <a:rect l="l" t="t" r="r" b="b"/>
                <a:pathLst>
                  <a:path w="63095" h="36349" extrusionOk="0">
                    <a:moveTo>
                      <a:pt x="28859" y="1"/>
                    </a:moveTo>
                    <a:cubicBezTo>
                      <a:pt x="28859" y="1"/>
                      <a:pt x="27925" y="2804"/>
                      <a:pt x="25354" y="3739"/>
                    </a:cubicBezTo>
                    <a:cubicBezTo>
                      <a:pt x="22785" y="4673"/>
                      <a:pt x="15777" y="8644"/>
                      <a:pt x="15777" y="8644"/>
                    </a:cubicBezTo>
                    <a:cubicBezTo>
                      <a:pt x="15777" y="8644"/>
                      <a:pt x="15543" y="15185"/>
                      <a:pt x="10872" y="19156"/>
                    </a:cubicBezTo>
                    <a:cubicBezTo>
                      <a:pt x="6199" y="23128"/>
                      <a:pt x="816" y="32397"/>
                      <a:pt x="816" y="32397"/>
                    </a:cubicBezTo>
                    <a:lnTo>
                      <a:pt x="0" y="35165"/>
                    </a:lnTo>
                    <a:lnTo>
                      <a:pt x="2547" y="36348"/>
                    </a:lnTo>
                    <a:cubicBezTo>
                      <a:pt x="2547" y="36348"/>
                      <a:pt x="2660" y="32760"/>
                      <a:pt x="8266" y="27267"/>
                    </a:cubicBezTo>
                    <a:cubicBezTo>
                      <a:pt x="13871" y="21774"/>
                      <a:pt x="17346" y="12468"/>
                      <a:pt x="17795" y="12244"/>
                    </a:cubicBezTo>
                    <a:cubicBezTo>
                      <a:pt x="18244" y="12020"/>
                      <a:pt x="28109" y="5517"/>
                      <a:pt x="28109" y="5517"/>
                    </a:cubicBezTo>
                    <a:cubicBezTo>
                      <a:pt x="28109" y="5517"/>
                      <a:pt x="35732" y="10787"/>
                      <a:pt x="44365" y="12244"/>
                    </a:cubicBezTo>
                    <a:cubicBezTo>
                      <a:pt x="47103" y="12706"/>
                      <a:pt x="49930" y="12864"/>
                      <a:pt x="52516" y="12864"/>
                    </a:cubicBezTo>
                    <a:cubicBezTo>
                      <a:pt x="57320" y="12864"/>
                      <a:pt x="61287" y="12319"/>
                      <a:pt x="62285" y="12170"/>
                    </a:cubicBezTo>
                    <a:cubicBezTo>
                      <a:pt x="62777" y="10883"/>
                      <a:pt x="63095" y="9431"/>
                      <a:pt x="62265" y="8878"/>
                    </a:cubicBezTo>
                    <a:cubicBezTo>
                      <a:pt x="60863" y="7943"/>
                      <a:pt x="61330" y="5374"/>
                      <a:pt x="61331" y="5374"/>
                    </a:cubicBezTo>
                    <a:lnTo>
                      <a:pt x="61331" y="5374"/>
                    </a:lnTo>
                    <a:cubicBezTo>
                      <a:pt x="61330" y="5374"/>
                      <a:pt x="60162" y="7943"/>
                      <a:pt x="50819" y="7943"/>
                    </a:cubicBezTo>
                    <a:cubicBezTo>
                      <a:pt x="41473" y="7943"/>
                      <a:pt x="28859" y="1"/>
                      <a:pt x="28859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" name="Google Shape;347;p32"/>
              <p:cNvSpPr/>
              <p:nvPr/>
            </p:nvSpPr>
            <p:spPr>
              <a:xfrm>
                <a:off x="6330180" y="3010870"/>
                <a:ext cx="849171" cy="1070939"/>
              </a:xfrm>
              <a:custGeom>
                <a:avLst/>
                <a:gdLst/>
                <a:ahLst/>
                <a:cxnLst/>
                <a:rect l="l" t="t" r="r" b="b"/>
                <a:pathLst>
                  <a:path w="43127" h="54390" extrusionOk="0">
                    <a:moveTo>
                      <a:pt x="42419" y="0"/>
                    </a:moveTo>
                    <a:lnTo>
                      <a:pt x="32841" y="4439"/>
                    </a:lnTo>
                    <a:cubicBezTo>
                      <a:pt x="32841" y="4439"/>
                      <a:pt x="33308" y="11681"/>
                      <a:pt x="30738" y="15419"/>
                    </a:cubicBezTo>
                    <a:cubicBezTo>
                      <a:pt x="28168" y="19157"/>
                      <a:pt x="27234" y="20325"/>
                      <a:pt x="27234" y="20325"/>
                    </a:cubicBezTo>
                    <a:cubicBezTo>
                      <a:pt x="27234" y="20325"/>
                      <a:pt x="27000" y="25931"/>
                      <a:pt x="25364" y="29435"/>
                    </a:cubicBezTo>
                    <a:cubicBezTo>
                      <a:pt x="23729" y="32939"/>
                      <a:pt x="21160" y="34108"/>
                      <a:pt x="21160" y="34108"/>
                    </a:cubicBezTo>
                    <a:cubicBezTo>
                      <a:pt x="21160" y="34108"/>
                      <a:pt x="21393" y="38080"/>
                      <a:pt x="18122" y="41115"/>
                    </a:cubicBezTo>
                    <a:cubicBezTo>
                      <a:pt x="14852" y="44152"/>
                      <a:pt x="6676" y="49058"/>
                      <a:pt x="1536" y="52329"/>
                    </a:cubicBezTo>
                    <a:cubicBezTo>
                      <a:pt x="999" y="52671"/>
                      <a:pt x="492" y="53033"/>
                      <a:pt x="1" y="53403"/>
                    </a:cubicBezTo>
                    <a:lnTo>
                      <a:pt x="1222" y="54390"/>
                    </a:lnTo>
                    <a:cubicBezTo>
                      <a:pt x="1222" y="54390"/>
                      <a:pt x="6715" y="50130"/>
                      <a:pt x="14450" y="46205"/>
                    </a:cubicBezTo>
                    <a:cubicBezTo>
                      <a:pt x="22187" y="42282"/>
                      <a:pt x="24092" y="39479"/>
                      <a:pt x="26334" y="34882"/>
                    </a:cubicBezTo>
                    <a:cubicBezTo>
                      <a:pt x="28576" y="30287"/>
                      <a:pt x="31379" y="21541"/>
                      <a:pt x="31492" y="20756"/>
                    </a:cubicBezTo>
                    <a:cubicBezTo>
                      <a:pt x="31604" y="19972"/>
                      <a:pt x="33846" y="17954"/>
                      <a:pt x="34183" y="13134"/>
                    </a:cubicBezTo>
                    <a:lnTo>
                      <a:pt x="34519" y="8313"/>
                    </a:lnTo>
                    <a:lnTo>
                      <a:pt x="43126" y="606"/>
                    </a:lnTo>
                    <a:lnTo>
                      <a:pt x="42419" y="0"/>
                    </a:ln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" name="Google Shape;348;p32"/>
              <p:cNvSpPr/>
              <p:nvPr/>
            </p:nvSpPr>
            <p:spPr>
              <a:xfrm>
                <a:off x="6591033" y="3117885"/>
                <a:ext cx="123043" cy="274498"/>
              </a:xfrm>
              <a:custGeom>
                <a:avLst/>
                <a:gdLst/>
                <a:ahLst/>
                <a:cxnLst/>
                <a:rect l="l" t="t" r="r" b="b"/>
                <a:pathLst>
                  <a:path w="6249" h="13941" extrusionOk="0">
                    <a:moveTo>
                      <a:pt x="5906" y="1"/>
                    </a:moveTo>
                    <a:cubicBezTo>
                      <a:pt x="5856" y="1"/>
                      <a:pt x="5804" y="14"/>
                      <a:pt x="5758" y="41"/>
                    </a:cubicBezTo>
                    <a:cubicBezTo>
                      <a:pt x="5615" y="126"/>
                      <a:pt x="2275" y="2174"/>
                      <a:pt x="1136" y="6614"/>
                    </a:cubicBezTo>
                    <a:cubicBezTo>
                      <a:pt x="0" y="11041"/>
                      <a:pt x="1217" y="13660"/>
                      <a:pt x="1269" y="13769"/>
                    </a:cubicBezTo>
                    <a:cubicBezTo>
                      <a:pt x="1319" y="13874"/>
                      <a:pt x="1424" y="13940"/>
                      <a:pt x="1539" y="13940"/>
                    </a:cubicBezTo>
                    <a:cubicBezTo>
                      <a:pt x="1761" y="13940"/>
                      <a:pt x="1905" y="13710"/>
                      <a:pt x="1811" y="13511"/>
                    </a:cubicBezTo>
                    <a:cubicBezTo>
                      <a:pt x="1799" y="13486"/>
                      <a:pt x="641" y="10963"/>
                      <a:pt x="1718" y="6763"/>
                    </a:cubicBezTo>
                    <a:cubicBezTo>
                      <a:pt x="2793" y="2570"/>
                      <a:pt x="6034" y="575"/>
                      <a:pt x="6066" y="556"/>
                    </a:cubicBezTo>
                    <a:cubicBezTo>
                      <a:pt x="6205" y="470"/>
                      <a:pt x="6248" y="287"/>
                      <a:pt x="6164" y="147"/>
                    </a:cubicBezTo>
                    <a:cubicBezTo>
                      <a:pt x="6108" y="53"/>
                      <a:pt x="6008" y="1"/>
                      <a:pt x="5906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" name="Google Shape;349;p32"/>
              <p:cNvSpPr/>
              <p:nvPr/>
            </p:nvSpPr>
            <p:spPr>
              <a:xfrm>
                <a:off x="5854607" y="2454292"/>
                <a:ext cx="782796" cy="448558"/>
              </a:xfrm>
              <a:custGeom>
                <a:avLst/>
                <a:gdLst/>
                <a:ahLst/>
                <a:cxnLst/>
                <a:rect l="l" t="t" r="r" b="b"/>
                <a:pathLst>
                  <a:path w="39756" h="22781" extrusionOk="0">
                    <a:moveTo>
                      <a:pt x="18196" y="0"/>
                    </a:moveTo>
                    <a:cubicBezTo>
                      <a:pt x="13076" y="0"/>
                      <a:pt x="8222" y="1483"/>
                      <a:pt x="6165" y="3092"/>
                    </a:cubicBezTo>
                    <a:cubicBezTo>
                      <a:pt x="3272" y="5357"/>
                      <a:pt x="5914" y="6112"/>
                      <a:pt x="7297" y="6489"/>
                    </a:cubicBezTo>
                    <a:cubicBezTo>
                      <a:pt x="8682" y="6866"/>
                      <a:pt x="4530" y="7118"/>
                      <a:pt x="2391" y="9508"/>
                    </a:cubicBezTo>
                    <a:cubicBezTo>
                      <a:pt x="252" y="11898"/>
                      <a:pt x="1" y="16176"/>
                      <a:pt x="1763" y="17183"/>
                    </a:cubicBezTo>
                    <a:cubicBezTo>
                      <a:pt x="2083" y="17366"/>
                      <a:pt x="2511" y="17441"/>
                      <a:pt x="2998" y="17441"/>
                    </a:cubicBezTo>
                    <a:cubicBezTo>
                      <a:pt x="5187" y="17441"/>
                      <a:pt x="8555" y="15925"/>
                      <a:pt x="8555" y="15925"/>
                    </a:cubicBezTo>
                    <a:lnTo>
                      <a:pt x="9815" y="16804"/>
                    </a:lnTo>
                    <a:lnTo>
                      <a:pt x="22646" y="13534"/>
                    </a:lnTo>
                    <a:lnTo>
                      <a:pt x="22771" y="14415"/>
                    </a:lnTo>
                    <a:cubicBezTo>
                      <a:pt x="22851" y="14975"/>
                      <a:pt x="24812" y="15077"/>
                      <a:pt x="26521" y="15077"/>
                    </a:cubicBezTo>
                    <a:cubicBezTo>
                      <a:pt x="27501" y="15077"/>
                      <a:pt x="28398" y="15044"/>
                      <a:pt x="28811" y="15044"/>
                    </a:cubicBezTo>
                    <a:cubicBezTo>
                      <a:pt x="29942" y="15044"/>
                      <a:pt x="30949" y="20201"/>
                      <a:pt x="32711" y="21711"/>
                    </a:cubicBezTo>
                    <a:cubicBezTo>
                      <a:pt x="33591" y="22466"/>
                      <a:pt x="34408" y="22780"/>
                      <a:pt x="35132" y="22780"/>
                    </a:cubicBezTo>
                    <a:cubicBezTo>
                      <a:pt x="35855" y="22780"/>
                      <a:pt x="36484" y="22466"/>
                      <a:pt x="36987" y="21963"/>
                    </a:cubicBezTo>
                    <a:cubicBezTo>
                      <a:pt x="37995" y="20958"/>
                      <a:pt x="39756" y="18566"/>
                      <a:pt x="39503" y="15925"/>
                    </a:cubicBezTo>
                    <a:cubicBezTo>
                      <a:pt x="39252" y="13282"/>
                      <a:pt x="38120" y="12150"/>
                      <a:pt x="38120" y="12150"/>
                    </a:cubicBezTo>
                    <a:cubicBezTo>
                      <a:pt x="38120" y="12150"/>
                      <a:pt x="38875" y="11521"/>
                      <a:pt x="38372" y="10515"/>
                    </a:cubicBezTo>
                    <a:cubicBezTo>
                      <a:pt x="38228" y="10227"/>
                      <a:pt x="37879" y="10124"/>
                      <a:pt x="37454" y="10124"/>
                    </a:cubicBezTo>
                    <a:cubicBezTo>
                      <a:pt x="36390" y="10124"/>
                      <a:pt x="34850" y="10767"/>
                      <a:pt x="34850" y="10767"/>
                    </a:cubicBezTo>
                    <a:cubicBezTo>
                      <a:pt x="34850" y="10767"/>
                      <a:pt x="34850" y="10138"/>
                      <a:pt x="34346" y="8376"/>
                    </a:cubicBezTo>
                    <a:cubicBezTo>
                      <a:pt x="33843" y="6615"/>
                      <a:pt x="31326" y="2841"/>
                      <a:pt x="24408" y="828"/>
                    </a:cubicBezTo>
                    <a:cubicBezTo>
                      <a:pt x="22406" y="246"/>
                      <a:pt x="20279" y="0"/>
                      <a:pt x="18196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" name="Google Shape;350;p32"/>
              <p:cNvSpPr/>
              <p:nvPr/>
            </p:nvSpPr>
            <p:spPr>
              <a:xfrm>
                <a:off x="5855474" y="2448267"/>
                <a:ext cx="787521" cy="460608"/>
              </a:xfrm>
              <a:custGeom>
                <a:avLst/>
                <a:gdLst/>
                <a:ahLst/>
                <a:cxnLst/>
                <a:rect l="l" t="t" r="r" b="b"/>
                <a:pathLst>
                  <a:path w="39996" h="23393" extrusionOk="0">
                    <a:moveTo>
                      <a:pt x="18192" y="616"/>
                    </a:moveTo>
                    <a:cubicBezTo>
                      <a:pt x="20244" y="616"/>
                      <a:pt x="22331" y="855"/>
                      <a:pt x="24279" y="1422"/>
                    </a:cubicBezTo>
                    <a:cubicBezTo>
                      <a:pt x="30853" y="3334"/>
                      <a:pt x="33491" y="6938"/>
                      <a:pt x="34014" y="8765"/>
                    </a:cubicBezTo>
                    <a:cubicBezTo>
                      <a:pt x="34491" y="10440"/>
                      <a:pt x="34504" y="11067"/>
                      <a:pt x="34504" y="11072"/>
                    </a:cubicBezTo>
                    <a:cubicBezTo>
                      <a:pt x="34504" y="11173"/>
                      <a:pt x="34554" y="11266"/>
                      <a:pt x="34637" y="11322"/>
                    </a:cubicBezTo>
                    <a:cubicBezTo>
                      <a:pt x="34688" y="11356"/>
                      <a:pt x="34746" y="11373"/>
                      <a:pt x="34804" y="11373"/>
                    </a:cubicBezTo>
                    <a:cubicBezTo>
                      <a:pt x="34843" y="11373"/>
                      <a:pt x="34882" y="11365"/>
                      <a:pt x="34919" y="11349"/>
                    </a:cubicBezTo>
                    <a:cubicBezTo>
                      <a:pt x="35705" y="11022"/>
                      <a:pt x="36755" y="10730"/>
                      <a:pt x="37427" y="10730"/>
                    </a:cubicBezTo>
                    <a:cubicBezTo>
                      <a:pt x="37745" y="10730"/>
                      <a:pt x="37978" y="10796"/>
                      <a:pt x="38058" y="10955"/>
                    </a:cubicBezTo>
                    <a:cubicBezTo>
                      <a:pt x="38438" y="11715"/>
                      <a:pt x="37939" y="12177"/>
                      <a:pt x="37882" y="12224"/>
                    </a:cubicBezTo>
                    <a:cubicBezTo>
                      <a:pt x="37747" y="12338"/>
                      <a:pt x="37738" y="12542"/>
                      <a:pt x="37862" y="12668"/>
                    </a:cubicBezTo>
                    <a:cubicBezTo>
                      <a:pt x="37872" y="12678"/>
                      <a:pt x="38922" y="13774"/>
                      <a:pt x="39159" y="16259"/>
                    </a:cubicBezTo>
                    <a:cubicBezTo>
                      <a:pt x="39376" y="18529"/>
                      <a:pt x="37987" y="20800"/>
                      <a:pt x="36731" y="22056"/>
                    </a:cubicBezTo>
                    <a:cubicBezTo>
                      <a:pt x="36243" y="22544"/>
                      <a:pt x="35688" y="22787"/>
                      <a:pt x="35091" y="22787"/>
                    </a:cubicBezTo>
                    <a:cubicBezTo>
                      <a:pt x="34392" y="22787"/>
                      <a:pt x="33635" y="22454"/>
                      <a:pt x="32861" y="21789"/>
                    </a:cubicBezTo>
                    <a:cubicBezTo>
                      <a:pt x="32035" y="21081"/>
                      <a:pt x="31356" y="19444"/>
                      <a:pt x="30757" y="18000"/>
                    </a:cubicBezTo>
                    <a:cubicBezTo>
                      <a:pt x="30046" y="16288"/>
                      <a:pt x="29533" y="15049"/>
                      <a:pt x="28766" y="15049"/>
                    </a:cubicBezTo>
                    <a:lnTo>
                      <a:pt x="28767" y="15050"/>
                    </a:lnTo>
                    <a:cubicBezTo>
                      <a:pt x="28602" y="15050"/>
                      <a:pt x="28364" y="15055"/>
                      <a:pt x="28073" y="15060"/>
                    </a:cubicBezTo>
                    <a:cubicBezTo>
                      <a:pt x="27534" y="15072"/>
                      <a:pt x="27050" y="15078"/>
                      <a:pt x="26616" y="15078"/>
                    </a:cubicBezTo>
                    <a:cubicBezTo>
                      <a:pt x="23890" y="15078"/>
                      <a:pt x="23138" y="14863"/>
                      <a:pt x="23025" y="14679"/>
                    </a:cubicBezTo>
                    <a:lnTo>
                      <a:pt x="22899" y="13798"/>
                    </a:lnTo>
                    <a:cubicBezTo>
                      <a:pt x="22887" y="13714"/>
                      <a:pt x="22840" y="13638"/>
                      <a:pt x="22769" y="13590"/>
                    </a:cubicBezTo>
                    <a:cubicBezTo>
                      <a:pt x="22719" y="13556"/>
                      <a:pt x="22661" y="13539"/>
                      <a:pt x="22603" y="13539"/>
                    </a:cubicBezTo>
                    <a:cubicBezTo>
                      <a:pt x="22577" y="13539"/>
                      <a:pt x="22552" y="13542"/>
                      <a:pt x="22527" y="13549"/>
                    </a:cubicBezTo>
                    <a:lnTo>
                      <a:pt x="9829" y="16786"/>
                    </a:lnTo>
                    <a:lnTo>
                      <a:pt x="8683" y="15984"/>
                    </a:lnTo>
                    <a:cubicBezTo>
                      <a:pt x="8632" y="15948"/>
                      <a:pt x="8572" y="15930"/>
                      <a:pt x="8511" y="15930"/>
                    </a:cubicBezTo>
                    <a:cubicBezTo>
                      <a:pt x="8469" y="15930"/>
                      <a:pt x="8427" y="15938"/>
                      <a:pt x="8388" y="15956"/>
                    </a:cubicBezTo>
                    <a:cubicBezTo>
                      <a:pt x="7303" y="16444"/>
                      <a:pt x="4652" y="17447"/>
                      <a:pt x="2945" y="17447"/>
                    </a:cubicBezTo>
                    <a:cubicBezTo>
                      <a:pt x="2511" y="17447"/>
                      <a:pt x="2138" y="17382"/>
                      <a:pt x="1867" y="17227"/>
                    </a:cubicBezTo>
                    <a:cubicBezTo>
                      <a:pt x="1389" y="16954"/>
                      <a:pt x="1051" y="16347"/>
                      <a:pt x="917" y="15518"/>
                    </a:cubicBezTo>
                    <a:cubicBezTo>
                      <a:pt x="667" y="13980"/>
                      <a:pt x="1156" y="11596"/>
                      <a:pt x="2571" y="10014"/>
                    </a:cubicBezTo>
                    <a:cubicBezTo>
                      <a:pt x="3762" y="8684"/>
                      <a:pt x="5621" y="8039"/>
                      <a:pt x="6731" y="7654"/>
                    </a:cubicBezTo>
                    <a:cubicBezTo>
                      <a:pt x="7517" y="7381"/>
                      <a:pt x="7841" y="7268"/>
                      <a:pt x="7831" y="6938"/>
                    </a:cubicBezTo>
                    <a:cubicBezTo>
                      <a:pt x="7820" y="6638"/>
                      <a:pt x="7479" y="6545"/>
                      <a:pt x="7333" y="6505"/>
                    </a:cubicBezTo>
                    <a:cubicBezTo>
                      <a:pt x="6662" y="6321"/>
                      <a:pt x="5265" y="5940"/>
                      <a:pt x="5132" y="5284"/>
                    </a:cubicBezTo>
                    <a:cubicBezTo>
                      <a:pt x="5049" y="4871"/>
                      <a:pt x="5455" y="4302"/>
                      <a:pt x="6306" y="3634"/>
                    </a:cubicBezTo>
                    <a:cubicBezTo>
                      <a:pt x="8316" y="2062"/>
                      <a:pt x="13145" y="616"/>
                      <a:pt x="18192" y="616"/>
                    </a:cubicBezTo>
                    <a:close/>
                    <a:moveTo>
                      <a:pt x="18124" y="1"/>
                    </a:moveTo>
                    <a:cubicBezTo>
                      <a:pt x="12953" y="1"/>
                      <a:pt x="8061" y="1499"/>
                      <a:pt x="5936" y="3162"/>
                    </a:cubicBezTo>
                    <a:cubicBezTo>
                      <a:pt x="4864" y="4001"/>
                      <a:pt x="4408" y="4733"/>
                      <a:pt x="4543" y="5402"/>
                    </a:cubicBezTo>
                    <a:cubicBezTo>
                      <a:pt x="4723" y="6298"/>
                      <a:pt x="5916" y="6728"/>
                      <a:pt x="6819" y="6986"/>
                    </a:cubicBezTo>
                    <a:cubicBezTo>
                      <a:pt x="6727" y="7019"/>
                      <a:pt x="6629" y="7054"/>
                      <a:pt x="6534" y="7086"/>
                    </a:cubicBezTo>
                    <a:cubicBezTo>
                      <a:pt x="5368" y="7490"/>
                      <a:pt x="3418" y="8167"/>
                      <a:pt x="2123" y="9614"/>
                    </a:cubicBezTo>
                    <a:cubicBezTo>
                      <a:pt x="742" y="11158"/>
                      <a:pt x="1" y="13626"/>
                      <a:pt x="324" y="15614"/>
                    </a:cubicBezTo>
                    <a:cubicBezTo>
                      <a:pt x="490" y="16641"/>
                      <a:pt x="921" y="17380"/>
                      <a:pt x="1569" y="17750"/>
                    </a:cubicBezTo>
                    <a:cubicBezTo>
                      <a:pt x="1939" y="17961"/>
                      <a:pt x="2424" y="18046"/>
                      <a:pt x="2968" y="18046"/>
                    </a:cubicBezTo>
                    <a:cubicBezTo>
                      <a:pt x="4950" y="18046"/>
                      <a:pt x="7710" y="16908"/>
                      <a:pt x="8478" y="16573"/>
                    </a:cubicBezTo>
                    <a:lnTo>
                      <a:pt x="9597" y="17357"/>
                    </a:lnTo>
                    <a:cubicBezTo>
                      <a:pt x="9648" y="17392"/>
                      <a:pt x="9707" y="17411"/>
                      <a:pt x="9768" y="17411"/>
                    </a:cubicBezTo>
                    <a:cubicBezTo>
                      <a:pt x="9793" y="17411"/>
                      <a:pt x="9819" y="17408"/>
                      <a:pt x="9844" y="17401"/>
                    </a:cubicBezTo>
                    <a:lnTo>
                      <a:pt x="22351" y="14213"/>
                    </a:lnTo>
                    <a:lnTo>
                      <a:pt x="22430" y="14763"/>
                    </a:lnTo>
                    <a:cubicBezTo>
                      <a:pt x="22532" y="15479"/>
                      <a:pt x="23923" y="15681"/>
                      <a:pt x="26474" y="15681"/>
                    </a:cubicBezTo>
                    <a:cubicBezTo>
                      <a:pt x="26968" y="15681"/>
                      <a:pt x="27506" y="15673"/>
                      <a:pt x="28086" y="15660"/>
                    </a:cubicBezTo>
                    <a:cubicBezTo>
                      <a:pt x="28371" y="15654"/>
                      <a:pt x="28606" y="15650"/>
                      <a:pt x="28766" y="15650"/>
                    </a:cubicBezTo>
                    <a:cubicBezTo>
                      <a:pt x="29131" y="15650"/>
                      <a:pt x="29750" y="17141"/>
                      <a:pt x="30202" y="18230"/>
                    </a:cubicBezTo>
                    <a:cubicBezTo>
                      <a:pt x="30826" y="19737"/>
                      <a:pt x="31536" y="21444"/>
                      <a:pt x="32471" y="22246"/>
                    </a:cubicBezTo>
                    <a:cubicBezTo>
                      <a:pt x="33472" y="23104"/>
                      <a:pt x="34349" y="23392"/>
                      <a:pt x="35076" y="23392"/>
                    </a:cubicBezTo>
                    <a:cubicBezTo>
                      <a:pt x="36084" y="23392"/>
                      <a:pt x="36801" y="22837"/>
                      <a:pt x="37155" y="22481"/>
                    </a:cubicBezTo>
                    <a:cubicBezTo>
                      <a:pt x="38505" y="21133"/>
                      <a:pt x="39995" y="18681"/>
                      <a:pt x="39759" y="16202"/>
                    </a:cubicBezTo>
                    <a:cubicBezTo>
                      <a:pt x="39560" y="14111"/>
                      <a:pt x="38826" y="12924"/>
                      <a:pt x="38475" y="12465"/>
                    </a:cubicBezTo>
                    <a:cubicBezTo>
                      <a:pt x="38749" y="12099"/>
                      <a:pt x="38981" y="11456"/>
                      <a:pt x="38596" y="10687"/>
                    </a:cubicBezTo>
                    <a:cubicBezTo>
                      <a:pt x="38390" y="10274"/>
                      <a:pt x="37926" y="10131"/>
                      <a:pt x="37385" y="10131"/>
                    </a:cubicBezTo>
                    <a:cubicBezTo>
                      <a:pt x="36589" y="10131"/>
                      <a:pt x="35624" y="10440"/>
                      <a:pt x="35063" y="10649"/>
                    </a:cubicBezTo>
                    <a:cubicBezTo>
                      <a:pt x="35008" y="10270"/>
                      <a:pt x="34881" y="9617"/>
                      <a:pt x="34591" y="8600"/>
                    </a:cubicBezTo>
                    <a:cubicBezTo>
                      <a:pt x="34438" y="8063"/>
                      <a:pt x="32850" y="3289"/>
                      <a:pt x="24448" y="846"/>
                    </a:cubicBezTo>
                    <a:cubicBezTo>
                      <a:pt x="22407" y="252"/>
                      <a:pt x="20242" y="1"/>
                      <a:pt x="18124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" name="Google Shape;351;p32"/>
              <p:cNvSpPr/>
              <p:nvPr/>
            </p:nvSpPr>
            <p:spPr>
              <a:xfrm>
                <a:off x="6281368" y="2972494"/>
                <a:ext cx="275955" cy="385215"/>
              </a:xfrm>
              <a:custGeom>
                <a:avLst/>
                <a:gdLst/>
                <a:ahLst/>
                <a:cxnLst/>
                <a:rect l="l" t="t" r="r" b="b"/>
                <a:pathLst>
                  <a:path w="14015" h="19564" extrusionOk="0">
                    <a:moveTo>
                      <a:pt x="12607" y="0"/>
                    </a:moveTo>
                    <a:cubicBezTo>
                      <a:pt x="11646" y="0"/>
                      <a:pt x="9790" y="3411"/>
                      <a:pt x="8522" y="6674"/>
                    </a:cubicBezTo>
                    <a:cubicBezTo>
                      <a:pt x="6952" y="10710"/>
                      <a:pt x="1" y="15867"/>
                      <a:pt x="1235" y="17100"/>
                    </a:cubicBezTo>
                    <a:cubicBezTo>
                      <a:pt x="1987" y="17852"/>
                      <a:pt x="4324" y="19564"/>
                      <a:pt x="6719" y="19564"/>
                    </a:cubicBezTo>
                    <a:cubicBezTo>
                      <a:pt x="8251" y="19564"/>
                      <a:pt x="9807" y="18863"/>
                      <a:pt x="10988" y="16764"/>
                    </a:cubicBezTo>
                    <a:cubicBezTo>
                      <a:pt x="14015" y="11382"/>
                      <a:pt x="13119" y="620"/>
                      <a:pt x="13119" y="620"/>
                    </a:cubicBezTo>
                    <a:cubicBezTo>
                      <a:pt x="13011" y="191"/>
                      <a:pt x="12834" y="0"/>
                      <a:pt x="1260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" name="Google Shape;352;p32"/>
              <p:cNvSpPr/>
              <p:nvPr/>
            </p:nvSpPr>
            <p:spPr>
              <a:xfrm>
                <a:off x="6285011" y="2966547"/>
                <a:ext cx="277688" cy="397069"/>
              </a:xfrm>
              <a:custGeom>
                <a:avLst/>
                <a:gdLst/>
                <a:ahLst/>
                <a:cxnLst/>
                <a:rect l="l" t="t" r="r" b="b"/>
                <a:pathLst>
                  <a:path w="14103" h="20166" extrusionOk="0">
                    <a:moveTo>
                      <a:pt x="12429" y="602"/>
                    </a:moveTo>
                    <a:cubicBezTo>
                      <a:pt x="12484" y="606"/>
                      <a:pt x="12570" y="722"/>
                      <a:pt x="12636" y="971"/>
                    </a:cubicBezTo>
                    <a:cubicBezTo>
                      <a:pt x="12680" y="1547"/>
                      <a:pt x="13420" y="11801"/>
                      <a:pt x="10541" y="16918"/>
                    </a:cubicBezTo>
                    <a:cubicBezTo>
                      <a:pt x="9675" y="18456"/>
                      <a:pt x="8531" y="19333"/>
                      <a:pt x="7138" y="19524"/>
                    </a:cubicBezTo>
                    <a:cubicBezTo>
                      <a:pt x="6933" y="19552"/>
                      <a:pt x="6728" y="19565"/>
                      <a:pt x="6523" y="19565"/>
                    </a:cubicBezTo>
                    <a:cubicBezTo>
                      <a:pt x="4188" y="19565"/>
                      <a:pt x="1922" y="17848"/>
                      <a:pt x="1262" y="17189"/>
                    </a:cubicBezTo>
                    <a:cubicBezTo>
                      <a:pt x="832" y="16759"/>
                      <a:pt x="2594" y="14832"/>
                      <a:pt x="4008" y="13284"/>
                    </a:cubicBezTo>
                    <a:cubicBezTo>
                      <a:pt x="5801" y="11324"/>
                      <a:pt x="7833" y="9101"/>
                      <a:pt x="8617" y="7085"/>
                    </a:cubicBezTo>
                    <a:cubicBezTo>
                      <a:pt x="10109" y="3245"/>
                      <a:pt x="11808" y="602"/>
                      <a:pt x="12414" y="602"/>
                    </a:cubicBezTo>
                    <a:lnTo>
                      <a:pt x="12415" y="602"/>
                    </a:lnTo>
                    <a:cubicBezTo>
                      <a:pt x="12418" y="602"/>
                      <a:pt x="12421" y="603"/>
                      <a:pt x="12424" y="603"/>
                    </a:cubicBezTo>
                    <a:cubicBezTo>
                      <a:pt x="12425" y="603"/>
                      <a:pt x="12427" y="603"/>
                      <a:pt x="12429" y="602"/>
                    </a:cubicBezTo>
                    <a:close/>
                    <a:moveTo>
                      <a:pt x="12425" y="1"/>
                    </a:moveTo>
                    <a:cubicBezTo>
                      <a:pt x="10746" y="1"/>
                      <a:pt x="8166" y="6585"/>
                      <a:pt x="8057" y="6867"/>
                    </a:cubicBezTo>
                    <a:cubicBezTo>
                      <a:pt x="7314" y="8778"/>
                      <a:pt x="5322" y="10956"/>
                      <a:pt x="3565" y="12880"/>
                    </a:cubicBezTo>
                    <a:cubicBezTo>
                      <a:pt x="1496" y="15142"/>
                      <a:pt x="1" y="16778"/>
                      <a:pt x="836" y="17614"/>
                    </a:cubicBezTo>
                    <a:cubicBezTo>
                      <a:pt x="1545" y="18323"/>
                      <a:pt x="3989" y="20165"/>
                      <a:pt x="6538" y="20165"/>
                    </a:cubicBezTo>
                    <a:cubicBezTo>
                      <a:pt x="6766" y="20165"/>
                      <a:pt x="6995" y="20150"/>
                      <a:pt x="7220" y="20119"/>
                    </a:cubicBezTo>
                    <a:cubicBezTo>
                      <a:pt x="8809" y="19902"/>
                      <a:pt x="10102" y="18923"/>
                      <a:pt x="11065" y="17213"/>
                    </a:cubicBezTo>
                    <a:cubicBezTo>
                      <a:pt x="14103" y="11814"/>
                      <a:pt x="13269" y="1340"/>
                      <a:pt x="13232" y="896"/>
                    </a:cubicBezTo>
                    <a:cubicBezTo>
                      <a:pt x="13231" y="881"/>
                      <a:pt x="13229" y="864"/>
                      <a:pt x="13225" y="849"/>
                    </a:cubicBezTo>
                    <a:cubicBezTo>
                      <a:pt x="13057" y="179"/>
                      <a:pt x="12719" y="19"/>
                      <a:pt x="12465" y="2"/>
                    </a:cubicBezTo>
                    <a:cubicBezTo>
                      <a:pt x="12452" y="1"/>
                      <a:pt x="12439" y="1"/>
                      <a:pt x="12425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" name="Google Shape;353;p32"/>
              <p:cNvSpPr/>
              <p:nvPr/>
            </p:nvSpPr>
            <p:spPr>
              <a:xfrm>
                <a:off x="6281368" y="2972494"/>
                <a:ext cx="275955" cy="385215"/>
              </a:xfrm>
              <a:custGeom>
                <a:avLst/>
                <a:gdLst/>
                <a:ahLst/>
                <a:cxnLst/>
                <a:rect l="l" t="t" r="r" b="b"/>
                <a:pathLst>
                  <a:path w="14015" h="19564" extrusionOk="0">
                    <a:moveTo>
                      <a:pt x="12607" y="0"/>
                    </a:moveTo>
                    <a:cubicBezTo>
                      <a:pt x="11646" y="0"/>
                      <a:pt x="9790" y="3411"/>
                      <a:pt x="8522" y="6674"/>
                    </a:cubicBezTo>
                    <a:cubicBezTo>
                      <a:pt x="6952" y="10710"/>
                      <a:pt x="1" y="15867"/>
                      <a:pt x="1235" y="17100"/>
                    </a:cubicBezTo>
                    <a:cubicBezTo>
                      <a:pt x="1987" y="17852"/>
                      <a:pt x="4324" y="19564"/>
                      <a:pt x="6719" y="19564"/>
                    </a:cubicBezTo>
                    <a:cubicBezTo>
                      <a:pt x="8251" y="19564"/>
                      <a:pt x="9807" y="18863"/>
                      <a:pt x="10988" y="16764"/>
                    </a:cubicBezTo>
                    <a:cubicBezTo>
                      <a:pt x="14015" y="11382"/>
                      <a:pt x="13119" y="620"/>
                      <a:pt x="13119" y="620"/>
                    </a:cubicBezTo>
                    <a:cubicBezTo>
                      <a:pt x="13011" y="191"/>
                      <a:pt x="12834" y="0"/>
                      <a:pt x="12607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" name="Google Shape;354;p32"/>
              <p:cNvSpPr/>
              <p:nvPr/>
            </p:nvSpPr>
            <p:spPr>
              <a:xfrm>
                <a:off x="6023055" y="2656371"/>
                <a:ext cx="619310" cy="693659"/>
              </a:xfrm>
              <a:custGeom>
                <a:avLst/>
                <a:gdLst/>
                <a:ahLst/>
                <a:cxnLst/>
                <a:rect l="l" t="t" r="r" b="b"/>
                <a:pathLst>
                  <a:path w="31453" h="35229" extrusionOk="0">
                    <a:moveTo>
                      <a:pt x="19501" y="0"/>
                    </a:moveTo>
                    <a:cubicBezTo>
                      <a:pt x="19500" y="0"/>
                      <a:pt x="3146" y="4278"/>
                      <a:pt x="0" y="5662"/>
                    </a:cubicBezTo>
                    <a:cubicBezTo>
                      <a:pt x="0" y="5662"/>
                      <a:pt x="253" y="14216"/>
                      <a:pt x="3523" y="23149"/>
                    </a:cubicBezTo>
                    <a:cubicBezTo>
                      <a:pt x="6794" y="32080"/>
                      <a:pt x="12330" y="35100"/>
                      <a:pt x="14720" y="35226"/>
                    </a:cubicBezTo>
                    <a:cubicBezTo>
                      <a:pt x="14753" y="35228"/>
                      <a:pt x="14786" y="35229"/>
                      <a:pt x="14819" y="35229"/>
                    </a:cubicBezTo>
                    <a:cubicBezTo>
                      <a:pt x="17233" y="35229"/>
                      <a:pt x="21667" y="30764"/>
                      <a:pt x="23652" y="26545"/>
                    </a:cubicBezTo>
                    <a:cubicBezTo>
                      <a:pt x="25665" y="22268"/>
                      <a:pt x="27049" y="17362"/>
                      <a:pt x="27049" y="17362"/>
                    </a:cubicBezTo>
                    <a:cubicBezTo>
                      <a:pt x="27049" y="17362"/>
                      <a:pt x="29943" y="16355"/>
                      <a:pt x="30697" y="13713"/>
                    </a:cubicBezTo>
                    <a:cubicBezTo>
                      <a:pt x="31452" y="11071"/>
                      <a:pt x="31326" y="8680"/>
                      <a:pt x="29313" y="8429"/>
                    </a:cubicBezTo>
                    <a:cubicBezTo>
                      <a:pt x="29229" y="8419"/>
                      <a:pt x="29148" y="8414"/>
                      <a:pt x="29068" y="8414"/>
                    </a:cubicBezTo>
                    <a:cubicBezTo>
                      <a:pt x="27228" y="8414"/>
                      <a:pt x="26420" y="11071"/>
                      <a:pt x="26420" y="11071"/>
                    </a:cubicBezTo>
                    <a:cubicBezTo>
                      <a:pt x="26420" y="11071"/>
                      <a:pt x="23904" y="9436"/>
                      <a:pt x="22898" y="6164"/>
                    </a:cubicBezTo>
                    <a:cubicBezTo>
                      <a:pt x="21996" y="3234"/>
                      <a:pt x="23517" y="910"/>
                      <a:pt x="23121" y="910"/>
                    </a:cubicBezTo>
                    <a:cubicBezTo>
                      <a:pt x="23075" y="910"/>
                      <a:pt x="23003" y="941"/>
                      <a:pt x="22898" y="1007"/>
                    </a:cubicBezTo>
                    <a:cubicBezTo>
                      <a:pt x="21976" y="1583"/>
                      <a:pt x="20211" y="3318"/>
                      <a:pt x="19147" y="3318"/>
                    </a:cubicBezTo>
                    <a:cubicBezTo>
                      <a:pt x="19049" y="3318"/>
                      <a:pt x="18956" y="3303"/>
                      <a:pt x="18871" y="3271"/>
                    </a:cubicBezTo>
                    <a:cubicBezTo>
                      <a:pt x="17865" y="2894"/>
                      <a:pt x="19501" y="0"/>
                      <a:pt x="1950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" name="Google Shape;355;p32"/>
              <p:cNvSpPr/>
              <p:nvPr/>
            </p:nvSpPr>
            <p:spPr>
              <a:xfrm>
                <a:off x="6017069" y="2650444"/>
                <a:ext cx="630986" cy="705493"/>
              </a:xfrm>
              <a:custGeom>
                <a:avLst/>
                <a:gdLst/>
                <a:ahLst/>
                <a:cxnLst/>
                <a:rect l="l" t="t" r="r" b="b"/>
                <a:pathLst>
                  <a:path w="32046" h="35830" extrusionOk="0">
                    <a:moveTo>
                      <a:pt x="19223" y="765"/>
                    </a:moveTo>
                    <a:lnTo>
                      <a:pt x="19223" y="765"/>
                    </a:lnTo>
                    <a:cubicBezTo>
                      <a:pt x="18856" y="1519"/>
                      <a:pt x="18371" y="2719"/>
                      <a:pt x="18614" y="3386"/>
                    </a:cubicBezTo>
                    <a:cubicBezTo>
                      <a:pt x="18696" y="3612"/>
                      <a:pt x="18854" y="3773"/>
                      <a:pt x="19070" y="3853"/>
                    </a:cubicBezTo>
                    <a:cubicBezTo>
                      <a:pt x="19190" y="3899"/>
                      <a:pt x="19317" y="3920"/>
                      <a:pt x="19451" y="3920"/>
                    </a:cubicBezTo>
                    <a:cubicBezTo>
                      <a:pt x="20305" y="3920"/>
                      <a:pt x="21404" y="3057"/>
                      <a:pt x="22388" y="2285"/>
                    </a:cubicBezTo>
                    <a:cubicBezTo>
                      <a:pt x="22634" y="2092"/>
                      <a:pt x="22871" y="1905"/>
                      <a:pt x="23078" y="1756"/>
                    </a:cubicBezTo>
                    <a:lnTo>
                      <a:pt x="23078" y="1756"/>
                    </a:lnTo>
                    <a:cubicBezTo>
                      <a:pt x="23075" y="1768"/>
                      <a:pt x="23071" y="1780"/>
                      <a:pt x="23068" y="1790"/>
                    </a:cubicBezTo>
                    <a:cubicBezTo>
                      <a:pt x="22791" y="2731"/>
                      <a:pt x="22276" y="4479"/>
                      <a:pt x="22914" y="6554"/>
                    </a:cubicBezTo>
                    <a:cubicBezTo>
                      <a:pt x="23940" y="9892"/>
                      <a:pt x="26453" y="11555"/>
                      <a:pt x="26559" y="11624"/>
                    </a:cubicBezTo>
                    <a:cubicBezTo>
                      <a:pt x="26609" y="11657"/>
                      <a:pt x="26666" y="11674"/>
                      <a:pt x="26723" y="11674"/>
                    </a:cubicBezTo>
                    <a:cubicBezTo>
                      <a:pt x="26758" y="11674"/>
                      <a:pt x="26793" y="11668"/>
                      <a:pt x="26826" y="11655"/>
                    </a:cubicBezTo>
                    <a:cubicBezTo>
                      <a:pt x="26915" y="11623"/>
                      <a:pt x="26984" y="11551"/>
                      <a:pt x="27011" y="11461"/>
                    </a:cubicBezTo>
                    <a:cubicBezTo>
                      <a:pt x="27019" y="11434"/>
                      <a:pt x="27777" y="9016"/>
                      <a:pt x="29373" y="9016"/>
                    </a:cubicBezTo>
                    <a:cubicBezTo>
                      <a:pt x="29440" y="9016"/>
                      <a:pt x="29509" y="9020"/>
                      <a:pt x="29579" y="9029"/>
                    </a:cubicBezTo>
                    <a:cubicBezTo>
                      <a:pt x="30099" y="9094"/>
                      <a:pt x="30476" y="9315"/>
                      <a:pt x="30733" y="9705"/>
                    </a:cubicBezTo>
                    <a:cubicBezTo>
                      <a:pt x="31268" y="10512"/>
                      <a:pt x="31261" y="12013"/>
                      <a:pt x="30713" y="13931"/>
                    </a:cubicBezTo>
                    <a:cubicBezTo>
                      <a:pt x="30011" y="16387"/>
                      <a:pt x="27281" y="17370"/>
                      <a:pt x="27254" y="17379"/>
                    </a:cubicBezTo>
                    <a:cubicBezTo>
                      <a:pt x="27162" y="17411"/>
                      <a:pt x="27091" y="17487"/>
                      <a:pt x="27063" y="17581"/>
                    </a:cubicBezTo>
                    <a:cubicBezTo>
                      <a:pt x="27050" y="17630"/>
                      <a:pt x="25664" y="22512"/>
                      <a:pt x="23684" y="26719"/>
                    </a:cubicBezTo>
                    <a:cubicBezTo>
                      <a:pt x="21708" y="30919"/>
                      <a:pt x="17349" y="35229"/>
                      <a:pt x="15119" y="35229"/>
                    </a:cubicBezTo>
                    <a:cubicBezTo>
                      <a:pt x="15092" y="35229"/>
                      <a:pt x="15066" y="35228"/>
                      <a:pt x="15040" y="35227"/>
                    </a:cubicBezTo>
                    <a:cubicBezTo>
                      <a:pt x="12445" y="35089"/>
                      <a:pt x="7185" y="31745"/>
                      <a:pt x="4110" y="23347"/>
                    </a:cubicBezTo>
                    <a:cubicBezTo>
                      <a:pt x="1171" y="15321"/>
                      <a:pt x="679" y="7508"/>
                      <a:pt x="614" y="6158"/>
                    </a:cubicBezTo>
                    <a:cubicBezTo>
                      <a:pt x="3704" y="4891"/>
                      <a:pt x="16205" y="1563"/>
                      <a:pt x="19223" y="765"/>
                    </a:cubicBezTo>
                    <a:close/>
                    <a:moveTo>
                      <a:pt x="19808" y="0"/>
                    </a:moveTo>
                    <a:cubicBezTo>
                      <a:pt x="19782" y="0"/>
                      <a:pt x="19756" y="4"/>
                      <a:pt x="19729" y="11"/>
                    </a:cubicBezTo>
                    <a:cubicBezTo>
                      <a:pt x="19060" y="185"/>
                      <a:pt x="3315" y="4310"/>
                      <a:pt x="183" y="5686"/>
                    </a:cubicBezTo>
                    <a:cubicBezTo>
                      <a:pt x="72" y="5736"/>
                      <a:pt x="1" y="5849"/>
                      <a:pt x="4" y="5971"/>
                    </a:cubicBezTo>
                    <a:cubicBezTo>
                      <a:pt x="7" y="6058"/>
                      <a:pt x="295" y="14677"/>
                      <a:pt x="3545" y="23553"/>
                    </a:cubicBezTo>
                    <a:cubicBezTo>
                      <a:pt x="5371" y="28538"/>
                      <a:pt x="7820" y="31450"/>
                      <a:pt x="9554" y="33013"/>
                    </a:cubicBezTo>
                    <a:cubicBezTo>
                      <a:pt x="11747" y="34992"/>
                      <a:pt x="13809" y="35764"/>
                      <a:pt x="15008" y="35827"/>
                    </a:cubicBezTo>
                    <a:cubicBezTo>
                      <a:pt x="15046" y="35829"/>
                      <a:pt x="15084" y="35829"/>
                      <a:pt x="15121" y="35829"/>
                    </a:cubicBezTo>
                    <a:cubicBezTo>
                      <a:pt x="17794" y="35829"/>
                      <a:pt x="22325" y="31018"/>
                      <a:pt x="24228" y="26975"/>
                    </a:cubicBezTo>
                    <a:cubicBezTo>
                      <a:pt x="26034" y="23133"/>
                      <a:pt x="27351" y="18738"/>
                      <a:pt x="27599" y="17889"/>
                    </a:cubicBezTo>
                    <a:cubicBezTo>
                      <a:pt x="28225" y="17637"/>
                      <a:pt x="30593" y="16536"/>
                      <a:pt x="31290" y="14096"/>
                    </a:cubicBezTo>
                    <a:cubicBezTo>
                      <a:pt x="31712" y="12618"/>
                      <a:pt x="32045" y="10599"/>
                      <a:pt x="31234" y="9371"/>
                    </a:cubicBezTo>
                    <a:cubicBezTo>
                      <a:pt x="30880" y="8836"/>
                      <a:pt x="30348" y="8519"/>
                      <a:pt x="29654" y="8431"/>
                    </a:cubicBezTo>
                    <a:cubicBezTo>
                      <a:pt x="29557" y="8419"/>
                      <a:pt x="29463" y="8414"/>
                      <a:pt x="29371" y="8414"/>
                    </a:cubicBezTo>
                    <a:cubicBezTo>
                      <a:pt x="27782" y="8414"/>
                      <a:pt x="26901" y="10100"/>
                      <a:pt x="26580" y="10891"/>
                    </a:cubicBezTo>
                    <a:cubicBezTo>
                      <a:pt x="25894" y="10345"/>
                      <a:pt x="24243" y="8828"/>
                      <a:pt x="23489" y="6378"/>
                    </a:cubicBezTo>
                    <a:cubicBezTo>
                      <a:pt x="22904" y="4476"/>
                      <a:pt x="23385" y="2840"/>
                      <a:pt x="23645" y="1961"/>
                    </a:cubicBezTo>
                    <a:cubicBezTo>
                      <a:pt x="23797" y="1445"/>
                      <a:pt x="23880" y="1161"/>
                      <a:pt x="23645" y="983"/>
                    </a:cubicBezTo>
                    <a:cubicBezTo>
                      <a:pt x="23575" y="930"/>
                      <a:pt x="23501" y="910"/>
                      <a:pt x="23428" y="910"/>
                    </a:cubicBezTo>
                    <a:cubicBezTo>
                      <a:pt x="23270" y="910"/>
                      <a:pt x="23120" y="1004"/>
                      <a:pt x="23042" y="1053"/>
                    </a:cubicBezTo>
                    <a:cubicBezTo>
                      <a:pt x="22756" y="1232"/>
                      <a:pt x="22397" y="1513"/>
                      <a:pt x="22017" y="1812"/>
                    </a:cubicBezTo>
                    <a:cubicBezTo>
                      <a:pt x="21236" y="2424"/>
                      <a:pt x="20093" y="3321"/>
                      <a:pt x="19459" y="3321"/>
                    </a:cubicBezTo>
                    <a:cubicBezTo>
                      <a:pt x="19394" y="3321"/>
                      <a:pt x="19334" y="3311"/>
                      <a:pt x="19281" y="3291"/>
                    </a:cubicBezTo>
                    <a:cubicBezTo>
                      <a:pt x="19239" y="3275"/>
                      <a:pt x="19205" y="3250"/>
                      <a:pt x="19180" y="3181"/>
                    </a:cubicBezTo>
                    <a:cubicBezTo>
                      <a:pt x="19003" y="2694"/>
                      <a:pt x="19593" y="1290"/>
                      <a:pt x="20067" y="449"/>
                    </a:cubicBezTo>
                    <a:cubicBezTo>
                      <a:pt x="20184" y="242"/>
                      <a:pt x="20026" y="0"/>
                      <a:pt x="19808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" name="Google Shape;356;p32"/>
              <p:cNvSpPr/>
              <p:nvPr/>
            </p:nvSpPr>
            <p:spPr>
              <a:xfrm>
                <a:off x="6437825" y="2851125"/>
                <a:ext cx="121960" cy="53931"/>
              </a:xfrm>
              <a:custGeom>
                <a:avLst/>
                <a:gdLst/>
                <a:ahLst/>
                <a:cxnLst/>
                <a:rect l="l" t="t" r="r" b="b"/>
                <a:pathLst>
                  <a:path w="6194" h="2739" extrusionOk="0">
                    <a:moveTo>
                      <a:pt x="5854" y="0"/>
                    </a:moveTo>
                    <a:cubicBezTo>
                      <a:pt x="5820" y="0"/>
                      <a:pt x="5784" y="6"/>
                      <a:pt x="5750" y="19"/>
                    </a:cubicBezTo>
                    <a:lnTo>
                      <a:pt x="214" y="2158"/>
                    </a:lnTo>
                    <a:cubicBezTo>
                      <a:pt x="79" y="2210"/>
                      <a:pt x="1" y="2351"/>
                      <a:pt x="27" y="2493"/>
                    </a:cubicBezTo>
                    <a:cubicBezTo>
                      <a:pt x="54" y="2636"/>
                      <a:pt x="177" y="2739"/>
                      <a:pt x="322" y="2739"/>
                    </a:cubicBezTo>
                    <a:cubicBezTo>
                      <a:pt x="360" y="2739"/>
                      <a:pt x="396" y="2732"/>
                      <a:pt x="431" y="2719"/>
                    </a:cubicBezTo>
                    <a:lnTo>
                      <a:pt x="5967" y="580"/>
                    </a:lnTo>
                    <a:cubicBezTo>
                      <a:pt x="6119" y="518"/>
                      <a:pt x="6193" y="346"/>
                      <a:pt x="6134" y="192"/>
                    </a:cubicBezTo>
                    <a:cubicBezTo>
                      <a:pt x="6088" y="73"/>
                      <a:pt x="5975" y="0"/>
                      <a:pt x="5854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" name="Google Shape;357;p32"/>
              <p:cNvSpPr/>
              <p:nvPr/>
            </p:nvSpPr>
            <p:spPr>
              <a:xfrm>
                <a:off x="5968573" y="2871858"/>
                <a:ext cx="495420" cy="171598"/>
              </a:xfrm>
              <a:custGeom>
                <a:avLst/>
                <a:gdLst/>
                <a:ahLst/>
                <a:cxnLst/>
                <a:rect l="l" t="t" r="r" b="b"/>
                <a:pathLst>
                  <a:path w="25161" h="8715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0" y="1"/>
                      <a:pt x="126" y="3524"/>
                      <a:pt x="1888" y="5537"/>
                    </a:cubicBezTo>
                    <a:cubicBezTo>
                      <a:pt x="3154" y="6985"/>
                      <a:pt x="5397" y="7521"/>
                      <a:pt x="7072" y="7521"/>
                    </a:cubicBezTo>
                    <a:cubicBezTo>
                      <a:pt x="7725" y="7521"/>
                      <a:pt x="8292" y="7440"/>
                      <a:pt x="8680" y="7299"/>
                    </a:cubicBezTo>
                    <a:cubicBezTo>
                      <a:pt x="10001" y="6818"/>
                      <a:pt x="9832" y="3247"/>
                      <a:pt x="11126" y="3247"/>
                    </a:cubicBezTo>
                    <a:cubicBezTo>
                      <a:pt x="11188" y="3247"/>
                      <a:pt x="11254" y="3255"/>
                      <a:pt x="11323" y="3272"/>
                    </a:cubicBezTo>
                    <a:cubicBezTo>
                      <a:pt x="12832" y="3649"/>
                      <a:pt x="12581" y="5285"/>
                      <a:pt x="13209" y="6795"/>
                    </a:cubicBezTo>
                    <a:cubicBezTo>
                      <a:pt x="13839" y="8304"/>
                      <a:pt x="14467" y="8178"/>
                      <a:pt x="17236" y="8557"/>
                    </a:cubicBezTo>
                    <a:cubicBezTo>
                      <a:pt x="17985" y="8659"/>
                      <a:pt x="18725" y="8715"/>
                      <a:pt x="19425" y="8715"/>
                    </a:cubicBezTo>
                    <a:cubicBezTo>
                      <a:pt x="21313" y="8715"/>
                      <a:pt x="22917" y="8308"/>
                      <a:pt x="23651" y="7299"/>
                    </a:cubicBezTo>
                    <a:cubicBezTo>
                      <a:pt x="24658" y="5914"/>
                      <a:pt x="25161" y="1637"/>
                      <a:pt x="24154" y="1385"/>
                    </a:cubicBezTo>
                    <a:cubicBezTo>
                      <a:pt x="23958" y="1336"/>
                      <a:pt x="23671" y="1315"/>
                      <a:pt x="23309" y="1315"/>
                    </a:cubicBezTo>
                    <a:cubicBezTo>
                      <a:pt x="21814" y="1315"/>
                      <a:pt x="19041" y="1661"/>
                      <a:pt x="16104" y="1762"/>
                    </a:cubicBezTo>
                    <a:cubicBezTo>
                      <a:pt x="12454" y="1887"/>
                      <a:pt x="11070" y="2014"/>
                      <a:pt x="11070" y="2014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" name="Google Shape;358;p32"/>
              <p:cNvSpPr/>
              <p:nvPr/>
            </p:nvSpPr>
            <p:spPr>
              <a:xfrm>
                <a:off x="5962607" y="2865971"/>
                <a:ext cx="504162" cy="183393"/>
              </a:xfrm>
              <a:custGeom>
                <a:avLst/>
                <a:gdLst/>
                <a:ahLst/>
                <a:cxnLst/>
                <a:rect l="l" t="t" r="r" b="b"/>
                <a:pathLst>
                  <a:path w="25605" h="9314" extrusionOk="0">
                    <a:moveTo>
                      <a:pt x="631" y="665"/>
                    </a:moveTo>
                    <a:lnTo>
                      <a:pt x="11320" y="2610"/>
                    </a:lnTo>
                    <a:cubicBezTo>
                      <a:pt x="11341" y="2612"/>
                      <a:pt x="11361" y="2614"/>
                      <a:pt x="11381" y="2614"/>
                    </a:cubicBezTo>
                    <a:cubicBezTo>
                      <a:pt x="11388" y="2614"/>
                      <a:pt x="11394" y="2613"/>
                      <a:pt x="11401" y="2613"/>
                    </a:cubicBezTo>
                    <a:cubicBezTo>
                      <a:pt x="11415" y="2612"/>
                      <a:pt x="12824" y="2486"/>
                      <a:pt x="16417" y="2362"/>
                    </a:cubicBezTo>
                    <a:cubicBezTo>
                      <a:pt x="17930" y="2310"/>
                      <a:pt x="19387" y="2195"/>
                      <a:pt x="20673" y="2093"/>
                    </a:cubicBezTo>
                    <a:cubicBezTo>
                      <a:pt x="21841" y="2000"/>
                      <a:pt x="22900" y="1916"/>
                      <a:pt x="23625" y="1916"/>
                    </a:cubicBezTo>
                    <a:cubicBezTo>
                      <a:pt x="23955" y="1916"/>
                      <a:pt x="24215" y="1933"/>
                      <a:pt x="24385" y="1975"/>
                    </a:cubicBezTo>
                    <a:cubicBezTo>
                      <a:pt x="24430" y="1987"/>
                      <a:pt x="24501" y="2062"/>
                      <a:pt x="24565" y="2236"/>
                    </a:cubicBezTo>
                    <a:cubicBezTo>
                      <a:pt x="24974" y="3361"/>
                      <a:pt x="24478" y="6366"/>
                      <a:pt x="23711" y="7420"/>
                    </a:cubicBezTo>
                    <a:cubicBezTo>
                      <a:pt x="23099" y="8262"/>
                      <a:pt x="21659" y="8712"/>
                      <a:pt x="19705" y="8712"/>
                    </a:cubicBezTo>
                    <a:cubicBezTo>
                      <a:pt x="19050" y="8712"/>
                      <a:pt x="18337" y="8661"/>
                      <a:pt x="17579" y="8558"/>
                    </a:cubicBezTo>
                    <a:cubicBezTo>
                      <a:pt x="17232" y="8511"/>
                      <a:pt x="16918" y="8470"/>
                      <a:pt x="16633" y="8435"/>
                    </a:cubicBezTo>
                    <a:cubicBezTo>
                      <a:pt x="14679" y="8189"/>
                      <a:pt x="14274" y="8138"/>
                      <a:pt x="13790" y="6979"/>
                    </a:cubicBezTo>
                    <a:cubicBezTo>
                      <a:pt x="13606" y="6538"/>
                      <a:pt x="13501" y="6081"/>
                      <a:pt x="13399" y="5639"/>
                    </a:cubicBezTo>
                    <a:cubicBezTo>
                      <a:pt x="13165" y="4630"/>
                      <a:pt x="12923" y="3585"/>
                      <a:pt x="11698" y="3280"/>
                    </a:cubicBezTo>
                    <a:cubicBezTo>
                      <a:pt x="11605" y="3256"/>
                      <a:pt x="11509" y="3243"/>
                      <a:pt x="11413" y="3243"/>
                    </a:cubicBezTo>
                    <a:lnTo>
                      <a:pt x="11411" y="3243"/>
                    </a:lnTo>
                    <a:cubicBezTo>
                      <a:pt x="10544" y="3243"/>
                      <a:pt x="10208" y="4368"/>
                      <a:pt x="9908" y="5373"/>
                    </a:cubicBezTo>
                    <a:cubicBezTo>
                      <a:pt x="9663" y="6197"/>
                      <a:pt x="9384" y="7132"/>
                      <a:pt x="8881" y="7314"/>
                    </a:cubicBezTo>
                    <a:cubicBezTo>
                      <a:pt x="8510" y="7449"/>
                      <a:pt x="7974" y="7526"/>
                      <a:pt x="7358" y="7526"/>
                    </a:cubicBezTo>
                    <a:cubicBezTo>
                      <a:pt x="5757" y="7526"/>
                      <a:pt x="3616" y="7007"/>
                      <a:pt x="2417" y="5638"/>
                    </a:cubicBezTo>
                    <a:cubicBezTo>
                      <a:pt x="1077" y="4107"/>
                      <a:pt x="720" y="1609"/>
                      <a:pt x="631" y="665"/>
                    </a:cubicBezTo>
                    <a:close/>
                    <a:moveTo>
                      <a:pt x="306" y="0"/>
                    </a:moveTo>
                    <a:cubicBezTo>
                      <a:pt x="234" y="0"/>
                      <a:pt x="163" y="26"/>
                      <a:pt x="107" y="74"/>
                    </a:cubicBezTo>
                    <a:cubicBezTo>
                      <a:pt x="39" y="133"/>
                      <a:pt x="1" y="221"/>
                      <a:pt x="3" y="311"/>
                    </a:cubicBezTo>
                    <a:cubicBezTo>
                      <a:pt x="9" y="460"/>
                      <a:pt x="154" y="3965"/>
                      <a:pt x="1964" y="6034"/>
                    </a:cubicBezTo>
                    <a:cubicBezTo>
                      <a:pt x="3317" y="7579"/>
                      <a:pt x="5621" y="8121"/>
                      <a:pt x="7353" y="8121"/>
                    </a:cubicBezTo>
                    <a:cubicBezTo>
                      <a:pt x="8062" y="8121"/>
                      <a:pt x="8675" y="8030"/>
                      <a:pt x="9088" y="7880"/>
                    </a:cubicBezTo>
                    <a:cubicBezTo>
                      <a:pt x="9874" y="7594"/>
                      <a:pt x="10184" y="6552"/>
                      <a:pt x="10484" y="5544"/>
                    </a:cubicBezTo>
                    <a:cubicBezTo>
                      <a:pt x="10794" y="4506"/>
                      <a:pt x="11020" y="3848"/>
                      <a:pt x="11440" y="3848"/>
                    </a:cubicBezTo>
                    <a:cubicBezTo>
                      <a:pt x="11477" y="3848"/>
                      <a:pt x="11514" y="3853"/>
                      <a:pt x="11554" y="3863"/>
                    </a:cubicBezTo>
                    <a:cubicBezTo>
                      <a:pt x="12380" y="4069"/>
                      <a:pt x="12563" y="4692"/>
                      <a:pt x="12813" y="5775"/>
                    </a:cubicBezTo>
                    <a:cubicBezTo>
                      <a:pt x="12916" y="6219"/>
                      <a:pt x="13032" y="6723"/>
                      <a:pt x="13235" y="7209"/>
                    </a:cubicBezTo>
                    <a:cubicBezTo>
                      <a:pt x="13853" y="8690"/>
                      <a:pt x="14534" y="8776"/>
                      <a:pt x="16557" y="9031"/>
                    </a:cubicBezTo>
                    <a:cubicBezTo>
                      <a:pt x="16841" y="9067"/>
                      <a:pt x="17152" y="9106"/>
                      <a:pt x="17499" y="9153"/>
                    </a:cubicBezTo>
                    <a:cubicBezTo>
                      <a:pt x="18288" y="9261"/>
                      <a:pt x="19028" y="9313"/>
                      <a:pt x="19712" y="9313"/>
                    </a:cubicBezTo>
                    <a:cubicBezTo>
                      <a:pt x="21877" y="9313"/>
                      <a:pt x="23465" y="8781"/>
                      <a:pt x="24197" y="7774"/>
                    </a:cubicBezTo>
                    <a:cubicBezTo>
                      <a:pt x="25082" y="6559"/>
                      <a:pt x="25605" y="3339"/>
                      <a:pt x="25131" y="2032"/>
                    </a:cubicBezTo>
                    <a:cubicBezTo>
                      <a:pt x="25001" y="1675"/>
                      <a:pt x="24799" y="1461"/>
                      <a:pt x="24531" y="1393"/>
                    </a:cubicBezTo>
                    <a:cubicBezTo>
                      <a:pt x="24308" y="1337"/>
                      <a:pt x="23997" y="1314"/>
                      <a:pt x="23606" y="1314"/>
                    </a:cubicBezTo>
                    <a:cubicBezTo>
                      <a:pt x="22874" y="1314"/>
                      <a:pt x="21861" y="1395"/>
                      <a:pt x="20625" y="1494"/>
                    </a:cubicBezTo>
                    <a:cubicBezTo>
                      <a:pt x="19346" y="1595"/>
                      <a:pt x="17897" y="1710"/>
                      <a:pt x="16396" y="1762"/>
                    </a:cubicBezTo>
                    <a:cubicBezTo>
                      <a:pt x="13120" y="1876"/>
                      <a:pt x="11646" y="1990"/>
                      <a:pt x="11389" y="2011"/>
                    </a:cubicBezTo>
                    <a:lnTo>
                      <a:pt x="358" y="5"/>
                    </a:lnTo>
                    <a:cubicBezTo>
                      <a:pt x="341" y="2"/>
                      <a:pt x="323" y="0"/>
                      <a:pt x="306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" name="Google Shape;359;p32"/>
              <p:cNvSpPr/>
              <p:nvPr/>
            </p:nvSpPr>
            <p:spPr>
              <a:xfrm>
                <a:off x="6240184" y="2917874"/>
                <a:ext cx="212278" cy="118027"/>
              </a:xfrm>
              <a:custGeom>
                <a:avLst/>
                <a:gdLst/>
                <a:ahLst/>
                <a:cxnLst/>
                <a:rect l="l" t="t" r="r" b="b"/>
                <a:pathLst>
                  <a:path w="11026" h="6343" extrusionOk="0">
                    <a:moveTo>
                      <a:pt x="10844" y="0"/>
                    </a:moveTo>
                    <a:lnTo>
                      <a:pt x="0" y="5378"/>
                    </a:lnTo>
                    <a:cubicBezTo>
                      <a:pt x="577" y="5900"/>
                      <a:pt x="1461" y="5917"/>
                      <a:pt x="3420" y="6185"/>
                    </a:cubicBezTo>
                    <a:cubicBezTo>
                      <a:pt x="4169" y="6287"/>
                      <a:pt x="4909" y="6343"/>
                      <a:pt x="5609" y="6343"/>
                    </a:cubicBezTo>
                    <a:cubicBezTo>
                      <a:pt x="7497" y="6343"/>
                      <a:pt x="9101" y="5936"/>
                      <a:pt x="9835" y="4927"/>
                    </a:cubicBezTo>
                    <a:cubicBezTo>
                      <a:pt x="10565" y="3924"/>
                      <a:pt x="11026" y="1410"/>
                      <a:pt x="1084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8BE3FF"/>
                  </a:gs>
                  <a:gs pos="100000">
                    <a:srgbClr val="ACFFD9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" name="Google Shape;360;p32"/>
              <p:cNvSpPr/>
              <p:nvPr/>
            </p:nvSpPr>
            <p:spPr>
              <a:xfrm>
                <a:off x="6021965" y="2906225"/>
                <a:ext cx="270247" cy="107458"/>
              </a:xfrm>
              <a:custGeom>
                <a:avLst/>
                <a:gdLst/>
                <a:ahLst/>
                <a:cxnLst/>
                <a:rect l="l" t="t" r="r" b="b"/>
                <a:pathLst>
                  <a:path w="14037" h="5775" extrusionOk="0">
                    <a:moveTo>
                      <a:pt x="14037" y="0"/>
                    </a:moveTo>
                    <a:lnTo>
                      <a:pt x="14037" y="0"/>
                    </a:lnTo>
                    <a:cubicBezTo>
                      <a:pt x="13899" y="5"/>
                      <a:pt x="13760" y="12"/>
                      <a:pt x="13622" y="17"/>
                    </a:cubicBezTo>
                    <a:cubicBezTo>
                      <a:pt x="12538" y="54"/>
                      <a:pt x="11658" y="90"/>
                      <a:pt x="10951" y="125"/>
                    </a:cubicBezTo>
                    <a:lnTo>
                      <a:pt x="1" y="4348"/>
                    </a:lnTo>
                    <a:cubicBezTo>
                      <a:pt x="1302" y="5377"/>
                      <a:pt x="3161" y="5774"/>
                      <a:pt x="4599" y="5774"/>
                    </a:cubicBezTo>
                    <a:cubicBezTo>
                      <a:pt x="5248" y="5774"/>
                      <a:pt x="5812" y="5693"/>
                      <a:pt x="6198" y="5553"/>
                    </a:cubicBezTo>
                    <a:cubicBezTo>
                      <a:pt x="7519" y="5072"/>
                      <a:pt x="7350" y="1501"/>
                      <a:pt x="8644" y="1501"/>
                    </a:cubicBezTo>
                    <a:cubicBezTo>
                      <a:pt x="8706" y="1501"/>
                      <a:pt x="8772" y="1509"/>
                      <a:pt x="8841" y="1526"/>
                    </a:cubicBezTo>
                    <a:cubicBezTo>
                      <a:pt x="9742" y="1751"/>
                      <a:pt x="10015" y="2427"/>
                      <a:pt x="10222" y="3255"/>
                    </a:cubicBezTo>
                    <a:lnTo>
                      <a:pt x="14037" y="0"/>
                    </a:lnTo>
                    <a:close/>
                  </a:path>
                </a:pathLst>
              </a:custGeom>
              <a:gradFill>
                <a:gsLst>
                  <a:gs pos="0">
                    <a:srgbClr val="8BE3FF"/>
                  </a:gs>
                  <a:gs pos="100000">
                    <a:srgbClr val="ACFFD9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" name="Google Shape;361;p32"/>
              <p:cNvSpPr/>
              <p:nvPr/>
            </p:nvSpPr>
            <p:spPr>
              <a:xfrm>
                <a:off x="6163287" y="2984859"/>
                <a:ext cx="96816" cy="153956"/>
              </a:xfrm>
              <a:custGeom>
                <a:avLst/>
                <a:gdLst/>
                <a:ahLst/>
                <a:cxnLst/>
                <a:rect l="l" t="t" r="r" b="b"/>
                <a:pathLst>
                  <a:path w="4917" h="7819" extrusionOk="0">
                    <a:moveTo>
                      <a:pt x="438" y="1"/>
                    </a:moveTo>
                    <a:cubicBezTo>
                      <a:pt x="288" y="4"/>
                      <a:pt x="133" y="123"/>
                      <a:pt x="127" y="289"/>
                    </a:cubicBezTo>
                    <a:cubicBezTo>
                      <a:pt x="125" y="322"/>
                      <a:pt x="1" y="3588"/>
                      <a:pt x="1" y="5584"/>
                    </a:cubicBezTo>
                    <a:cubicBezTo>
                      <a:pt x="1" y="6547"/>
                      <a:pt x="167" y="7128"/>
                      <a:pt x="539" y="7467"/>
                    </a:cubicBezTo>
                    <a:cubicBezTo>
                      <a:pt x="844" y="7744"/>
                      <a:pt x="1254" y="7819"/>
                      <a:pt x="1696" y="7819"/>
                    </a:cubicBezTo>
                    <a:cubicBezTo>
                      <a:pt x="1947" y="7819"/>
                      <a:pt x="2209" y="7795"/>
                      <a:pt x="2467" y="7770"/>
                    </a:cubicBezTo>
                    <a:cubicBezTo>
                      <a:pt x="3927" y="7637"/>
                      <a:pt x="4737" y="6975"/>
                      <a:pt x="4770" y="6947"/>
                    </a:cubicBezTo>
                    <a:cubicBezTo>
                      <a:pt x="4899" y="6841"/>
                      <a:pt x="4916" y="6652"/>
                      <a:pt x="4810" y="6524"/>
                    </a:cubicBezTo>
                    <a:cubicBezTo>
                      <a:pt x="4750" y="6452"/>
                      <a:pt x="4665" y="6415"/>
                      <a:pt x="4579" y="6415"/>
                    </a:cubicBezTo>
                    <a:cubicBezTo>
                      <a:pt x="4511" y="6415"/>
                      <a:pt x="4443" y="6438"/>
                      <a:pt x="4387" y="6485"/>
                    </a:cubicBezTo>
                    <a:cubicBezTo>
                      <a:pt x="4380" y="6490"/>
                      <a:pt x="3675" y="7056"/>
                      <a:pt x="2412" y="7171"/>
                    </a:cubicBezTo>
                    <a:cubicBezTo>
                      <a:pt x="2133" y="7197"/>
                      <a:pt x="1888" y="7217"/>
                      <a:pt x="1678" y="7217"/>
                    </a:cubicBezTo>
                    <a:cubicBezTo>
                      <a:pt x="1349" y="7217"/>
                      <a:pt x="1104" y="7169"/>
                      <a:pt x="943" y="7022"/>
                    </a:cubicBezTo>
                    <a:cubicBezTo>
                      <a:pt x="713" y="6812"/>
                      <a:pt x="602" y="6341"/>
                      <a:pt x="602" y="5584"/>
                    </a:cubicBezTo>
                    <a:cubicBezTo>
                      <a:pt x="602" y="3600"/>
                      <a:pt x="726" y="344"/>
                      <a:pt x="727" y="312"/>
                    </a:cubicBezTo>
                    <a:cubicBezTo>
                      <a:pt x="733" y="146"/>
                      <a:pt x="604" y="6"/>
                      <a:pt x="438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" name="Google Shape;362;p32"/>
              <p:cNvSpPr/>
              <p:nvPr/>
            </p:nvSpPr>
            <p:spPr>
              <a:xfrm>
                <a:off x="6246852" y="3132928"/>
                <a:ext cx="167227" cy="107803"/>
              </a:xfrm>
              <a:custGeom>
                <a:avLst/>
                <a:gdLst/>
                <a:ahLst/>
                <a:cxnLst/>
                <a:rect l="l" t="t" r="r" b="b"/>
                <a:pathLst>
                  <a:path w="8493" h="5475" extrusionOk="0">
                    <a:moveTo>
                      <a:pt x="5466" y="602"/>
                    </a:moveTo>
                    <a:cubicBezTo>
                      <a:pt x="5587" y="602"/>
                      <a:pt x="5708" y="611"/>
                      <a:pt x="5827" y="627"/>
                    </a:cubicBezTo>
                    <a:cubicBezTo>
                      <a:pt x="6867" y="775"/>
                      <a:pt x="7554" y="1282"/>
                      <a:pt x="7713" y="2016"/>
                    </a:cubicBezTo>
                    <a:cubicBezTo>
                      <a:pt x="7853" y="2665"/>
                      <a:pt x="7553" y="3352"/>
                      <a:pt x="6967" y="3724"/>
                    </a:cubicBezTo>
                    <a:cubicBezTo>
                      <a:pt x="5837" y="4442"/>
                      <a:pt x="3276" y="4874"/>
                      <a:pt x="2009" y="4874"/>
                    </a:cubicBezTo>
                    <a:cubicBezTo>
                      <a:pt x="1754" y="4874"/>
                      <a:pt x="1552" y="4857"/>
                      <a:pt x="1424" y="4821"/>
                    </a:cubicBezTo>
                    <a:cubicBezTo>
                      <a:pt x="1049" y="4714"/>
                      <a:pt x="758" y="4452"/>
                      <a:pt x="681" y="4154"/>
                    </a:cubicBezTo>
                    <a:cubicBezTo>
                      <a:pt x="647" y="4028"/>
                      <a:pt x="641" y="3844"/>
                      <a:pt x="799" y="3687"/>
                    </a:cubicBezTo>
                    <a:cubicBezTo>
                      <a:pt x="809" y="3677"/>
                      <a:pt x="818" y="3666"/>
                      <a:pt x="826" y="3655"/>
                    </a:cubicBezTo>
                    <a:cubicBezTo>
                      <a:pt x="851" y="3622"/>
                      <a:pt x="3149" y="602"/>
                      <a:pt x="5466" y="602"/>
                    </a:cubicBezTo>
                    <a:close/>
                    <a:moveTo>
                      <a:pt x="5469" y="1"/>
                    </a:moveTo>
                    <a:cubicBezTo>
                      <a:pt x="2918" y="1"/>
                      <a:pt x="573" y="2996"/>
                      <a:pt x="358" y="3277"/>
                    </a:cubicBezTo>
                    <a:cubicBezTo>
                      <a:pt x="95" y="3552"/>
                      <a:pt x="0" y="3924"/>
                      <a:pt x="98" y="4305"/>
                    </a:cubicBezTo>
                    <a:cubicBezTo>
                      <a:pt x="230" y="4813"/>
                      <a:pt x="675" y="5232"/>
                      <a:pt x="1259" y="5398"/>
                    </a:cubicBezTo>
                    <a:cubicBezTo>
                      <a:pt x="1437" y="5449"/>
                      <a:pt x="1701" y="5474"/>
                      <a:pt x="2025" y="5474"/>
                    </a:cubicBezTo>
                    <a:cubicBezTo>
                      <a:pt x="3479" y="5474"/>
                      <a:pt x="6108" y="4982"/>
                      <a:pt x="7289" y="4230"/>
                    </a:cubicBezTo>
                    <a:cubicBezTo>
                      <a:pt x="8086" y="3724"/>
                      <a:pt x="8493" y="2783"/>
                      <a:pt x="8300" y="1889"/>
                    </a:cubicBezTo>
                    <a:cubicBezTo>
                      <a:pt x="8085" y="895"/>
                      <a:pt x="7215" y="218"/>
                      <a:pt x="5913" y="32"/>
                    </a:cubicBezTo>
                    <a:cubicBezTo>
                      <a:pt x="5764" y="11"/>
                      <a:pt x="5616" y="1"/>
                      <a:pt x="5469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" name="Google Shape;363;p32"/>
              <p:cNvSpPr/>
              <p:nvPr/>
            </p:nvSpPr>
            <p:spPr>
              <a:xfrm>
                <a:off x="6254846" y="3150826"/>
                <a:ext cx="141473" cy="68817"/>
              </a:xfrm>
              <a:custGeom>
                <a:avLst/>
                <a:gdLst/>
                <a:ahLst/>
                <a:cxnLst/>
                <a:rect l="l" t="t" r="r" b="b"/>
                <a:pathLst>
                  <a:path w="7185" h="3495" extrusionOk="0">
                    <a:moveTo>
                      <a:pt x="6849" y="1"/>
                    </a:moveTo>
                    <a:cubicBezTo>
                      <a:pt x="6780" y="1"/>
                      <a:pt x="6711" y="24"/>
                      <a:pt x="6655" y="72"/>
                    </a:cubicBezTo>
                    <a:cubicBezTo>
                      <a:pt x="6623" y="99"/>
                      <a:pt x="3422" y="2774"/>
                      <a:pt x="295" y="2893"/>
                    </a:cubicBezTo>
                    <a:cubicBezTo>
                      <a:pt x="130" y="2899"/>
                      <a:pt x="1" y="3036"/>
                      <a:pt x="3" y="3199"/>
                    </a:cubicBezTo>
                    <a:cubicBezTo>
                      <a:pt x="7" y="3363"/>
                      <a:pt x="141" y="3494"/>
                      <a:pt x="303" y="3494"/>
                    </a:cubicBezTo>
                    <a:cubicBezTo>
                      <a:pt x="304" y="3494"/>
                      <a:pt x="305" y="3494"/>
                      <a:pt x="305" y="3494"/>
                    </a:cubicBezTo>
                    <a:lnTo>
                      <a:pt x="317" y="3494"/>
                    </a:lnTo>
                    <a:cubicBezTo>
                      <a:pt x="3654" y="3366"/>
                      <a:pt x="6905" y="647"/>
                      <a:pt x="7042" y="530"/>
                    </a:cubicBezTo>
                    <a:cubicBezTo>
                      <a:pt x="7169" y="424"/>
                      <a:pt x="7185" y="234"/>
                      <a:pt x="7078" y="107"/>
                    </a:cubicBezTo>
                    <a:cubicBezTo>
                      <a:pt x="7019" y="37"/>
                      <a:pt x="6934" y="1"/>
                      <a:pt x="6849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" name="Google Shape;364;p32"/>
              <p:cNvSpPr/>
              <p:nvPr/>
            </p:nvSpPr>
            <p:spPr>
              <a:xfrm>
                <a:off x="6198946" y="2791739"/>
                <a:ext cx="209068" cy="89373"/>
              </a:xfrm>
              <a:custGeom>
                <a:avLst/>
                <a:gdLst/>
                <a:ahLst/>
                <a:cxnLst/>
                <a:rect l="l" t="t" r="r" b="b"/>
                <a:pathLst>
                  <a:path w="10618" h="4539" extrusionOk="0">
                    <a:moveTo>
                      <a:pt x="6923" y="0"/>
                    </a:moveTo>
                    <a:cubicBezTo>
                      <a:pt x="6677" y="0"/>
                      <a:pt x="6423" y="14"/>
                      <a:pt x="6164" y="45"/>
                    </a:cubicBezTo>
                    <a:cubicBezTo>
                      <a:pt x="4025" y="296"/>
                      <a:pt x="2516" y="2435"/>
                      <a:pt x="1761" y="2812"/>
                    </a:cubicBezTo>
                    <a:cubicBezTo>
                      <a:pt x="1007" y="3189"/>
                      <a:pt x="0" y="3190"/>
                      <a:pt x="0" y="3190"/>
                    </a:cubicBezTo>
                    <a:cubicBezTo>
                      <a:pt x="0" y="3190"/>
                      <a:pt x="1252" y="4538"/>
                      <a:pt x="1987" y="4538"/>
                    </a:cubicBezTo>
                    <a:cubicBezTo>
                      <a:pt x="2092" y="4538"/>
                      <a:pt x="2186" y="4511"/>
                      <a:pt x="2265" y="4448"/>
                    </a:cubicBezTo>
                    <a:cubicBezTo>
                      <a:pt x="2894" y="3944"/>
                      <a:pt x="5158" y="1680"/>
                      <a:pt x="7800" y="1428"/>
                    </a:cubicBezTo>
                    <a:cubicBezTo>
                      <a:pt x="8398" y="1372"/>
                      <a:pt x="8879" y="1353"/>
                      <a:pt x="9262" y="1353"/>
                    </a:cubicBezTo>
                    <a:cubicBezTo>
                      <a:pt x="9948" y="1353"/>
                      <a:pt x="10319" y="1412"/>
                      <a:pt x="10475" y="1412"/>
                    </a:cubicBezTo>
                    <a:cubicBezTo>
                      <a:pt x="10618" y="1412"/>
                      <a:pt x="10581" y="1363"/>
                      <a:pt x="10442" y="1177"/>
                    </a:cubicBezTo>
                    <a:cubicBezTo>
                      <a:pt x="10111" y="734"/>
                      <a:pt x="8710" y="0"/>
                      <a:pt x="6923" y="0"/>
                    </a:cubicBezTo>
                    <a:close/>
                  </a:path>
                </a:pathLst>
              </a:custGeom>
              <a:solidFill>
                <a:srgbClr val="ACFF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" name="Google Shape;365;p32"/>
              <p:cNvSpPr/>
              <p:nvPr/>
            </p:nvSpPr>
            <p:spPr>
              <a:xfrm>
                <a:off x="6191090" y="2785773"/>
                <a:ext cx="223206" cy="101226"/>
              </a:xfrm>
              <a:custGeom>
                <a:avLst/>
                <a:gdLst/>
                <a:ahLst/>
                <a:cxnLst/>
                <a:rect l="l" t="t" r="r" b="b"/>
                <a:pathLst>
                  <a:path w="11336" h="5141" extrusionOk="0">
                    <a:moveTo>
                      <a:pt x="7328" y="603"/>
                    </a:moveTo>
                    <a:cubicBezTo>
                      <a:pt x="8652" y="603"/>
                      <a:pt x="9715" y="1022"/>
                      <a:pt x="10257" y="1371"/>
                    </a:cubicBezTo>
                    <a:cubicBezTo>
                      <a:pt x="10092" y="1362"/>
                      <a:pt x="9896" y="1356"/>
                      <a:pt x="9665" y="1356"/>
                    </a:cubicBezTo>
                    <a:cubicBezTo>
                      <a:pt x="9272" y="1356"/>
                      <a:pt x="8779" y="1374"/>
                      <a:pt x="8171" y="1433"/>
                    </a:cubicBezTo>
                    <a:cubicBezTo>
                      <a:pt x="5769" y="1661"/>
                      <a:pt x="3676" y="3479"/>
                      <a:pt x="2782" y="4254"/>
                    </a:cubicBezTo>
                    <a:cubicBezTo>
                      <a:pt x="2657" y="4365"/>
                      <a:pt x="2553" y="4454"/>
                      <a:pt x="2476" y="4515"/>
                    </a:cubicBezTo>
                    <a:cubicBezTo>
                      <a:pt x="2451" y="4535"/>
                      <a:pt x="2418" y="4544"/>
                      <a:pt x="2376" y="4544"/>
                    </a:cubicBezTo>
                    <a:cubicBezTo>
                      <a:pt x="2128" y="4544"/>
                      <a:pt x="1605" y="4215"/>
                      <a:pt x="1076" y="3739"/>
                    </a:cubicBezTo>
                    <a:cubicBezTo>
                      <a:pt x="1441" y="3686"/>
                      <a:pt x="1897" y="3583"/>
                      <a:pt x="2295" y="3384"/>
                    </a:cubicBezTo>
                    <a:cubicBezTo>
                      <a:pt x="2561" y="3251"/>
                      <a:pt x="2864" y="2972"/>
                      <a:pt x="3248" y="2616"/>
                    </a:cubicBezTo>
                    <a:cubicBezTo>
                      <a:pt x="4072" y="1853"/>
                      <a:pt x="5201" y="810"/>
                      <a:pt x="6599" y="645"/>
                    </a:cubicBezTo>
                    <a:cubicBezTo>
                      <a:pt x="6849" y="616"/>
                      <a:pt x="7092" y="603"/>
                      <a:pt x="7328" y="603"/>
                    </a:cubicBezTo>
                    <a:close/>
                    <a:moveTo>
                      <a:pt x="7341" y="1"/>
                    </a:moveTo>
                    <a:cubicBezTo>
                      <a:pt x="7078" y="1"/>
                      <a:pt x="6806" y="16"/>
                      <a:pt x="6528" y="49"/>
                    </a:cubicBezTo>
                    <a:cubicBezTo>
                      <a:pt x="4937" y="236"/>
                      <a:pt x="3675" y="1403"/>
                      <a:pt x="2840" y="2174"/>
                    </a:cubicBezTo>
                    <a:cubicBezTo>
                      <a:pt x="2505" y="2484"/>
                      <a:pt x="2214" y="2752"/>
                      <a:pt x="2026" y="2847"/>
                    </a:cubicBezTo>
                    <a:cubicBezTo>
                      <a:pt x="1346" y="3186"/>
                      <a:pt x="409" y="3192"/>
                      <a:pt x="399" y="3192"/>
                    </a:cubicBezTo>
                    <a:cubicBezTo>
                      <a:pt x="136" y="3192"/>
                      <a:pt x="1" y="3505"/>
                      <a:pt x="179" y="3697"/>
                    </a:cubicBezTo>
                    <a:cubicBezTo>
                      <a:pt x="533" y="4079"/>
                      <a:pt x="1592" y="5140"/>
                      <a:pt x="2392" y="5140"/>
                    </a:cubicBezTo>
                    <a:cubicBezTo>
                      <a:pt x="2559" y="5140"/>
                      <a:pt x="2715" y="5094"/>
                      <a:pt x="2851" y="4986"/>
                    </a:cubicBezTo>
                    <a:cubicBezTo>
                      <a:pt x="2934" y="4920"/>
                      <a:pt x="3043" y="4825"/>
                      <a:pt x="3177" y="4709"/>
                    </a:cubicBezTo>
                    <a:cubicBezTo>
                      <a:pt x="4027" y="3970"/>
                      <a:pt x="6017" y="2241"/>
                      <a:pt x="8228" y="2031"/>
                    </a:cubicBezTo>
                    <a:cubicBezTo>
                      <a:pt x="8816" y="1975"/>
                      <a:pt x="9291" y="1957"/>
                      <a:pt x="9668" y="1957"/>
                    </a:cubicBezTo>
                    <a:cubicBezTo>
                      <a:pt x="10121" y="1957"/>
                      <a:pt x="10432" y="1983"/>
                      <a:pt x="10628" y="1999"/>
                    </a:cubicBezTo>
                    <a:cubicBezTo>
                      <a:pt x="10714" y="2007"/>
                      <a:pt x="10792" y="2013"/>
                      <a:pt x="10863" y="2013"/>
                    </a:cubicBezTo>
                    <a:cubicBezTo>
                      <a:pt x="11025" y="2013"/>
                      <a:pt x="11147" y="1979"/>
                      <a:pt x="11224" y="1838"/>
                    </a:cubicBezTo>
                    <a:cubicBezTo>
                      <a:pt x="11336" y="1638"/>
                      <a:pt x="11212" y="1474"/>
                      <a:pt x="11081" y="1300"/>
                    </a:cubicBezTo>
                    <a:cubicBezTo>
                      <a:pt x="10716" y="812"/>
                      <a:pt x="9262" y="1"/>
                      <a:pt x="7341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" name="Google Shape;366;p32"/>
              <p:cNvSpPr/>
              <p:nvPr/>
            </p:nvSpPr>
            <p:spPr>
              <a:xfrm>
                <a:off x="6020574" y="2819660"/>
                <a:ext cx="121428" cy="48575"/>
              </a:xfrm>
              <a:custGeom>
                <a:avLst/>
                <a:gdLst/>
                <a:ahLst/>
                <a:cxnLst/>
                <a:rect l="l" t="t" r="r" b="b"/>
                <a:pathLst>
                  <a:path w="6167" h="2467" extrusionOk="0">
                    <a:moveTo>
                      <a:pt x="1754" y="0"/>
                    </a:moveTo>
                    <a:cubicBezTo>
                      <a:pt x="1672" y="0"/>
                      <a:pt x="1591" y="4"/>
                      <a:pt x="1511" y="10"/>
                    </a:cubicBezTo>
                    <a:cubicBezTo>
                      <a:pt x="1" y="136"/>
                      <a:pt x="126" y="1141"/>
                      <a:pt x="126" y="1141"/>
                    </a:cubicBezTo>
                    <a:cubicBezTo>
                      <a:pt x="126" y="1141"/>
                      <a:pt x="757" y="1267"/>
                      <a:pt x="2895" y="1897"/>
                    </a:cubicBezTo>
                    <a:cubicBezTo>
                      <a:pt x="4372" y="2332"/>
                      <a:pt x="4889" y="2466"/>
                      <a:pt x="5192" y="2466"/>
                    </a:cubicBezTo>
                    <a:cubicBezTo>
                      <a:pt x="5327" y="2466"/>
                      <a:pt x="5420" y="2439"/>
                      <a:pt x="5537" y="2401"/>
                    </a:cubicBezTo>
                    <a:cubicBezTo>
                      <a:pt x="5914" y="2275"/>
                      <a:pt x="6166" y="1268"/>
                      <a:pt x="6166" y="1268"/>
                    </a:cubicBezTo>
                    <a:lnTo>
                      <a:pt x="6166" y="1268"/>
                    </a:lnTo>
                    <a:cubicBezTo>
                      <a:pt x="6079" y="1355"/>
                      <a:pt x="5965" y="1389"/>
                      <a:pt x="5841" y="1389"/>
                    </a:cubicBezTo>
                    <a:cubicBezTo>
                      <a:pt x="5429" y="1389"/>
                      <a:pt x="4907" y="1016"/>
                      <a:pt x="4907" y="1016"/>
                    </a:cubicBezTo>
                    <a:cubicBezTo>
                      <a:pt x="4907" y="1016"/>
                      <a:pt x="3215" y="0"/>
                      <a:pt x="1754" y="0"/>
                    </a:cubicBezTo>
                    <a:close/>
                  </a:path>
                </a:pathLst>
              </a:custGeom>
              <a:solidFill>
                <a:srgbClr val="ACFF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" name="Google Shape;367;p32"/>
              <p:cNvSpPr/>
              <p:nvPr/>
            </p:nvSpPr>
            <p:spPr>
              <a:xfrm>
                <a:off x="6016262" y="2813753"/>
                <a:ext cx="132100" cy="60429"/>
              </a:xfrm>
              <a:custGeom>
                <a:avLst/>
                <a:gdLst/>
                <a:ahLst/>
                <a:cxnLst/>
                <a:rect l="l" t="t" r="r" b="b"/>
                <a:pathLst>
                  <a:path w="6709" h="3069" extrusionOk="0">
                    <a:moveTo>
                      <a:pt x="1972" y="602"/>
                    </a:moveTo>
                    <a:cubicBezTo>
                      <a:pt x="3327" y="602"/>
                      <a:pt x="4951" y="1562"/>
                      <a:pt x="4952" y="1562"/>
                    </a:cubicBezTo>
                    <a:cubicBezTo>
                      <a:pt x="5025" y="1615"/>
                      <a:pt x="5477" y="1924"/>
                      <a:pt x="5932" y="1980"/>
                    </a:cubicBezTo>
                    <a:cubicBezTo>
                      <a:pt x="5836" y="2209"/>
                      <a:pt x="5731" y="2385"/>
                      <a:pt x="5661" y="2416"/>
                    </a:cubicBezTo>
                    <a:cubicBezTo>
                      <a:pt x="5577" y="2444"/>
                      <a:pt x="5512" y="2466"/>
                      <a:pt x="5406" y="2466"/>
                    </a:cubicBezTo>
                    <a:cubicBezTo>
                      <a:pt x="5157" y="2466"/>
                      <a:pt x="4682" y="2346"/>
                      <a:pt x="3198" y="1910"/>
                    </a:cubicBezTo>
                    <a:cubicBezTo>
                      <a:pt x="1785" y="1494"/>
                      <a:pt x="1028" y="1297"/>
                      <a:pt x="671" y="1209"/>
                    </a:cubicBezTo>
                    <a:cubicBezTo>
                      <a:pt x="695" y="1132"/>
                      <a:pt x="734" y="1060"/>
                      <a:pt x="786" y="997"/>
                    </a:cubicBezTo>
                    <a:cubicBezTo>
                      <a:pt x="960" y="782"/>
                      <a:pt x="1295" y="648"/>
                      <a:pt x="1755" y="610"/>
                    </a:cubicBezTo>
                    <a:cubicBezTo>
                      <a:pt x="1826" y="604"/>
                      <a:pt x="1899" y="602"/>
                      <a:pt x="1972" y="602"/>
                    </a:cubicBezTo>
                    <a:close/>
                    <a:moveTo>
                      <a:pt x="1975" y="0"/>
                    </a:moveTo>
                    <a:cubicBezTo>
                      <a:pt x="1884" y="0"/>
                      <a:pt x="1794" y="4"/>
                      <a:pt x="1705" y="12"/>
                    </a:cubicBezTo>
                    <a:cubicBezTo>
                      <a:pt x="1069" y="64"/>
                      <a:pt x="603" y="268"/>
                      <a:pt x="319" y="619"/>
                    </a:cubicBezTo>
                    <a:cubicBezTo>
                      <a:pt x="0" y="1011"/>
                      <a:pt x="42" y="1433"/>
                      <a:pt x="48" y="1481"/>
                    </a:cubicBezTo>
                    <a:cubicBezTo>
                      <a:pt x="64" y="1609"/>
                      <a:pt x="160" y="1712"/>
                      <a:pt x="287" y="1738"/>
                    </a:cubicBezTo>
                    <a:cubicBezTo>
                      <a:pt x="293" y="1739"/>
                      <a:pt x="939" y="1871"/>
                      <a:pt x="3029" y="2486"/>
                    </a:cubicBezTo>
                    <a:cubicBezTo>
                      <a:pt x="4490" y="2916"/>
                      <a:pt x="5046" y="3068"/>
                      <a:pt x="5409" y="3068"/>
                    </a:cubicBezTo>
                    <a:cubicBezTo>
                      <a:pt x="5574" y="3068"/>
                      <a:pt x="5700" y="3036"/>
                      <a:pt x="5850" y="2986"/>
                    </a:cubicBezTo>
                    <a:cubicBezTo>
                      <a:pt x="6346" y="2820"/>
                      <a:pt x="6607" y="1915"/>
                      <a:pt x="6676" y="1641"/>
                    </a:cubicBezTo>
                    <a:cubicBezTo>
                      <a:pt x="6709" y="1510"/>
                      <a:pt x="6649" y="1373"/>
                      <a:pt x="6532" y="1306"/>
                    </a:cubicBezTo>
                    <a:cubicBezTo>
                      <a:pt x="6486" y="1280"/>
                      <a:pt x="6435" y="1267"/>
                      <a:pt x="6385" y="1267"/>
                    </a:cubicBezTo>
                    <a:cubicBezTo>
                      <a:pt x="6307" y="1267"/>
                      <a:pt x="6230" y="1298"/>
                      <a:pt x="6172" y="1356"/>
                    </a:cubicBezTo>
                    <a:cubicBezTo>
                      <a:pt x="6148" y="1379"/>
                      <a:pt x="6110" y="1390"/>
                      <a:pt x="6061" y="1390"/>
                    </a:cubicBezTo>
                    <a:cubicBezTo>
                      <a:pt x="5877" y="1390"/>
                      <a:pt x="5543" y="1244"/>
                      <a:pt x="5281" y="1060"/>
                    </a:cubicBezTo>
                    <a:cubicBezTo>
                      <a:pt x="5205" y="1014"/>
                      <a:pt x="3498" y="0"/>
                      <a:pt x="1975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" name="Google Shape;368;p32"/>
              <p:cNvSpPr/>
              <p:nvPr/>
            </p:nvSpPr>
            <p:spPr>
              <a:xfrm>
                <a:off x="6431780" y="2509109"/>
                <a:ext cx="146159" cy="233976"/>
              </a:xfrm>
              <a:custGeom>
                <a:avLst/>
                <a:gdLst/>
                <a:ahLst/>
                <a:cxnLst/>
                <a:rect l="l" t="t" r="r" b="b"/>
                <a:pathLst>
                  <a:path w="7423" h="11883" extrusionOk="0">
                    <a:moveTo>
                      <a:pt x="705" y="1"/>
                    </a:moveTo>
                    <a:cubicBezTo>
                      <a:pt x="272" y="1"/>
                      <a:pt x="1" y="57"/>
                      <a:pt x="1" y="57"/>
                    </a:cubicBezTo>
                    <a:cubicBezTo>
                      <a:pt x="1" y="57"/>
                      <a:pt x="5662" y="2447"/>
                      <a:pt x="6165" y="11883"/>
                    </a:cubicBezTo>
                    <a:lnTo>
                      <a:pt x="7297" y="11757"/>
                    </a:lnTo>
                    <a:cubicBezTo>
                      <a:pt x="7297" y="11757"/>
                      <a:pt x="7423" y="7354"/>
                      <a:pt x="5537" y="3328"/>
                    </a:cubicBezTo>
                    <a:cubicBezTo>
                      <a:pt x="4164" y="400"/>
                      <a:pt x="1860" y="1"/>
                      <a:pt x="70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" name="Google Shape;369;p32"/>
              <p:cNvSpPr/>
              <p:nvPr/>
            </p:nvSpPr>
            <p:spPr>
              <a:xfrm>
                <a:off x="6425637" y="2503320"/>
                <a:ext cx="157835" cy="245672"/>
              </a:xfrm>
              <a:custGeom>
                <a:avLst/>
                <a:gdLst/>
                <a:ahLst/>
                <a:cxnLst/>
                <a:rect l="l" t="t" r="r" b="b"/>
                <a:pathLst>
                  <a:path w="8016" h="12477" extrusionOk="0">
                    <a:moveTo>
                      <a:pt x="1354" y="601"/>
                    </a:moveTo>
                    <a:cubicBezTo>
                      <a:pt x="2503" y="677"/>
                      <a:pt x="4390" y="1219"/>
                      <a:pt x="5576" y="3749"/>
                    </a:cubicBezTo>
                    <a:cubicBezTo>
                      <a:pt x="7150" y="7109"/>
                      <a:pt x="7300" y="10786"/>
                      <a:pt x="7309" y="11782"/>
                    </a:cubicBezTo>
                    <a:lnTo>
                      <a:pt x="6758" y="11844"/>
                    </a:lnTo>
                    <a:cubicBezTo>
                      <a:pt x="6291" y="4795"/>
                      <a:pt x="2999" y="1712"/>
                      <a:pt x="1354" y="601"/>
                    </a:cubicBezTo>
                    <a:close/>
                    <a:moveTo>
                      <a:pt x="986" y="0"/>
                    </a:moveTo>
                    <a:cubicBezTo>
                      <a:pt x="543" y="0"/>
                      <a:pt x="263" y="55"/>
                      <a:pt x="252" y="57"/>
                    </a:cubicBezTo>
                    <a:cubicBezTo>
                      <a:pt x="124" y="83"/>
                      <a:pt x="27" y="190"/>
                      <a:pt x="14" y="321"/>
                    </a:cubicBezTo>
                    <a:cubicBezTo>
                      <a:pt x="1" y="452"/>
                      <a:pt x="74" y="576"/>
                      <a:pt x="195" y="627"/>
                    </a:cubicBezTo>
                    <a:cubicBezTo>
                      <a:pt x="251" y="651"/>
                      <a:pt x="5691" y="3077"/>
                      <a:pt x="6178" y="12192"/>
                    </a:cubicBezTo>
                    <a:cubicBezTo>
                      <a:pt x="6186" y="12351"/>
                      <a:pt x="6318" y="12477"/>
                      <a:pt x="6477" y="12477"/>
                    </a:cubicBezTo>
                    <a:cubicBezTo>
                      <a:pt x="6489" y="12477"/>
                      <a:pt x="6499" y="12477"/>
                      <a:pt x="6511" y="12476"/>
                    </a:cubicBezTo>
                    <a:lnTo>
                      <a:pt x="7642" y="12350"/>
                    </a:lnTo>
                    <a:cubicBezTo>
                      <a:pt x="7792" y="12333"/>
                      <a:pt x="7907" y="12210"/>
                      <a:pt x="7910" y="12059"/>
                    </a:cubicBezTo>
                    <a:cubicBezTo>
                      <a:pt x="7916" y="11877"/>
                      <a:pt x="8016" y="7538"/>
                      <a:pt x="6121" y="3494"/>
                    </a:cubicBezTo>
                    <a:cubicBezTo>
                      <a:pt x="4678" y="416"/>
                      <a:pt x="2211" y="0"/>
                      <a:pt x="986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" name="Google Shape;370;p32"/>
              <p:cNvSpPr/>
              <p:nvPr/>
            </p:nvSpPr>
            <p:spPr>
              <a:xfrm>
                <a:off x="6491283" y="2712920"/>
                <a:ext cx="181778" cy="107980"/>
              </a:xfrm>
              <a:custGeom>
                <a:avLst/>
                <a:gdLst/>
                <a:ahLst/>
                <a:cxnLst/>
                <a:rect l="l" t="t" r="r" b="b"/>
                <a:pathLst>
                  <a:path w="9232" h="5484" extrusionOk="0">
                    <a:moveTo>
                      <a:pt x="7210" y="1"/>
                    </a:moveTo>
                    <a:cubicBezTo>
                      <a:pt x="7009" y="1"/>
                      <a:pt x="6805" y="35"/>
                      <a:pt x="6605" y="107"/>
                    </a:cubicBezTo>
                    <a:lnTo>
                      <a:pt x="1312" y="2001"/>
                    </a:lnTo>
                    <a:cubicBezTo>
                      <a:pt x="492" y="2295"/>
                      <a:pt x="1" y="3137"/>
                      <a:pt x="150" y="3997"/>
                    </a:cubicBezTo>
                    <a:cubicBezTo>
                      <a:pt x="300" y="4855"/>
                      <a:pt x="1044" y="5482"/>
                      <a:pt x="1916" y="5484"/>
                    </a:cubicBezTo>
                    <a:cubicBezTo>
                      <a:pt x="2122" y="5484"/>
                      <a:pt x="2327" y="5448"/>
                      <a:pt x="2520" y="5378"/>
                    </a:cubicBezTo>
                    <a:lnTo>
                      <a:pt x="7813" y="3483"/>
                    </a:lnTo>
                    <a:cubicBezTo>
                      <a:pt x="8746" y="3150"/>
                      <a:pt x="9231" y="2123"/>
                      <a:pt x="8898" y="1190"/>
                    </a:cubicBezTo>
                    <a:cubicBezTo>
                      <a:pt x="8635" y="458"/>
                      <a:pt x="7946" y="1"/>
                      <a:pt x="721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" name="Google Shape;371;p32"/>
              <p:cNvSpPr/>
              <p:nvPr/>
            </p:nvSpPr>
            <p:spPr>
              <a:xfrm>
                <a:off x="6484943" y="2706994"/>
                <a:ext cx="194793" cy="119833"/>
              </a:xfrm>
              <a:custGeom>
                <a:avLst/>
                <a:gdLst/>
                <a:ahLst/>
                <a:cxnLst/>
                <a:rect l="l" t="t" r="r" b="b"/>
                <a:pathLst>
                  <a:path w="9893" h="6086" extrusionOk="0">
                    <a:moveTo>
                      <a:pt x="7533" y="602"/>
                    </a:moveTo>
                    <a:cubicBezTo>
                      <a:pt x="8259" y="604"/>
                      <a:pt x="8877" y="1127"/>
                      <a:pt x="9001" y="1842"/>
                    </a:cubicBezTo>
                    <a:cubicBezTo>
                      <a:pt x="9124" y="2557"/>
                      <a:pt x="8716" y="3257"/>
                      <a:pt x="8034" y="3502"/>
                    </a:cubicBezTo>
                    <a:lnTo>
                      <a:pt x="2742" y="5397"/>
                    </a:lnTo>
                    <a:cubicBezTo>
                      <a:pt x="2583" y="5454"/>
                      <a:pt x="2419" y="5482"/>
                      <a:pt x="2257" y="5482"/>
                    </a:cubicBezTo>
                    <a:cubicBezTo>
                      <a:pt x="1640" y="5482"/>
                      <a:pt x="1046" y="5091"/>
                      <a:pt x="833" y="4493"/>
                    </a:cubicBezTo>
                    <a:cubicBezTo>
                      <a:pt x="554" y="3717"/>
                      <a:pt x="958" y="2862"/>
                      <a:pt x="1736" y="2586"/>
                    </a:cubicBezTo>
                    <a:lnTo>
                      <a:pt x="7029" y="691"/>
                    </a:lnTo>
                    <a:cubicBezTo>
                      <a:pt x="7190" y="632"/>
                      <a:pt x="7361" y="602"/>
                      <a:pt x="7533" y="602"/>
                    </a:cubicBezTo>
                    <a:close/>
                    <a:moveTo>
                      <a:pt x="7531" y="1"/>
                    </a:moveTo>
                    <a:cubicBezTo>
                      <a:pt x="7297" y="1"/>
                      <a:pt x="7059" y="41"/>
                      <a:pt x="6825" y="124"/>
                    </a:cubicBezTo>
                    <a:lnTo>
                      <a:pt x="1532" y="2019"/>
                    </a:lnTo>
                    <a:cubicBezTo>
                      <a:pt x="574" y="2362"/>
                      <a:pt x="0" y="3346"/>
                      <a:pt x="175" y="4349"/>
                    </a:cubicBezTo>
                    <a:cubicBezTo>
                      <a:pt x="349" y="5352"/>
                      <a:pt x="1219" y="6084"/>
                      <a:pt x="2238" y="6086"/>
                    </a:cubicBezTo>
                    <a:cubicBezTo>
                      <a:pt x="2478" y="6084"/>
                      <a:pt x="2718" y="6043"/>
                      <a:pt x="2944" y="5962"/>
                    </a:cubicBezTo>
                    <a:lnTo>
                      <a:pt x="8237" y="4068"/>
                    </a:lnTo>
                    <a:cubicBezTo>
                      <a:pt x="9326" y="3678"/>
                      <a:pt x="9892" y="2479"/>
                      <a:pt x="9502" y="1390"/>
                    </a:cubicBezTo>
                    <a:cubicBezTo>
                      <a:pt x="9197" y="534"/>
                      <a:pt x="8391" y="1"/>
                      <a:pt x="7531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" name="Google Shape;372;p32"/>
              <p:cNvSpPr/>
              <p:nvPr/>
            </p:nvSpPr>
            <p:spPr>
              <a:xfrm>
                <a:off x="6492859" y="2760058"/>
                <a:ext cx="52592" cy="57593"/>
              </a:xfrm>
              <a:custGeom>
                <a:avLst/>
                <a:gdLst/>
                <a:ahLst/>
                <a:cxnLst/>
                <a:rect l="l" t="t" r="r" b="b"/>
                <a:pathLst>
                  <a:path w="2671" h="2925" extrusionOk="0">
                    <a:moveTo>
                      <a:pt x="1107" y="0"/>
                    </a:moveTo>
                    <a:cubicBezTo>
                      <a:pt x="1005" y="0"/>
                      <a:pt x="904" y="18"/>
                      <a:pt x="807" y="54"/>
                    </a:cubicBezTo>
                    <a:cubicBezTo>
                      <a:pt x="230" y="270"/>
                      <a:pt x="0" y="1076"/>
                      <a:pt x="292" y="1854"/>
                    </a:cubicBezTo>
                    <a:cubicBezTo>
                      <a:pt x="535" y="2501"/>
                      <a:pt x="1062" y="2925"/>
                      <a:pt x="1564" y="2925"/>
                    </a:cubicBezTo>
                    <a:cubicBezTo>
                      <a:pt x="1666" y="2925"/>
                      <a:pt x="1766" y="2908"/>
                      <a:pt x="1863" y="2871"/>
                    </a:cubicBezTo>
                    <a:cubicBezTo>
                      <a:pt x="2439" y="2654"/>
                      <a:pt x="2670" y="1849"/>
                      <a:pt x="2379" y="1072"/>
                    </a:cubicBezTo>
                    <a:cubicBezTo>
                      <a:pt x="2135" y="424"/>
                      <a:pt x="1608" y="0"/>
                      <a:pt x="110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" name="Google Shape;373;p32"/>
              <p:cNvSpPr/>
              <p:nvPr/>
            </p:nvSpPr>
            <p:spPr>
              <a:xfrm>
                <a:off x="6486164" y="2754132"/>
                <a:ext cx="62811" cy="69407"/>
              </a:xfrm>
              <a:custGeom>
                <a:avLst/>
                <a:gdLst/>
                <a:ahLst/>
                <a:cxnLst/>
                <a:rect l="l" t="t" r="r" b="b"/>
                <a:pathLst>
                  <a:path w="3190" h="3525" extrusionOk="0">
                    <a:moveTo>
                      <a:pt x="1435" y="602"/>
                    </a:moveTo>
                    <a:cubicBezTo>
                      <a:pt x="1438" y="602"/>
                      <a:pt x="1441" y="602"/>
                      <a:pt x="1444" y="602"/>
                    </a:cubicBezTo>
                    <a:cubicBezTo>
                      <a:pt x="1820" y="602"/>
                      <a:pt x="2242" y="958"/>
                      <a:pt x="2438" y="1477"/>
                    </a:cubicBezTo>
                    <a:cubicBezTo>
                      <a:pt x="2556" y="1793"/>
                      <a:pt x="2578" y="2121"/>
                      <a:pt x="2498" y="2399"/>
                    </a:cubicBezTo>
                    <a:cubicBezTo>
                      <a:pt x="2427" y="2646"/>
                      <a:pt x="2285" y="2820"/>
                      <a:pt x="2098" y="2890"/>
                    </a:cubicBezTo>
                    <a:cubicBezTo>
                      <a:pt x="2036" y="2913"/>
                      <a:pt x="1972" y="2924"/>
                      <a:pt x="1907" y="2924"/>
                    </a:cubicBezTo>
                    <a:cubicBezTo>
                      <a:pt x="1532" y="2924"/>
                      <a:pt x="1109" y="2568"/>
                      <a:pt x="913" y="2048"/>
                    </a:cubicBezTo>
                    <a:cubicBezTo>
                      <a:pt x="684" y="1438"/>
                      <a:pt x="840" y="790"/>
                      <a:pt x="1252" y="635"/>
                    </a:cubicBezTo>
                    <a:cubicBezTo>
                      <a:pt x="1311" y="614"/>
                      <a:pt x="1373" y="602"/>
                      <a:pt x="1435" y="602"/>
                    </a:cubicBezTo>
                    <a:close/>
                    <a:moveTo>
                      <a:pt x="1441" y="1"/>
                    </a:moveTo>
                    <a:cubicBezTo>
                      <a:pt x="1305" y="1"/>
                      <a:pt x="1171" y="24"/>
                      <a:pt x="1041" y="73"/>
                    </a:cubicBezTo>
                    <a:cubicBezTo>
                      <a:pt x="310" y="348"/>
                      <a:pt x="0" y="1329"/>
                      <a:pt x="350" y="2261"/>
                    </a:cubicBezTo>
                    <a:cubicBezTo>
                      <a:pt x="638" y="3027"/>
                      <a:pt x="1283" y="3524"/>
                      <a:pt x="1910" y="3524"/>
                    </a:cubicBezTo>
                    <a:cubicBezTo>
                      <a:pt x="2047" y="3524"/>
                      <a:pt x="2182" y="3501"/>
                      <a:pt x="2309" y="3453"/>
                    </a:cubicBezTo>
                    <a:cubicBezTo>
                      <a:pt x="2679" y="3313"/>
                      <a:pt x="2951" y="2999"/>
                      <a:pt x="3076" y="2565"/>
                    </a:cubicBezTo>
                    <a:cubicBezTo>
                      <a:pt x="3190" y="2163"/>
                      <a:pt x="3162" y="1702"/>
                      <a:pt x="2999" y="1266"/>
                    </a:cubicBezTo>
                    <a:cubicBezTo>
                      <a:pt x="2711" y="499"/>
                      <a:pt x="2067" y="1"/>
                      <a:pt x="1441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" name="Google Shape;374;p32"/>
              <p:cNvSpPr/>
              <p:nvPr/>
            </p:nvSpPr>
            <p:spPr>
              <a:xfrm>
                <a:off x="6473995" y="2907241"/>
                <a:ext cx="59168" cy="100616"/>
              </a:xfrm>
              <a:custGeom>
                <a:avLst/>
                <a:gdLst/>
                <a:ahLst/>
                <a:cxnLst/>
                <a:rect l="l" t="t" r="r" b="b"/>
                <a:pathLst>
                  <a:path w="3005" h="5110" extrusionOk="0">
                    <a:moveTo>
                      <a:pt x="1503" y="1033"/>
                    </a:moveTo>
                    <a:cubicBezTo>
                      <a:pt x="1926" y="2021"/>
                      <a:pt x="2404" y="3252"/>
                      <a:pt x="2404" y="3608"/>
                    </a:cubicBezTo>
                    <a:cubicBezTo>
                      <a:pt x="2398" y="4101"/>
                      <a:pt x="1996" y="4497"/>
                      <a:pt x="1503" y="4497"/>
                    </a:cubicBezTo>
                    <a:cubicBezTo>
                      <a:pt x="1009" y="4497"/>
                      <a:pt x="607" y="4101"/>
                      <a:pt x="602" y="3608"/>
                    </a:cubicBezTo>
                    <a:cubicBezTo>
                      <a:pt x="602" y="3252"/>
                      <a:pt x="1079" y="2021"/>
                      <a:pt x="1503" y="1033"/>
                    </a:cubicBezTo>
                    <a:close/>
                    <a:moveTo>
                      <a:pt x="1503" y="1"/>
                    </a:moveTo>
                    <a:cubicBezTo>
                      <a:pt x="1390" y="1"/>
                      <a:pt x="1277" y="54"/>
                      <a:pt x="1229" y="161"/>
                    </a:cubicBezTo>
                    <a:cubicBezTo>
                      <a:pt x="1024" y="616"/>
                      <a:pt x="0" y="2915"/>
                      <a:pt x="0" y="3608"/>
                    </a:cubicBezTo>
                    <a:cubicBezTo>
                      <a:pt x="2" y="4437"/>
                      <a:pt x="674" y="5109"/>
                      <a:pt x="1503" y="5109"/>
                    </a:cubicBezTo>
                    <a:cubicBezTo>
                      <a:pt x="2331" y="5109"/>
                      <a:pt x="3004" y="4437"/>
                      <a:pt x="3005" y="3608"/>
                    </a:cubicBezTo>
                    <a:cubicBezTo>
                      <a:pt x="3005" y="2915"/>
                      <a:pt x="1982" y="616"/>
                      <a:pt x="1776" y="161"/>
                    </a:cubicBezTo>
                    <a:cubicBezTo>
                      <a:pt x="1728" y="54"/>
                      <a:pt x="1615" y="1"/>
                      <a:pt x="1503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" name="Google Shape;375;p32"/>
              <p:cNvSpPr/>
              <p:nvPr/>
            </p:nvSpPr>
            <p:spPr>
              <a:xfrm>
                <a:off x="6641656" y="1230441"/>
                <a:ext cx="1516071" cy="1799528"/>
              </a:xfrm>
              <a:custGeom>
                <a:avLst/>
                <a:gdLst/>
                <a:ahLst/>
                <a:cxnLst/>
                <a:rect l="l" t="t" r="r" b="b"/>
                <a:pathLst>
                  <a:path w="76997" h="91393" extrusionOk="0">
                    <a:moveTo>
                      <a:pt x="24017" y="0"/>
                    </a:moveTo>
                    <a:cubicBezTo>
                      <a:pt x="22933" y="0"/>
                      <a:pt x="21579" y="521"/>
                      <a:pt x="20269" y="974"/>
                    </a:cubicBezTo>
                    <a:cubicBezTo>
                      <a:pt x="17355" y="1983"/>
                      <a:pt x="9507" y="9607"/>
                      <a:pt x="7713" y="14428"/>
                    </a:cubicBezTo>
                    <a:cubicBezTo>
                      <a:pt x="5919" y="19249"/>
                      <a:pt x="7489" y="20818"/>
                      <a:pt x="10628" y="23733"/>
                    </a:cubicBezTo>
                    <a:cubicBezTo>
                      <a:pt x="13767" y="26647"/>
                      <a:pt x="17579" y="32590"/>
                      <a:pt x="19597" y="38195"/>
                    </a:cubicBezTo>
                    <a:cubicBezTo>
                      <a:pt x="21615" y="43801"/>
                      <a:pt x="24193" y="49182"/>
                      <a:pt x="28341" y="50640"/>
                    </a:cubicBezTo>
                    <a:cubicBezTo>
                      <a:pt x="28341" y="50640"/>
                      <a:pt x="21727" y="53778"/>
                      <a:pt x="17354" y="56918"/>
                    </a:cubicBezTo>
                    <a:cubicBezTo>
                      <a:pt x="12982" y="60056"/>
                      <a:pt x="10852" y="61515"/>
                      <a:pt x="10852" y="61515"/>
                    </a:cubicBezTo>
                    <a:cubicBezTo>
                      <a:pt x="10852" y="61515"/>
                      <a:pt x="4909" y="63196"/>
                      <a:pt x="2667" y="66110"/>
                    </a:cubicBezTo>
                    <a:cubicBezTo>
                      <a:pt x="1326" y="67854"/>
                      <a:pt x="475" y="69225"/>
                      <a:pt x="1" y="70054"/>
                    </a:cubicBezTo>
                    <a:cubicBezTo>
                      <a:pt x="1225" y="69607"/>
                      <a:pt x="3281" y="69045"/>
                      <a:pt x="5884" y="69045"/>
                    </a:cubicBezTo>
                    <a:cubicBezTo>
                      <a:pt x="8729" y="69045"/>
                      <a:pt x="12227" y="69715"/>
                      <a:pt x="16008" y="71940"/>
                    </a:cubicBezTo>
                    <a:cubicBezTo>
                      <a:pt x="24989" y="77223"/>
                      <a:pt x="26900" y="85990"/>
                      <a:pt x="26902" y="91392"/>
                    </a:cubicBezTo>
                    <a:lnTo>
                      <a:pt x="30471" y="88197"/>
                    </a:lnTo>
                    <a:cubicBezTo>
                      <a:pt x="30471" y="88197"/>
                      <a:pt x="39777" y="84497"/>
                      <a:pt x="47512" y="75976"/>
                    </a:cubicBezTo>
                    <a:cubicBezTo>
                      <a:pt x="55247" y="67456"/>
                      <a:pt x="56482" y="63309"/>
                      <a:pt x="57265" y="55685"/>
                    </a:cubicBezTo>
                    <a:cubicBezTo>
                      <a:pt x="58050" y="48061"/>
                      <a:pt x="61190" y="17903"/>
                      <a:pt x="61301" y="17455"/>
                    </a:cubicBezTo>
                    <a:cubicBezTo>
                      <a:pt x="61414" y="17007"/>
                      <a:pt x="62423" y="14764"/>
                      <a:pt x="63769" y="14540"/>
                    </a:cubicBezTo>
                    <a:cubicBezTo>
                      <a:pt x="63791" y="14537"/>
                      <a:pt x="63816" y="14535"/>
                      <a:pt x="63842" y="14535"/>
                    </a:cubicBezTo>
                    <a:cubicBezTo>
                      <a:pt x="65364" y="14535"/>
                      <a:pt x="72530" y="20830"/>
                      <a:pt x="73522" y="21491"/>
                    </a:cubicBezTo>
                    <a:cubicBezTo>
                      <a:pt x="73952" y="21777"/>
                      <a:pt x="74564" y="22002"/>
                      <a:pt x="75144" y="22002"/>
                    </a:cubicBezTo>
                    <a:cubicBezTo>
                      <a:pt x="75924" y="22002"/>
                      <a:pt x="76644" y="21592"/>
                      <a:pt x="76773" y="20369"/>
                    </a:cubicBezTo>
                    <a:cubicBezTo>
                      <a:pt x="76997" y="18240"/>
                      <a:pt x="75204" y="12971"/>
                      <a:pt x="69486" y="7252"/>
                    </a:cubicBezTo>
                    <a:cubicBezTo>
                      <a:pt x="65318" y="3085"/>
                      <a:pt x="61984" y="1479"/>
                      <a:pt x="59962" y="1479"/>
                    </a:cubicBezTo>
                    <a:cubicBezTo>
                      <a:pt x="59210" y="1479"/>
                      <a:pt x="58639" y="1701"/>
                      <a:pt x="58274" y="2096"/>
                    </a:cubicBezTo>
                    <a:cubicBezTo>
                      <a:pt x="56930" y="3553"/>
                      <a:pt x="57826" y="6693"/>
                      <a:pt x="56930" y="11289"/>
                    </a:cubicBezTo>
                    <a:cubicBezTo>
                      <a:pt x="56032" y="15885"/>
                      <a:pt x="50428" y="32478"/>
                      <a:pt x="47625" y="40326"/>
                    </a:cubicBezTo>
                    <a:cubicBezTo>
                      <a:pt x="44821" y="48174"/>
                      <a:pt x="45718" y="58825"/>
                      <a:pt x="45718" y="58825"/>
                    </a:cubicBezTo>
                    <a:cubicBezTo>
                      <a:pt x="45718" y="58825"/>
                      <a:pt x="41906" y="60169"/>
                      <a:pt x="39216" y="62187"/>
                    </a:cubicBezTo>
                    <a:cubicBezTo>
                      <a:pt x="36525" y="64204"/>
                      <a:pt x="32377" y="67008"/>
                      <a:pt x="32377" y="67008"/>
                    </a:cubicBezTo>
                    <a:lnTo>
                      <a:pt x="31256" y="66447"/>
                    </a:lnTo>
                    <a:cubicBezTo>
                      <a:pt x="31256" y="66447"/>
                      <a:pt x="37534" y="60169"/>
                      <a:pt x="39440" y="56581"/>
                    </a:cubicBezTo>
                    <a:cubicBezTo>
                      <a:pt x="41346" y="52993"/>
                      <a:pt x="41906" y="52769"/>
                      <a:pt x="40897" y="50640"/>
                    </a:cubicBezTo>
                    <a:cubicBezTo>
                      <a:pt x="39888" y="48509"/>
                      <a:pt x="31704" y="38195"/>
                      <a:pt x="28116" y="33599"/>
                    </a:cubicBezTo>
                    <a:cubicBezTo>
                      <a:pt x="24529" y="29002"/>
                      <a:pt x="20157" y="21267"/>
                      <a:pt x="19260" y="19025"/>
                    </a:cubicBezTo>
                    <a:cubicBezTo>
                      <a:pt x="18364" y="16782"/>
                      <a:pt x="18476" y="14540"/>
                      <a:pt x="19149" y="12971"/>
                    </a:cubicBezTo>
                    <a:cubicBezTo>
                      <a:pt x="19821" y="11401"/>
                      <a:pt x="26099" y="8261"/>
                      <a:pt x="26212" y="3440"/>
                    </a:cubicBezTo>
                    <a:cubicBezTo>
                      <a:pt x="26273" y="784"/>
                      <a:pt x="25348" y="0"/>
                      <a:pt x="24017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" name="Google Shape;376;p32"/>
              <p:cNvSpPr/>
              <p:nvPr/>
            </p:nvSpPr>
            <p:spPr>
              <a:xfrm>
                <a:off x="6634174" y="1224553"/>
                <a:ext cx="1529578" cy="1811342"/>
              </a:xfrm>
              <a:custGeom>
                <a:avLst/>
                <a:gdLst/>
                <a:ahLst/>
                <a:cxnLst/>
                <a:rect l="l" t="t" r="r" b="b"/>
                <a:pathLst>
                  <a:path w="77683" h="91993" extrusionOk="0">
                    <a:moveTo>
                      <a:pt x="24397" y="600"/>
                    </a:moveTo>
                    <a:cubicBezTo>
                      <a:pt x="24815" y="600"/>
                      <a:pt x="25180" y="685"/>
                      <a:pt x="25468" y="894"/>
                    </a:cubicBezTo>
                    <a:cubicBezTo>
                      <a:pt x="26048" y="1316"/>
                      <a:pt x="26325" y="2270"/>
                      <a:pt x="26291" y="3732"/>
                    </a:cubicBezTo>
                    <a:cubicBezTo>
                      <a:pt x="26217" y="6899"/>
                      <a:pt x="23359" y="9318"/>
                      <a:pt x="21272" y="11084"/>
                    </a:cubicBezTo>
                    <a:cubicBezTo>
                      <a:pt x="20277" y="11926"/>
                      <a:pt x="19492" y="12590"/>
                      <a:pt x="19252" y="13150"/>
                    </a:cubicBezTo>
                    <a:cubicBezTo>
                      <a:pt x="18474" y="14967"/>
                      <a:pt x="18514" y="17316"/>
                      <a:pt x="19362" y="19434"/>
                    </a:cubicBezTo>
                    <a:cubicBezTo>
                      <a:pt x="20274" y="21714"/>
                      <a:pt x="24658" y="29466"/>
                      <a:pt x="28261" y="34083"/>
                    </a:cubicBezTo>
                    <a:lnTo>
                      <a:pt x="29892" y="36166"/>
                    </a:lnTo>
                    <a:cubicBezTo>
                      <a:pt x="33726" y="41058"/>
                      <a:pt x="40144" y="49247"/>
                      <a:pt x="41006" y="51067"/>
                    </a:cubicBezTo>
                    <a:cubicBezTo>
                      <a:pt x="41781" y="52703"/>
                      <a:pt x="41596" y="53036"/>
                      <a:pt x="40394" y="55201"/>
                    </a:cubicBezTo>
                    <a:cubicBezTo>
                      <a:pt x="40152" y="55637"/>
                      <a:pt x="39872" y="56142"/>
                      <a:pt x="39555" y="56739"/>
                    </a:cubicBezTo>
                    <a:cubicBezTo>
                      <a:pt x="37693" y="60245"/>
                      <a:pt x="31486" y="66471"/>
                      <a:pt x="31423" y="66534"/>
                    </a:cubicBezTo>
                    <a:cubicBezTo>
                      <a:pt x="31279" y="66679"/>
                      <a:pt x="31318" y="66923"/>
                      <a:pt x="31502" y="67014"/>
                    </a:cubicBezTo>
                    <a:lnTo>
                      <a:pt x="32622" y="67575"/>
                    </a:lnTo>
                    <a:cubicBezTo>
                      <a:pt x="32665" y="67596"/>
                      <a:pt x="32711" y="67607"/>
                      <a:pt x="32757" y="67607"/>
                    </a:cubicBezTo>
                    <a:cubicBezTo>
                      <a:pt x="32816" y="67607"/>
                      <a:pt x="32875" y="67589"/>
                      <a:pt x="32926" y="67555"/>
                    </a:cubicBezTo>
                    <a:cubicBezTo>
                      <a:pt x="32966" y="67527"/>
                      <a:pt x="37111" y="64726"/>
                      <a:pt x="39776" y="62726"/>
                    </a:cubicBezTo>
                    <a:cubicBezTo>
                      <a:pt x="42398" y="60760"/>
                      <a:pt x="46161" y="59419"/>
                      <a:pt x="46198" y="59406"/>
                    </a:cubicBezTo>
                    <a:cubicBezTo>
                      <a:pt x="46327" y="59361"/>
                      <a:pt x="46409" y="59234"/>
                      <a:pt x="46398" y="59097"/>
                    </a:cubicBezTo>
                    <a:cubicBezTo>
                      <a:pt x="46389" y="58992"/>
                      <a:pt x="45539" y="48419"/>
                      <a:pt x="48287" y="40725"/>
                    </a:cubicBezTo>
                    <a:cubicBezTo>
                      <a:pt x="51086" y="32887"/>
                      <a:pt x="56693" y="16312"/>
                      <a:pt x="57605" y="11645"/>
                    </a:cubicBezTo>
                    <a:cubicBezTo>
                      <a:pt x="57997" y="9632"/>
                      <a:pt x="58051" y="7876"/>
                      <a:pt x="58093" y="6466"/>
                    </a:cubicBezTo>
                    <a:cubicBezTo>
                      <a:pt x="58149" y="4652"/>
                      <a:pt x="58188" y="3342"/>
                      <a:pt x="58876" y="2597"/>
                    </a:cubicBezTo>
                    <a:cubicBezTo>
                      <a:pt x="59178" y="2270"/>
                      <a:pt x="59661" y="2090"/>
                      <a:pt x="60273" y="2078"/>
                    </a:cubicBezTo>
                    <a:cubicBezTo>
                      <a:pt x="60297" y="2078"/>
                      <a:pt x="60322" y="2077"/>
                      <a:pt x="60346" y="2077"/>
                    </a:cubicBezTo>
                    <a:cubicBezTo>
                      <a:pt x="62634" y="2077"/>
                      <a:pt x="66085" y="4196"/>
                      <a:pt x="69654" y="7763"/>
                    </a:cubicBezTo>
                    <a:cubicBezTo>
                      <a:pt x="75333" y="13443"/>
                      <a:pt x="77071" y="18574"/>
                      <a:pt x="76854" y="20636"/>
                    </a:cubicBezTo>
                    <a:cubicBezTo>
                      <a:pt x="76788" y="21268"/>
                      <a:pt x="76547" y="21685"/>
                      <a:pt x="76139" y="21876"/>
                    </a:cubicBezTo>
                    <a:cubicBezTo>
                      <a:pt x="75955" y="21963"/>
                      <a:pt x="75743" y="22001"/>
                      <a:pt x="75522" y="22001"/>
                    </a:cubicBezTo>
                    <a:cubicBezTo>
                      <a:pt x="75019" y="22001"/>
                      <a:pt x="74467" y="21805"/>
                      <a:pt x="74069" y="21539"/>
                    </a:cubicBezTo>
                    <a:cubicBezTo>
                      <a:pt x="73825" y="21377"/>
                      <a:pt x="73151" y="20826"/>
                      <a:pt x="72299" y="20127"/>
                    </a:cubicBezTo>
                    <a:cubicBezTo>
                      <a:pt x="67985" y="16599"/>
                      <a:pt x="65233" y="14533"/>
                      <a:pt x="64206" y="14533"/>
                    </a:cubicBezTo>
                    <a:cubicBezTo>
                      <a:pt x="64168" y="14533"/>
                      <a:pt x="64132" y="14536"/>
                      <a:pt x="64099" y="14542"/>
                    </a:cubicBezTo>
                    <a:cubicBezTo>
                      <a:pt x="62615" y="14790"/>
                      <a:pt x="61533" y="17110"/>
                      <a:pt x="61390" y="17680"/>
                    </a:cubicBezTo>
                    <a:cubicBezTo>
                      <a:pt x="61265" y="18182"/>
                      <a:pt x="57899" y="50597"/>
                      <a:pt x="57348" y="55952"/>
                    </a:cubicBezTo>
                    <a:cubicBezTo>
                      <a:pt x="56582" y="63373"/>
                      <a:pt x="55436" y="67519"/>
                      <a:pt x="47669" y="76074"/>
                    </a:cubicBezTo>
                    <a:cubicBezTo>
                      <a:pt x="40074" y="84440"/>
                      <a:pt x="30832" y="88179"/>
                      <a:pt x="30740" y="88216"/>
                    </a:cubicBezTo>
                    <a:cubicBezTo>
                      <a:pt x="30707" y="88229"/>
                      <a:pt x="30676" y="88248"/>
                      <a:pt x="30650" y="88272"/>
                    </a:cubicBezTo>
                    <a:lnTo>
                      <a:pt x="27572" y="91028"/>
                    </a:lnTo>
                    <a:cubicBezTo>
                      <a:pt x="27444" y="86705"/>
                      <a:pt x="25986" y="77537"/>
                      <a:pt x="16541" y="71981"/>
                    </a:cubicBezTo>
                    <a:cubicBezTo>
                      <a:pt x="12706" y="69724"/>
                      <a:pt x="9142" y="69053"/>
                      <a:pt x="6258" y="69053"/>
                    </a:cubicBezTo>
                    <a:cubicBezTo>
                      <a:pt x="4072" y="69053"/>
                      <a:pt x="2277" y="69440"/>
                      <a:pt x="1052" y="69813"/>
                    </a:cubicBezTo>
                    <a:cubicBezTo>
                      <a:pt x="1556" y="68992"/>
                      <a:pt x="2287" y="67893"/>
                      <a:pt x="3287" y="66593"/>
                    </a:cubicBezTo>
                    <a:cubicBezTo>
                      <a:pt x="5441" y="63793"/>
                      <a:pt x="11256" y="62120"/>
                      <a:pt x="11314" y="62103"/>
                    </a:cubicBezTo>
                    <a:cubicBezTo>
                      <a:pt x="11344" y="62094"/>
                      <a:pt x="11375" y="62081"/>
                      <a:pt x="11401" y="62062"/>
                    </a:cubicBezTo>
                    <a:cubicBezTo>
                      <a:pt x="11424" y="62047"/>
                      <a:pt x="13584" y="60566"/>
                      <a:pt x="17911" y="57461"/>
                    </a:cubicBezTo>
                    <a:cubicBezTo>
                      <a:pt x="22210" y="54374"/>
                      <a:pt x="28784" y="51241"/>
                      <a:pt x="28851" y="51210"/>
                    </a:cubicBezTo>
                    <a:cubicBezTo>
                      <a:pt x="29092" y="51094"/>
                      <a:pt x="29073" y="50745"/>
                      <a:pt x="28821" y="50656"/>
                    </a:cubicBezTo>
                    <a:cubicBezTo>
                      <a:pt x="24613" y="49177"/>
                      <a:pt x="22035" y="43325"/>
                      <a:pt x="20259" y="38392"/>
                    </a:cubicBezTo>
                    <a:cubicBezTo>
                      <a:pt x="18322" y="33013"/>
                      <a:pt x="14518" y="26881"/>
                      <a:pt x="11212" y="23812"/>
                    </a:cubicBezTo>
                    <a:cubicBezTo>
                      <a:pt x="8155" y="20973"/>
                      <a:pt x="6620" y="19548"/>
                      <a:pt x="8376" y="14831"/>
                    </a:cubicBezTo>
                    <a:cubicBezTo>
                      <a:pt x="10142" y="10081"/>
                      <a:pt x="17855" y="2558"/>
                      <a:pt x="20748" y="1556"/>
                    </a:cubicBezTo>
                    <a:lnTo>
                      <a:pt x="21177" y="1407"/>
                    </a:lnTo>
                    <a:cubicBezTo>
                      <a:pt x="22316" y="1008"/>
                      <a:pt x="23482" y="600"/>
                      <a:pt x="24397" y="600"/>
                    </a:cubicBezTo>
                    <a:close/>
                    <a:moveTo>
                      <a:pt x="24399" y="1"/>
                    </a:moveTo>
                    <a:cubicBezTo>
                      <a:pt x="23375" y="1"/>
                      <a:pt x="22163" y="425"/>
                      <a:pt x="20978" y="840"/>
                    </a:cubicBezTo>
                    <a:lnTo>
                      <a:pt x="20551" y="990"/>
                    </a:lnTo>
                    <a:cubicBezTo>
                      <a:pt x="17567" y="2022"/>
                      <a:pt x="9623" y="9751"/>
                      <a:pt x="7811" y="14622"/>
                    </a:cubicBezTo>
                    <a:cubicBezTo>
                      <a:pt x="5917" y="19714"/>
                      <a:pt x="7755" y="21422"/>
                      <a:pt x="10803" y="24252"/>
                    </a:cubicBezTo>
                    <a:cubicBezTo>
                      <a:pt x="14047" y="27264"/>
                      <a:pt x="17786" y="33296"/>
                      <a:pt x="19694" y="38596"/>
                    </a:cubicBezTo>
                    <a:cubicBezTo>
                      <a:pt x="21533" y="43704"/>
                      <a:pt x="23949" y="49109"/>
                      <a:pt x="27983" y="50964"/>
                    </a:cubicBezTo>
                    <a:cubicBezTo>
                      <a:pt x="26239" y="51821"/>
                      <a:pt x="21130" y="54409"/>
                      <a:pt x="17558" y="56973"/>
                    </a:cubicBezTo>
                    <a:cubicBezTo>
                      <a:pt x="13560" y="59843"/>
                      <a:pt x="11414" y="61323"/>
                      <a:pt x="11101" y="61539"/>
                    </a:cubicBezTo>
                    <a:cubicBezTo>
                      <a:pt x="10488" y="61717"/>
                      <a:pt x="5004" y="63374"/>
                      <a:pt x="2809" y="66227"/>
                    </a:cubicBezTo>
                    <a:cubicBezTo>
                      <a:pt x="1475" y="67961"/>
                      <a:pt x="611" y="69346"/>
                      <a:pt x="120" y="70203"/>
                    </a:cubicBezTo>
                    <a:cubicBezTo>
                      <a:pt x="0" y="70414"/>
                      <a:pt x="162" y="70654"/>
                      <a:pt x="378" y="70654"/>
                    </a:cubicBezTo>
                    <a:cubicBezTo>
                      <a:pt x="412" y="70654"/>
                      <a:pt x="448" y="70648"/>
                      <a:pt x="484" y="70635"/>
                    </a:cubicBezTo>
                    <a:cubicBezTo>
                      <a:pt x="1611" y="70223"/>
                      <a:pt x="3642" y="69654"/>
                      <a:pt x="6254" y="69654"/>
                    </a:cubicBezTo>
                    <a:cubicBezTo>
                      <a:pt x="9048" y="69654"/>
                      <a:pt x="12508" y="70306"/>
                      <a:pt x="16236" y="72499"/>
                    </a:cubicBezTo>
                    <a:cubicBezTo>
                      <a:pt x="25929" y="78201"/>
                      <a:pt x="26980" y="87820"/>
                      <a:pt x="26981" y="91692"/>
                    </a:cubicBezTo>
                    <a:cubicBezTo>
                      <a:pt x="26982" y="91857"/>
                      <a:pt x="27116" y="91992"/>
                      <a:pt x="27282" y="91992"/>
                    </a:cubicBezTo>
                    <a:cubicBezTo>
                      <a:pt x="27355" y="91992"/>
                      <a:pt x="27428" y="91965"/>
                      <a:pt x="27482" y="91915"/>
                    </a:cubicBezTo>
                    <a:lnTo>
                      <a:pt x="31013" y="88754"/>
                    </a:lnTo>
                    <a:cubicBezTo>
                      <a:pt x="31770" y="88442"/>
                      <a:pt x="40715" y="84628"/>
                      <a:pt x="48116" y="76479"/>
                    </a:cubicBezTo>
                    <a:cubicBezTo>
                      <a:pt x="56003" y="67792"/>
                      <a:pt x="57169" y="63573"/>
                      <a:pt x="57946" y="56016"/>
                    </a:cubicBezTo>
                    <a:cubicBezTo>
                      <a:pt x="58765" y="48068"/>
                      <a:pt x="61844" y="18505"/>
                      <a:pt x="61975" y="17828"/>
                    </a:cubicBezTo>
                    <a:cubicBezTo>
                      <a:pt x="62099" y="17332"/>
                      <a:pt x="63081" y="15323"/>
                      <a:pt x="64198" y="15137"/>
                    </a:cubicBezTo>
                    <a:cubicBezTo>
                      <a:pt x="64214" y="15135"/>
                      <a:pt x="64230" y="15133"/>
                      <a:pt x="64248" y="15133"/>
                    </a:cubicBezTo>
                    <a:cubicBezTo>
                      <a:pt x="65248" y="15133"/>
                      <a:pt x="69905" y="18947"/>
                      <a:pt x="71919" y="20595"/>
                    </a:cubicBezTo>
                    <a:cubicBezTo>
                      <a:pt x="72818" y="21331"/>
                      <a:pt x="73469" y="21862"/>
                      <a:pt x="73737" y="22041"/>
                    </a:cubicBezTo>
                    <a:cubicBezTo>
                      <a:pt x="74208" y="22355"/>
                      <a:pt x="74881" y="22602"/>
                      <a:pt x="75529" y="22602"/>
                    </a:cubicBezTo>
                    <a:cubicBezTo>
                      <a:pt x="75831" y="22602"/>
                      <a:pt x="76128" y="22548"/>
                      <a:pt x="76396" y="22422"/>
                    </a:cubicBezTo>
                    <a:cubicBezTo>
                      <a:pt x="76816" y="22225"/>
                      <a:pt x="77341" y="21766"/>
                      <a:pt x="77453" y="20701"/>
                    </a:cubicBezTo>
                    <a:cubicBezTo>
                      <a:pt x="77683" y="18524"/>
                      <a:pt x="75908" y="13169"/>
                      <a:pt x="70079" y="7340"/>
                    </a:cubicBezTo>
                    <a:cubicBezTo>
                      <a:pt x="66345" y="3607"/>
                      <a:pt x="62804" y="1479"/>
                      <a:pt x="60341" y="1479"/>
                    </a:cubicBezTo>
                    <a:cubicBezTo>
                      <a:pt x="60314" y="1479"/>
                      <a:pt x="60288" y="1479"/>
                      <a:pt x="60262" y="1479"/>
                    </a:cubicBezTo>
                    <a:cubicBezTo>
                      <a:pt x="59483" y="1495"/>
                      <a:pt x="58851" y="1741"/>
                      <a:pt x="58435" y="2192"/>
                    </a:cubicBezTo>
                    <a:cubicBezTo>
                      <a:pt x="57595" y="3101"/>
                      <a:pt x="57553" y="4505"/>
                      <a:pt x="57493" y="6450"/>
                    </a:cubicBezTo>
                    <a:cubicBezTo>
                      <a:pt x="57452" y="7838"/>
                      <a:pt x="57400" y="9566"/>
                      <a:pt x="57016" y="11531"/>
                    </a:cubicBezTo>
                    <a:cubicBezTo>
                      <a:pt x="56122" y="16110"/>
                      <a:pt x="50429" y="32947"/>
                      <a:pt x="47723" y="40524"/>
                    </a:cubicBezTo>
                    <a:cubicBezTo>
                      <a:pt x="45158" y="47707"/>
                      <a:pt x="45675" y="57319"/>
                      <a:pt x="45783" y="58920"/>
                    </a:cubicBezTo>
                    <a:cubicBezTo>
                      <a:pt x="44929" y="59239"/>
                      <a:pt x="41778" y="60476"/>
                      <a:pt x="39417" y="62247"/>
                    </a:cubicBezTo>
                    <a:cubicBezTo>
                      <a:pt x="37045" y="64025"/>
                      <a:pt x="33494" y="66445"/>
                      <a:pt x="32736" y="66960"/>
                    </a:cubicBezTo>
                    <a:lnTo>
                      <a:pt x="32143" y="66663"/>
                    </a:lnTo>
                    <a:cubicBezTo>
                      <a:pt x="33419" y="65365"/>
                      <a:pt x="38395" y="60205"/>
                      <a:pt x="40087" y="57021"/>
                    </a:cubicBezTo>
                    <a:cubicBezTo>
                      <a:pt x="40402" y="56429"/>
                      <a:pt x="40681" y="55927"/>
                      <a:pt x="40920" y="55494"/>
                    </a:cubicBezTo>
                    <a:cubicBezTo>
                      <a:pt x="42132" y="53313"/>
                      <a:pt x="42458" y="52726"/>
                      <a:pt x="41550" y="50811"/>
                    </a:cubicBezTo>
                    <a:cubicBezTo>
                      <a:pt x="40660" y="48930"/>
                      <a:pt x="34465" y="41026"/>
                      <a:pt x="30365" y="35796"/>
                    </a:cubicBezTo>
                    <a:lnTo>
                      <a:pt x="28734" y="33713"/>
                    </a:lnTo>
                    <a:cubicBezTo>
                      <a:pt x="25162" y="29136"/>
                      <a:pt x="20820" y="21465"/>
                      <a:pt x="19919" y="19212"/>
                    </a:cubicBezTo>
                    <a:cubicBezTo>
                      <a:pt x="19131" y="17238"/>
                      <a:pt x="19088" y="15061"/>
                      <a:pt x="19805" y="13387"/>
                    </a:cubicBezTo>
                    <a:cubicBezTo>
                      <a:pt x="19989" y="12958"/>
                      <a:pt x="20763" y="12303"/>
                      <a:pt x="21660" y="11544"/>
                    </a:cubicBezTo>
                    <a:cubicBezTo>
                      <a:pt x="23711" y="9809"/>
                      <a:pt x="26811" y="7184"/>
                      <a:pt x="26891" y="3746"/>
                    </a:cubicBezTo>
                    <a:cubicBezTo>
                      <a:pt x="26931" y="2052"/>
                      <a:pt x="26580" y="960"/>
                      <a:pt x="25820" y="409"/>
                    </a:cubicBezTo>
                    <a:cubicBezTo>
                      <a:pt x="25418" y="116"/>
                      <a:pt x="24934" y="1"/>
                      <a:pt x="24399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" name="Google Shape;377;p32"/>
              <p:cNvSpPr/>
              <p:nvPr/>
            </p:nvSpPr>
            <p:spPr>
              <a:xfrm>
                <a:off x="7018956" y="2453387"/>
                <a:ext cx="371491" cy="232598"/>
              </a:xfrm>
              <a:custGeom>
                <a:avLst/>
                <a:gdLst/>
                <a:ahLst/>
                <a:cxnLst/>
                <a:rect l="l" t="t" r="r" b="b"/>
                <a:pathLst>
                  <a:path w="18867" h="11813" extrusionOk="0">
                    <a:moveTo>
                      <a:pt x="320" y="1"/>
                    </a:moveTo>
                    <a:cubicBezTo>
                      <a:pt x="172" y="1"/>
                      <a:pt x="42" y="110"/>
                      <a:pt x="23" y="262"/>
                    </a:cubicBezTo>
                    <a:cubicBezTo>
                      <a:pt x="0" y="427"/>
                      <a:pt x="117" y="579"/>
                      <a:pt x="282" y="599"/>
                    </a:cubicBezTo>
                    <a:cubicBezTo>
                      <a:pt x="400" y="615"/>
                      <a:pt x="12101" y="2260"/>
                      <a:pt x="18233" y="11676"/>
                    </a:cubicBezTo>
                    <a:cubicBezTo>
                      <a:pt x="18287" y="11762"/>
                      <a:pt x="18382" y="11813"/>
                      <a:pt x="18484" y="11813"/>
                    </a:cubicBezTo>
                    <a:cubicBezTo>
                      <a:pt x="18723" y="11813"/>
                      <a:pt x="18866" y="11548"/>
                      <a:pt x="18736" y="11349"/>
                    </a:cubicBezTo>
                    <a:cubicBezTo>
                      <a:pt x="12455" y="1703"/>
                      <a:pt x="481" y="19"/>
                      <a:pt x="362" y="4"/>
                    </a:cubicBezTo>
                    <a:cubicBezTo>
                      <a:pt x="348" y="2"/>
                      <a:pt x="334" y="1"/>
                      <a:pt x="320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" name="Google Shape;378;p32"/>
              <p:cNvSpPr/>
              <p:nvPr/>
            </p:nvSpPr>
            <p:spPr>
              <a:xfrm>
                <a:off x="7750833" y="1259542"/>
                <a:ext cx="406894" cy="404137"/>
              </a:xfrm>
              <a:custGeom>
                <a:avLst/>
                <a:gdLst/>
                <a:ahLst/>
                <a:cxnLst/>
                <a:rect l="l" t="t" r="r" b="b"/>
                <a:pathLst>
                  <a:path w="20665" h="20525" extrusionOk="0">
                    <a:moveTo>
                      <a:pt x="3629" y="0"/>
                    </a:moveTo>
                    <a:cubicBezTo>
                      <a:pt x="2877" y="0"/>
                      <a:pt x="2307" y="222"/>
                      <a:pt x="1942" y="617"/>
                    </a:cubicBezTo>
                    <a:cubicBezTo>
                      <a:pt x="598" y="2074"/>
                      <a:pt x="1494" y="5213"/>
                      <a:pt x="598" y="9810"/>
                    </a:cubicBezTo>
                    <a:cubicBezTo>
                      <a:pt x="477" y="10425"/>
                      <a:pt x="270" y="11261"/>
                      <a:pt x="0" y="12257"/>
                    </a:cubicBezTo>
                    <a:cubicBezTo>
                      <a:pt x="210" y="12223"/>
                      <a:pt x="446" y="12200"/>
                      <a:pt x="707" y="12200"/>
                    </a:cubicBezTo>
                    <a:cubicBezTo>
                      <a:pt x="1516" y="12200"/>
                      <a:pt x="2556" y="12419"/>
                      <a:pt x="3736" y="13174"/>
                    </a:cubicBezTo>
                    <a:cubicBezTo>
                      <a:pt x="4416" y="13609"/>
                      <a:pt x="5021" y="14150"/>
                      <a:pt x="5531" y="14776"/>
                    </a:cubicBezTo>
                    <a:cubicBezTo>
                      <a:pt x="5976" y="14023"/>
                      <a:pt x="6645" y="13194"/>
                      <a:pt x="7437" y="13061"/>
                    </a:cubicBezTo>
                    <a:cubicBezTo>
                      <a:pt x="7459" y="13057"/>
                      <a:pt x="7484" y="13056"/>
                      <a:pt x="7510" y="13056"/>
                    </a:cubicBezTo>
                    <a:cubicBezTo>
                      <a:pt x="9030" y="13056"/>
                      <a:pt x="16198" y="19351"/>
                      <a:pt x="17190" y="20013"/>
                    </a:cubicBezTo>
                    <a:cubicBezTo>
                      <a:pt x="17620" y="20299"/>
                      <a:pt x="18233" y="20524"/>
                      <a:pt x="18812" y="20524"/>
                    </a:cubicBezTo>
                    <a:cubicBezTo>
                      <a:pt x="19593" y="20524"/>
                      <a:pt x="20312" y="20115"/>
                      <a:pt x="20441" y="18892"/>
                    </a:cubicBezTo>
                    <a:cubicBezTo>
                      <a:pt x="20665" y="16762"/>
                      <a:pt x="18872" y="11493"/>
                      <a:pt x="13154" y="5774"/>
                    </a:cubicBezTo>
                    <a:cubicBezTo>
                      <a:pt x="8985" y="1606"/>
                      <a:pt x="5651" y="0"/>
                      <a:pt x="3629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" name="Google Shape;379;p32"/>
              <p:cNvSpPr/>
              <p:nvPr/>
            </p:nvSpPr>
            <p:spPr>
              <a:xfrm>
                <a:off x="7744079" y="1253635"/>
                <a:ext cx="419633" cy="415932"/>
              </a:xfrm>
              <a:custGeom>
                <a:avLst/>
                <a:gdLst/>
                <a:ahLst/>
                <a:cxnLst/>
                <a:rect l="l" t="t" r="r" b="b"/>
                <a:pathLst>
                  <a:path w="21312" h="21124" extrusionOk="0">
                    <a:moveTo>
                      <a:pt x="3975" y="600"/>
                    </a:moveTo>
                    <a:cubicBezTo>
                      <a:pt x="6263" y="600"/>
                      <a:pt x="9715" y="2719"/>
                      <a:pt x="13285" y="6288"/>
                    </a:cubicBezTo>
                    <a:cubicBezTo>
                      <a:pt x="18964" y="11967"/>
                      <a:pt x="20702" y="17097"/>
                      <a:pt x="20485" y="19160"/>
                    </a:cubicBezTo>
                    <a:cubicBezTo>
                      <a:pt x="20419" y="19791"/>
                      <a:pt x="20178" y="20208"/>
                      <a:pt x="19770" y="20399"/>
                    </a:cubicBezTo>
                    <a:cubicBezTo>
                      <a:pt x="19585" y="20486"/>
                      <a:pt x="19374" y="20524"/>
                      <a:pt x="19152" y="20524"/>
                    </a:cubicBezTo>
                    <a:cubicBezTo>
                      <a:pt x="18650" y="20524"/>
                      <a:pt x="18097" y="20328"/>
                      <a:pt x="17700" y="20062"/>
                    </a:cubicBezTo>
                    <a:cubicBezTo>
                      <a:pt x="17456" y="19900"/>
                      <a:pt x="16782" y="19350"/>
                      <a:pt x="15930" y="18652"/>
                    </a:cubicBezTo>
                    <a:cubicBezTo>
                      <a:pt x="11616" y="15123"/>
                      <a:pt x="8882" y="13058"/>
                      <a:pt x="7839" y="13058"/>
                    </a:cubicBezTo>
                    <a:cubicBezTo>
                      <a:pt x="7834" y="13057"/>
                      <a:pt x="7829" y="13057"/>
                      <a:pt x="7825" y="13057"/>
                    </a:cubicBezTo>
                    <a:cubicBezTo>
                      <a:pt x="7793" y="13057"/>
                      <a:pt x="7761" y="13061"/>
                      <a:pt x="7729" y="13066"/>
                    </a:cubicBezTo>
                    <a:cubicBezTo>
                      <a:pt x="6935" y="13198"/>
                      <a:pt x="6288" y="13897"/>
                      <a:pt x="5835" y="14572"/>
                    </a:cubicBezTo>
                    <a:cubicBezTo>
                      <a:pt x="5366" y="14052"/>
                      <a:pt x="4830" y="13598"/>
                      <a:pt x="4240" y="13221"/>
                    </a:cubicBezTo>
                    <a:cubicBezTo>
                      <a:pt x="2999" y="12426"/>
                      <a:pt x="1895" y="12200"/>
                      <a:pt x="1049" y="12200"/>
                    </a:cubicBezTo>
                    <a:cubicBezTo>
                      <a:pt x="944" y="12200"/>
                      <a:pt x="843" y="12204"/>
                      <a:pt x="746" y="12210"/>
                    </a:cubicBezTo>
                    <a:cubicBezTo>
                      <a:pt x="972" y="11367"/>
                      <a:pt x="1135" y="10682"/>
                      <a:pt x="1236" y="10168"/>
                    </a:cubicBezTo>
                    <a:cubicBezTo>
                      <a:pt x="1628" y="8155"/>
                      <a:pt x="1682" y="6400"/>
                      <a:pt x="1724" y="4989"/>
                    </a:cubicBezTo>
                    <a:cubicBezTo>
                      <a:pt x="1780" y="3176"/>
                      <a:pt x="1820" y="1865"/>
                      <a:pt x="2507" y="1122"/>
                    </a:cubicBezTo>
                    <a:cubicBezTo>
                      <a:pt x="2809" y="793"/>
                      <a:pt x="3293" y="614"/>
                      <a:pt x="3904" y="601"/>
                    </a:cubicBezTo>
                    <a:cubicBezTo>
                      <a:pt x="3927" y="601"/>
                      <a:pt x="3951" y="600"/>
                      <a:pt x="3975" y="600"/>
                    </a:cubicBezTo>
                    <a:close/>
                    <a:moveTo>
                      <a:pt x="3973" y="0"/>
                    </a:moveTo>
                    <a:cubicBezTo>
                      <a:pt x="3946" y="0"/>
                      <a:pt x="3919" y="1"/>
                      <a:pt x="3892" y="1"/>
                    </a:cubicBezTo>
                    <a:cubicBezTo>
                      <a:pt x="3113" y="17"/>
                      <a:pt x="2481" y="262"/>
                      <a:pt x="2065" y="714"/>
                    </a:cubicBezTo>
                    <a:cubicBezTo>
                      <a:pt x="1225" y="1623"/>
                      <a:pt x="1183" y="3027"/>
                      <a:pt x="1123" y="4971"/>
                    </a:cubicBezTo>
                    <a:cubicBezTo>
                      <a:pt x="1081" y="6360"/>
                      <a:pt x="1028" y="8089"/>
                      <a:pt x="645" y="10053"/>
                    </a:cubicBezTo>
                    <a:cubicBezTo>
                      <a:pt x="532" y="10637"/>
                      <a:pt x="332" y="11452"/>
                      <a:pt x="53" y="12479"/>
                    </a:cubicBezTo>
                    <a:cubicBezTo>
                      <a:pt x="0" y="12674"/>
                      <a:pt x="149" y="12859"/>
                      <a:pt x="342" y="12859"/>
                    </a:cubicBezTo>
                    <a:cubicBezTo>
                      <a:pt x="358" y="12859"/>
                      <a:pt x="375" y="12858"/>
                      <a:pt x="392" y="12855"/>
                    </a:cubicBezTo>
                    <a:cubicBezTo>
                      <a:pt x="584" y="12823"/>
                      <a:pt x="803" y="12802"/>
                      <a:pt x="1047" y="12802"/>
                    </a:cubicBezTo>
                    <a:cubicBezTo>
                      <a:pt x="1801" y="12802"/>
                      <a:pt x="2790" y="13005"/>
                      <a:pt x="3918" y="13728"/>
                    </a:cubicBezTo>
                    <a:cubicBezTo>
                      <a:pt x="4570" y="14146"/>
                      <a:pt x="5152" y="14665"/>
                      <a:pt x="5642" y="15267"/>
                    </a:cubicBezTo>
                    <a:cubicBezTo>
                      <a:pt x="5701" y="15336"/>
                      <a:pt x="5787" y="15376"/>
                      <a:pt x="5878" y="15376"/>
                    </a:cubicBezTo>
                    <a:cubicBezTo>
                      <a:pt x="5884" y="15376"/>
                      <a:pt x="5890" y="15376"/>
                      <a:pt x="5897" y="15376"/>
                    </a:cubicBezTo>
                    <a:cubicBezTo>
                      <a:pt x="5995" y="15367"/>
                      <a:pt x="6083" y="15313"/>
                      <a:pt x="6133" y="15229"/>
                    </a:cubicBezTo>
                    <a:cubicBezTo>
                      <a:pt x="6677" y="14307"/>
                      <a:pt x="7279" y="13750"/>
                      <a:pt x="7828" y="13659"/>
                    </a:cubicBezTo>
                    <a:cubicBezTo>
                      <a:pt x="7843" y="13656"/>
                      <a:pt x="7860" y="13655"/>
                      <a:pt x="7878" y="13655"/>
                    </a:cubicBezTo>
                    <a:cubicBezTo>
                      <a:pt x="8878" y="13655"/>
                      <a:pt x="13535" y="17469"/>
                      <a:pt x="15549" y="19116"/>
                    </a:cubicBezTo>
                    <a:cubicBezTo>
                      <a:pt x="16448" y="19853"/>
                      <a:pt x="17099" y="20384"/>
                      <a:pt x="17367" y="20563"/>
                    </a:cubicBezTo>
                    <a:cubicBezTo>
                      <a:pt x="17837" y="20877"/>
                      <a:pt x="18511" y="21124"/>
                      <a:pt x="19158" y="21124"/>
                    </a:cubicBezTo>
                    <a:cubicBezTo>
                      <a:pt x="19461" y="21124"/>
                      <a:pt x="19758" y="21070"/>
                      <a:pt x="20025" y="20943"/>
                    </a:cubicBezTo>
                    <a:cubicBezTo>
                      <a:pt x="20445" y="20747"/>
                      <a:pt x="20970" y="20288"/>
                      <a:pt x="21083" y="19223"/>
                    </a:cubicBezTo>
                    <a:cubicBezTo>
                      <a:pt x="21311" y="17045"/>
                      <a:pt x="19536" y="11691"/>
                      <a:pt x="13709" y="5862"/>
                    </a:cubicBezTo>
                    <a:cubicBezTo>
                      <a:pt x="9976" y="2130"/>
                      <a:pt x="6435" y="0"/>
                      <a:pt x="3973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380;p32"/>
              <p:cNvSpPr/>
              <p:nvPr/>
            </p:nvSpPr>
            <p:spPr>
              <a:xfrm>
                <a:off x="6758201" y="1230441"/>
                <a:ext cx="400770" cy="507943"/>
              </a:xfrm>
              <a:custGeom>
                <a:avLst/>
                <a:gdLst/>
                <a:ahLst/>
                <a:cxnLst/>
                <a:rect l="l" t="t" r="r" b="b"/>
                <a:pathLst>
                  <a:path w="20354" h="25797" extrusionOk="0">
                    <a:moveTo>
                      <a:pt x="18098" y="0"/>
                    </a:moveTo>
                    <a:cubicBezTo>
                      <a:pt x="17013" y="0"/>
                      <a:pt x="15659" y="521"/>
                      <a:pt x="14350" y="974"/>
                    </a:cubicBezTo>
                    <a:cubicBezTo>
                      <a:pt x="11435" y="1983"/>
                      <a:pt x="3587" y="9607"/>
                      <a:pt x="1793" y="14428"/>
                    </a:cubicBezTo>
                    <a:cubicBezTo>
                      <a:pt x="0" y="19249"/>
                      <a:pt x="1569" y="20818"/>
                      <a:pt x="4709" y="23733"/>
                    </a:cubicBezTo>
                    <a:cubicBezTo>
                      <a:pt x="5330" y="24310"/>
                      <a:pt x="5977" y="25008"/>
                      <a:pt x="6632" y="25797"/>
                    </a:cubicBezTo>
                    <a:cubicBezTo>
                      <a:pt x="8965" y="25770"/>
                      <a:pt x="12190" y="24947"/>
                      <a:pt x="14399" y="21219"/>
                    </a:cubicBezTo>
                    <a:cubicBezTo>
                      <a:pt x="13912" y="20287"/>
                      <a:pt x="13538" y="19518"/>
                      <a:pt x="13341" y="19025"/>
                    </a:cubicBezTo>
                    <a:cubicBezTo>
                      <a:pt x="12444" y="16782"/>
                      <a:pt x="12557" y="14540"/>
                      <a:pt x="13229" y="12971"/>
                    </a:cubicBezTo>
                    <a:cubicBezTo>
                      <a:pt x="13902" y="11401"/>
                      <a:pt x="20180" y="8261"/>
                      <a:pt x="20292" y="3440"/>
                    </a:cubicBezTo>
                    <a:cubicBezTo>
                      <a:pt x="20354" y="784"/>
                      <a:pt x="19429" y="0"/>
                      <a:pt x="18098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" name="Google Shape;381;p32"/>
              <p:cNvSpPr/>
              <p:nvPr/>
            </p:nvSpPr>
            <p:spPr>
              <a:xfrm>
                <a:off x="6750640" y="1224553"/>
                <a:ext cx="413785" cy="519737"/>
              </a:xfrm>
              <a:custGeom>
                <a:avLst/>
                <a:gdLst/>
                <a:ahLst/>
                <a:cxnLst/>
                <a:rect l="l" t="t" r="r" b="b"/>
                <a:pathLst>
                  <a:path w="21015" h="26396" extrusionOk="0">
                    <a:moveTo>
                      <a:pt x="18481" y="600"/>
                    </a:moveTo>
                    <a:cubicBezTo>
                      <a:pt x="18899" y="600"/>
                      <a:pt x="19265" y="685"/>
                      <a:pt x="19553" y="895"/>
                    </a:cubicBezTo>
                    <a:cubicBezTo>
                      <a:pt x="20133" y="1316"/>
                      <a:pt x="20409" y="2271"/>
                      <a:pt x="20376" y="3732"/>
                    </a:cubicBezTo>
                    <a:cubicBezTo>
                      <a:pt x="20302" y="6899"/>
                      <a:pt x="17444" y="9319"/>
                      <a:pt x="15356" y="11086"/>
                    </a:cubicBezTo>
                    <a:cubicBezTo>
                      <a:pt x="14362" y="11926"/>
                      <a:pt x="13576" y="12591"/>
                      <a:pt x="13337" y="13151"/>
                    </a:cubicBezTo>
                    <a:cubicBezTo>
                      <a:pt x="12558" y="14967"/>
                      <a:pt x="12598" y="17317"/>
                      <a:pt x="13446" y="19435"/>
                    </a:cubicBezTo>
                    <a:cubicBezTo>
                      <a:pt x="13631" y="19897"/>
                      <a:pt x="13973" y="20612"/>
                      <a:pt x="14439" y="21509"/>
                    </a:cubicBezTo>
                    <a:cubicBezTo>
                      <a:pt x="12345" y="24927"/>
                      <a:pt x="9357" y="25736"/>
                      <a:pt x="7155" y="25792"/>
                    </a:cubicBezTo>
                    <a:cubicBezTo>
                      <a:pt x="6510" y="25024"/>
                      <a:pt x="5886" y="24358"/>
                      <a:pt x="5297" y="23812"/>
                    </a:cubicBezTo>
                    <a:cubicBezTo>
                      <a:pt x="2240" y="20973"/>
                      <a:pt x="705" y="19548"/>
                      <a:pt x="2459" y="14831"/>
                    </a:cubicBezTo>
                    <a:cubicBezTo>
                      <a:pt x="4226" y="10083"/>
                      <a:pt x="11940" y="2558"/>
                      <a:pt x="14832" y="1558"/>
                    </a:cubicBezTo>
                    <a:lnTo>
                      <a:pt x="15262" y="1407"/>
                    </a:lnTo>
                    <a:cubicBezTo>
                      <a:pt x="16400" y="1008"/>
                      <a:pt x="17565" y="600"/>
                      <a:pt x="18481" y="600"/>
                    </a:cubicBezTo>
                    <a:close/>
                    <a:moveTo>
                      <a:pt x="18484" y="1"/>
                    </a:moveTo>
                    <a:cubicBezTo>
                      <a:pt x="17459" y="1"/>
                      <a:pt x="16247" y="425"/>
                      <a:pt x="15063" y="840"/>
                    </a:cubicBezTo>
                    <a:lnTo>
                      <a:pt x="14635" y="990"/>
                    </a:lnTo>
                    <a:cubicBezTo>
                      <a:pt x="11652" y="2022"/>
                      <a:pt x="3708" y="9751"/>
                      <a:pt x="1895" y="14622"/>
                    </a:cubicBezTo>
                    <a:cubicBezTo>
                      <a:pt x="0" y="19715"/>
                      <a:pt x="1840" y="21422"/>
                      <a:pt x="4888" y="24252"/>
                    </a:cubicBezTo>
                    <a:cubicBezTo>
                      <a:pt x="5485" y="24807"/>
                      <a:pt x="6124" y="25492"/>
                      <a:pt x="6785" y="26287"/>
                    </a:cubicBezTo>
                    <a:cubicBezTo>
                      <a:pt x="6842" y="26356"/>
                      <a:pt x="6927" y="26396"/>
                      <a:pt x="7016" y="26396"/>
                    </a:cubicBezTo>
                    <a:lnTo>
                      <a:pt x="7019" y="26396"/>
                    </a:lnTo>
                    <a:cubicBezTo>
                      <a:pt x="9418" y="26369"/>
                      <a:pt x="12757" y="25528"/>
                      <a:pt x="15043" y="21672"/>
                    </a:cubicBezTo>
                    <a:cubicBezTo>
                      <a:pt x="15095" y="21582"/>
                      <a:pt x="15098" y="21472"/>
                      <a:pt x="15050" y="21379"/>
                    </a:cubicBezTo>
                    <a:cubicBezTo>
                      <a:pt x="14554" y="20431"/>
                      <a:pt x="14191" y="19682"/>
                      <a:pt x="14004" y="19212"/>
                    </a:cubicBezTo>
                    <a:cubicBezTo>
                      <a:pt x="13216" y="17239"/>
                      <a:pt x="13172" y="15061"/>
                      <a:pt x="13889" y="13388"/>
                    </a:cubicBezTo>
                    <a:cubicBezTo>
                      <a:pt x="14073" y="12958"/>
                      <a:pt x="14848" y="12303"/>
                      <a:pt x="15743" y="11544"/>
                    </a:cubicBezTo>
                    <a:cubicBezTo>
                      <a:pt x="17795" y="9809"/>
                      <a:pt x="20896" y="7184"/>
                      <a:pt x="20976" y="3748"/>
                    </a:cubicBezTo>
                    <a:cubicBezTo>
                      <a:pt x="21015" y="2052"/>
                      <a:pt x="20665" y="960"/>
                      <a:pt x="19905" y="409"/>
                    </a:cubicBezTo>
                    <a:cubicBezTo>
                      <a:pt x="19502" y="116"/>
                      <a:pt x="19018" y="1"/>
                      <a:pt x="18484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" name="Google Shape;382;p32"/>
              <p:cNvSpPr/>
              <p:nvPr/>
            </p:nvSpPr>
            <p:spPr>
              <a:xfrm>
                <a:off x="6765782" y="1230441"/>
                <a:ext cx="393190" cy="433062"/>
              </a:xfrm>
              <a:custGeom>
                <a:avLst/>
                <a:gdLst/>
                <a:ahLst/>
                <a:cxnLst/>
                <a:rect l="l" t="t" r="r" b="b"/>
                <a:pathLst>
                  <a:path w="19969" h="21994" extrusionOk="0">
                    <a:moveTo>
                      <a:pt x="17712" y="1"/>
                    </a:moveTo>
                    <a:cubicBezTo>
                      <a:pt x="16628" y="1"/>
                      <a:pt x="15274" y="521"/>
                      <a:pt x="13965" y="974"/>
                    </a:cubicBezTo>
                    <a:cubicBezTo>
                      <a:pt x="11050" y="1983"/>
                      <a:pt x="3202" y="9607"/>
                      <a:pt x="1408" y="14428"/>
                    </a:cubicBezTo>
                    <a:cubicBezTo>
                      <a:pt x="1" y="18211"/>
                      <a:pt x="671" y="19992"/>
                      <a:pt x="2538" y="21993"/>
                    </a:cubicBezTo>
                    <a:cubicBezTo>
                      <a:pt x="3210" y="21823"/>
                      <a:pt x="4004" y="21479"/>
                      <a:pt x="4883" y="20818"/>
                    </a:cubicBezTo>
                    <a:cubicBezTo>
                      <a:pt x="7575" y="18800"/>
                      <a:pt x="8695" y="15213"/>
                      <a:pt x="10378" y="13980"/>
                    </a:cubicBezTo>
                    <a:cubicBezTo>
                      <a:pt x="11334" y="13278"/>
                      <a:pt x="13055" y="12176"/>
                      <a:pt x="14793" y="11006"/>
                    </a:cubicBezTo>
                    <a:cubicBezTo>
                      <a:pt x="16871" y="9246"/>
                      <a:pt x="19830" y="6738"/>
                      <a:pt x="19906" y="3441"/>
                    </a:cubicBezTo>
                    <a:cubicBezTo>
                      <a:pt x="19968" y="785"/>
                      <a:pt x="19043" y="1"/>
                      <a:pt x="1771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" name="Google Shape;383;p32"/>
              <p:cNvSpPr/>
              <p:nvPr/>
            </p:nvSpPr>
            <p:spPr>
              <a:xfrm>
                <a:off x="6758870" y="1224553"/>
                <a:ext cx="405555" cy="444856"/>
              </a:xfrm>
              <a:custGeom>
                <a:avLst/>
                <a:gdLst/>
                <a:ahLst/>
                <a:cxnLst/>
                <a:rect l="l" t="t" r="r" b="b"/>
                <a:pathLst>
                  <a:path w="20597" h="22593" extrusionOk="0">
                    <a:moveTo>
                      <a:pt x="18063" y="601"/>
                    </a:moveTo>
                    <a:cubicBezTo>
                      <a:pt x="18480" y="601"/>
                      <a:pt x="18846" y="686"/>
                      <a:pt x="19134" y="895"/>
                    </a:cubicBezTo>
                    <a:cubicBezTo>
                      <a:pt x="19713" y="1316"/>
                      <a:pt x="19991" y="2271"/>
                      <a:pt x="19957" y="3733"/>
                    </a:cubicBezTo>
                    <a:cubicBezTo>
                      <a:pt x="19883" y="6900"/>
                      <a:pt x="17032" y="9313"/>
                      <a:pt x="14976" y="11056"/>
                    </a:cubicBezTo>
                    <a:cubicBezTo>
                      <a:pt x="14371" y="11463"/>
                      <a:pt x="13766" y="11863"/>
                      <a:pt x="13197" y="12240"/>
                    </a:cubicBezTo>
                    <a:cubicBezTo>
                      <a:pt x="12115" y="12957"/>
                      <a:pt x="11180" y="13574"/>
                      <a:pt x="10551" y="14037"/>
                    </a:cubicBezTo>
                    <a:cubicBezTo>
                      <a:pt x="9758" y="14618"/>
                      <a:pt x="9120" y="15634"/>
                      <a:pt x="8380" y="16810"/>
                    </a:cubicBezTo>
                    <a:cubicBezTo>
                      <a:pt x="7501" y="18205"/>
                      <a:pt x="6508" y="19788"/>
                      <a:pt x="5055" y="20877"/>
                    </a:cubicBezTo>
                    <a:cubicBezTo>
                      <a:pt x="4368" y="21392"/>
                      <a:pt x="3673" y="21754"/>
                      <a:pt x="2986" y="21954"/>
                    </a:cubicBezTo>
                    <a:cubicBezTo>
                      <a:pt x="1293" y="20097"/>
                      <a:pt x="698" y="18441"/>
                      <a:pt x="2041" y="14832"/>
                    </a:cubicBezTo>
                    <a:cubicBezTo>
                      <a:pt x="3808" y="10083"/>
                      <a:pt x="11522" y="2560"/>
                      <a:pt x="14414" y="1558"/>
                    </a:cubicBezTo>
                    <a:lnTo>
                      <a:pt x="14843" y="1408"/>
                    </a:lnTo>
                    <a:cubicBezTo>
                      <a:pt x="15982" y="1009"/>
                      <a:pt x="17147" y="601"/>
                      <a:pt x="18063" y="601"/>
                    </a:cubicBezTo>
                    <a:close/>
                    <a:moveTo>
                      <a:pt x="18066" y="1"/>
                    </a:moveTo>
                    <a:cubicBezTo>
                      <a:pt x="17041" y="1"/>
                      <a:pt x="15829" y="425"/>
                      <a:pt x="14645" y="840"/>
                    </a:cubicBezTo>
                    <a:lnTo>
                      <a:pt x="14217" y="990"/>
                    </a:lnTo>
                    <a:cubicBezTo>
                      <a:pt x="11234" y="2022"/>
                      <a:pt x="3290" y="9751"/>
                      <a:pt x="1477" y="14622"/>
                    </a:cubicBezTo>
                    <a:cubicBezTo>
                      <a:pt x="1" y="18588"/>
                      <a:pt x="757" y="20450"/>
                      <a:pt x="2669" y="22496"/>
                    </a:cubicBezTo>
                    <a:cubicBezTo>
                      <a:pt x="2726" y="22558"/>
                      <a:pt x="2805" y="22592"/>
                      <a:pt x="2889" y="22592"/>
                    </a:cubicBezTo>
                    <a:cubicBezTo>
                      <a:pt x="2913" y="22592"/>
                      <a:pt x="2938" y="22589"/>
                      <a:pt x="2961" y="22583"/>
                    </a:cubicBezTo>
                    <a:cubicBezTo>
                      <a:pt x="3782" y="22377"/>
                      <a:pt x="4606" y="21964"/>
                      <a:pt x="5415" y="21358"/>
                    </a:cubicBezTo>
                    <a:cubicBezTo>
                      <a:pt x="6956" y="20202"/>
                      <a:pt x="7983" y="18569"/>
                      <a:pt x="8889" y="17129"/>
                    </a:cubicBezTo>
                    <a:cubicBezTo>
                      <a:pt x="9595" y="16005"/>
                      <a:pt x="10206" y="15035"/>
                      <a:pt x="10905" y="14520"/>
                    </a:cubicBezTo>
                    <a:cubicBezTo>
                      <a:pt x="11523" y="14068"/>
                      <a:pt x="12453" y="13452"/>
                      <a:pt x="13528" y="12741"/>
                    </a:cubicBezTo>
                    <a:cubicBezTo>
                      <a:pt x="14099" y="12363"/>
                      <a:pt x="14704" y="11963"/>
                      <a:pt x="15337" y="11534"/>
                    </a:cubicBezTo>
                    <a:cubicBezTo>
                      <a:pt x="17385" y="9802"/>
                      <a:pt x="20478" y="7184"/>
                      <a:pt x="20558" y="3748"/>
                    </a:cubicBezTo>
                    <a:cubicBezTo>
                      <a:pt x="20597" y="2052"/>
                      <a:pt x="20247" y="960"/>
                      <a:pt x="19487" y="409"/>
                    </a:cubicBezTo>
                    <a:cubicBezTo>
                      <a:pt x="19085" y="116"/>
                      <a:pt x="18601" y="1"/>
                      <a:pt x="18066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384;p32"/>
              <p:cNvSpPr/>
              <p:nvPr/>
            </p:nvSpPr>
            <p:spPr>
              <a:xfrm>
                <a:off x="6773795" y="1230441"/>
                <a:ext cx="385176" cy="400396"/>
              </a:xfrm>
              <a:custGeom>
                <a:avLst/>
                <a:gdLst/>
                <a:ahLst/>
                <a:cxnLst/>
                <a:rect l="l" t="t" r="r" b="b"/>
                <a:pathLst>
                  <a:path w="19562" h="20335" extrusionOk="0">
                    <a:moveTo>
                      <a:pt x="17305" y="1"/>
                    </a:moveTo>
                    <a:cubicBezTo>
                      <a:pt x="16221" y="1"/>
                      <a:pt x="14867" y="521"/>
                      <a:pt x="13558" y="974"/>
                    </a:cubicBezTo>
                    <a:cubicBezTo>
                      <a:pt x="10643" y="1983"/>
                      <a:pt x="2795" y="9607"/>
                      <a:pt x="1001" y="14428"/>
                    </a:cubicBezTo>
                    <a:cubicBezTo>
                      <a:pt x="1" y="17118"/>
                      <a:pt x="49" y="18794"/>
                      <a:pt x="830" y="20259"/>
                    </a:cubicBezTo>
                    <a:cubicBezTo>
                      <a:pt x="1067" y="20307"/>
                      <a:pt x="1315" y="20335"/>
                      <a:pt x="1574" y="20335"/>
                    </a:cubicBezTo>
                    <a:cubicBezTo>
                      <a:pt x="2370" y="20335"/>
                      <a:pt x="3270" y="20075"/>
                      <a:pt x="4253" y="19361"/>
                    </a:cubicBezTo>
                    <a:cubicBezTo>
                      <a:pt x="7953" y="16670"/>
                      <a:pt x="6607" y="13867"/>
                      <a:pt x="9858" y="12297"/>
                    </a:cubicBezTo>
                    <a:cubicBezTo>
                      <a:pt x="12498" y="11023"/>
                      <a:pt x="16320" y="8566"/>
                      <a:pt x="18925" y="5827"/>
                    </a:cubicBezTo>
                    <a:cubicBezTo>
                      <a:pt x="19263" y="5082"/>
                      <a:pt x="19481" y="4289"/>
                      <a:pt x="19500" y="3441"/>
                    </a:cubicBezTo>
                    <a:cubicBezTo>
                      <a:pt x="19562" y="785"/>
                      <a:pt x="18636" y="1"/>
                      <a:pt x="1730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32"/>
              <p:cNvSpPr/>
              <p:nvPr/>
            </p:nvSpPr>
            <p:spPr>
              <a:xfrm>
                <a:off x="6767790" y="1224553"/>
                <a:ext cx="396655" cy="412190"/>
              </a:xfrm>
              <a:custGeom>
                <a:avLst/>
                <a:gdLst/>
                <a:ahLst/>
                <a:cxnLst/>
                <a:rect l="l" t="t" r="r" b="b"/>
                <a:pathLst>
                  <a:path w="20145" h="20934" extrusionOk="0">
                    <a:moveTo>
                      <a:pt x="17610" y="600"/>
                    </a:moveTo>
                    <a:cubicBezTo>
                      <a:pt x="18028" y="600"/>
                      <a:pt x="18394" y="685"/>
                      <a:pt x="18682" y="895"/>
                    </a:cubicBezTo>
                    <a:cubicBezTo>
                      <a:pt x="19262" y="1316"/>
                      <a:pt x="19538" y="2271"/>
                      <a:pt x="19505" y="3733"/>
                    </a:cubicBezTo>
                    <a:cubicBezTo>
                      <a:pt x="19488" y="4468"/>
                      <a:pt x="19315" y="5196"/>
                      <a:pt x="18977" y="5956"/>
                    </a:cubicBezTo>
                    <a:cubicBezTo>
                      <a:pt x="16290" y="8768"/>
                      <a:pt x="12485" y="11142"/>
                      <a:pt x="10033" y="12326"/>
                    </a:cubicBezTo>
                    <a:cubicBezTo>
                      <a:pt x="8300" y="13163"/>
                      <a:pt x="7789" y="14347"/>
                      <a:pt x="7247" y="15602"/>
                    </a:cubicBezTo>
                    <a:cubicBezTo>
                      <a:pt x="6712" y="16842"/>
                      <a:pt x="6158" y="18125"/>
                      <a:pt x="4382" y="19417"/>
                    </a:cubicBezTo>
                    <a:cubicBezTo>
                      <a:pt x="3544" y="20026"/>
                      <a:pt x="2701" y="20332"/>
                      <a:pt x="1873" y="20332"/>
                    </a:cubicBezTo>
                    <a:cubicBezTo>
                      <a:pt x="1693" y="20332"/>
                      <a:pt x="1514" y="20318"/>
                      <a:pt x="1336" y="20289"/>
                    </a:cubicBezTo>
                    <a:cubicBezTo>
                      <a:pt x="623" y="18856"/>
                      <a:pt x="703" y="17213"/>
                      <a:pt x="1588" y="14831"/>
                    </a:cubicBezTo>
                    <a:cubicBezTo>
                      <a:pt x="3355" y="10083"/>
                      <a:pt x="11069" y="2558"/>
                      <a:pt x="13961" y="1558"/>
                    </a:cubicBezTo>
                    <a:lnTo>
                      <a:pt x="14391" y="1407"/>
                    </a:lnTo>
                    <a:cubicBezTo>
                      <a:pt x="15530" y="1008"/>
                      <a:pt x="16695" y="600"/>
                      <a:pt x="17610" y="600"/>
                    </a:cubicBezTo>
                    <a:close/>
                    <a:moveTo>
                      <a:pt x="17614" y="1"/>
                    </a:moveTo>
                    <a:cubicBezTo>
                      <a:pt x="16589" y="1"/>
                      <a:pt x="15377" y="425"/>
                      <a:pt x="14192" y="840"/>
                    </a:cubicBezTo>
                    <a:lnTo>
                      <a:pt x="13765" y="990"/>
                    </a:lnTo>
                    <a:cubicBezTo>
                      <a:pt x="10781" y="2022"/>
                      <a:pt x="2838" y="9751"/>
                      <a:pt x="1025" y="14622"/>
                    </a:cubicBezTo>
                    <a:cubicBezTo>
                      <a:pt x="46" y="17252"/>
                      <a:pt x="1" y="19070"/>
                      <a:pt x="871" y="20700"/>
                    </a:cubicBezTo>
                    <a:cubicBezTo>
                      <a:pt x="913" y="20778"/>
                      <a:pt x="988" y="20834"/>
                      <a:pt x="1076" y="20852"/>
                    </a:cubicBezTo>
                    <a:cubicBezTo>
                      <a:pt x="1341" y="20906"/>
                      <a:pt x="1610" y="20934"/>
                      <a:pt x="1880" y="20934"/>
                    </a:cubicBezTo>
                    <a:cubicBezTo>
                      <a:pt x="2835" y="20934"/>
                      <a:pt x="3791" y="20589"/>
                      <a:pt x="4735" y="19902"/>
                    </a:cubicBezTo>
                    <a:cubicBezTo>
                      <a:pt x="6645" y="18514"/>
                      <a:pt x="7258" y="17093"/>
                      <a:pt x="7800" y="15840"/>
                    </a:cubicBezTo>
                    <a:cubicBezTo>
                      <a:pt x="8317" y="14641"/>
                      <a:pt x="8764" y="13607"/>
                      <a:pt x="10295" y="12868"/>
                    </a:cubicBezTo>
                    <a:cubicBezTo>
                      <a:pt x="12802" y="11657"/>
                      <a:pt x="16703" y="9219"/>
                      <a:pt x="19448" y="6333"/>
                    </a:cubicBezTo>
                    <a:cubicBezTo>
                      <a:pt x="19470" y="6309"/>
                      <a:pt x="19489" y="6281"/>
                      <a:pt x="19504" y="6250"/>
                    </a:cubicBezTo>
                    <a:cubicBezTo>
                      <a:pt x="19889" y="5398"/>
                      <a:pt x="20086" y="4579"/>
                      <a:pt x="20106" y="3746"/>
                    </a:cubicBezTo>
                    <a:cubicBezTo>
                      <a:pt x="20145" y="2052"/>
                      <a:pt x="19794" y="960"/>
                      <a:pt x="19035" y="409"/>
                    </a:cubicBezTo>
                    <a:cubicBezTo>
                      <a:pt x="18632" y="116"/>
                      <a:pt x="18148" y="1"/>
                      <a:pt x="17614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386;p32"/>
              <p:cNvSpPr/>
              <p:nvPr/>
            </p:nvSpPr>
            <p:spPr>
              <a:xfrm>
                <a:off x="7775308" y="1259542"/>
                <a:ext cx="382419" cy="403960"/>
              </a:xfrm>
              <a:custGeom>
                <a:avLst/>
                <a:gdLst/>
                <a:ahLst/>
                <a:cxnLst/>
                <a:rect l="l" t="t" r="r" b="b"/>
                <a:pathLst>
                  <a:path w="19422" h="20516" extrusionOk="0">
                    <a:moveTo>
                      <a:pt x="2386" y="0"/>
                    </a:moveTo>
                    <a:cubicBezTo>
                      <a:pt x="1634" y="0"/>
                      <a:pt x="1064" y="222"/>
                      <a:pt x="699" y="617"/>
                    </a:cubicBezTo>
                    <a:cubicBezTo>
                      <a:pt x="312" y="1039"/>
                      <a:pt x="112" y="1604"/>
                      <a:pt x="1" y="2301"/>
                    </a:cubicBezTo>
                    <a:cubicBezTo>
                      <a:pt x="492" y="2127"/>
                      <a:pt x="1141" y="1979"/>
                      <a:pt x="1931" y="1979"/>
                    </a:cubicBezTo>
                    <a:cubicBezTo>
                      <a:pt x="2837" y="1979"/>
                      <a:pt x="3930" y="2174"/>
                      <a:pt x="5185" y="2747"/>
                    </a:cubicBezTo>
                    <a:cubicBezTo>
                      <a:pt x="9108" y="4541"/>
                      <a:pt x="16283" y="13509"/>
                      <a:pt x="17404" y="15977"/>
                    </a:cubicBezTo>
                    <a:cubicBezTo>
                      <a:pt x="18058" y="17414"/>
                      <a:pt x="17873" y="19191"/>
                      <a:pt x="17717" y="20515"/>
                    </a:cubicBezTo>
                    <a:cubicBezTo>
                      <a:pt x="18439" y="20464"/>
                      <a:pt x="19078" y="20036"/>
                      <a:pt x="19198" y="18892"/>
                    </a:cubicBezTo>
                    <a:cubicBezTo>
                      <a:pt x="19422" y="16762"/>
                      <a:pt x="17629" y="11493"/>
                      <a:pt x="11911" y="5774"/>
                    </a:cubicBezTo>
                    <a:cubicBezTo>
                      <a:pt x="7742" y="1606"/>
                      <a:pt x="4408" y="0"/>
                      <a:pt x="238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" name="Google Shape;387;p32"/>
              <p:cNvSpPr/>
              <p:nvPr/>
            </p:nvSpPr>
            <p:spPr>
              <a:xfrm>
                <a:off x="7768869" y="1253635"/>
                <a:ext cx="394863" cy="415794"/>
              </a:xfrm>
              <a:custGeom>
                <a:avLst/>
                <a:gdLst/>
                <a:ahLst/>
                <a:cxnLst/>
                <a:rect l="l" t="t" r="r" b="b"/>
                <a:pathLst>
                  <a:path w="20054" h="21117" extrusionOk="0">
                    <a:moveTo>
                      <a:pt x="2719" y="600"/>
                    </a:moveTo>
                    <a:cubicBezTo>
                      <a:pt x="5007" y="600"/>
                      <a:pt x="8458" y="2719"/>
                      <a:pt x="12026" y="6286"/>
                    </a:cubicBezTo>
                    <a:cubicBezTo>
                      <a:pt x="17706" y="11966"/>
                      <a:pt x="19444" y="17096"/>
                      <a:pt x="19227" y="19159"/>
                    </a:cubicBezTo>
                    <a:cubicBezTo>
                      <a:pt x="19154" y="19850"/>
                      <a:pt x="18874" y="20281"/>
                      <a:pt x="18390" y="20444"/>
                    </a:cubicBezTo>
                    <a:cubicBezTo>
                      <a:pt x="18522" y="19257"/>
                      <a:pt x="18638" y="17544"/>
                      <a:pt x="18006" y="16152"/>
                    </a:cubicBezTo>
                    <a:cubicBezTo>
                      <a:pt x="16832" y="13571"/>
                      <a:pt x="9627" y="4597"/>
                      <a:pt x="5637" y="2773"/>
                    </a:cubicBezTo>
                    <a:cubicBezTo>
                      <a:pt x="4341" y="2182"/>
                      <a:pt x="3207" y="1978"/>
                      <a:pt x="2258" y="1978"/>
                    </a:cubicBezTo>
                    <a:cubicBezTo>
                      <a:pt x="2253" y="1978"/>
                      <a:pt x="2249" y="1978"/>
                      <a:pt x="2244" y="1978"/>
                    </a:cubicBezTo>
                    <a:cubicBezTo>
                      <a:pt x="1731" y="1978"/>
                      <a:pt x="1221" y="2042"/>
                      <a:pt x="724" y="2167"/>
                    </a:cubicBezTo>
                    <a:cubicBezTo>
                      <a:pt x="841" y="1712"/>
                      <a:pt x="1010" y="1380"/>
                      <a:pt x="1248" y="1120"/>
                    </a:cubicBezTo>
                    <a:cubicBezTo>
                      <a:pt x="1551" y="793"/>
                      <a:pt x="2034" y="613"/>
                      <a:pt x="2646" y="601"/>
                    </a:cubicBezTo>
                    <a:cubicBezTo>
                      <a:pt x="2670" y="601"/>
                      <a:pt x="2695" y="600"/>
                      <a:pt x="2719" y="600"/>
                    </a:cubicBezTo>
                    <a:close/>
                    <a:moveTo>
                      <a:pt x="2714" y="0"/>
                    </a:moveTo>
                    <a:cubicBezTo>
                      <a:pt x="2687" y="0"/>
                      <a:pt x="2660" y="1"/>
                      <a:pt x="2633" y="1"/>
                    </a:cubicBezTo>
                    <a:cubicBezTo>
                      <a:pt x="1854" y="17"/>
                      <a:pt x="1222" y="263"/>
                      <a:pt x="806" y="714"/>
                    </a:cubicBezTo>
                    <a:cubicBezTo>
                      <a:pt x="410" y="1143"/>
                      <a:pt x="164" y="1728"/>
                      <a:pt x="30" y="2554"/>
                    </a:cubicBezTo>
                    <a:cubicBezTo>
                      <a:pt x="0" y="2743"/>
                      <a:pt x="150" y="2903"/>
                      <a:pt x="327" y="2903"/>
                    </a:cubicBezTo>
                    <a:cubicBezTo>
                      <a:pt x="360" y="2903"/>
                      <a:pt x="394" y="2897"/>
                      <a:pt x="429" y="2885"/>
                    </a:cubicBezTo>
                    <a:cubicBezTo>
                      <a:pt x="901" y="2717"/>
                      <a:pt x="1515" y="2580"/>
                      <a:pt x="2257" y="2580"/>
                    </a:cubicBezTo>
                    <a:cubicBezTo>
                      <a:pt x="3129" y="2580"/>
                      <a:pt x="4178" y="2770"/>
                      <a:pt x="5386" y="3321"/>
                    </a:cubicBezTo>
                    <a:cubicBezTo>
                      <a:pt x="9187" y="5058"/>
                      <a:pt x="16341" y="13945"/>
                      <a:pt x="17458" y="16401"/>
                    </a:cubicBezTo>
                    <a:cubicBezTo>
                      <a:pt x="18097" y="17809"/>
                      <a:pt x="17886" y="19598"/>
                      <a:pt x="17746" y="20780"/>
                    </a:cubicBezTo>
                    <a:cubicBezTo>
                      <a:pt x="17724" y="20959"/>
                      <a:pt x="17864" y="21117"/>
                      <a:pt x="18044" y="21117"/>
                    </a:cubicBezTo>
                    <a:cubicBezTo>
                      <a:pt x="18051" y="21117"/>
                      <a:pt x="18058" y="21115"/>
                      <a:pt x="18065" y="21115"/>
                    </a:cubicBezTo>
                    <a:cubicBezTo>
                      <a:pt x="18653" y="21074"/>
                      <a:pt x="19661" y="20774"/>
                      <a:pt x="19824" y="19223"/>
                    </a:cubicBezTo>
                    <a:cubicBezTo>
                      <a:pt x="20054" y="17045"/>
                      <a:pt x="18279" y="11691"/>
                      <a:pt x="12450" y="5862"/>
                    </a:cubicBezTo>
                    <a:cubicBezTo>
                      <a:pt x="8717" y="2130"/>
                      <a:pt x="5176" y="0"/>
                      <a:pt x="2714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" name="Google Shape;388;p32"/>
              <p:cNvSpPr/>
              <p:nvPr/>
            </p:nvSpPr>
            <p:spPr>
              <a:xfrm>
                <a:off x="7164406" y="2867211"/>
                <a:ext cx="127867" cy="192647"/>
              </a:xfrm>
              <a:custGeom>
                <a:avLst/>
                <a:gdLst/>
                <a:ahLst/>
                <a:cxnLst/>
                <a:rect l="l" t="t" r="r" b="b"/>
                <a:pathLst>
                  <a:path w="6494" h="9784" extrusionOk="0">
                    <a:moveTo>
                      <a:pt x="5683" y="0"/>
                    </a:moveTo>
                    <a:cubicBezTo>
                      <a:pt x="5590" y="0"/>
                      <a:pt x="5495" y="31"/>
                      <a:pt x="5412" y="98"/>
                    </a:cubicBezTo>
                    <a:lnTo>
                      <a:pt x="167" y="4374"/>
                    </a:lnTo>
                    <a:cubicBezTo>
                      <a:pt x="60" y="4459"/>
                      <a:pt x="1" y="4591"/>
                      <a:pt x="7" y="4727"/>
                    </a:cubicBezTo>
                    <a:lnTo>
                      <a:pt x="189" y="9367"/>
                    </a:lnTo>
                    <a:cubicBezTo>
                      <a:pt x="198" y="9617"/>
                      <a:pt x="406" y="9784"/>
                      <a:pt x="625" y="9784"/>
                    </a:cubicBezTo>
                    <a:cubicBezTo>
                      <a:pt x="717" y="9784"/>
                      <a:pt x="812" y="9754"/>
                      <a:pt x="895" y="9688"/>
                    </a:cubicBezTo>
                    <a:lnTo>
                      <a:pt x="6322" y="5327"/>
                    </a:lnTo>
                    <a:cubicBezTo>
                      <a:pt x="6434" y="5237"/>
                      <a:pt x="6493" y="5097"/>
                      <a:pt x="6483" y="4954"/>
                    </a:cubicBezTo>
                    <a:lnTo>
                      <a:pt x="6119" y="401"/>
                    </a:lnTo>
                    <a:cubicBezTo>
                      <a:pt x="6099" y="158"/>
                      <a:pt x="5896" y="0"/>
                      <a:pt x="5683" y="0"/>
                    </a:cubicBezTo>
                    <a:close/>
                  </a:path>
                </a:pathLst>
              </a:custGeom>
              <a:solidFill>
                <a:srgbClr val="ACFF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" name="Google Shape;389;p32"/>
              <p:cNvSpPr/>
              <p:nvPr/>
            </p:nvSpPr>
            <p:spPr>
              <a:xfrm>
                <a:off x="7158459" y="2861304"/>
                <a:ext cx="139878" cy="204461"/>
              </a:xfrm>
              <a:custGeom>
                <a:avLst/>
                <a:gdLst/>
                <a:ahLst/>
                <a:cxnLst/>
                <a:rect l="l" t="t" r="r" b="b"/>
                <a:pathLst>
                  <a:path w="7104" h="10384" extrusionOk="0">
                    <a:moveTo>
                      <a:pt x="5986" y="601"/>
                    </a:moveTo>
                    <a:cubicBezTo>
                      <a:pt x="6005" y="601"/>
                      <a:pt x="6024" y="605"/>
                      <a:pt x="6041" y="613"/>
                    </a:cubicBezTo>
                    <a:cubicBezTo>
                      <a:pt x="6088" y="631"/>
                      <a:pt x="6118" y="675"/>
                      <a:pt x="6121" y="724"/>
                    </a:cubicBezTo>
                    <a:lnTo>
                      <a:pt x="6486" y="5277"/>
                    </a:lnTo>
                    <a:cubicBezTo>
                      <a:pt x="6488" y="5321"/>
                      <a:pt x="6471" y="5364"/>
                      <a:pt x="6436" y="5392"/>
                    </a:cubicBezTo>
                    <a:lnTo>
                      <a:pt x="1009" y="9753"/>
                    </a:lnTo>
                    <a:cubicBezTo>
                      <a:pt x="984" y="9774"/>
                      <a:pt x="955" y="9783"/>
                      <a:pt x="926" y="9783"/>
                    </a:cubicBezTo>
                    <a:cubicBezTo>
                      <a:pt x="859" y="9783"/>
                      <a:pt x="795" y="9731"/>
                      <a:pt x="792" y="9655"/>
                    </a:cubicBezTo>
                    <a:lnTo>
                      <a:pt x="610" y="5014"/>
                    </a:lnTo>
                    <a:cubicBezTo>
                      <a:pt x="608" y="4973"/>
                      <a:pt x="626" y="4932"/>
                      <a:pt x="659" y="4906"/>
                    </a:cubicBezTo>
                    <a:lnTo>
                      <a:pt x="5904" y="632"/>
                    </a:lnTo>
                    <a:cubicBezTo>
                      <a:pt x="5926" y="612"/>
                      <a:pt x="5956" y="601"/>
                      <a:pt x="5986" y="601"/>
                    </a:cubicBezTo>
                    <a:close/>
                    <a:moveTo>
                      <a:pt x="5988" y="0"/>
                    </a:moveTo>
                    <a:cubicBezTo>
                      <a:pt x="5822" y="0"/>
                      <a:pt x="5657" y="57"/>
                      <a:pt x="5524" y="166"/>
                    </a:cubicBezTo>
                    <a:lnTo>
                      <a:pt x="279" y="4440"/>
                    </a:lnTo>
                    <a:cubicBezTo>
                      <a:pt x="100" y="4586"/>
                      <a:pt x="0" y="4807"/>
                      <a:pt x="9" y="5038"/>
                    </a:cubicBezTo>
                    <a:lnTo>
                      <a:pt x="190" y="9678"/>
                    </a:lnTo>
                    <a:cubicBezTo>
                      <a:pt x="201" y="9955"/>
                      <a:pt x="367" y="10202"/>
                      <a:pt x="619" y="10317"/>
                    </a:cubicBezTo>
                    <a:cubicBezTo>
                      <a:pt x="715" y="10361"/>
                      <a:pt x="820" y="10384"/>
                      <a:pt x="925" y="10384"/>
                    </a:cubicBezTo>
                    <a:cubicBezTo>
                      <a:pt x="1092" y="10384"/>
                      <a:pt x="1255" y="10327"/>
                      <a:pt x="1385" y="10221"/>
                    </a:cubicBezTo>
                    <a:lnTo>
                      <a:pt x="6812" y="5861"/>
                    </a:lnTo>
                    <a:cubicBezTo>
                      <a:pt x="7002" y="5709"/>
                      <a:pt x="7104" y="5472"/>
                      <a:pt x="7085" y="5229"/>
                    </a:cubicBezTo>
                    <a:lnTo>
                      <a:pt x="6720" y="677"/>
                    </a:lnTo>
                    <a:cubicBezTo>
                      <a:pt x="6698" y="404"/>
                      <a:pt x="6527" y="167"/>
                      <a:pt x="6276" y="59"/>
                    </a:cubicBezTo>
                    <a:cubicBezTo>
                      <a:pt x="6184" y="20"/>
                      <a:pt x="6086" y="0"/>
                      <a:pt x="5988" y="0"/>
                    </a:cubicBezTo>
                    <a:close/>
                  </a:path>
                </a:pathLst>
              </a:custGeom>
              <a:solidFill>
                <a:srgbClr val="ACFF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" name="Google Shape;390;p32"/>
              <p:cNvSpPr/>
              <p:nvPr/>
            </p:nvSpPr>
            <p:spPr>
              <a:xfrm>
                <a:off x="7214911" y="610304"/>
                <a:ext cx="15004" cy="1326929"/>
              </a:xfrm>
              <a:custGeom>
                <a:avLst/>
                <a:gdLst/>
                <a:ahLst/>
                <a:cxnLst/>
                <a:rect l="l" t="t" r="r" b="b"/>
                <a:pathLst>
                  <a:path w="762" h="67391" extrusionOk="0">
                    <a:moveTo>
                      <a:pt x="460" y="0"/>
                    </a:moveTo>
                    <a:cubicBezTo>
                      <a:pt x="296" y="0"/>
                      <a:pt x="160" y="134"/>
                      <a:pt x="160" y="299"/>
                    </a:cubicBezTo>
                    <a:cubicBezTo>
                      <a:pt x="0" y="22203"/>
                      <a:pt x="0" y="44674"/>
                      <a:pt x="160" y="67091"/>
                    </a:cubicBezTo>
                    <a:cubicBezTo>
                      <a:pt x="162" y="67256"/>
                      <a:pt x="296" y="67390"/>
                      <a:pt x="460" y="67390"/>
                    </a:cubicBezTo>
                    <a:lnTo>
                      <a:pt x="463" y="67389"/>
                    </a:lnTo>
                    <a:cubicBezTo>
                      <a:pt x="629" y="67388"/>
                      <a:pt x="762" y="67253"/>
                      <a:pt x="762" y="67087"/>
                    </a:cubicBezTo>
                    <a:cubicBezTo>
                      <a:pt x="600" y="44673"/>
                      <a:pt x="600" y="22203"/>
                      <a:pt x="762" y="302"/>
                    </a:cubicBezTo>
                    <a:cubicBezTo>
                      <a:pt x="762" y="136"/>
                      <a:pt x="629" y="1"/>
                      <a:pt x="463" y="0"/>
                    </a:cubicBezTo>
                    <a:close/>
                  </a:path>
                </a:pathLst>
              </a:custGeom>
              <a:solidFill>
                <a:srgbClr val="ACFF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" name="Google Shape;391;p32"/>
              <p:cNvSpPr/>
              <p:nvPr/>
            </p:nvSpPr>
            <p:spPr>
              <a:xfrm>
                <a:off x="7217962" y="1925222"/>
                <a:ext cx="12031" cy="985937"/>
              </a:xfrm>
              <a:custGeom>
                <a:avLst/>
                <a:gdLst/>
                <a:ahLst/>
                <a:cxnLst/>
                <a:rect l="l" t="t" r="r" b="b"/>
                <a:pathLst>
                  <a:path w="611" h="50073" extrusionOk="0">
                    <a:moveTo>
                      <a:pt x="305" y="1"/>
                    </a:moveTo>
                    <a:cubicBezTo>
                      <a:pt x="137" y="1"/>
                      <a:pt x="1" y="140"/>
                      <a:pt x="5" y="308"/>
                    </a:cubicBezTo>
                    <a:lnTo>
                      <a:pt x="5" y="49772"/>
                    </a:lnTo>
                    <a:cubicBezTo>
                      <a:pt x="5" y="49938"/>
                      <a:pt x="139" y="50072"/>
                      <a:pt x="305" y="50072"/>
                    </a:cubicBezTo>
                    <a:cubicBezTo>
                      <a:pt x="471" y="50072"/>
                      <a:pt x="607" y="49938"/>
                      <a:pt x="605" y="49772"/>
                    </a:cubicBezTo>
                    <a:lnTo>
                      <a:pt x="605" y="308"/>
                    </a:lnTo>
                    <a:cubicBezTo>
                      <a:pt x="610" y="140"/>
                      <a:pt x="474" y="1"/>
                      <a:pt x="305" y="1"/>
                    </a:cubicBezTo>
                    <a:close/>
                  </a:path>
                </a:pathLst>
              </a:custGeom>
              <a:solidFill>
                <a:srgbClr val="ACFF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392;p32"/>
              <p:cNvSpPr/>
              <p:nvPr/>
            </p:nvSpPr>
            <p:spPr>
              <a:xfrm>
                <a:off x="6573450" y="610737"/>
                <a:ext cx="14256" cy="2031102"/>
              </a:xfrm>
              <a:custGeom>
                <a:avLst/>
                <a:gdLst/>
                <a:ahLst/>
                <a:cxnLst/>
                <a:rect l="l" t="t" r="r" b="b"/>
                <a:pathLst>
                  <a:path w="724" h="103154" extrusionOk="0">
                    <a:moveTo>
                      <a:pt x="303" y="1"/>
                    </a:moveTo>
                    <a:cubicBezTo>
                      <a:pt x="107" y="5"/>
                      <a:pt x="1" y="136"/>
                      <a:pt x="1" y="302"/>
                    </a:cubicBezTo>
                    <a:cubicBezTo>
                      <a:pt x="122" y="34194"/>
                      <a:pt x="122" y="68696"/>
                      <a:pt x="1" y="102852"/>
                    </a:cubicBezTo>
                    <a:cubicBezTo>
                      <a:pt x="0" y="103018"/>
                      <a:pt x="135" y="103154"/>
                      <a:pt x="301" y="103154"/>
                    </a:cubicBezTo>
                    <a:cubicBezTo>
                      <a:pt x="467" y="103154"/>
                      <a:pt x="601" y="103020"/>
                      <a:pt x="603" y="102855"/>
                    </a:cubicBezTo>
                    <a:cubicBezTo>
                      <a:pt x="724" y="68697"/>
                      <a:pt x="724" y="34192"/>
                      <a:pt x="603" y="299"/>
                    </a:cubicBezTo>
                    <a:cubicBezTo>
                      <a:pt x="601" y="135"/>
                      <a:pt x="467" y="1"/>
                      <a:pt x="303" y="1"/>
                    </a:cubicBezTo>
                    <a:close/>
                  </a:path>
                </a:pathLst>
              </a:custGeom>
              <a:solidFill>
                <a:srgbClr val="ACFF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" name="Google Shape;393;p32"/>
              <p:cNvSpPr/>
              <p:nvPr/>
            </p:nvSpPr>
            <p:spPr>
              <a:xfrm>
                <a:off x="6318070" y="3778720"/>
                <a:ext cx="267134" cy="210762"/>
              </a:xfrm>
              <a:custGeom>
                <a:avLst/>
                <a:gdLst/>
                <a:ahLst/>
                <a:cxnLst/>
                <a:rect l="l" t="t" r="r" b="b"/>
                <a:pathLst>
                  <a:path w="13567" h="10704" extrusionOk="0">
                    <a:moveTo>
                      <a:pt x="3106" y="1"/>
                    </a:moveTo>
                    <a:cubicBezTo>
                      <a:pt x="2133" y="1704"/>
                      <a:pt x="1025" y="3606"/>
                      <a:pt x="0" y="5349"/>
                    </a:cubicBezTo>
                    <a:cubicBezTo>
                      <a:pt x="1849" y="5653"/>
                      <a:pt x="4615" y="6343"/>
                      <a:pt x="6321" y="7866"/>
                    </a:cubicBezTo>
                    <a:cubicBezTo>
                      <a:pt x="7461" y="8884"/>
                      <a:pt x="8258" y="9882"/>
                      <a:pt x="8806" y="10704"/>
                    </a:cubicBezTo>
                    <a:cubicBezTo>
                      <a:pt x="10233" y="9835"/>
                      <a:pt x="11831" y="8912"/>
                      <a:pt x="13567" y="7988"/>
                    </a:cubicBezTo>
                    <a:cubicBezTo>
                      <a:pt x="12603" y="6119"/>
                      <a:pt x="10740" y="3213"/>
                      <a:pt x="7890" y="1691"/>
                    </a:cubicBezTo>
                    <a:cubicBezTo>
                      <a:pt x="5287" y="304"/>
                      <a:pt x="3851" y="10"/>
                      <a:pt x="3106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" name="Google Shape;394;p32"/>
              <p:cNvSpPr/>
              <p:nvPr/>
            </p:nvSpPr>
            <p:spPr>
              <a:xfrm>
                <a:off x="6310864" y="3772813"/>
                <a:ext cx="281094" cy="222576"/>
              </a:xfrm>
              <a:custGeom>
                <a:avLst/>
                <a:gdLst/>
                <a:ahLst/>
                <a:cxnLst/>
                <a:rect l="l" t="t" r="r" b="b"/>
                <a:pathLst>
                  <a:path w="14276" h="11304" extrusionOk="0">
                    <a:moveTo>
                      <a:pt x="3642" y="608"/>
                    </a:moveTo>
                    <a:cubicBezTo>
                      <a:pt x="4405" y="660"/>
                      <a:pt x="5769" y="1006"/>
                      <a:pt x="8113" y="2257"/>
                    </a:cubicBezTo>
                    <a:cubicBezTo>
                      <a:pt x="10701" y="3636"/>
                      <a:pt x="12468" y="6178"/>
                      <a:pt x="13528" y="8164"/>
                    </a:cubicBezTo>
                    <a:cubicBezTo>
                      <a:pt x="12110" y="8924"/>
                      <a:pt x="10677" y="9742"/>
                      <a:pt x="9260" y="10598"/>
                    </a:cubicBezTo>
                    <a:cubicBezTo>
                      <a:pt x="8601" y="9652"/>
                      <a:pt x="7804" y="8760"/>
                      <a:pt x="6888" y="7942"/>
                    </a:cubicBezTo>
                    <a:cubicBezTo>
                      <a:pt x="5279" y="6505"/>
                      <a:pt x="2792" y="5786"/>
                      <a:pt x="844" y="5427"/>
                    </a:cubicBezTo>
                    <a:cubicBezTo>
                      <a:pt x="1931" y="3578"/>
                      <a:pt x="2871" y="1959"/>
                      <a:pt x="3642" y="608"/>
                    </a:cubicBezTo>
                    <a:close/>
                    <a:moveTo>
                      <a:pt x="3476" y="1"/>
                    </a:moveTo>
                    <a:cubicBezTo>
                      <a:pt x="3367" y="1"/>
                      <a:pt x="3267" y="58"/>
                      <a:pt x="3211" y="152"/>
                    </a:cubicBezTo>
                    <a:cubicBezTo>
                      <a:pt x="2373" y="1622"/>
                      <a:pt x="1329" y="3419"/>
                      <a:pt x="107" y="5497"/>
                    </a:cubicBezTo>
                    <a:cubicBezTo>
                      <a:pt x="0" y="5680"/>
                      <a:pt x="109" y="5911"/>
                      <a:pt x="318" y="5946"/>
                    </a:cubicBezTo>
                    <a:cubicBezTo>
                      <a:pt x="2236" y="6262"/>
                      <a:pt x="4865" y="6942"/>
                      <a:pt x="6487" y="8390"/>
                    </a:cubicBezTo>
                    <a:cubicBezTo>
                      <a:pt x="7442" y="9244"/>
                      <a:pt x="8262" y="10177"/>
                      <a:pt x="8922" y="11171"/>
                    </a:cubicBezTo>
                    <a:cubicBezTo>
                      <a:pt x="8978" y="11254"/>
                      <a:pt x="9071" y="11304"/>
                      <a:pt x="9172" y="11304"/>
                    </a:cubicBezTo>
                    <a:cubicBezTo>
                      <a:pt x="9227" y="11304"/>
                      <a:pt x="9281" y="11288"/>
                      <a:pt x="9328" y="11260"/>
                    </a:cubicBezTo>
                    <a:cubicBezTo>
                      <a:pt x="10902" y="10303"/>
                      <a:pt x="12498" y="9392"/>
                      <a:pt x="14074" y="8554"/>
                    </a:cubicBezTo>
                    <a:cubicBezTo>
                      <a:pt x="14220" y="8477"/>
                      <a:pt x="14275" y="8297"/>
                      <a:pt x="14199" y="8151"/>
                    </a:cubicBezTo>
                    <a:cubicBezTo>
                      <a:pt x="13119" y="6056"/>
                      <a:pt x="11235" y="3241"/>
                      <a:pt x="8397" y="1727"/>
                    </a:cubicBezTo>
                    <a:cubicBezTo>
                      <a:pt x="5755" y="318"/>
                      <a:pt x="4262" y="10"/>
                      <a:pt x="3476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395;p32"/>
              <p:cNvSpPr/>
              <p:nvPr/>
            </p:nvSpPr>
            <p:spPr>
              <a:xfrm>
                <a:off x="6312459" y="3740620"/>
                <a:ext cx="311260" cy="275975"/>
              </a:xfrm>
              <a:custGeom>
                <a:avLst/>
                <a:gdLst/>
                <a:ahLst/>
                <a:cxnLst/>
                <a:rect l="l" t="t" r="r" b="b"/>
                <a:pathLst>
                  <a:path w="15808" h="14016" extrusionOk="0">
                    <a:moveTo>
                      <a:pt x="8801" y="1"/>
                    </a:moveTo>
                    <a:lnTo>
                      <a:pt x="1" y="10593"/>
                    </a:lnTo>
                    <a:lnTo>
                      <a:pt x="5379" y="14015"/>
                    </a:lnTo>
                    <a:lnTo>
                      <a:pt x="15808" y="3585"/>
                    </a:lnTo>
                    <a:lnTo>
                      <a:pt x="8801" y="1"/>
                    </a:ln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" name="Google Shape;396;p32"/>
              <p:cNvSpPr/>
              <p:nvPr/>
            </p:nvSpPr>
            <p:spPr>
              <a:xfrm>
                <a:off x="6305646" y="3734694"/>
                <a:ext cx="325102" cy="287809"/>
              </a:xfrm>
              <a:custGeom>
                <a:avLst/>
                <a:gdLst/>
                <a:ahLst/>
                <a:cxnLst/>
                <a:rect l="l" t="t" r="r" b="b"/>
                <a:pathLst>
                  <a:path w="16511" h="14617" extrusionOk="0">
                    <a:moveTo>
                      <a:pt x="9225" y="679"/>
                    </a:moveTo>
                    <a:lnTo>
                      <a:pt x="15651" y="3965"/>
                    </a:lnTo>
                    <a:lnTo>
                      <a:pt x="5682" y="13933"/>
                    </a:lnTo>
                    <a:lnTo>
                      <a:pt x="796" y="10823"/>
                    </a:lnTo>
                    <a:lnTo>
                      <a:pt x="9225" y="679"/>
                    </a:lnTo>
                    <a:close/>
                    <a:moveTo>
                      <a:pt x="9148" y="1"/>
                    </a:moveTo>
                    <a:cubicBezTo>
                      <a:pt x="9060" y="1"/>
                      <a:pt x="8975" y="39"/>
                      <a:pt x="8916" y="110"/>
                    </a:cubicBezTo>
                    <a:lnTo>
                      <a:pt x="116" y="10702"/>
                    </a:lnTo>
                    <a:cubicBezTo>
                      <a:pt x="1" y="10841"/>
                      <a:pt x="33" y="11050"/>
                      <a:pt x="186" y="11147"/>
                    </a:cubicBezTo>
                    <a:lnTo>
                      <a:pt x="5564" y="14570"/>
                    </a:lnTo>
                    <a:cubicBezTo>
                      <a:pt x="5611" y="14601"/>
                      <a:pt x="5668" y="14616"/>
                      <a:pt x="5725" y="14616"/>
                    </a:cubicBezTo>
                    <a:cubicBezTo>
                      <a:pt x="5804" y="14616"/>
                      <a:pt x="5880" y="14585"/>
                      <a:pt x="5937" y="14528"/>
                    </a:cubicBezTo>
                    <a:lnTo>
                      <a:pt x="16367" y="4099"/>
                    </a:lnTo>
                    <a:cubicBezTo>
                      <a:pt x="16511" y="3955"/>
                      <a:pt x="16473" y="3712"/>
                      <a:pt x="16292" y="3619"/>
                    </a:cubicBezTo>
                    <a:lnTo>
                      <a:pt x="9284" y="34"/>
                    </a:lnTo>
                    <a:cubicBezTo>
                      <a:pt x="9241" y="12"/>
                      <a:pt x="9194" y="1"/>
                      <a:pt x="9148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397;p32"/>
              <p:cNvSpPr/>
              <p:nvPr/>
            </p:nvSpPr>
            <p:spPr>
              <a:xfrm>
                <a:off x="6364874" y="3776968"/>
                <a:ext cx="201094" cy="184003"/>
              </a:xfrm>
              <a:custGeom>
                <a:avLst/>
                <a:gdLst/>
                <a:ahLst/>
                <a:cxnLst/>
                <a:rect l="l" t="t" r="r" b="b"/>
                <a:pathLst>
                  <a:path w="10213" h="9345" extrusionOk="0">
                    <a:moveTo>
                      <a:pt x="6628" y="1"/>
                    </a:moveTo>
                    <a:lnTo>
                      <a:pt x="1" y="7824"/>
                    </a:lnTo>
                    <a:lnTo>
                      <a:pt x="2608" y="9345"/>
                    </a:lnTo>
                    <a:lnTo>
                      <a:pt x="10213" y="1631"/>
                    </a:lnTo>
                    <a:lnTo>
                      <a:pt x="662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" name="Google Shape;398;p32"/>
              <p:cNvSpPr/>
              <p:nvPr/>
            </p:nvSpPr>
            <p:spPr>
              <a:xfrm>
                <a:off x="6357982" y="3771061"/>
                <a:ext cx="215094" cy="195817"/>
              </a:xfrm>
              <a:custGeom>
                <a:avLst/>
                <a:gdLst/>
                <a:ahLst/>
                <a:cxnLst/>
                <a:rect l="l" t="t" r="r" b="b"/>
                <a:pathLst>
                  <a:path w="10924" h="9945" extrusionOk="0">
                    <a:moveTo>
                      <a:pt x="7060" y="670"/>
                    </a:moveTo>
                    <a:lnTo>
                      <a:pt x="10047" y="2027"/>
                    </a:lnTo>
                    <a:lnTo>
                      <a:pt x="2908" y="9267"/>
                    </a:lnTo>
                    <a:lnTo>
                      <a:pt x="812" y="8044"/>
                    </a:lnTo>
                    <a:lnTo>
                      <a:pt x="7060" y="670"/>
                    </a:lnTo>
                    <a:close/>
                    <a:moveTo>
                      <a:pt x="6977" y="0"/>
                    </a:moveTo>
                    <a:cubicBezTo>
                      <a:pt x="6891" y="0"/>
                      <a:pt x="6807" y="38"/>
                      <a:pt x="6748" y="108"/>
                    </a:cubicBezTo>
                    <a:lnTo>
                      <a:pt x="122" y="7929"/>
                    </a:lnTo>
                    <a:cubicBezTo>
                      <a:pt x="1" y="8072"/>
                      <a:pt x="38" y="8289"/>
                      <a:pt x="199" y="8382"/>
                    </a:cubicBezTo>
                    <a:lnTo>
                      <a:pt x="2806" y="9903"/>
                    </a:lnTo>
                    <a:cubicBezTo>
                      <a:pt x="2852" y="9931"/>
                      <a:pt x="2905" y="9945"/>
                      <a:pt x="2958" y="9945"/>
                    </a:cubicBezTo>
                    <a:cubicBezTo>
                      <a:pt x="3039" y="9945"/>
                      <a:pt x="3116" y="9913"/>
                      <a:pt x="3173" y="9855"/>
                    </a:cubicBezTo>
                    <a:lnTo>
                      <a:pt x="10777" y="2141"/>
                    </a:lnTo>
                    <a:cubicBezTo>
                      <a:pt x="10923" y="1993"/>
                      <a:pt x="10877" y="1744"/>
                      <a:pt x="10687" y="1657"/>
                    </a:cubicBezTo>
                    <a:lnTo>
                      <a:pt x="7102" y="28"/>
                    </a:lnTo>
                    <a:cubicBezTo>
                      <a:pt x="7062" y="9"/>
                      <a:pt x="7019" y="0"/>
                      <a:pt x="6977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" name="Google Shape;399;p32"/>
              <p:cNvSpPr/>
              <p:nvPr/>
            </p:nvSpPr>
            <p:spPr>
              <a:xfrm>
                <a:off x="5227441" y="3795477"/>
                <a:ext cx="119361" cy="251422"/>
              </a:xfrm>
              <a:custGeom>
                <a:avLst/>
                <a:gdLst/>
                <a:ahLst/>
                <a:cxnLst/>
                <a:rect l="l" t="t" r="r" b="b"/>
                <a:pathLst>
                  <a:path w="6062" h="12769" extrusionOk="0">
                    <a:moveTo>
                      <a:pt x="2135" y="0"/>
                    </a:moveTo>
                    <a:cubicBezTo>
                      <a:pt x="1745" y="0"/>
                      <a:pt x="1353" y="156"/>
                      <a:pt x="989" y="487"/>
                    </a:cubicBezTo>
                    <a:cubicBezTo>
                      <a:pt x="0" y="1389"/>
                      <a:pt x="598" y="3432"/>
                      <a:pt x="829" y="4525"/>
                    </a:cubicBezTo>
                    <a:cubicBezTo>
                      <a:pt x="1241" y="6471"/>
                      <a:pt x="1544" y="8442"/>
                      <a:pt x="2225" y="10320"/>
                    </a:cubicBezTo>
                    <a:cubicBezTo>
                      <a:pt x="2497" y="11071"/>
                      <a:pt x="2820" y="12512"/>
                      <a:pt x="3758" y="12710"/>
                    </a:cubicBezTo>
                    <a:cubicBezTo>
                      <a:pt x="3946" y="12750"/>
                      <a:pt x="4121" y="12769"/>
                      <a:pt x="4282" y="12769"/>
                    </a:cubicBezTo>
                    <a:cubicBezTo>
                      <a:pt x="5523" y="12769"/>
                      <a:pt x="5965" y="11636"/>
                      <a:pt x="6000" y="10113"/>
                    </a:cubicBezTo>
                    <a:cubicBezTo>
                      <a:pt x="6061" y="7350"/>
                      <a:pt x="4780" y="3301"/>
                      <a:pt x="4493" y="2424"/>
                    </a:cubicBezTo>
                    <a:cubicBezTo>
                      <a:pt x="3994" y="895"/>
                      <a:pt x="3070" y="0"/>
                      <a:pt x="213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" name="Google Shape;400;p32"/>
              <p:cNvSpPr/>
              <p:nvPr/>
            </p:nvSpPr>
            <p:spPr>
              <a:xfrm>
                <a:off x="5222913" y="3789550"/>
                <a:ext cx="129777" cy="263275"/>
              </a:xfrm>
              <a:custGeom>
                <a:avLst/>
                <a:gdLst/>
                <a:ahLst/>
                <a:cxnLst/>
                <a:rect l="l" t="t" r="r" b="b"/>
                <a:pathLst>
                  <a:path w="6591" h="13371" extrusionOk="0">
                    <a:moveTo>
                      <a:pt x="2368" y="602"/>
                    </a:moveTo>
                    <a:cubicBezTo>
                      <a:pt x="2472" y="602"/>
                      <a:pt x="2576" y="616"/>
                      <a:pt x="2676" y="642"/>
                    </a:cubicBezTo>
                    <a:cubicBezTo>
                      <a:pt x="3397" y="832"/>
                      <a:pt x="4055" y="1647"/>
                      <a:pt x="4438" y="2818"/>
                    </a:cubicBezTo>
                    <a:cubicBezTo>
                      <a:pt x="4802" y="3937"/>
                      <a:pt x="5988" y="7789"/>
                      <a:pt x="5929" y="10407"/>
                    </a:cubicBezTo>
                    <a:cubicBezTo>
                      <a:pt x="5905" y="11484"/>
                      <a:pt x="5677" y="12200"/>
                      <a:pt x="5253" y="12537"/>
                    </a:cubicBezTo>
                    <a:cubicBezTo>
                      <a:pt x="5055" y="12692"/>
                      <a:pt x="4811" y="12769"/>
                      <a:pt x="4514" y="12769"/>
                    </a:cubicBezTo>
                    <a:cubicBezTo>
                      <a:pt x="4372" y="12769"/>
                      <a:pt x="4218" y="12752"/>
                      <a:pt x="4051" y="12717"/>
                    </a:cubicBezTo>
                    <a:cubicBezTo>
                      <a:pt x="3419" y="12583"/>
                      <a:pt x="3099" y="11607"/>
                      <a:pt x="2865" y="10895"/>
                    </a:cubicBezTo>
                    <a:cubicBezTo>
                      <a:pt x="2820" y="10758"/>
                      <a:pt x="2778" y="10631"/>
                      <a:pt x="2738" y="10519"/>
                    </a:cubicBezTo>
                    <a:cubicBezTo>
                      <a:pt x="2215" y="9077"/>
                      <a:pt x="1910" y="7543"/>
                      <a:pt x="1616" y="6061"/>
                    </a:cubicBezTo>
                    <a:cubicBezTo>
                      <a:pt x="1530" y="5628"/>
                      <a:pt x="1445" y="5196"/>
                      <a:pt x="1353" y="4765"/>
                    </a:cubicBezTo>
                    <a:lnTo>
                      <a:pt x="1271" y="4395"/>
                    </a:lnTo>
                    <a:cubicBezTo>
                      <a:pt x="1030" y="3322"/>
                      <a:pt x="663" y="1702"/>
                      <a:pt x="1422" y="1010"/>
                    </a:cubicBezTo>
                    <a:cubicBezTo>
                      <a:pt x="1718" y="739"/>
                      <a:pt x="2041" y="602"/>
                      <a:pt x="2368" y="602"/>
                    </a:cubicBezTo>
                    <a:close/>
                    <a:moveTo>
                      <a:pt x="2370" y="0"/>
                    </a:moveTo>
                    <a:cubicBezTo>
                      <a:pt x="1894" y="0"/>
                      <a:pt x="1425" y="193"/>
                      <a:pt x="1017" y="565"/>
                    </a:cubicBezTo>
                    <a:cubicBezTo>
                      <a:pt x="0" y="1492"/>
                      <a:pt x="413" y="3318"/>
                      <a:pt x="685" y="4526"/>
                    </a:cubicBezTo>
                    <a:lnTo>
                      <a:pt x="765" y="4888"/>
                    </a:lnTo>
                    <a:cubicBezTo>
                      <a:pt x="855" y="5317"/>
                      <a:pt x="941" y="5748"/>
                      <a:pt x="1027" y="6177"/>
                    </a:cubicBezTo>
                    <a:cubicBezTo>
                      <a:pt x="1326" y="7683"/>
                      <a:pt x="1634" y="9238"/>
                      <a:pt x="2173" y="10723"/>
                    </a:cubicBezTo>
                    <a:cubicBezTo>
                      <a:pt x="2212" y="10829"/>
                      <a:pt x="2251" y="10952"/>
                      <a:pt x="2293" y="11082"/>
                    </a:cubicBezTo>
                    <a:cubicBezTo>
                      <a:pt x="2573" y="11933"/>
                      <a:pt x="2956" y="13100"/>
                      <a:pt x="3926" y="13305"/>
                    </a:cubicBezTo>
                    <a:cubicBezTo>
                      <a:pt x="4119" y="13347"/>
                      <a:pt x="4316" y="13369"/>
                      <a:pt x="4513" y="13370"/>
                    </a:cubicBezTo>
                    <a:cubicBezTo>
                      <a:pt x="4948" y="13370"/>
                      <a:pt x="5322" y="13249"/>
                      <a:pt x="5625" y="13006"/>
                    </a:cubicBezTo>
                    <a:cubicBezTo>
                      <a:pt x="6197" y="12555"/>
                      <a:pt x="6500" y="11684"/>
                      <a:pt x="6530" y="10420"/>
                    </a:cubicBezTo>
                    <a:cubicBezTo>
                      <a:pt x="6590" y="7706"/>
                      <a:pt x="5381" y="3772"/>
                      <a:pt x="5009" y="2631"/>
                    </a:cubicBezTo>
                    <a:cubicBezTo>
                      <a:pt x="4557" y="1243"/>
                      <a:pt x="3762" y="307"/>
                      <a:pt x="2829" y="60"/>
                    </a:cubicBezTo>
                    <a:cubicBezTo>
                      <a:pt x="2677" y="20"/>
                      <a:pt x="2523" y="0"/>
                      <a:pt x="2370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" name="Google Shape;401;p32"/>
              <p:cNvSpPr/>
              <p:nvPr/>
            </p:nvSpPr>
            <p:spPr>
              <a:xfrm>
                <a:off x="5189046" y="3890461"/>
                <a:ext cx="89629" cy="188827"/>
              </a:xfrm>
              <a:custGeom>
                <a:avLst/>
                <a:gdLst/>
                <a:ahLst/>
                <a:cxnLst/>
                <a:rect l="l" t="t" r="r" b="b"/>
                <a:pathLst>
                  <a:path w="4552" h="9590" extrusionOk="0">
                    <a:moveTo>
                      <a:pt x="1603" y="0"/>
                    </a:moveTo>
                    <a:cubicBezTo>
                      <a:pt x="1310" y="0"/>
                      <a:pt x="1015" y="118"/>
                      <a:pt x="742" y="367"/>
                    </a:cubicBezTo>
                    <a:cubicBezTo>
                      <a:pt x="0" y="1044"/>
                      <a:pt x="448" y="2578"/>
                      <a:pt x="621" y="3398"/>
                    </a:cubicBezTo>
                    <a:cubicBezTo>
                      <a:pt x="931" y="4859"/>
                      <a:pt x="1160" y="6339"/>
                      <a:pt x="1671" y="7750"/>
                    </a:cubicBezTo>
                    <a:cubicBezTo>
                      <a:pt x="1875" y="8314"/>
                      <a:pt x="2118" y="9397"/>
                      <a:pt x="2822" y="9545"/>
                    </a:cubicBezTo>
                    <a:cubicBezTo>
                      <a:pt x="2964" y="9575"/>
                      <a:pt x="3095" y="9589"/>
                      <a:pt x="3216" y="9589"/>
                    </a:cubicBezTo>
                    <a:cubicBezTo>
                      <a:pt x="4147" y="9589"/>
                      <a:pt x="4479" y="8738"/>
                      <a:pt x="4504" y="7596"/>
                    </a:cubicBezTo>
                    <a:cubicBezTo>
                      <a:pt x="4552" y="5519"/>
                      <a:pt x="3588" y="2479"/>
                      <a:pt x="3373" y="1820"/>
                    </a:cubicBezTo>
                    <a:cubicBezTo>
                      <a:pt x="2999" y="673"/>
                      <a:pt x="2305" y="0"/>
                      <a:pt x="160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" name="Google Shape;402;p32"/>
              <p:cNvSpPr/>
              <p:nvPr/>
            </p:nvSpPr>
            <p:spPr>
              <a:xfrm>
                <a:off x="5184025" y="3884554"/>
                <a:ext cx="100557" cy="200641"/>
              </a:xfrm>
              <a:custGeom>
                <a:avLst/>
                <a:gdLst/>
                <a:ahLst/>
                <a:cxnLst/>
                <a:rect l="l" t="t" r="r" b="b"/>
                <a:pathLst>
                  <a:path w="5107" h="10190" extrusionOk="0">
                    <a:moveTo>
                      <a:pt x="1856" y="600"/>
                    </a:moveTo>
                    <a:cubicBezTo>
                      <a:pt x="1929" y="600"/>
                      <a:pt x="2001" y="611"/>
                      <a:pt x="2073" y="630"/>
                    </a:cubicBezTo>
                    <a:cubicBezTo>
                      <a:pt x="2588" y="766"/>
                      <a:pt x="3064" y="1359"/>
                      <a:pt x="3342" y="2215"/>
                    </a:cubicBezTo>
                    <a:cubicBezTo>
                      <a:pt x="3615" y="3052"/>
                      <a:pt x="4503" y="5934"/>
                      <a:pt x="4459" y="7888"/>
                    </a:cubicBezTo>
                    <a:cubicBezTo>
                      <a:pt x="4442" y="8661"/>
                      <a:pt x="4276" y="9195"/>
                      <a:pt x="3979" y="9430"/>
                    </a:cubicBezTo>
                    <a:cubicBezTo>
                      <a:pt x="3846" y="9536"/>
                      <a:pt x="3678" y="9588"/>
                      <a:pt x="3472" y="9588"/>
                    </a:cubicBezTo>
                    <a:cubicBezTo>
                      <a:pt x="3370" y="9588"/>
                      <a:pt x="3259" y="9576"/>
                      <a:pt x="3139" y="9551"/>
                    </a:cubicBezTo>
                    <a:cubicBezTo>
                      <a:pt x="2707" y="9459"/>
                      <a:pt x="2473" y="8750"/>
                      <a:pt x="2304" y="8232"/>
                    </a:cubicBezTo>
                    <a:cubicBezTo>
                      <a:pt x="2269" y="8128"/>
                      <a:pt x="2239" y="8032"/>
                      <a:pt x="2208" y="7948"/>
                    </a:cubicBezTo>
                    <a:cubicBezTo>
                      <a:pt x="1818" y="6870"/>
                      <a:pt x="1589" y="5722"/>
                      <a:pt x="1368" y="4610"/>
                    </a:cubicBezTo>
                    <a:cubicBezTo>
                      <a:pt x="1304" y="4285"/>
                      <a:pt x="1239" y="3960"/>
                      <a:pt x="1170" y="3637"/>
                    </a:cubicBezTo>
                    <a:lnTo>
                      <a:pt x="1110" y="3359"/>
                    </a:lnTo>
                    <a:cubicBezTo>
                      <a:pt x="931" y="2571"/>
                      <a:pt x="663" y="1379"/>
                      <a:pt x="1200" y="888"/>
                    </a:cubicBezTo>
                    <a:cubicBezTo>
                      <a:pt x="1410" y="697"/>
                      <a:pt x="1629" y="600"/>
                      <a:pt x="1856" y="600"/>
                    </a:cubicBezTo>
                    <a:close/>
                    <a:moveTo>
                      <a:pt x="1860" y="1"/>
                    </a:moveTo>
                    <a:cubicBezTo>
                      <a:pt x="1484" y="1"/>
                      <a:pt x="1116" y="153"/>
                      <a:pt x="796" y="445"/>
                    </a:cubicBezTo>
                    <a:cubicBezTo>
                      <a:pt x="0" y="1170"/>
                      <a:pt x="316" y="2568"/>
                      <a:pt x="524" y="3492"/>
                    </a:cubicBezTo>
                    <a:lnTo>
                      <a:pt x="583" y="3762"/>
                    </a:lnTo>
                    <a:cubicBezTo>
                      <a:pt x="651" y="4084"/>
                      <a:pt x="715" y="4406"/>
                      <a:pt x="779" y="4727"/>
                    </a:cubicBezTo>
                    <a:cubicBezTo>
                      <a:pt x="1004" y="5861"/>
                      <a:pt x="1237" y="7032"/>
                      <a:pt x="1642" y="8153"/>
                    </a:cubicBezTo>
                    <a:cubicBezTo>
                      <a:pt x="1672" y="8232"/>
                      <a:pt x="1700" y="8322"/>
                      <a:pt x="1732" y="8420"/>
                    </a:cubicBezTo>
                    <a:cubicBezTo>
                      <a:pt x="1936" y="9038"/>
                      <a:pt x="2243" y="9975"/>
                      <a:pt x="3014" y="10139"/>
                    </a:cubicBezTo>
                    <a:cubicBezTo>
                      <a:pt x="3165" y="10171"/>
                      <a:pt x="3318" y="10189"/>
                      <a:pt x="3472" y="10190"/>
                    </a:cubicBezTo>
                    <a:cubicBezTo>
                      <a:pt x="3816" y="10190"/>
                      <a:pt x="4111" y="10093"/>
                      <a:pt x="4353" y="9902"/>
                    </a:cubicBezTo>
                    <a:cubicBezTo>
                      <a:pt x="4807" y="9542"/>
                      <a:pt x="5038" y="8889"/>
                      <a:pt x="5060" y="7903"/>
                    </a:cubicBezTo>
                    <a:cubicBezTo>
                      <a:pt x="5107" y="5853"/>
                      <a:pt x="4195" y="2887"/>
                      <a:pt x="3915" y="2028"/>
                    </a:cubicBezTo>
                    <a:cubicBezTo>
                      <a:pt x="3567" y="962"/>
                      <a:pt x="2951" y="240"/>
                      <a:pt x="2226" y="49"/>
                    </a:cubicBezTo>
                    <a:cubicBezTo>
                      <a:pt x="2104" y="17"/>
                      <a:pt x="1981" y="1"/>
                      <a:pt x="186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403;p32"/>
              <p:cNvSpPr/>
              <p:nvPr/>
            </p:nvSpPr>
            <p:spPr>
              <a:xfrm>
                <a:off x="5473803" y="3860276"/>
                <a:ext cx="189142" cy="256600"/>
              </a:xfrm>
              <a:custGeom>
                <a:avLst/>
                <a:gdLst/>
                <a:ahLst/>
                <a:cxnLst/>
                <a:rect l="l" t="t" r="r" b="b"/>
                <a:pathLst>
                  <a:path w="9606" h="13032" extrusionOk="0">
                    <a:moveTo>
                      <a:pt x="295" y="0"/>
                    </a:moveTo>
                    <a:lnTo>
                      <a:pt x="295" y="0"/>
                    </a:lnTo>
                    <a:cubicBezTo>
                      <a:pt x="295" y="0"/>
                      <a:pt x="1" y="5292"/>
                      <a:pt x="687" y="5684"/>
                    </a:cubicBezTo>
                    <a:cubicBezTo>
                      <a:pt x="1374" y="6075"/>
                      <a:pt x="3922" y="6762"/>
                      <a:pt x="4216" y="6860"/>
                    </a:cubicBezTo>
                    <a:cubicBezTo>
                      <a:pt x="4510" y="6959"/>
                      <a:pt x="4313" y="7350"/>
                      <a:pt x="3922" y="8722"/>
                    </a:cubicBezTo>
                    <a:cubicBezTo>
                      <a:pt x="3529" y="10094"/>
                      <a:pt x="3922" y="11956"/>
                      <a:pt x="5098" y="12643"/>
                    </a:cubicBezTo>
                    <a:cubicBezTo>
                      <a:pt x="5537" y="12899"/>
                      <a:pt x="5935" y="13032"/>
                      <a:pt x="6266" y="13032"/>
                    </a:cubicBezTo>
                    <a:cubicBezTo>
                      <a:pt x="6823" y="13032"/>
                      <a:pt x="7192" y="12657"/>
                      <a:pt x="7253" y="11858"/>
                    </a:cubicBezTo>
                    <a:cubicBezTo>
                      <a:pt x="7352" y="10585"/>
                      <a:pt x="9606" y="6958"/>
                      <a:pt x="8919" y="5880"/>
                    </a:cubicBezTo>
                    <a:cubicBezTo>
                      <a:pt x="8234" y="4802"/>
                      <a:pt x="7155" y="3724"/>
                      <a:pt x="4999" y="3430"/>
                    </a:cubicBezTo>
                    <a:cubicBezTo>
                      <a:pt x="2843" y="3136"/>
                      <a:pt x="295" y="0"/>
                      <a:pt x="29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" name="Google Shape;404;p32"/>
              <p:cNvSpPr/>
              <p:nvPr/>
            </p:nvSpPr>
            <p:spPr>
              <a:xfrm>
                <a:off x="5469865" y="3854330"/>
                <a:ext cx="194557" cy="268473"/>
              </a:xfrm>
              <a:custGeom>
                <a:avLst/>
                <a:gdLst/>
                <a:ahLst/>
                <a:cxnLst/>
                <a:rect l="l" t="t" r="r" b="b"/>
                <a:pathLst>
                  <a:path w="9881" h="13635" extrusionOk="0">
                    <a:moveTo>
                      <a:pt x="761" y="1063"/>
                    </a:moveTo>
                    <a:cubicBezTo>
                      <a:pt x="1630" y="2006"/>
                      <a:pt x="3476" y="3801"/>
                      <a:pt x="5160" y="4029"/>
                    </a:cubicBezTo>
                    <a:cubicBezTo>
                      <a:pt x="7354" y="4327"/>
                      <a:pt x="8326" y="5493"/>
                      <a:pt x="8867" y="6342"/>
                    </a:cubicBezTo>
                    <a:cubicBezTo>
                      <a:pt x="9206" y="6873"/>
                      <a:pt x="8482" y="8572"/>
                      <a:pt x="7955" y="9813"/>
                    </a:cubicBezTo>
                    <a:cubicBezTo>
                      <a:pt x="7548" y="10771"/>
                      <a:pt x="7196" y="11598"/>
                      <a:pt x="7154" y="12136"/>
                    </a:cubicBezTo>
                    <a:cubicBezTo>
                      <a:pt x="7132" y="12436"/>
                      <a:pt x="7047" y="12821"/>
                      <a:pt x="6771" y="12966"/>
                    </a:cubicBezTo>
                    <a:cubicBezTo>
                      <a:pt x="6687" y="13010"/>
                      <a:pt x="6585" y="13032"/>
                      <a:pt x="6468" y="13032"/>
                    </a:cubicBezTo>
                    <a:cubicBezTo>
                      <a:pt x="6194" y="13032"/>
                      <a:pt x="5841" y="12913"/>
                      <a:pt x="5449" y="12685"/>
                    </a:cubicBezTo>
                    <a:cubicBezTo>
                      <a:pt x="4393" y="12069"/>
                      <a:pt x="4060" y="10338"/>
                      <a:pt x="4411" y="9107"/>
                    </a:cubicBezTo>
                    <a:cubicBezTo>
                      <a:pt x="4488" y="8840"/>
                      <a:pt x="4555" y="8610"/>
                      <a:pt x="4615" y="8413"/>
                    </a:cubicBezTo>
                    <a:cubicBezTo>
                      <a:pt x="4879" y="7532"/>
                      <a:pt x="5025" y="7049"/>
                      <a:pt x="4512" y="6877"/>
                    </a:cubicBezTo>
                    <a:cubicBezTo>
                      <a:pt x="4449" y="6856"/>
                      <a:pt x="4289" y="6810"/>
                      <a:pt x="4067" y="6746"/>
                    </a:cubicBezTo>
                    <a:cubicBezTo>
                      <a:pt x="3314" y="6528"/>
                      <a:pt x="1551" y="6018"/>
                      <a:pt x="1050" y="5734"/>
                    </a:cubicBezTo>
                    <a:cubicBezTo>
                      <a:pt x="759" y="5449"/>
                      <a:pt x="681" y="3220"/>
                      <a:pt x="761" y="1063"/>
                    </a:cubicBezTo>
                    <a:close/>
                    <a:moveTo>
                      <a:pt x="497" y="0"/>
                    </a:moveTo>
                    <a:cubicBezTo>
                      <a:pt x="349" y="0"/>
                      <a:pt x="204" y="110"/>
                      <a:pt x="195" y="286"/>
                    </a:cubicBezTo>
                    <a:cubicBezTo>
                      <a:pt x="81" y="2331"/>
                      <a:pt x="0" y="5826"/>
                      <a:pt x="738" y="6246"/>
                    </a:cubicBezTo>
                    <a:cubicBezTo>
                      <a:pt x="1244" y="6535"/>
                      <a:pt x="2556" y="6935"/>
                      <a:pt x="3899" y="7322"/>
                    </a:cubicBezTo>
                    <a:cubicBezTo>
                      <a:pt x="4054" y="7367"/>
                      <a:pt x="4176" y="7403"/>
                      <a:pt x="4254" y="7427"/>
                    </a:cubicBezTo>
                    <a:cubicBezTo>
                      <a:pt x="4239" y="7574"/>
                      <a:pt x="4141" y="7900"/>
                      <a:pt x="4039" y="8240"/>
                    </a:cubicBezTo>
                    <a:cubicBezTo>
                      <a:pt x="3979" y="8441"/>
                      <a:pt x="3909" y="8672"/>
                      <a:pt x="3832" y="8941"/>
                    </a:cubicBezTo>
                    <a:cubicBezTo>
                      <a:pt x="3421" y="10383"/>
                      <a:pt x="3806" y="12422"/>
                      <a:pt x="5146" y="13203"/>
                    </a:cubicBezTo>
                    <a:cubicBezTo>
                      <a:pt x="5636" y="13489"/>
                      <a:pt x="6081" y="13635"/>
                      <a:pt x="6467" y="13635"/>
                    </a:cubicBezTo>
                    <a:cubicBezTo>
                      <a:pt x="6681" y="13635"/>
                      <a:pt x="6878" y="13590"/>
                      <a:pt x="7050" y="13500"/>
                    </a:cubicBezTo>
                    <a:cubicBezTo>
                      <a:pt x="7336" y="13349"/>
                      <a:pt x="7690" y="12999"/>
                      <a:pt x="7753" y="12184"/>
                    </a:cubicBezTo>
                    <a:cubicBezTo>
                      <a:pt x="7786" y="11744"/>
                      <a:pt x="8136" y="10921"/>
                      <a:pt x="8507" y="10049"/>
                    </a:cubicBezTo>
                    <a:cubicBezTo>
                      <a:pt x="9182" y="8461"/>
                      <a:pt x="9880" y="6819"/>
                      <a:pt x="9373" y="6021"/>
                    </a:cubicBezTo>
                    <a:cubicBezTo>
                      <a:pt x="8768" y="5070"/>
                      <a:pt x="7681" y="3767"/>
                      <a:pt x="5240" y="3435"/>
                    </a:cubicBezTo>
                    <a:cubicBezTo>
                      <a:pt x="3228" y="3160"/>
                      <a:pt x="753" y="143"/>
                      <a:pt x="728" y="112"/>
                    </a:cubicBezTo>
                    <a:cubicBezTo>
                      <a:pt x="666" y="35"/>
                      <a:pt x="581" y="0"/>
                      <a:pt x="497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" name="Google Shape;405;p32"/>
              <p:cNvSpPr/>
              <p:nvPr/>
            </p:nvSpPr>
            <p:spPr>
              <a:xfrm>
                <a:off x="5305296" y="3778425"/>
                <a:ext cx="119361" cy="251441"/>
              </a:xfrm>
              <a:custGeom>
                <a:avLst/>
                <a:gdLst/>
                <a:ahLst/>
                <a:cxnLst/>
                <a:rect l="l" t="t" r="r" b="b"/>
                <a:pathLst>
                  <a:path w="6062" h="12770" extrusionOk="0">
                    <a:moveTo>
                      <a:pt x="2135" y="0"/>
                    </a:moveTo>
                    <a:cubicBezTo>
                      <a:pt x="1744" y="0"/>
                      <a:pt x="1353" y="156"/>
                      <a:pt x="989" y="488"/>
                    </a:cubicBezTo>
                    <a:cubicBezTo>
                      <a:pt x="1" y="1390"/>
                      <a:pt x="598" y="3433"/>
                      <a:pt x="829" y="4526"/>
                    </a:cubicBezTo>
                    <a:cubicBezTo>
                      <a:pt x="1240" y="6472"/>
                      <a:pt x="1544" y="8442"/>
                      <a:pt x="2225" y="10320"/>
                    </a:cubicBezTo>
                    <a:cubicBezTo>
                      <a:pt x="2498" y="11072"/>
                      <a:pt x="2820" y="12512"/>
                      <a:pt x="3758" y="12710"/>
                    </a:cubicBezTo>
                    <a:cubicBezTo>
                      <a:pt x="3947" y="12750"/>
                      <a:pt x="4121" y="12769"/>
                      <a:pt x="4282" y="12769"/>
                    </a:cubicBezTo>
                    <a:cubicBezTo>
                      <a:pt x="5523" y="12769"/>
                      <a:pt x="5964" y="11637"/>
                      <a:pt x="5999" y="10114"/>
                    </a:cubicBezTo>
                    <a:cubicBezTo>
                      <a:pt x="6062" y="7350"/>
                      <a:pt x="4779" y="3301"/>
                      <a:pt x="4493" y="2425"/>
                    </a:cubicBezTo>
                    <a:cubicBezTo>
                      <a:pt x="3994" y="896"/>
                      <a:pt x="3069" y="0"/>
                      <a:pt x="213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" name="Google Shape;406;p32"/>
              <p:cNvSpPr/>
              <p:nvPr/>
            </p:nvSpPr>
            <p:spPr>
              <a:xfrm>
                <a:off x="5300767" y="3772518"/>
                <a:ext cx="129777" cy="263255"/>
              </a:xfrm>
              <a:custGeom>
                <a:avLst/>
                <a:gdLst/>
                <a:ahLst/>
                <a:cxnLst/>
                <a:rect l="l" t="t" r="r" b="b"/>
                <a:pathLst>
                  <a:path w="6591" h="13370" extrusionOk="0">
                    <a:moveTo>
                      <a:pt x="2368" y="601"/>
                    </a:moveTo>
                    <a:cubicBezTo>
                      <a:pt x="2473" y="601"/>
                      <a:pt x="2576" y="616"/>
                      <a:pt x="2677" y="643"/>
                    </a:cubicBezTo>
                    <a:cubicBezTo>
                      <a:pt x="3397" y="833"/>
                      <a:pt x="4055" y="1646"/>
                      <a:pt x="4438" y="2819"/>
                    </a:cubicBezTo>
                    <a:cubicBezTo>
                      <a:pt x="4802" y="3935"/>
                      <a:pt x="5988" y="7788"/>
                      <a:pt x="5929" y="10407"/>
                    </a:cubicBezTo>
                    <a:cubicBezTo>
                      <a:pt x="5905" y="11483"/>
                      <a:pt x="5677" y="12199"/>
                      <a:pt x="5253" y="12536"/>
                    </a:cubicBezTo>
                    <a:cubicBezTo>
                      <a:pt x="5056" y="12692"/>
                      <a:pt x="4813" y="12770"/>
                      <a:pt x="4516" y="12770"/>
                    </a:cubicBezTo>
                    <a:cubicBezTo>
                      <a:pt x="4373" y="12770"/>
                      <a:pt x="4218" y="12752"/>
                      <a:pt x="4050" y="12716"/>
                    </a:cubicBezTo>
                    <a:cubicBezTo>
                      <a:pt x="3420" y="12582"/>
                      <a:pt x="3099" y="11607"/>
                      <a:pt x="2865" y="10894"/>
                    </a:cubicBezTo>
                    <a:cubicBezTo>
                      <a:pt x="2820" y="10758"/>
                      <a:pt x="2779" y="10630"/>
                      <a:pt x="2738" y="10518"/>
                    </a:cubicBezTo>
                    <a:cubicBezTo>
                      <a:pt x="2217" y="9078"/>
                      <a:pt x="1912" y="7545"/>
                      <a:pt x="1617" y="6063"/>
                    </a:cubicBezTo>
                    <a:cubicBezTo>
                      <a:pt x="1531" y="5630"/>
                      <a:pt x="1445" y="5196"/>
                      <a:pt x="1353" y="4764"/>
                    </a:cubicBezTo>
                    <a:lnTo>
                      <a:pt x="1272" y="4394"/>
                    </a:lnTo>
                    <a:cubicBezTo>
                      <a:pt x="1030" y="3321"/>
                      <a:pt x="663" y="1702"/>
                      <a:pt x="1422" y="1009"/>
                    </a:cubicBezTo>
                    <a:cubicBezTo>
                      <a:pt x="1719" y="739"/>
                      <a:pt x="2041" y="601"/>
                      <a:pt x="2368" y="601"/>
                    </a:cubicBezTo>
                    <a:close/>
                    <a:moveTo>
                      <a:pt x="2370" y="0"/>
                    </a:moveTo>
                    <a:cubicBezTo>
                      <a:pt x="1894" y="0"/>
                      <a:pt x="1426" y="193"/>
                      <a:pt x="1017" y="565"/>
                    </a:cubicBezTo>
                    <a:cubicBezTo>
                      <a:pt x="1" y="1493"/>
                      <a:pt x="413" y="3318"/>
                      <a:pt x="685" y="4526"/>
                    </a:cubicBezTo>
                    <a:lnTo>
                      <a:pt x="765" y="4888"/>
                    </a:lnTo>
                    <a:cubicBezTo>
                      <a:pt x="857" y="5318"/>
                      <a:pt x="942" y="5748"/>
                      <a:pt x="1027" y="6180"/>
                    </a:cubicBezTo>
                    <a:cubicBezTo>
                      <a:pt x="1326" y="7683"/>
                      <a:pt x="1636" y="9239"/>
                      <a:pt x="2173" y="10722"/>
                    </a:cubicBezTo>
                    <a:cubicBezTo>
                      <a:pt x="2212" y="10829"/>
                      <a:pt x="2251" y="10951"/>
                      <a:pt x="2294" y="11081"/>
                    </a:cubicBezTo>
                    <a:cubicBezTo>
                      <a:pt x="2573" y="11933"/>
                      <a:pt x="2956" y="13099"/>
                      <a:pt x="3926" y="13305"/>
                    </a:cubicBezTo>
                    <a:cubicBezTo>
                      <a:pt x="4120" y="13346"/>
                      <a:pt x="4316" y="13367"/>
                      <a:pt x="4513" y="13370"/>
                    </a:cubicBezTo>
                    <a:cubicBezTo>
                      <a:pt x="4948" y="13370"/>
                      <a:pt x="5321" y="13249"/>
                      <a:pt x="5625" y="13007"/>
                    </a:cubicBezTo>
                    <a:cubicBezTo>
                      <a:pt x="6197" y="12554"/>
                      <a:pt x="6500" y="11684"/>
                      <a:pt x="6530" y="10421"/>
                    </a:cubicBezTo>
                    <a:cubicBezTo>
                      <a:pt x="6590" y="7705"/>
                      <a:pt x="5381" y="3772"/>
                      <a:pt x="5009" y="2631"/>
                    </a:cubicBezTo>
                    <a:cubicBezTo>
                      <a:pt x="4557" y="1244"/>
                      <a:pt x="3763" y="307"/>
                      <a:pt x="2831" y="61"/>
                    </a:cubicBezTo>
                    <a:cubicBezTo>
                      <a:pt x="2677" y="20"/>
                      <a:pt x="2523" y="0"/>
                      <a:pt x="2370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" name="Google Shape;407;p32"/>
              <p:cNvSpPr/>
              <p:nvPr/>
            </p:nvSpPr>
            <p:spPr>
              <a:xfrm>
                <a:off x="5397819" y="3800183"/>
                <a:ext cx="119361" cy="251441"/>
              </a:xfrm>
              <a:custGeom>
                <a:avLst/>
                <a:gdLst/>
                <a:ahLst/>
                <a:cxnLst/>
                <a:rect l="l" t="t" r="r" b="b"/>
                <a:pathLst>
                  <a:path w="6062" h="12770" extrusionOk="0">
                    <a:moveTo>
                      <a:pt x="2134" y="0"/>
                    </a:moveTo>
                    <a:cubicBezTo>
                      <a:pt x="1744" y="0"/>
                      <a:pt x="1352" y="156"/>
                      <a:pt x="989" y="488"/>
                    </a:cubicBezTo>
                    <a:cubicBezTo>
                      <a:pt x="0" y="1390"/>
                      <a:pt x="598" y="3432"/>
                      <a:pt x="829" y="4526"/>
                    </a:cubicBezTo>
                    <a:cubicBezTo>
                      <a:pt x="1240" y="6470"/>
                      <a:pt x="1544" y="8441"/>
                      <a:pt x="2225" y="10320"/>
                    </a:cubicBezTo>
                    <a:cubicBezTo>
                      <a:pt x="2497" y="11072"/>
                      <a:pt x="2820" y="12513"/>
                      <a:pt x="3758" y="12711"/>
                    </a:cubicBezTo>
                    <a:cubicBezTo>
                      <a:pt x="3946" y="12750"/>
                      <a:pt x="4121" y="12769"/>
                      <a:pt x="4281" y="12769"/>
                    </a:cubicBezTo>
                    <a:cubicBezTo>
                      <a:pt x="5523" y="12769"/>
                      <a:pt x="5965" y="11636"/>
                      <a:pt x="5999" y="10114"/>
                    </a:cubicBezTo>
                    <a:cubicBezTo>
                      <a:pt x="6061" y="7349"/>
                      <a:pt x="4780" y="3301"/>
                      <a:pt x="4493" y="2424"/>
                    </a:cubicBezTo>
                    <a:cubicBezTo>
                      <a:pt x="3994" y="896"/>
                      <a:pt x="3069" y="0"/>
                      <a:pt x="213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" name="Google Shape;408;p32"/>
              <p:cNvSpPr/>
              <p:nvPr/>
            </p:nvSpPr>
            <p:spPr>
              <a:xfrm>
                <a:off x="5393270" y="3794256"/>
                <a:ext cx="129796" cy="263255"/>
              </a:xfrm>
              <a:custGeom>
                <a:avLst/>
                <a:gdLst/>
                <a:ahLst/>
                <a:cxnLst/>
                <a:rect l="l" t="t" r="r" b="b"/>
                <a:pathLst>
                  <a:path w="6592" h="13370" extrusionOk="0">
                    <a:moveTo>
                      <a:pt x="2369" y="602"/>
                    </a:moveTo>
                    <a:cubicBezTo>
                      <a:pt x="2472" y="602"/>
                      <a:pt x="2577" y="616"/>
                      <a:pt x="2676" y="643"/>
                    </a:cubicBezTo>
                    <a:cubicBezTo>
                      <a:pt x="3397" y="832"/>
                      <a:pt x="4056" y="1646"/>
                      <a:pt x="4438" y="2818"/>
                    </a:cubicBezTo>
                    <a:cubicBezTo>
                      <a:pt x="4803" y="3938"/>
                      <a:pt x="5989" y="7792"/>
                      <a:pt x="5930" y="10408"/>
                    </a:cubicBezTo>
                    <a:cubicBezTo>
                      <a:pt x="5905" y="11484"/>
                      <a:pt x="5678" y="12201"/>
                      <a:pt x="5253" y="12536"/>
                    </a:cubicBezTo>
                    <a:cubicBezTo>
                      <a:pt x="5056" y="12692"/>
                      <a:pt x="4814" y="12770"/>
                      <a:pt x="4517" y="12770"/>
                    </a:cubicBezTo>
                    <a:cubicBezTo>
                      <a:pt x="4374" y="12770"/>
                      <a:pt x="4219" y="12752"/>
                      <a:pt x="4050" y="12716"/>
                    </a:cubicBezTo>
                    <a:cubicBezTo>
                      <a:pt x="3420" y="12583"/>
                      <a:pt x="3099" y="11608"/>
                      <a:pt x="2865" y="10895"/>
                    </a:cubicBezTo>
                    <a:cubicBezTo>
                      <a:pt x="2820" y="10758"/>
                      <a:pt x="2778" y="10631"/>
                      <a:pt x="2738" y="10518"/>
                    </a:cubicBezTo>
                    <a:cubicBezTo>
                      <a:pt x="2216" y="9078"/>
                      <a:pt x="1911" y="7543"/>
                      <a:pt x="1616" y="6061"/>
                    </a:cubicBezTo>
                    <a:cubicBezTo>
                      <a:pt x="1531" y="5628"/>
                      <a:pt x="1444" y="5196"/>
                      <a:pt x="1353" y="4764"/>
                    </a:cubicBezTo>
                    <a:lnTo>
                      <a:pt x="1272" y="4397"/>
                    </a:lnTo>
                    <a:cubicBezTo>
                      <a:pt x="1029" y="3324"/>
                      <a:pt x="664" y="1703"/>
                      <a:pt x="1423" y="1010"/>
                    </a:cubicBezTo>
                    <a:cubicBezTo>
                      <a:pt x="1718" y="740"/>
                      <a:pt x="2041" y="602"/>
                      <a:pt x="2368" y="602"/>
                    </a:cubicBezTo>
                    <a:close/>
                    <a:moveTo>
                      <a:pt x="2369" y="0"/>
                    </a:moveTo>
                    <a:cubicBezTo>
                      <a:pt x="1893" y="0"/>
                      <a:pt x="1425" y="193"/>
                      <a:pt x="1017" y="566"/>
                    </a:cubicBezTo>
                    <a:cubicBezTo>
                      <a:pt x="0" y="1493"/>
                      <a:pt x="413" y="3319"/>
                      <a:pt x="685" y="4528"/>
                    </a:cubicBezTo>
                    <a:lnTo>
                      <a:pt x="765" y="4887"/>
                    </a:lnTo>
                    <a:cubicBezTo>
                      <a:pt x="856" y="5318"/>
                      <a:pt x="942" y="5747"/>
                      <a:pt x="1027" y="6177"/>
                    </a:cubicBezTo>
                    <a:cubicBezTo>
                      <a:pt x="1326" y="7682"/>
                      <a:pt x="1635" y="9238"/>
                      <a:pt x="2172" y="10722"/>
                    </a:cubicBezTo>
                    <a:cubicBezTo>
                      <a:pt x="2211" y="10830"/>
                      <a:pt x="2250" y="10951"/>
                      <a:pt x="2294" y="11081"/>
                    </a:cubicBezTo>
                    <a:cubicBezTo>
                      <a:pt x="2573" y="11934"/>
                      <a:pt x="2956" y="13100"/>
                      <a:pt x="3926" y="13304"/>
                    </a:cubicBezTo>
                    <a:cubicBezTo>
                      <a:pt x="4119" y="13347"/>
                      <a:pt x="4316" y="13368"/>
                      <a:pt x="4514" y="13370"/>
                    </a:cubicBezTo>
                    <a:cubicBezTo>
                      <a:pt x="4949" y="13370"/>
                      <a:pt x="5321" y="13249"/>
                      <a:pt x="5626" y="13007"/>
                    </a:cubicBezTo>
                    <a:cubicBezTo>
                      <a:pt x="6197" y="12554"/>
                      <a:pt x="6501" y="11684"/>
                      <a:pt x="6529" y="10421"/>
                    </a:cubicBezTo>
                    <a:cubicBezTo>
                      <a:pt x="6591" y="7709"/>
                      <a:pt x="5382" y="3773"/>
                      <a:pt x="5009" y="2631"/>
                    </a:cubicBezTo>
                    <a:cubicBezTo>
                      <a:pt x="4557" y="1244"/>
                      <a:pt x="3762" y="307"/>
                      <a:pt x="2830" y="61"/>
                    </a:cubicBezTo>
                    <a:cubicBezTo>
                      <a:pt x="2677" y="20"/>
                      <a:pt x="2522" y="0"/>
                      <a:pt x="2369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" name="Google Shape;409;p32"/>
              <p:cNvSpPr/>
              <p:nvPr/>
            </p:nvSpPr>
            <p:spPr>
              <a:xfrm>
                <a:off x="6234664" y="4064659"/>
                <a:ext cx="190245" cy="261877"/>
              </a:xfrm>
              <a:custGeom>
                <a:avLst/>
                <a:gdLst/>
                <a:ahLst/>
                <a:cxnLst/>
                <a:rect l="l" t="t" r="r" b="b"/>
                <a:pathLst>
                  <a:path w="9662" h="13300" extrusionOk="0">
                    <a:moveTo>
                      <a:pt x="7147" y="0"/>
                    </a:moveTo>
                    <a:cubicBezTo>
                      <a:pt x="6326" y="0"/>
                      <a:pt x="5413" y="557"/>
                      <a:pt x="4636" y="1636"/>
                    </a:cubicBezTo>
                    <a:cubicBezTo>
                      <a:pt x="4048" y="2451"/>
                      <a:pt x="1375" y="6237"/>
                      <a:pt x="528" y="9296"/>
                    </a:cubicBezTo>
                    <a:cubicBezTo>
                      <a:pt x="0" y="11199"/>
                      <a:pt x="179" y="12820"/>
                      <a:pt x="2006" y="13269"/>
                    </a:cubicBezTo>
                    <a:cubicBezTo>
                      <a:pt x="2091" y="13290"/>
                      <a:pt x="2175" y="13300"/>
                      <a:pt x="2257" y="13300"/>
                    </a:cubicBezTo>
                    <a:cubicBezTo>
                      <a:pt x="3180" y="13300"/>
                      <a:pt x="3905" y="12056"/>
                      <a:pt x="4394" y="11426"/>
                    </a:cubicBezTo>
                    <a:cubicBezTo>
                      <a:pt x="5723" y="9712"/>
                      <a:pt x="6691" y="7707"/>
                      <a:pt x="7763" y="5785"/>
                    </a:cubicBezTo>
                    <a:cubicBezTo>
                      <a:pt x="8364" y="4704"/>
                      <a:pt x="9662" y="2769"/>
                      <a:pt x="8928" y="1282"/>
                    </a:cubicBezTo>
                    <a:cubicBezTo>
                      <a:pt x="8503" y="420"/>
                      <a:pt x="7860" y="0"/>
                      <a:pt x="714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410;p32"/>
              <p:cNvSpPr/>
              <p:nvPr/>
            </p:nvSpPr>
            <p:spPr>
              <a:xfrm>
                <a:off x="6231769" y="4058732"/>
                <a:ext cx="198357" cy="273750"/>
              </a:xfrm>
              <a:custGeom>
                <a:avLst/>
                <a:gdLst/>
                <a:ahLst/>
                <a:cxnLst/>
                <a:rect l="l" t="t" r="r" b="b"/>
                <a:pathLst>
                  <a:path w="10074" h="13903" extrusionOk="0">
                    <a:moveTo>
                      <a:pt x="7290" y="602"/>
                    </a:moveTo>
                    <a:cubicBezTo>
                      <a:pt x="7333" y="602"/>
                      <a:pt x="7375" y="604"/>
                      <a:pt x="7416" y="607"/>
                    </a:cubicBezTo>
                    <a:cubicBezTo>
                      <a:pt x="7991" y="655"/>
                      <a:pt x="8472" y="1039"/>
                      <a:pt x="8806" y="1716"/>
                    </a:cubicBezTo>
                    <a:cubicBezTo>
                      <a:pt x="9394" y="2906"/>
                      <a:pt x="8467" y="4514"/>
                      <a:pt x="7854" y="5578"/>
                    </a:cubicBezTo>
                    <a:cubicBezTo>
                      <a:pt x="7779" y="5707"/>
                      <a:pt x="7709" y="5829"/>
                      <a:pt x="7646" y="5941"/>
                    </a:cubicBezTo>
                    <a:cubicBezTo>
                      <a:pt x="7409" y="6367"/>
                      <a:pt x="7176" y="6798"/>
                      <a:pt x="6943" y="7228"/>
                    </a:cubicBezTo>
                    <a:cubicBezTo>
                      <a:pt x="6148" y="8703"/>
                      <a:pt x="5324" y="10228"/>
                      <a:pt x="4304" y="11543"/>
                    </a:cubicBezTo>
                    <a:cubicBezTo>
                      <a:pt x="4225" y="11646"/>
                      <a:pt x="4138" y="11764"/>
                      <a:pt x="4047" y="11891"/>
                    </a:cubicBezTo>
                    <a:cubicBezTo>
                      <a:pt x="3610" y="12495"/>
                      <a:pt x="3025" y="13299"/>
                      <a:pt x="2398" y="13299"/>
                    </a:cubicBezTo>
                    <a:cubicBezTo>
                      <a:pt x="2341" y="13299"/>
                      <a:pt x="2283" y="13293"/>
                      <a:pt x="2226" y="13279"/>
                    </a:cubicBezTo>
                    <a:cubicBezTo>
                      <a:pt x="1639" y="13135"/>
                      <a:pt x="1234" y="12862"/>
                      <a:pt x="991" y="12446"/>
                    </a:cubicBezTo>
                    <a:cubicBezTo>
                      <a:pt x="633" y="11836"/>
                      <a:pt x="624" y="10904"/>
                      <a:pt x="964" y="9678"/>
                    </a:cubicBezTo>
                    <a:cubicBezTo>
                      <a:pt x="1770" y="6773"/>
                      <a:pt x="4278" y="3153"/>
                      <a:pt x="5027" y="2112"/>
                    </a:cubicBezTo>
                    <a:cubicBezTo>
                      <a:pt x="5724" y="1145"/>
                      <a:pt x="6544" y="602"/>
                      <a:pt x="7290" y="602"/>
                    </a:cubicBezTo>
                    <a:close/>
                    <a:moveTo>
                      <a:pt x="7294" y="1"/>
                    </a:moveTo>
                    <a:cubicBezTo>
                      <a:pt x="6344" y="1"/>
                      <a:pt x="5353" y="632"/>
                      <a:pt x="4539" y="1761"/>
                    </a:cubicBezTo>
                    <a:cubicBezTo>
                      <a:pt x="3775" y="2821"/>
                      <a:pt x="1217" y="6516"/>
                      <a:pt x="384" y="9516"/>
                    </a:cubicBezTo>
                    <a:cubicBezTo>
                      <a:pt x="0" y="10905"/>
                      <a:pt x="30" y="11993"/>
                      <a:pt x="472" y="12749"/>
                    </a:cubicBezTo>
                    <a:cubicBezTo>
                      <a:pt x="798" y="13305"/>
                      <a:pt x="1339" y="13679"/>
                      <a:pt x="2082" y="13862"/>
                    </a:cubicBezTo>
                    <a:cubicBezTo>
                      <a:pt x="2188" y="13888"/>
                      <a:pt x="2297" y="13902"/>
                      <a:pt x="2406" y="13902"/>
                    </a:cubicBezTo>
                    <a:cubicBezTo>
                      <a:pt x="3333" y="13902"/>
                      <a:pt x="4046" y="12918"/>
                      <a:pt x="4534" y="12243"/>
                    </a:cubicBezTo>
                    <a:cubicBezTo>
                      <a:pt x="4621" y="12123"/>
                      <a:pt x="4702" y="12010"/>
                      <a:pt x="4778" y="11911"/>
                    </a:cubicBezTo>
                    <a:cubicBezTo>
                      <a:pt x="5829" y="10557"/>
                      <a:pt x="6665" y="9011"/>
                      <a:pt x="7472" y="7514"/>
                    </a:cubicBezTo>
                    <a:cubicBezTo>
                      <a:pt x="7704" y="7086"/>
                      <a:pt x="7934" y="6657"/>
                      <a:pt x="8172" y="6232"/>
                    </a:cubicBezTo>
                    <a:lnTo>
                      <a:pt x="8374" y="5877"/>
                    </a:lnTo>
                    <a:cubicBezTo>
                      <a:pt x="9051" y="4703"/>
                      <a:pt x="10073" y="2928"/>
                      <a:pt x="9344" y="1450"/>
                    </a:cubicBezTo>
                    <a:cubicBezTo>
                      <a:pt x="8919" y="585"/>
                      <a:pt x="8252" y="73"/>
                      <a:pt x="7466" y="8"/>
                    </a:cubicBezTo>
                    <a:cubicBezTo>
                      <a:pt x="7409" y="3"/>
                      <a:pt x="7351" y="1"/>
                      <a:pt x="7294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411;p32"/>
              <p:cNvSpPr/>
              <p:nvPr/>
            </p:nvSpPr>
            <p:spPr>
              <a:xfrm>
                <a:off x="6327029" y="4148006"/>
                <a:ext cx="142871" cy="196683"/>
              </a:xfrm>
              <a:custGeom>
                <a:avLst/>
                <a:gdLst/>
                <a:ahLst/>
                <a:cxnLst/>
                <a:rect l="l" t="t" r="r" b="b"/>
                <a:pathLst>
                  <a:path w="7256" h="9989" extrusionOk="0">
                    <a:moveTo>
                      <a:pt x="5368" y="1"/>
                    </a:moveTo>
                    <a:cubicBezTo>
                      <a:pt x="4751" y="1"/>
                      <a:pt x="4066" y="418"/>
                      <a:pt x="3482" y="1229"/>
                    </a:cubicBezTo>
                    <a:cubicBezTo>
                      <a:pt x="3041" y="1842"/>
                      <a:pt x="1033" y="4685"/>
                      <a:pt x="397" y="6981"/>
                    </a:cubicBezTo>
                    <a:cubicBezTo>
                      <a:pt x="1" y="8410"/>
                      <a:pt x="136" y="9628"/>
                      <a:pt x="1508" y="9966"/>
                    </a:cubicBezTo>
                    <a:cubicBezTo>
                      <a:pt x="1571" y="9981"/>
                      <a:pt x="1634" y="9989"/>
                      <a:pt x="1695" y="9989"/>
                    </a:cubicBezTo>
                    <a:cubicBezTo>
                      <a:pt x="2388" y="9989"/>
                      <a:pt x="2933" y="9055"/>
                      <a:pt x="3300" y="8581"/>
                    </a:cubicBezTo>
                    <a:cubicBezTo>
                      <a:pt x="4299" y="7294"/>
                      <a:pt x="5026" y="5789"/>
                      <a:pt x="5829" y="4346"/>
                    </a:cubicBezTo>
                    <a:cubicBezTo>
                      <a:pt x="6282" y="3534"/>
                      <a:pt x="7256" y="2080"/>
                      <a:pt x="6706" y="963"/>
                    </a:cubicBezTo>
                    <a:cubicBezTo>
                      <a:pt x="6386" y="316"/>
                      <a:pt x="5903" y="1"/>
                      <a:pt x="536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32"/>
              <p:cNvSpPr/>
              <p:nvPr/>
            </p:nvSpPr>
            <p:spPr>
              <a:xfrm>
                <a:off x="6323347" y="4142099"/>
                <a:ext cx="152145" cy="208517"/>
              </a:xfrm>
              <a:custGeom>
                <a:avLst/>
                <a:gdLst/>
                <a:ahLst/>
                <a:cxnLst/>
                <a:rect l="l" t="t" r="r" b="b"/>
                <a:pathLst>
                  <a:path w="7727" h="10590" extrusionOk="0">
                    <a:moveTo>
                      <a:pt x="5548" y="601"/>
                    </a:moveTo>
                    <a:cubicBezTo>
                      <a:pt x="5579" y="601"/>
                      <a:pt x="5610" y="602"/>
                      <a:pt x="5641" y="605"/>
                    </a:cubicBezTo>
                    <a:cubicBezTo>
                      <a:pt x="6045" y="638"/>
                      <a:pt x="6385" y="912"/>
                      <a:pt x="6623" y="1396"/>
                    </a:cubicBezTo>
                    <a:cubicBezTo>
                      <a:pt x="7047" y="2253"/>
                      <a:pt x="6363" y="3440"/>
                      <a:pt x="5911" y="4225"/>
                    </a:cubicBezTo>
                    <a:lnTo>
                      <a:pt x="5754" y="4499"/>
                    </a:lnTo>
                    <a:cubicBezTo>
                      <a:pt x="5575" y="4820"/>
                      <a:pt x="5400" y="5145"/>
                      <a:pt x="5224" y="5469"/>
                    </a:cubicBezTo>
                    <a:cubicBezTo>
                      <a:pt x="4629" y="6574"/>
                      <a:pt x="4011" y="7714"/>
                      <a:pt x="3250" y="8696"/>
                    </a:cubicBezTo>
                    <a:cubicBezTo>
                      <a:pt x="3190" y="8773"/>
                      <a:pt x="3126" y="8863"/>
                      <a:pt x="3056" y="8959"/>
                    </a:cubicBezTo>
                    <a:cubicBezTo>
                      <a:pt x="2737" y="9400"/>
                      <a:pt x="2307" y="9985"/>
                      <a:pt x="1873" y="9985"/>
                    </a:cubicBezTo>
                    <a:cubicBezTo>
                      <a:pt x="1838" y="9985"/>
                      <a:pt x="1802" y="9981"/>
                      <a:pt x="1767" y="9973"/>
                    </a:cubicBezTo>
                    <a:cubicBezTo>
                      <a:pt x="1346" y="9870"/>
                      <a:pt x="1058" y="9677"/>
                      <a:pt x="886" y="9382"/>
                    </a:cubicBezTo>
                    <a:cubicBezTo>
                      <a:pt x="628" y="8941"/>
                      <a:pt x="624" y="8262"/>
                      <a:pt x="873" y="7361"/>
                    </a:cubicBezTo>
                    <a:lnTo>
                      <a:pt x="874" y="7361"/>
                    </a:lnTo>
                    <a:cubicBezTo>
                      <a:pt x="1474" y="5194"/>
                      <a:pt x="3352" y="2483"/>
                      <a:pt x="3913" y="1704"/>
                    </a:cubicBezTo>
                    <a:cubicBezTo>
                      <a:pt x="4413" y="1010"/>
                      <a:pt x="5017" y="601"/>
                      <a:pt x="5548" y="601"/>
                    </a:cubicBezTo>
                    <a:close/>
                    <a:moveTo>
                      <a:pt x="5561" y="0"/>
                    </a:moveTo>
                    <a:cubicBezTo>
                      <a:pt x="4827" y="0"/>
                      <a:pt x="4052" y="483"/>
                      <a:pt x="3425" y="1353"/>
                    </a:cubicBezTo>
                    <a:cubicBezTo>
                      <a:pt x="2850" y="2152"/>
                      <a:pt x="922" y="4937"/>
                      <a:pt x="293" y="7201"/>
                    </a:cubicBezTo>
                    <a:cubicBezTo>
                      <a:pt x="0" y="8264"/>
                      <a:pt x="24" y="9100"/>
                      <a:pt x="368" y="9687"/>
                    </a:cubicBezTo>
                    <a:cubicBezTo>
                      <a:pt x="623" y="10121"/>
                      <a:pt x="1045" y="10414"/>
                      <a:pt x="1624" y="10556"/>
                    </a:cubicBezTo>
                    <a:cubicBezTo>
                      <a:pt x="1709" y="10578"/>
                      <a:pt x="1798" y="10589"/>
                      <a:pt x="1887" y="10589"/>
                    </a:cubicBezTo>
                    <a:cubicBezTo>
                      <a:pt x="2618" y="10589"/>
                      <a:pt x="3166" y="9831"/>
                      <a:pt x="3542" y="9311"/>
                    </a:cubicBezTo>
                    <a:cubicBezTo>
                      <a:pt x="3607" y="9221"/>
                      <a:pt x="3669" y="9137"/>
                      <a:pt x="3725" y="9065"/>
                    </a:cubicBezTo>
                    <a:cubicBezTo>
                      <a:pt x="4517" y="8044"/>
                      <a:pt x="5145" y="6880"/>
                      <a:pt x="5753" y="5754"/>
                    </a:cubicBezTo>
                    <a:cubicBezTo>
                      <a:pt x="5927" y="5433"/>
                      <a:pt x="6102" y="5111"/>
                      <a:pt x="6280" y="4792"/>
                    </a:cubicBezTo>
                    <a:lnTo>
                      <a:pt x="6431" y="4525"/>
                    </a:lnTo>
                    <a:cubicBezTo>
                      <a:pt x="6947" y="3630"/>
                      <a:pt x="7726" y="2277"/>
                      <a:pt x="7162" y="1130"/>
                    </a:cubicBezTo>
                    <a:cubicBezTo>
                      <a:pt x="6830" y="456"/>
                      <a:pt x="6307" y="57"/>
                      <a:pt x="5690" y="5"/>
                    </a:cubicBezTo>
                    <a:cubicBezTo>
                      <a:pt x="5647" y="2"/>
                      <a:pt x="5604" y="0"/>
                      <a:pt x="5561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32"/>
              <p:cNvSpPr/>
              <p:nvPr/>
            </p:nvSpPr>
            <p:spPr>
              <a:xfrm>
                <a:off x="5947386" y="3986785"/>
                <a:ext cx="236378" cy="225352"/>
              </a:xfrm>
              <a:custGeom>
                <a:avLst/>
                <a:gdLst/>
                <a:ahLst/>
                <a:cxnLst/>
                <a:rect l="l" t="t" r="r" b="b"/>
                <a:pathLst>
                  <a:path w="12005" h="11445" extrusionOk="0">
                    <a:moveTo>
                      <a:pt x="12004" y="0"/>
                    </a:moveTo>
                    <a:cubicBezTo>
                      <a:pt x="12004" y="0"/>
                      <a:pt x="9345" y="1548"/>
                      <a:pt x="7107" y="1548"/>
                    </a:cubicBezTo>
                    <a:cubicBezTo>
                      <a:pt x="6708" y="1548"/>
                      <a:pt x="6323" y="1499"/>
                      <a:pt x="5968" y="1383"/>
                    </a:cubicBezTo>
                    <a:cubicBezTo>
                      <a:pt x="5227" y="1141"/>
                      <a:pt x="4573" y="1039"/>
                      <a:pt x="3990" y="1039"/>
                    </a:cubicBezTo>
                    <a:cubicBezTo>
                      <a:pt x="2729" y="1039"/>
                      <a:pt x="1805" y="1517"/>
                      <a:pt x="1071" y="2088"/>
                    </a:cubicBezTo>
                    <a:cubicBezTo>
                      <a:pt x="1" y="2922"/>
                      <a:pt x="1153" y="8031"/>
                      <a:pt x="834" y="9475"/>
                    </a:cubicBezTo>
                    <a:cubicBezTo>
                      <a:pt x="547" y="10779"/>
                      <a:pt x="1217" y="11444"/>
                      <a:pt x="2420" y="11444"/>
                    </a:cubicBezTo>
                    <a:cubicBezTo>
                      <a:pt x="2549" y="11444"/>
                      <a:pt x="2683" y="11437"/>
                      <a:pt x="2824" y="11422"/>
                    </a:cubicBezTo>
                    <a:cubicBezTo>
                      <a:pt x="4276" y="11263"/>
                      <a:pt x="5299" y="9423"/>
                      <a:pt x="5344" y="7722"/>
                    </a:cubicBezTo>
                    <a:cubicBezTo>
                      <a:pt x="5387" y="6082"/>
                      <a:pt x="5319" y="5533"/>
                      <a:pt x="5618" y="5533"/>
                    </a:cubicBezTo>
                    <a:cubicBezTo>
                      <a:pt x="5629" y="5533"/>
                      <a:pt x="5641" y="5533"/>
                      <a:pt x="5653" y="5535"/>
                    </a:cubicBezTo>
                    <a:cubicBezTo>
                      <a:pt x="5966" y="5572"/>
                      <a:pt x="8473" y="6036"/>
                      <a:pt x="9507" y="6036"/>
                    </a:cubicBezTo>
                    <a:cubicBezTo>
                      <a:pt x="9586" y="6036"/>
                      <a:pt x="9658" y="6033"/>
                      <a:pt x="9718" y="6027"/>
                    </a:cubicBezTo>
                    <a:cubicBezTo>
                      <a:pt x="10564" y="5943"/>
                      <a:pt x="12004" y="1"/>
                      <a:pt x="1200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" name="Google Shape;414;p32"/>
              <p:cNvSpPr/>
              <p:nvPr/>
            </p:nvSpPr>
            <p:spPr>
              <a:xfrm>
                <a:off x="5950379" y="3980858"/>
                <a:ext cx="240080" cy="237205"/>
              </a:xfrm>
              <a:custGeom>
                <a:avLst/>
                <a:gdLst/>
                <a:ahLst/>
                <a:cxnLst/>
                <a:rect l="l" t="t" r="r" b="b"/>
                <a:pathLst>
                  <a:path w="12193" h="12047" extrusionOk="0">
                    <a:moveTo>
                      <a:pt x="11397" y="882"/>
                    </a:moveTo>
                    <a:lnTo>
                      <a:pt x="11397" y="882"/>
                    </a:lnTo>
                    <a:cubicBezTo>
                      <a:pt x="10769" y="3323"/>
                      <a:pt x="9926" y="5837"/>
                      <a:pt x="9538" y="6028"/>
                    </a:cubicBezTo>
                    <a:cubicBezTo>
                      <a:pt x="9485" y="6033"/>
                      <a:pt x="9421" y="6036"/>
                      <a:pt x="9350" y="6036"/>
                    </a:cubicBezTo>
                    <a:cubicBezTo>
                      <a:pt x="8576" y="6036"/>
                      <a:pt x="6826" y="5746"/>
                      <a:pt x="6043" y="5617"/>
                    </a:cubicBezTo>
                    <a:cubicBezTo>
                      <a:pt x="5790" y="5575"/>
                      <a:pt x="5609" y="5545"/>
                      <a:pt x="5536" y="5537"/>
                    </a:cubicBezTo>
                    <a:cubicBezTo>
                      <a:pt x="5513" y="5534"/>
                      <a:pt x="5490" y="5533"/>
                      <a:pt x="5469" y="5533"/>
                    </a:cubicBezTo>
                    <a:cubicBezTo>
                      <a:pt x="5322" y="5533"/>
                      <a:pt x="5220" y="5591"/>
                      <a:pt x="5158" y="5645"/>
                    </a:cubicBezTo>
                    <a:cubicBezTo>
                      <a:pt x="4927" y="5847"/>
                      <a:pt x="4922" y="6201"/>
                      <a:pt x="4908" y="7150"/>
                    </a:cubicBezTo>
                    <a:cubicBezTo>
                      <a:pt x="4904" y="7395"/>
                      <a:pt x="4901" y="7682"/>
                      <a:pt x="4891" y="8015"/>
                    </a:cubicBezTo>
                    <a:cubicBezTo>
                      <a:pt x="4851" y="9547"/>
                      <a:pt x="3937" y="11283"/>
                      <a:pt x="2639" y="11424"/>
                    </a:cubicBezTo>
                    <a:cubicBezTo>
                      <a:pt x="2511" y="11438"/>
                      <a:pt x="2389" y="11444"/>
                      <a:pt x="2273" y="11444"/>
                    </a:cubicBezTo>
                    <a:cubicBezTo>
                      <a:pt x="1768" y="11444"/>
                      <a:pt x="1378" y="11315"/>
                      <a:pt x="1156" y="11069"/>
                    </a:cubicBezTo>
                    <a:cubicBezTo>
                      <a:pt x="916" y="10801"/>
                      <a:pt x="855" y="10388"/>
                      <a:pt x="975" y="9840"/>
                    </a:cubicBezTo>
                    <a:cubicBezTo>
                      <a:pt x="1108" y="9241"/>
                      <a:pt x="1015" y="8164"/>
                      <a:pt x="907" y="6917"/>
                    </a:cubicBezTo>
                    <a:cubicBezTo>
                      <a:pt x="766" y="5281"/>
                      <a:pt x="573" y="3040"/>
                      <a:pt x="1104" y="2626"/>
                    </a:cubicBezTo>
                    <a:cubicBezTo>
                      <a:pt x="1695" y="2165"/>
                      <a:pt x="2558" y="1643"/>
                      <a:pt x="3846" y="1643"/>
                    </a:cubicBezTo>
                    <a:cubicBezTo>
                      <a:pt x="4391" y="1643"/>
                      <a:pt x="5012" y="1738"/>
                      <a:pt x="5722" y="1968"/>
                    </a:cubicBezTo>
                    <a:cubicBezTo>
                      <a:pt x="6109" y="2094"/>
                      <a:pt x="6526" y="2148"/>
                      <a:pt x="6956" y="2148"/>
                    </a:cubicBezTo>
                    <a:cubicBezTo>
                      <a:pt x="8619" y="2148"/>
                      <a:pt x="10464" y="1349"/>
                      <a:pt x="11397" y="882"/>
                    </a:cubicBezTo>
                    <a:close/>
                    <a:moveTo>
                      <a:pt x="11851" y="0"/>
                    </a:moveTo>
                    <a:cubicBezTo>
                      <a:pt x="11801" y="0"/>
                      <a:pt x="11750" y="13"/>
                      <a:pt x="11700" y="42"/>
                    </a:cubicBezTo>
                    <a:cubicBezTo>
                      <a:pt x="11670" y="60"/>
                      <a:pt x="9080" y="1550"/>
                      <a:pt x="6960" y="1550"/>
                    </a:cubicBezTo>
                    <a:cubicBezTo>
                      <a:pt x="6590" y="1550"/>
                      <a:pt x="6234" y="1505"/>
                      <a:pt x="5909" y="1398"/>
                    </a:cubicBezTo>
                    <a:cubicBezTo>
                      <a:pt x="5126" y="1142"/>
                      <a:pt x="4437" y="1039"/>
                      <a:pt x="3831" y="1039"/>
                    </a:cubicBezTo>
                    <a:cubicBezTo>
                      <a:pt x="2382" y="1039"/>
                      <a:pt x="1404" y="1631"/>
                      <a:pt x="736" y="2152"/>
                    </a:cubicBezTo>
                    <a:cubicBezTo>
                      <a:pt x="0" y="2724"/>
                      <a:pt x="89" y="4431"/>
                      <a:pt x="309" y="6969"/>
                    </a:cubicBezTo>
                    <a:cubicBezTo>
                      <a:pt x="408" y="8117"/>
                      <a:pt x="501" y="9202"/>
                      <a:pt x="389" y="9711"/>
                    </a:cubicBezTo>
                    <a:cubicBezTo>
                      <a:pt x="184" y="10640"/>
                      <a:pt x="451" y="11181"/>
                      <a:pt x="709" y="11470"/>
                    </a:cubicBezTo>
                    <a:cubicBezTo>
                      <a:pt x="1051" y="11851"/>
                      <a:pt x="1583" y="12046"/>
                      <a:pt x="2266" y="12046"/>
                    </a:cubicBezTo>
                    <a:cubicBezTo>
                      <a:pt x="2412" y="12045"/>
                      <a:pt x="2558" y="12037"/>
                      <a:pt x="2704" y="12021"/>
                    </a:cubicBezTo>
                    <a:cubicBezTo>
                      <a:pt x="4366" y="11840"/>
                      <a:pt x="5446" y="9809"/>
                      <a:pt x="5492" y="8031"/>
                    </a:cubicBezTo>
                    <a:cubicBezTo>
                      <a:pt x="5501" y="7697"/>
                      <a:pt x="5505" y="7408"/>
                      <a:pt x="5509" y="7159"/>
                    </a:cubicBezTo>
                    <a:cubicBezTo>
                      <a:pt x="5515" y="6714"/>
                      <a:pt x="5521" y="6321"/>
                      <a:pt x="5553" y="6147"/>
                    </a:cubicBezTo>
                    <a:cubicBezTo>
                      <a:pt x="5642" y="6161"/>
                      <a:pt x="5777" y="6183"/>
                      <a:pt x="5944" y="6211"/>
                    </a:cubicBezTo>
                    <a:cubicBezTo>
                      <a:pt x="7309" y="6437"/>
                      <a:pt x="8650" y="6637"/>
                      <a:pt x="9368" y="6637"/>
                    </a:cubicBezTo>
                    <a:cubicBezTo>
                      <a:pt x="9453" y="6637"/>
                      <a:pt x="9529" y="6634"/>
                      <a:pt x="9596" y="6628"/>
                    </a:cubicBezTo>
                    <a:cubicBezTo>
                      <a:pt x="10470" y="6541"/>
                      <a:pt x="11463" y="3179"/>
                      <a:pt x="12144" y="372"/>
                    </a:cubicBezTo>
                    <a:cubicBezTo>
                      <a:pt x="12192" y="171"/>
                      <a:pt x="12033" y="0"/>
                      <a:pt x="11851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" name="Google Shape;415;p32"/>
              <p:cNvSpPr/>
              <p:nvPr/>
            </p:nvSpPr>
            <p:spPr>
              <a:xfrm>
                <a:off x="6193196" y="3960558"/>
                <a:ext cx="190264" cy="261897"/>
              </a:xfrm>
              <a:custGeom>
                <a:avLst/>
                <a:gdLst/>
                <a:ahLst/>
                <a:cxnLst/>
                <a:rect l="l" t="t" r="r" b="b"/>
                <a:pathLst>
                  <a:path w="9663" h="13301" extrusionOk="0">
                    <a:moveTo>
                      <a:pt x="7148" y="1"/>
                    </a:moveTo>
                    <a:cubicBezTo>
                      <a:pt x="6327" y="1"/>
                      <a:pt x="5415" y="557"/>
                      <a:pt x="4637" y="1636"/>
                    </a:cubicBezTo>
                    <a:cubicBezTo>
                      <a:pt x="4049" y="2451"/>
                      <a:pt x="1376" y="6237"/>
                      <a:pt x="528" y="9296"/>
                    </a:cubicBezTo>
                    <a:cubicBezTo>
                      <a:pt x="0" y="11198"/>
                      <a:pt x="179" y="12820"/>
                      <a:pt x="2008" y="13269"/>
                    </a:cubicBezTo>
                    <a:cubicBezTo>
                      <a:pt x="2093" y="13290"/>
                      <a:pt x="2176" y="13300"/>
                      <a:pt x="2258" y="13300"/>
                    </a:cubicBezTo>
                    <a:cubicBezTo>
                      <a:pt x="3180" y="13300"/>
                      <a:pt x="3905" y="12056"/>
                      <a:pt x="4394" y="11426"/>
                    </a:cubicBezTo>
                    <a:cubicBezTo>
                      <a:pt x="5724" y="9712"/>
                      <a:pt x="6692" y="7707"/>
                      <a:pt x="7763" y="5786"/>
                    </a:cubicBezTo>
                    <a:cubicBezTo>
                      <a:pt x="8365" y="4704"/>
                      <a:pt x="9662" y="2769"/>
                      <a:pt x="8930" y="1282"/>
                    </a:cubicBezTo>
                    <a:cubicBezTo>
                      <a:pt x="8504" y="420"/>
                      <a:pt x="7861" y="1"/>
                      <a:pt x="714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416;p32"/>
              <p:cNvSpPr/>
              <p:nvPr/>
            </p:nvSpPr>
            <p:spPr>
              <a:xfrm>
                <a:off x="6190302" y="3954631"/>
                <a:ext cx="198377" cy="273750"/>
              </a:xfrm>
              <a:custGeom>
                <a:avLst/>
                <a:gdLst/>
                <a:ahLst/>
                <a:cxnLst/>
                <a:rect l="l" t="t" r="r" b="b"/>
                <a:pathLst>
                  <a:path w="10075" h="13903" extrusionOk="0">
                    <a:moveTo>
                      <a:pt x="7286" y="601"/>
                    </a:moveTo>
                    <a:cubicBezTo>
                      <a:pt x="7330" y="601"/>
                      <a:pt x="7373" y="603"/>
                      <a:pt x="7417" y="606"/>
                    </a:cubicBezTo>
                    <a:cubicBezTo>
                      <a:pt x="7992" y="655"/>
                      <a:pt x="8472" y="1038"/>
                      <a:pt x="8806" y="1716"/>
                    </a:cubicBezTo>
                    <a:cubicBezTo>
                      <a:pt x="9393" y="2907"/>
                      <a:pt x="8467" y="4514"/>
                      <a:pt x="7854" y="5578"/>
                    </a:cubicBezTo>
                    <a:cubicBezTo>
                      <a:pt x="7779" y="5707"/>
                      <a:pt x="7709" y="5828"/>
                      <a:pt x="7647" y="5940"/>
                    </a:cubicBezTo>
                    <a:cubicBezTo>
                      <a:pt x="7410" y="6366"/>
                      <a:pt x="7178" y="6796"/>
                      <a:pt x="6946" y="7226"/>
                    </a:cubicBezTo>
                    <a:cubicBezTo>
                      <a:pt x="6149" y="8701"/>
                      <a:pt x="5325" y="10227"/>
                      <a:pt x="4304" y="11543"/>
                    </a:cubicBezTo>
                    <a:cubicBezTo>
                      <a:pt x="4225" y="11645"/>
                      <a:pt x="4138" y="11763"/>
                      <a:pt x="4047" y="11890"/>
                    </a:cubicBezTo>
                    <a:cubicBezTo>
                      <a:pt x="3610" y="12494"/>
                      <a:pt x="3025" y="13299"/>
                      <a:pt x="2397" y="13299"/>
                    </a:cubicBezTo>
                    <a:cubicBezTo>
                      <a:pt x="2340" y="13299"/>
                      <a:pt x="2283" y="13293"/>
                      <a:pt x="2226" y="13279"/>
                    </a:cubicBezTo>
                    <a:cubicBezTo>
                      <a:pt x="1639" y="13134"/>
                      <a:pt x="1236" y="12861"/>
                      <a:pt x="992" y="12446"/>
                    </a:cubicBezTo>
                    <a:cubicBezTo>
                      <a:pt x="634" y="11835"/>
                      <a:pt x="625" y="10904"/>
                      <a:pt x="964" y="9677"/>
                    </a:cubicBezTo>
                    <a:cubicBezTo>
                      <a:pt x="1769" y="6773"/>
                      <a:pt x="4278" y="3152"/>
                      <a:pt x="5028" y="2112"/>
                    </a:cubicBezTo>
                    <a:cubicBezTo>
                      <a:pt x="5723" y="1146"/>
                      <a:pt x="6537" y="601"/>
                      <a:pt x="7286" y="601"/>
                    </a:cubicBezTo>
                    <a:close/>
                    <a:moveTo>
                      <a:pt x="7294" y="1"/>
                    </a:moveTo>
                    <a:cubicBezTo>
                      <a:pt x="6346" y="1"/>
                      <a:pt x="5353" y="632"/>
                      <a:pt x="4540" y="1761"/>
                    </a:cubicBezTo>
                    <a:cubicBezTo>
                      <a:pt x="3775" y="2821"/>
                      <a:pt x="1218" y="6516"/>
                      <a:pt x="386" y="9517"/>
                    </a:cubicBezTo>
                    <a:cubicBezTo>
                      <a:pt x="0" y="10905"/>
                      <a:pt x="30" y="11992"/>
                      <a:pt x="473" y="12749"/>
                    </a:cubicBezTo>
                    <a:cubicBezTo>
                      <a:pt x="798" y="13305"/>
                      <a:pt x="1340" y="13679"/>
                      <a:pt x="2082" y="13862"/>
                    </a:cubicBezTo>
                    <a:cubicBezTo>
                      <a:pt x="2188" y="13888"/>
                      <a:pt x="2297" y="13902"/>
                      <a:pt x="2406" y="13902"/>
                    </a:cubicBezTo>
                    <a:cubicBezTo>
                      <a:pt x="3334" y="13902"/>
                      <a:pt x="4046" y="12917"/>
                      <a:pt x="4534" y="12242"/>
                    </a:cubicBezTo>
                    <a:cubicBezTo>
                      <a:pt x="4622" y="12122"/>
                      <a:pt x="4703" y="12009"/>
                      <a:pt x="4779" y="11912"/>
                    </a:cubicBezTo>
                    <a:cubicBezTo>
                      <a:pt x="5830" y="10556"/>
                      <a:pt x="6666" y="9008"/>
                      <a:pt x="7475" y="7512"/>
                    </a:cubicBezTo>
                    <a:cubicBezTo>
                      <a:pt x="7705" y="7084"/>
                      <a:pt x="7936" y="6656"/>
                      <a:pt x="8172" y="6232"/>
                    </a:cubicBezTo>
                    <a:lnTo>
                      <a:pt x="8375" y="5878"/>
                    </a:lnTo>
                    <a:cubicBezTo>
                      <a:pt x="9052" y="4704"/>
                      <a:pt x="10075" y="2929"/>
                      <a:pt x="9346" y="1451"/>
                    </a:cubicBezTo>
                    <a:cubicBezTo>
                      <a:pt x="8919" y="586"/>
                      <a:pt x="8253" y="73"/>
                      <a:pt x="7466" y="8"/>
                    </a:cubicBezTo>
                    <a:cubicBezTo>
                      <a:pt x="7409" y="3"/>
                      <a:pt x="7352" y="1"/>
                      <a:pt x="7294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32"/>
              <p:cNvSpPr/>
              <p:nvPr/>
            </p:nvSpPr>
            <p:spPr>
              <a:xfrm>
                <a:off x="6089568" y="3937697"/>
                <a:ext cx="190264" cy="261897"/>
              </a:xfrm>
              <a:custGeom>
                <a:avLst/>
                <a:gdLst/>
                <a:ahLst/>
                <a:cxnLst/>
                <a:rect l="l" t="t" r="r" b="b"/>
                <a:pathLst>
                  <a:path w="9663" h="13301" extrusionOk="0">
                    <a:moveTo>
                      <a:pt x="7147" y="0"/>
                    </a:moveTo>
                    <a:cubicBezTo>
                      <a:pt x="6326" y="0"/>
                      <a:pt x="5413" y="556"/>
                      <a:pt x="4636" y="1635"/>
                    </a:cubicBezTo>
                    <a:cubicBezTo>
                      <a:pt x="4049" y="2451"/>
                      <a:pt x="1376" y="6238"/>
                      <a:pt x="528" y="9295"/>
                    </a:cubicBezTo>
                    <a:cubicBezTo>
                      <a:pt x="0" y="11198"/>
                      <a:pt x="179" y="12819"/>
                      <a:pt x="2006" y="13270"/>
                    </a:cubicBezTo>
                    <a:cubicBezTo>
                      <a:pt x="2091" y="13290"/>
                      <a:pt x="2175" y="13300"/>
                      <a:pt x="2257" y="13300"/>
                    </a:cubicBezTo>
                    <a:cubicBezTo>
                      <a:pt x="3180" y="13300"/>
                      <a:pt x="3905" y="12055"/>
                      <a:pt x="4394" y="11425"/>
                    </a:cubicBezTo>
                    <a:cubicBezTo>
                      <a:pt x="5723" y="9713"/>
                      <a:pt x="6691" y="7708"/>
                      <a:pt x="7763" y="5785"/>
                    </a:cubicBezTo>
                    <a:cubicBezTo>
                      <a:pt x="8365" y="4704"/>
                      <a:pt x="9662" y="2769"/>
                      <a:pt x="8928" y="1281"/>
                    </a:cubicBezTo>
                    <a:cubicBezTo>
                      <a:pt x="8503" y="420"/>
                      <a:pt x="7860" y="0"/>
                      <a:pt x="714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32"/>
              <p:cNvSpPr/>
              <p:nvPr/>
            </p:nvSpPr>
            <p:spPr>
              <a:xfrm>
                <a:off x="6086674" y="3931790"/>
                <a:ext cx="198357" cy="273730"/>
              </a:xfrm>
              <a:custGeom>
                <a:avLst/>
                <a:gdLst/>
                <a:ahLst/>
                <a:cxnLst/>
                <a:rect l="l" t="t" r="r" b="b"/>
                <a:pathLst>
                  <a:path w="10074" h="13902" extrusionOk="0">
                    <a:moveTo>
                      <a:pt x="7284" y="600"/>
                    </a:moveTo>
                    <a:cubicBezTo>
                      <a:pt x="7328" y="600"/>
                      <a:pt x="7373" y="602"/>
                      <a:pt x="7417" y="606"/>
                    </a:cubicBezTo>
                    <a:cubicBezTo>
                      <a:pt x="7992" y="654"/>
                      <a:pt x="8472" y="1037"/>
                      <a:pt x="8806" y="1715"/>
                    </a:cubicBezTo>
                    <a:cubicBezTo>
                      <a:pt x="9393" y="2906"/>
                      <a:pt x="8467" y="4514"/>
                      <a:pt x="7854" y="5577"/>
                    </a:cubicBezTo>
                    <a:cubicBezTo>
                      <a:pt x="7779" y="5706"/>
                      <a:pt x="7709" y="5827"/>
                      <a:pt x="7647" y="5940"/>
                    </a:cubicBezTo>
                    <a:cubicBezTo>
                      <a:pt x="7409" y="6366"/>
                      <a:pt x="7177" y="6796"/>
                      <a:pt x="6945" y="7226"/>
                    </a:cubicBezTo>
                    <a:cubicBezTo>
                      <a:pt x="6148" y="8701"/>
                      <a:pt x="5324" y="10226"/>
                      <a:pt x="4304" y="11542"/>
                    </a:cubicBezTo>
                    <a:cubicBezTo>
                      <a:pt x="4225" y="11644"/>
                      <a:pt x="4138" y="11763"/>
                      <a:pt x="4047" y="11890"/>
                    </a:cubicBezTo>
                    <a:cubicBezTo>
                      <a:pt x="3611" y="12493"/>
                      <a:pt x="3028" y="13299"/>
                      <a:pt x="2398" y="13299"/>
                    </a:cubicBezTo>
                    <a:cubicBezTo>
                      <a:pt x="2341" y="13299"/>
                      <a:pt x="2283" y="13292"/>
                      <a:pt x="2226" y="13278"/>
                    </a:cubicBezTo>
                    <a:cubicBezTo>
                      <a:pt x="1639" y="13135"/>
                      <a:pt x="1235" y="12862"/>
                      <a:pt x="991" y="12446"/>
                    </a:cubicBezTo>
                    <a:cubicBezTo>
                      <a:pt x="633" y="11834"/>
                      <a:pt x="624" y="10903"/>
                      <a:pt x="964" y="9676"/>
                    </a:cubicBezTo>
                    <a:cubicBezTo>
                      <a:pt x="1769" y="6772"/>
                      <a:pt x="4278" y="3151"/>
                      <a:pt x="5027" y="2111"/>
                    </a:cubicBezTo>
                    <a:cubicBezTo>
                      <a:pt x="5722" y="1147"/>
                      <a:pt x="6531" y="600"/>
                      <a:pt x="7284" y="600"/>
                    </a:cubicBezTo>
                    <a:close/>
                    <a:moveTo>
                      <a:pt x="7283" y="0"/>
                    </a:moveTo>
                    <a:cubicBezTo>
                      <a:pt x="6342" y="0"/>
                      <a:pt x="5349" y="636"/>
                      <a:pt x="4540" y="1761"/>
                    </a:cubicBezTo>
                    <a:cubicBezTo>
                      <a:pt x="3775" y="2821"/>
                      <a:pt x="1217" y="6516"/>
                      <a:pt x="386" y="9516"/>
                    </a:cubicBezTo>
                    <a:cubicBezTo>
                      <a:pt x="0" y="10904"/>
                      <a:pt x="30" y="11992"/>
                      <a:pt x="473" y="12749"/>
                    </a:cubicBezTo>
                    <a:cubicBezTo>
                      <a:pt x="798" y="13305"/>
                      <a:pt x="1340" y="13680"/>
                      <a:pt x="2082" y="13861"/>
                    </a:cubicBezTo>
                    <a:cubicBezTo>
                      <a:pt x="2188" y="13887"/>
                      <a:pt x="2297" y="13902"/>
                      <a:pt x="2406" y="13902"/>
                    </a:cubicBezTo>
                    <a:cubicBezTo>
                      <a:pt x="3333" y="13902"/>
                      <a:pt x="4046" y="12916"/>
                      <a:pt x="4534" y="12243"/>
                    </a:cubicBezTo>
                    <a:cubicBezTo>
                      <a:pt x="4622" y="12122"/>
                      <a:pt x="4703" y="12009"/>
                      <a:pt x="4778" y="11911"/>
                    </a:cubicBezTo>
                    <a:cubicBezTo>
                      <a:pt x="5829" y="10557"/>
                      <a:pt x="6665" y="9010"/>
                      <a:pt x="7473" y="7512"/>
                    </a:cubicBezTo>
                    <a:cubicBezTo>
                      <a:pt x="7705" y="7084"/>
                      <a:pt x="7935" y="6657"/>
                      <a:pt x="8172" y="6233"/>
                    </a:cubicBezTo>
                    <a:lnTo>
                      <a:pt x="8375" y="5877"/>
                    </a:lnTo>
                    <a:cubicBezTo>
                      <a:pt x="9052" y="4702"/>
                      <a:pt x="10074" y="2928"/>
                      <a:pt x="9346" y="1449"/>
                    </a:cubicBezTo>
                    <a:cubicBezTo>
                      <a:pt x="8919" y="584"/>
                      <a:pt x="8251" y="72"/>
                      <a:pt x="7466" y="8"/>
                    </a:cubicBezTo>
                    <a:cubicBezTo>
                      <a:pt x="7405" y="3"/>
                      <a:pt x="7344" y="0"/>
                      <a:pt x="7283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" name="Google Shape;419;p32"/>
              <p:cNvSpPr/>
              <p:nvPr/>
            </p:nvSpPr>
            <p:spPr>
              <a:xfrm>
                <a:off x="4933785" y="3759444"/>
                <a:ext cx="1341007" cy="970638"/>
              </a:xfrm>
              <a:custGeom>
                <a:avLst/>
                <a:gdLst/>
                <a:ahLst/>
                <a:cxnLst/>
                <a:rect l="l" t="t" r="r" b="b"/>
                <a:pathLst>
                  <a:path w="68106" h="49296" extrusionOk="0">
                    <a:moveTo>
                      <a:pt x="0" y="0"/>
                    </a:moveTo>
                    <a:lnTo>
                      <a:pt x="10704" y="29265"/>
                    </a:lnTo>
                    <a:lnTo>
                      <a:pt x="68105" y="49295"/>
                    </a:lnTo>
                    <a:lnTo>
                      <a:pt x="64816" y="21342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8BE3FF"/>
                  </a:gs>
                  <a:gs pos="100000">
                    <a:srgbClr val="ACFFD9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" name="Google Shape;420;p32"/>
              <p:cNvSpPr/>
              <p:nvPr/>
            </p:nvSpPr>
            <p:spPr>
              <a:xfrm>
                <a:off x="4927444" y="3753517"/>
                <a:ext cx="1353609" cy="982492"/>
              </a:xfrm>
              <a:custGeom>
                <a:avLst/>
                <a:gdLst/>
                <a:ahLst/>
                <a:cxnLst/>
                <a:rect l="l" t="t" r="r" b="b"/>
                <a:pathLst>
                  <a:path w="68746" h="49898" extrusionOk="0">
                    <a:moveTo>
                      <a:pt x="818" y="780"/>
                    </a:moveTo>
                    <a:lnTo>
                      <a:pt x="64862" y="21868"/>
                    </a:lnTo>
                    <a:lnTo>
                      <a:pt x="68073" y="49154"/>
                    </a:lnTo>
                    <a:lnTo>
                      <a:pt x="11260" y="29329"/>
                    </a:lnTo>
                    <a:lnTo>
                      <a:pt x="818" y="780"/>
                    </a:lnTo>
                    <a:close/>
                    <a:moveTo>
                      <a:pt x="320" y="1"/>
                    </a:moveTo>
                    <a:cubicBezTo>
                      <a:pt x="240" y="1"/>
                      <a:pt x="163" y="33"/>
                      <a:pt x="106" y="93"/>
                    </a:cubicBezTo>
                    <a:cubicBezTo>
                      <a:pt x="27" y="176"/>
                      <a:pt x="1" y="297"/>
                      <a:pt x="40" y="404"/>
                    </a:cubicBezTo>
                    <a:lnTo>
                      <a:pt x="10744" y="29670"/>
                    </a:lnTo>
                    <a:cubicBezTo>
                      <a:pt x="10775" y="29754"/>
                      <a:pt x="10842" y="29821"/>
                      <a:pt x="10928" y="29849"/>
                    </a:cubicBezTo>
                    <a:lnTo>
                      <a:pt x="68327" y="49881"/>
                    </a:lnTo>
                    <a:cubicBezTo>
                      <a:pt x="68359" y="49891"/>
                      <a:pt x="68393" y="49897"/>
                      <a:pt x="68427" y="49897"/>
                    </a:cubicBezTo>
                    <a:cubicBezTo>
                      <a:pt x="68607" y="49897"/>
                      <a:pt x="68746" y="49740"/>
                      <a:pt x="68726" y="49562"/>
                    </a:cubicBezTo>
                    <a:lnTo>
                      <a:pt x="65437" y="21609"/>
                    </a:lnTo>
                    <a:cubicBezTo>
                      <a:pt x="65424" y="21493"/>
                      <a:pt x="65343" y="21394"/>
                      <a:pt x="65233" y="21359"/>
                    </a:cubicBezTo>
                    <a:lnTo>
                      <a:pt x="417" y="17"/>
                    </a:lnTo>
                    <a:cubicBezTo>
                      <a:pt x="385" y="6"/>
                      <a:pt x="352" y="1"/>
                      <a:pt x="320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21" name="Google Shape;421;p32"/>
            <p:cNvGrpSpPr/>
            <p:nvPr/>
          </p:nvGrpSpPr>
          <p:grpSpPr>
            <a:xfrm>
              <a:off x="4866130" y="1140950"/>
              <a:ext cx="3577378" cy="3177375"/>
              <a:chOff x="4866130" y="1140950"/>
              <a:chExt cx="3577378" cy="3177375"/>
            </a:xfrm>
          </p:grpSpPr>
          <p:grpSp>
            <p:nvGrpSpPr>
              <p:cNvPr id="422" name="Google Shape;422;p32"/>
              <p:cNvGrpSpPr/>
              <p:nvPr/>
            </p:nvGrpSpPr>
            <p:grpSpPr>
              <a:xfrm>
                <a:off x="7218455" y="3425403"/>
                <a:ext cx="627776" cy="773482"/>
                <a:chOff x="7218455" y="3425403"/>
                <a:chExt cx="627776" cy="773482"/>
              </a:xfrm>
            </p:grpSpPr>
            <p:sp>
              <p:nvSpPr>
                <p:cNvPr id="423" name="Google Shape;423;p32"/>
                <p:cNvSpPr/>
                <p:nvPr/>
              </p:nvSpPr>
              <p:spPr>
                <a:xfrm>
                  <a:off x="7474976" y="3425403"/>
                  <a:ext cx="371255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55" h="603" extrusionOk="0">
                      <a:moveTo>
                        <a:pt x="301" y="1"/>
                      </a:moveTo>
                      <a:cubicBezTo>
                        <a:pt x="136" y="1"/>
                        <a:pt x="1" y="135"/>
                        <a:pt x="1" y="302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5" y="602"/>
                        <a:pt x="308" y="602"/>
                      </a:cubicBezTo>
                      <a:lnTo>
                        <a:pt x="18548" y="602"/>
                      </a:lnTo>
                      <a:cubicBezTo>
                        <a:pt x="18550" y="602"/>
                        <a:pt x="18552" y="602"/>
                        <a:pt x="18554" y="602"/>
                      </a:cubicBezTo>
                      <a:cubicBezTo>
                        <a:pt x="18720" y="602"/>
                        <a:pt x="18855" y="468"/>
                        <a:pt x="18855" y="302"/>
                      </a:cubicBezTo>
                      <a:cubicBezTo>
                        <a:pt x="18855" y="135"/>
                        <a:pt x="18720" y="1"/>
                        <a:pt x="18554" y="1"/>
                      </a:cubicBezTo>
                      <a:cubicBezTo>
                        <a:pt x="18552" y="1"/>
                        <a:pt x="18550" y="1"/>
                        <a:pt x="18548" y="1"/>
                      </a:cubicBezTo>
                      <a:lnTo>
                        <a:pt x="308" y="1"/>
                      </a:lnTo>
                      <a:cubicBezTo>
                        <a:pt x="305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4" name="Google Shape;424;p32"/>
                <p:cNvSpPr/>
                <p:nvPr/>
              </p:nvSpPr>
              <p:spPr>
                <a:xfrm>
                  <a:off x="7218455" y="3425403"/>
                  <a:ext cx="137279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2" h="603" extrusionOk="0">
                      <a:moveTo>
                        <a:pt x="301" y="1"/>
                      </a:moveTo>
                      <a:cubicBezTo>
                        <a:pt x="136" y="1"/>
                        <a:pt x="1" y="135"/>
                        <a:pt x="1" y="302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6" y="602"/>
                        <a:pt x="308" y="602"/>
                      </a:cubicBezTo>
                      <a:lnTo>
                        <a:pt x="6677" y="602"/>
                      </a:lnTo>
                      <a:cubicBezTo>
                        <a:pt x="6841" y="599"/>
                        <a:pt x="6971" y="465"/>
                        <a:pt x="6971" y="302"/>
                      </a:cubicBezTo>
                      <a:cubicBezTo>
                        <a:pt x="6971" y="139"/>
                        <a:pt x="6841" y="5"/>
                        <a:pt x="6677" y="1"/>
                      </a:cubicBezTo>
                      <a:lnTo>
                        <a:pt x="308" y="1"/>
                      </a:lnTo>
                      <a:cubicBezTo>
                        <a:pt x="306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5" name="Google Shape;425;p32"/>
                <p:cNvSpPr/>
                <p:nvPr/>
              </p:nvSpPr>
              <p:spPr>
                <a:xfrm>
                  <a:off x="7771389" y="3490912"/>
                  <a:ext cx="74842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1" h="603" extrusionOk="0">
                      <a:moveTo>
                        <a:pt x="302" y="1"/>
                      </a:moveTo>
                      <a:cubicBezTo>
                        <a:pt x="136" y="1"/>
                        <a:pt x="1" y="135"/>
                        <a:pt x="1" y="301"/>
                      </a:cubicBezTo>
                      <a:cubicBezTo>
                        <a:pt x="1" y="468"/>
                        <a:pt x="136" y="602"/>
                        <a:pt x="302" y="602"/>
                      </a:cubicBezTo>
                      <a:cubicBezTo>
                        <a:pt x="305" y="602"/>
                        <a:pt x="307" y="602"/>
                        <a:pt x="309" y="602"/>
                      </a:cubicBezTo>
                      <a:lnTo>
                        <a:pt x="3494" y="602"/>
                      </a:lnTo>
                      <a:cubicBezTo>
                        <a:pt x="3496" y="602"/>
                        <a:pt x="3498" y="602"/>
                        <a:pt x="3500" y="602"/>
                      </a:cubicBezTo>
                      <a:cubicBezTo>
                        <a:pt x="3666" y="602"/>
                        <a:pt x="3801" y="468"/>
                        <a:pt x="3801" y="301"/>
                      </a:cubicBezTo>
                      <a:cubicBezTo>
                        <a:pt x="3801" y="135"/>
                        <a:pt x="3666" y="1"/>
                        <a:pt x="3500" y="1"/>
                      </a:cubicBezTo>
                      <a:cubicBezTo>
                        <a:pt x="3498" y="1"/>
                        <a:pt x="3496" y="1"/>
                        <a:pt x="3494" y="1"/>
                      </a:cubicBezTo>
                      <a:lnTo>
                        <a:pt x="309" y="1"/>
                      </a:lnTo>
                      <a:cubicBezTo>
                        <a:pt x="307" y="1"/>
                        <a:pt x="305" y="1"/>
                        <a:pt x="30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6" name="Google Shape;426;p32"/>
                <p:cNvSpPr/>
                <p:nvPr/>
              </p:nvSpPr>
              <p:spPr>
                <a:xfrm>
                  <a:off x="7594672" y="3490912"/>
                  <a:ext cx="137535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85" h="603" extrusionOk="0">
                      <a:moveTo>
                        <a:pt x="302" y="1"/>
                      </a:moveTo>
                      <a:cubicBezTo>
                        <a:pt x="136" y="1"/>
                        <a:pt x="0" y="135"/>
                        <a:pt x="0" y="301"/>
                      </a:cubicBezTo>
                      <a:cubicBezTo>
                        <a:pt x="0" y="468"/>
                        <a:pt x="136" y="602"/>
                        <a:pt x="302" y="602"/>
                      </a:cubicBezTo>
                      <a:cubicBezTo>
                        <a:pt x="304" y="602"/>
                        <a:pt x="306" y="602"/>
                        <a:pt x="309" y="602"/>
                      </a:cubicBezTo>
                      <a:lnTo>
                        <a:pt x="6678" y="602"/>
                      </a:lnTo>
                      <a:cubicBezTo>
                        <a:pt x="6680" y="602"/>
                        <a:pt x="6682" y="602"/>
                        <a:pt x="6684" y="602"/>
                      </a:cubicBezTo>
                      <a:cubicBezTo>
                        <a:pt x="6850" y="602"/>
                        <a:pt x="6985" y="468"/>
                        <a:pt x="6985" y="301"/>
                      </a:cubicBezTo>
                      <a:cubicBezTo>
                        <a:pt x="6985" y="135"/>
                        <a:pt x="6850" y="1"/>
                        <a:pt x="6684" y="1"/>
                      </a:cubicBezTo>
                      <a:cubicBezTo>
                        <a:pt x="6682" y="1"/>
                        <a:pt x="6680" y="1"/>
                        <a:pt x="6678" y="1"/>
                      </a:cubicBezTo>
                      <a:lnTo>
                        <a:pt x="309" y="1"/>
                      </a:lnTo>
                      <a:cubicBezTo>
                        <a:pt x="306" y="1"/>
                        <a:pt x="304" y="1"/>
                        <a:pt x="30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7" name="Google Shape;427;p32"/>
                <p:cNvSpPr/>
                <p:nvPr/>
              </p:nvSpPr>
              <p:spPr>
                <a:xfrm>
                  <a:off x="7218455" y="3490912"/>
                  <a:ext cx="302576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67" h="603" extrusionOk="0">
                      <a:moveTo>
                        <a:pt x="301" y="1"/>
                      </a:moveTo>
                      <a:cubicBezTo>
                        <a:pt x="136" y="1"/>
                        <a:pt x="1" y="135"/>
                        <a:pt x="1" y="301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6" y="602"/>
                        <a:pt x="308" y="602"/>
                      </a:cubicBezTo>
                      <a:lnTo>
                        <a:pt x="15073" y="602"/>
                      </a:lnTo>
                      <a:cubicBezTo>
                        <a:pt x="15236" y="599"/>
                        <a:pt x="15367" y="465"/>
                        <a:pt x="15367" y="301"/>
                      </a:cubicBezTo>
                      <a:cubicBezTo>
                        <a:pt x="15367" y="138"/>
                        <a:pt x="15236" y="5"/>
                        <a:pt x="15073" y="1"/>
                      </a:cubicBezTo>
                      <a:lnTo>
                        <a:pt x="308" y="1"/>
                      </a:lnTo>
                      <a:cubicBezTo>
                        <a:pt x="306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8" name="Google Shape;428;p32"/>
                <p:cNvSpPr/>
                <p:nvPr/>
              </p:nvSpPr>
              <p:spPr>
                <a:xfrm>
                  <a:off x="7514868" y="3556420"/>
                  <a:ext cx="331363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29" h="603" extrusionOk="0">
                      <a:moveTo>
                        <a:pt x="300" y="1"/>
                      </a:moveTo>
                      <a:cubicBezTo>
                        <a:pt x="135" y="1"/>
                        <a:pt x="1" y="135"/>
                        <a:pt x="1" y="301"/>
                      </a:cubicBezTo>
                      <a:cubicBezTo>
                        <a:pt x="1" y="467"/>
                        <a:pt x="136" y="602"/>
                        <a:pt x="303" y="602"/>
                      </a:cubicBezTo>
                      <a:cubicBezTo>
                        <a:pt x="305" y="602"/>
                        <a:pt x="307" y="602"/>
                        <a:pt x="309" y="602"/>
                      </a:cubicBezTo>
                      <a:lnTo>
                        <a:pt x="16522" y="602"/>
                      </a:lnTo>
                      <a:cubicBezTo>
                        <a:pt x="16524" y="602"/>
                        <a:pt x="16526" y="602"/>
                        <a:pt x="16528" y="602"/>
                      </a:cubicBezTo>
                      <a:cubicBezTo>
                        <a:pt x="16694" y="602"/>
                        <a:pt x="16829" y="467"/>
                        <a:pt x="16829" y="301"/>
                      </a:cubicBezTo>
                      <a:cubicBezTo>
                        <a:pt x="16829" y="135"/>
                        <a:pt x="16695" y="1"/>
                        <a:pt x="16530" y="1"/>
                      </a:cubicBezTo>
                      <a:cubicBezTo>
                        <a:pt x="16527" y="1"/>
                        <a:pt x="16524" y="1"/>
                        <a:pt x="16522" y="1"/>
                      </a:cubicBezTo>
                      <a:lnTo>
                        <a:pt x="309" y="1"/>
                      </a:lnTo>
                      <a:cubicBezTo>
                        <a:pt x="306" y="1"/>
                        <a:pt x="303" y="1"/>
                        <a:pt x="30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9" name="Google Shape;429;p32"/>
                <p:cNvSpPr/>
                <p:nvPr/>
              </p:nvSpPr>
              <p:spPr>
                <a:xfrm>
                  <a:off x="7218455" y="3556420"/>
                  <a:ext cx="239864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82" h="603" extrusionOk="0">
                      <a:moveTo>
                        <a:pt x="299" y="1"/>
                      </a:moveTo>
                      <a:cubicBezTo>
                        <a:pt x="135" y="1"/>
                        <a:pt x="1" y="135"/>
                        <a:pt x="1" y="301"/>
                      </a:cubicBezTo>
                      <a:cubicBezTo>
                        <a:pt x="1" y="467"/>
                        <a:pt x="136" y="602"/>
                        <a:pt x="301" y="602"/>
                      </a:cubicBezTo>
                      <a:cubicBezTo>
                        <a:pt x="303" y="602"/>
                        <a:pt x="306" y="602"/>
                        <a:pt x="308" y="602"/>
                      </a:cubicBezTo>
                      <a:lnTo>
                        <a:pt x="11888" y="602"/>
                      </a:lnTo>
                      <a:cubicBezTo>
                        <a:pt x="12052" y="597"/>
                        <a:pt x="12182" y="464"/>
                        <a:pt x="12182" y="301"/>
                      </a:cubicBezTo>
                      <a:cubicBezTo>
                        <a:pt x="12182" y="137"/>
                        <a:pt x="12052" y="4"/>
                        <a:pt x="11888" y="1"/>
                      </a:cubicBezTo>
                      <a:lnTo>
                        <a:pt x="308" y="1"/>
                      </a:lnTo>
                      <a:cubicBezTo>
                        <a:pt x="305" y="1"/>
                        <a:pt x="302" y="1"/>
                        <a:pt x="29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0" name="Google Shape;430;p32"/>
                <p:cNvSpPr/>
                <p:nvPr/>
              </p:nvSpPr>
              <p:spPr>
                <a:xfrm>
                  <a:off x="7697434" y="3621909"/>
                  <a:ext cx="148660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50" h="602" extrusionOk="0">
                      <a:moveTo>
                        <a:pt x="301" y="1"/>
                      </a:moveTo>
                      <a:cubicBezTo>
                        <a:pt x="135" y="1"/>
                        <a:pt x="1" y="135"/>
                        <a:pt x="1" y="301"/>
                      </a:cubicBezTo>
                      <a:cubicBezTo>
                        <a:pt x="1" y="467"/>
                        <a:pt x="135" y="602"/>
                        <a:pt x="301" y="602"/>
                      </a:cubicBezTo>
                      <a:lnTo>
                        <a:pt x="7250" y="602"/>
                      </a:lnTo>
                      <a:cubicBezTo>
                        <a:pt x="7416" y="602"/>
                        <a:pt x="7550" y="467"/>
                        <a:pt x="7550" y="301"/>
                      </a:cubicBezTo>
                      <a:cubicBezTo>
                        <a:pt x="7550" y="135"/>
                        <a:pt x="7416" y="1"/>
                        <a:pt x="725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1" name="Google Shape;431;p32"/>
                <p:cNvSpPr/>
                <p:nvPr/>
              </p:nvSpPr>
              <p:spPr>
                <a:xfrm>
                  <a:off x="7355399" y="3621909"/>
                  <a:ext cx="296886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78" h="602" extrusionOk="0">
                      <a:moveTo>
                        <a:pt x="301" y="1"/>
                      </a:moveTo>
                      <a:cubicBezTo>
                        <a:pt x="135" y="1"/>
                        <a:pt x="1" y="135"/>
                        <a:pt x="1" y="301"/>
                      </a:cubicBezTo>
                      <a:cubicBezTo>
                        <a:pt x="1" y="467"/>
                        <a:pt x="135" y="602"/>
                        <a:pt x="301" y="602"/>
                      </a:cubicBezTo>
                      <a:lnTo>
                        <a:pt x="14777" y="602"/>
                      </a:lnTo>
                      <a:cubicBezTo>
                        <a:pt x="14943" y="602"/>
                        <a:pt x="15077" y="467"/>
                        <a:pt x="15077" y="301"/>
                      </a:cubicBezTo>
                      <a:cubicBezTo>
                        <a:pt x="15077" y="135"/>
                        <a:pt x="14943" y="1"/>
                        <a:pt x="14777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2" name="Google Shape;432;p32"/>
                <p:cNvSpPr/>
                <p:nvPr/>
              </p:nvSpPr>
              <p:spPr>
                <a:xfrm>
                  <a:off x="7218593" y="3621909"/>
                  <a:ext cx="85967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66" h="602" extrusionOk="0">
                      <a:moveTo>
                        <a:pt x="301" y="1"/>
                      </a:moveTo>
                      <a:cubicBezTo>
                        <a:pt x="135" y="1"/>
                        <a:pt x="1" y="135"/>
                        <a:pt x="1" y="301"/>
                      </a:cubicBezTo>
                      <a:cubicBezTo>
                        <a:pt x="1" y="467"/>
                        <a:pt x="135" y="602"/>
                        <a:pt x="301" y="602"/>
                      </a:cubicBezTo>
                      <a:lnTo>
                        <a:pt x="4064" y="602"/>
                      </a:lnTo>
                      <a:cubicBezTo>
                        <a:pt x="4230" y="602"/>
                        <a:pt x="4365" y="467"/>
                        <a:pt x="4365" y="301"/>
                      </a:cubicBezTo>
                      <a:cubicBezTo>
                        <a:pt x="4365" y="135"/>
                        <a:pt x="4230" y="1"/>
                        <a:pt x="4064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3" name="Google Shape;433;p32"/>
                <p:cNvSpPr/>
                <p:nvPr/>
              </p:nvSpPr>
              <p:spPr>
                <a:xfrm>
                  <a:off x="7474976" y="3679227"/>
                  <a:ext cx="371255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55" h="602" extrusionOk="0">
                      <a:moveTo>
                        <a:pt x="301" y="0"/>
                      </a:moveTo>
                      <a:cubicBezTo>
                        <a:pt x="136" y="0"/>
                        <a:pt x="1" y="134"/>
                        <a:pt x="1" y="300"/>
                      </a:cubicBezTo>
                      <a:cubicBezTo>
                        <a:pt x="1" y="467"/>
                        <a:pt x="136" y="602"/>
                        <a:pt x="301" y="602"/>
                      </a:cubicBezTo>
                      <a:cubicBezTo>
                        <a:pt x="303" y="602"/>
                        <a:pt x="305" y="602"/>
                        <a:pt x="308" y="602"/>
                      </a:cubicBezTo>
                      <a:lnTo>
                        <a:pt x="18548" y="602"/>
                      </a:lnTo>
                      <a:cubicBezTo>
                        <a:pt x="18550" y="602"/>
                        <a:pt x="18552" y="602"/>
                        <a:pt x="18554" y="602"/>
                      </a:cubicBezTo>
                      <a:cubicBezTo>
                        <a:pt x="18720" y="602"/>
                        <a:pt x="18855" y="467"/>
                        <a:pt x="18855" y="300"/>
                      </a:cubicBezTo>
                      <a:cubicBezTo>
                        <a:pt x="18855" y="134"/>
                        <a:pt x="18720" y="0"/>
                        <a:pt x="18554" y="0"/>
                      </a:cubicBezTo>
                      <a:cubicBezTo>
                        <a:pt x="18552" y="0"/>
                        <a:pt x="18550" y="0"/>
                        <a:pt x="18548" y="0"/>
                      </a:cubicBezTo>
                      <a:lnTo>
                        <a:pt x="308" y="0"/>
                      </a:lnTo>
                      <a:cubicBezTo>
                        <a:pt x="305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4" name="Google Shape;434;p32"/>
                <p:cNvSpPr/>
                <p:nvPr/>
              </p:nvSpPr>
              <p:spPr>
                <a:xfrm>
                  <a:off x="7218455" y="3679227"/>
                  <a:ext cx="137279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2" h="602" extrusionOk="0">
                      <a:moveTo>
                        <a:pt x="301" y="0"/>
                      </a:moveTo>
                      <a:cubicBezTo>
                        <a:pt x="136" y="0"/>
                        <a:pt x="1" y="134"/>
                        <a:pt x="1" y="300"/>
                      </a:cubicBezTo>
                      <a:cubicBezTo>
                        <a:pt x="1" y="467"/>
                        <a:pt x="136" y="602"/>
                        <a:pt x="301" y="602"/>
                      </a:cubicBezTo>
                      <a:cubicBezTo>
                        <a:pt x="303" y="602"/>
                        <a:pt x="306" y="602"/>
                        <a:pt x="308" y="602"/>
                      </a:cubicBezTo>
                      <a:lnTo>
                        <a:pt x="6677" y="602"/>
                      </a:lnTo>
                      <a:cubicBezTo>
                        <a:pt x="6841" y="598"/>
                        <a:pt x="6971" y="464"/>
                        <a:pt x="6971" y="300"/>
                      </a:cubicBezTo>
                      <a:cubicBezTo>
                        <a:pt x="6971" y="137"/>
                        <a:pt x="6841" y="4"/>
                        <a:pt x="6677" y="0"/>
                      </a:cubicBezTo>
                      <a:lnTo>
                        <a:pt x="308" y="0"/>
                      </a:lnTo>
                      <a:cubicBezTo>
                        <a:pt x="306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5" name="Google Shape;435;p32"/>
                <p:cNvSpPr/>
                <p:nvPr/>
              </p:nvSpPr>
              <p:spPr>
                <a:xfrm>
                  <a:off x="7771389" y="3744735"/>
                  <a:ext cx="74842" cy="118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1" h="601" extrusionOk="0">
                      <a:moveTo>
                        <a:pt x="300" y="0"/>
                      </a:moveTo>
                      <a:cubicBezTo>
                        <a:pt x="135" y="0"/>
                        <a:pt x="1" y="135"/>
                        <a:pt x="1" y="300"/>
                      </a:cubicBezTo>
                      <a:cubicBezTo>
                        <a:pt x="1" y="466"/>
                        <a:pt x="135" y="600"/>
                        <a:pt x="300" y="600"/>
                      </a:cubicBezTo>
                      <a:cubicBezTo>
                        <a:pt x="303" y="600"/>
                        <a:pt x="306" y="600"/>
                        <a:pt x="309" y="600"/>
                      </a:cubicBezTo>
                      <a:lnTo>
                        <a:pt x="3494" y="600"/>
                      </a:lnTo>
                      <a:cubicBezTo>
                        <a:pt x="3496" y="600"/>
                        <a:pt x="3499" y="600"/>
                        <a:pt x="3502" y="600"/>
                      </a:cubicBezTo>
                      <a:cubicBezTo>
                        <a:pt x="3667" y="600"/>
                        <a:pt x="3801" y="466"/>
                        <a:pt x="3801" y="300"/>
                      </a:cubicBezTo>
                      <a:cubicBezTo>
                        <a:pt x="3801" y="135"/>
                        <a:pt x="3667" y="0"/>
                        <a:pt x="3502" y="0"/>
                      </a:cubicBezTo>
                      <a:cubicBezTo>
                        <a:pt x="3499" y="0"/>
                        <a:pt x="3496" y="0"/>
                        <a:pt x="3494" y="0"/>
                      </a:cubicBezTo>
                      <a:lnTo>
                        <a:pt x="309" y="0"/>
                      </a:lnTo>
                      <a:cubicBezTo>
                        <a:pt x="306" y="0"/>
                        <a:pt x="303" y="0"/>
                        <a:pt x="30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6" name="Google Shape;436;p32"/>
                <p:cNvSpPr/>
                <p:nvPr/>
              </p:nvSpPr>
              <p:spPr>
                <a:xfrm>
                  <a:off x="7594672" y="3744735"/>
                  <a:ext cx="137535" cy="118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85" h="601" extrusionOk="0">
                      <a:moveTo>
                        <a:pt x="300" y="0"/>
                      </a:moveTo>
                      <a:cubicBezTo>
                        <a:pt x="134" y="0"/>
                        <a:pt x="0" y="135"/>
                        <a:pt x="0" y="300"/>
                      </a:cubicBezTo>
                      <a:cubicBezTo>
                        <a:pt x="0" y="466"/>
                        <a:pt x="134" y="600"/>
                        <a:pt x="300" y="600"/>
                      </a:cubicBezTo>
                      <a:cubicBezTo>
                        <a:pt x="303" y="600"/>
                        <a:pt x="306" y="600"/>
                        <a:pt x="309" y="600"/>
                      </a:cubicBezTo>
                      <a:lnTo>
                        <a:pt x="6678" y="600"/>
                      </a:lnTo>
                      <a:cubicBezTo>
                        <a:pt x="6681" y="600"/>
                        <a:pt x="6684" y="600"/>
                        <a:pt x="6686" y="600"/>
                      </a:cubicBezTo>
                      <a:cubicBezTo>
                        <a:pt x="6851" y="600"/>
                        <a:pt x="6985" y="466"/>
                        <a:pt x="6985" y="300"/>
                      </a:cubicBezTo>
                      <a:cubicBezTo>
                        <a:pt x="6985" y="135"/>
                        <a:pt x="6851" y="0"/>
                        <a:pt x="6686" y="0"/>
                      </a:cubicBezTo>
                      <a:cubicBezTo>
                        <a:pt x="6684" y="0"/>
                        <a:pt x="6681" y="0"/>
                        <a:pt x="6678" y="0"/>
                      </a:cubicBezTo>
                      <a:lnTo>
                        <a:pt x="309" y="0"/>
                      </a:lnTo>
                      <a:cubicBezTo>
                        <a:pt x="306" y="0"/>
                        <a:pt x="303" y="0"/>
                        <a:pt x="30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7" name="Google Shape;437;p32"/>
                <p:cNvSpPr/>
                <p:nvPr/>
              </p:nvSpPr>
              <p:spPr>
                <a:xfrm>
                  <a:off x="7218455" y="3744735"/>
                  <a:ext cx="302576" cy="118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67" h="601" extrusionOk="0">
                      <a:moveTo>
                        <a:pt x="299" y="0"/>
                      </a:moveTo>
                      <a:cubicBezTo>
                        <a:pt x="135" y="0"/>
                        <a:pt x="1" y="135"/>
                        <a:pt x="1" y="300"/>
                      </a:cubicBezTo>
                      <a:cubicBezTo>
                        <a:pt x="1" y="466"/>
                        <a:pt x="135" y="600"/>
                        <a:pt x="299" y="600"/>
                      </a:cubicBezTo>
                      <a:cubicBezTo>
                        <a:pt x="302" y="600"/>
                        <a:pt x="305" y="600"/>
                        <a:pt x="308" y="600"/>
                      </a:cubicBezTo>
                      <a:lnTo>
                        <a:pt x="15073" y="600"/>
                      </a:lnTo>
                      <a:cubicBezTo>
                        <a:pt x="15236" y="597"/>
                        <a:pt x="15367" y="464"/>
                        <a:pt x="15367" y="300"/>
                      </a:cubicBezTo>
                      <a:cubicBezTo>
                        <a:pt x="15367" y="137"/>
                        <a:pt x="15236" y="4"/>
                        <a:pt x="15073" y="0"/>
                      </a:cubicBezTo>
                      <a:lnTo>
                        <a:pt x="308" y="0"/>
                      </a:lnTo>
                      <a:cubicBezTo>
                        <a:pt x="305" y="0"/>
                        <a:pt x="302" y="0"/>
                        <a:pt x="29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8" name="Google Shape;438;p32"/>
                <p:cNvSpPr/>
                <p:nvPr/>
              </p:nvSpPr>
              <p:spPr>
                <a:xfrm>
                  <a:off x="7514868" y="3810224"/>
                  <a:ext cx="331363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29" h="602" extrusionOk="0">
                      <a:moveTo>
                        <a:pt x="303" y="0"/>
                      </a:moveTo>
                      <a:cubicBezTo>
                        <a:pt x="136" y="0"/>
                        <a:pt x="1" y="134"/>
                        <a:pt x="1" y="301"/>
                      </a:cubicBezTo>
                      <a:cubicBezTo>
                        <a:pt x="1" y="467"/>
                        <a:pt x="136" y="601"/>
                        <a:pt x="303" y="601"/>
                      </a:cubicBezTo>
                      <a:cubicBezTo>
                        <a:pt x="305" y="601"/>
                        <a:pt x="307" y="601"/>
                        <a:pt x="309" y="601"/>
                      </a:cubicBezTo>
                      <a:lnTo>
                        <a:pt x="16522" y="601"/>
                      </a:lnTo>
                      <a:cubicBezTo>
                        <a:pt x="16524" y="601"/>
                        <a:pt x="16526" y="601"/>
                        <a:pt x="16528" y="601"/>
                      </a:cubicBezTo>
                      <a:cubicBezTo>
                        <a:pt x="16694" y="601"/>
                        <a:pt x="16829" y="467"/>
                        <a:pt x="16829" y="301"/>
                      </a:cubicBezTo>
                      <a:cubicBezTo>
                        <a:pt x="16829" y="134"/>
                        <a:pt x="16694" y="0"/>
                        <a:pt x="16528" y="0"/>
                      </a:cubicBezTo>
                      <a:cubicBezTo>
                        <a:pt x="16526" y="0"/>
                        <a:pt x="16524" y="0"/>
                        <a:pt x="16522" y="0"/>
                      </a:cubicBezTo>
                      <a:lnTo>
                        <a:pt x="309" y="0"/>
                      </a:lnTo>
                      <a:cubicBezTo>
                        <a:pt x="307" y="0"/>
                        <a:pt x="305" y="0"/>
                        <a:pt x="303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9" name="Google Shape;439;p32"/>
                <p:cNvSpPr/>
                <p:nvPr/>
              </p:nvSpPr>
              <p:spPr>
                <a:xfrm>
                  <a:off x="7218455" y="3810224"/>
                  <a:ext cx="239864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82" h="602" extrusionOk="0">
                      <a:moveTo>
                        <a:pt x="301" y="0"/>
                      </a:moveTo>
                      <a:cubicBezTo>
                        <a:pt x="136" y="0"/>
                        <a:pt x="1" y="134"/>
                        <a:pt x="1" y="301"/>
                      </a:cubicBezTo>
                      <a:cubicBezTo>
                        <a:pt x="1" y="467"/>
                        <a:pt x="136" y="601"/>
                        <a:pt x="301" y="601"/>
                      </a:cubicBezTo>
                      <a:cubicBezTo>
                        <a:pt x="303" y="601"/>
                        <a:pt x="306" y="601"/>
                        <a:pt x="308" y="601"/>
                      </a:cubicBezTo>
                      <a:lnTo>
                        <a:pt x="11888" y="601"/>
                      </a:lnTo>
                      <a:cubicBezTo>
                        <a:pt x="12052" y="598"/>
                        <a:pt x="12182" y="464"/>
                        <a:pt x="12182" y="301"/>
                      </a:cubicBezTo>
                      <a:cubicBezTo>
                        <a:pt x="12182" y="138"/>
                        <a:pt x="12052" y="4"/>
                        <a:pt x="11888" y="0"/>
                      </a:cubicBezTo>
                      <a:lnTo>
                        <a:pt x="308" y="0"/>
                      </a:lnTo>
                      <a:cubicBezTo>
                        <a:pt x="306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0" name="Google Shape;440;p32"/>
                <p:cNvSpPr/>
                <p:nvPr/>
              </p:nvSpPr>
              <p:spPr>
                <a:xfrm>
                  <a:off x="7771389" y="3933228"/>
                  <a:ext cx="74842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1" h="602" extrusionOk="0">
                      <a:moveTo>
                        <a:pt x="302" y="0"/>
                      </a:moveTo>
                      <a:cubicBezTo>
                        <a:pt x="136" y="0"/>
                        <a:pt x="1" y="134"/>
                        <a:pt x="1" y="302"/>
                      </a:cubicBezTo>
                      <a:cubicBezTo>
                        <a:pt x="1" y="468"/>
                        <a:pt x="136" y="602"/>
                        <a:pt x="302" y="602"/>
                      </a:cubicBezTo>
                      <a:cubicBezTo>
                        <a:pt x="305" y="602"/>
                        <a:pt x="307" y="602"/>
                        <a:pt x="309" y="601"/>
                      </a:cubicBezTo>
                      <a:lnTo>
                        <a:pt x="3494" y="601"/>
                      </a:lnTo>
                      <a:cubicBezTo>
                        <a:pt x="3496" y="602"/>
                        <a:pt x="3498" y="602"/>
                        <a:pt x="3500" y="602"/>
                      </a:cubicBezTo>
                      <a:cubicBezTo>
                        <a:pt x="3666" y="602"/>
                        <a:pt x="3801" y="468"/>
                        <a:pt x="3801" y="302"/>
                      </a:cubicBezTo>
                      <a:cubicBezTo>
                        <a:pt x="3801" y="134"/>
                        <a:pt x="3666" y="0"/>
                        <a:pt x="3500" y="0"/>
                      </a:cubicBezTo>
                      <a:cubicBezTo>
                        <a:pt x="3498" y="0"/>
                        <a:pt x="3496" y="0"/>
                        <a:pt x="3494" y="0"/>
                      </a:cubicBezTo>
                      <a:lnTo>
                        <a:pt x="309" y="0"/>
                      </a:lnTo>
                      <a:cubicBezTo>
                        <a:pt x="307" y="0"/>
                        <a:pt x="305" y="0"/>
                        <a:pt x="302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1" name="Google Shape;441;p32"/>
                <p:cNvSpPr/>
                <p:nvPr/>
              </p:nvSpPr>
              <p:spPr>
                <a:xfrm>
                  <a:off x="7594672" y="3933228"/>
                  <a:ext cx="137535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85" h="602" extrusionOk="0">
                      <a:moveTo>
                        <a:pt x="302" y="0"/>
                      </a:moveTo>
                      <a:cubicBezTo>
                        <a:pt x="136" y="0"/>
                        <a:pt x="0" y="134"/>
                        <a:pt x="0" y="302"/>
                      </a:cubicBezTo>
                      <a:cubicBezTo>
                        <a:pt x="0" y="468"/>
                        <a:pt x="136" y="602"/>
                        <a:pt x="302" y="602"/>
                      </a:cubicBezTo>
                      <a:cubicBezTo>
                        <a:pt x="304" y="602"/>
                        <a:pt x="306" y="602"/>
                        <a:pt x="309" y="601"/>
                      </a:cubicBezTo>
                      <a:lnTo>
                        <a:pt x="6678" y="601"/>
                      </a:lnTo>
                      <a:cubicBezTo>
                        <a:pt x="6680" y="602"/>
                        <a:pt x="6682" y="602"/>
                        <a:pt x="6684" y="602"/>
                      </a:cubicBezTo>
                      <a:cubicBezTo>
                        <a:pt x="6850" y="602"/>
                        <a:pt x="6985" y="468"/>
                        <a:pt x="6985" y="302"/>
                      </a:cubicBezTo>
                      <a:cubicBezTo>
                        <a:pt x="6985" y="134"/>
                        <a:pt x="6850" y="0"/>
                        <a:pt x="6684" y="0"/>
                      </a:cubicBezTo>
                      <a:cubicBezTo>
                        <a:pt x="6682" y="0"/>
                        <a:pt x="6680" y="0"/>
                        <a:pt x="6678" y="0"/>
                      </a:cubicBezTo>
                      <a:lnTo>
                        <a:pt x="309" y="0"/>
                      </a:lnTo>
                      <a:cubicBezTo>
                        <a:pt x="306" y="0"/>
                        <a:pt x="304" y="0"/>
                        <a:pt x="302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2" name="Google Shape;442;p32"/>
                <p:cNvSpPr/>
                <p:nvPr/>
              </p:nvSpPr>
              <p:spPr>
                <a:xfrm>
                  <a:off x="7218455" y="3933228"/>
                  <a:ext cx="302576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67" h="602" extrusionOk="0">
                      <a:moveTo>
                        <a:pt x="301" y="0"/>
                      </a:moveTo>
                      <a:cubicBezTo>
                        <a:pt x="136" y="0"/>
                        <a:pt x="1" y="134"/>
                        <a:pt x="1" y="302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6" y="602"/>
                        <a:pt x="308" y="601"/>
                      </a:cubicBezTo>
                      <a:lnTo>
                        <a:pt x="15073" y="601"/>
                      </a:lnTo>
                      <a:cubicBezTo>
                        <a:pt x="15236" y="598"/>
                        <a:pt x="15367" y="464"/>
                        <a:pt x="15367" y="302"/>
                      </a:cubicBezTo>
                      <a:cubicBezTo>
                        <a:pt x="15367" y="138"/>
                        <a:pt x="15236" y="4"/>
                        <a:pt x="15073" y="0"/>
                      </a:cubicBezTo>
                      <a:lnTo>
                        <a:pt x="308" y="0"/>
                      </a:lnTo>
                      <a:cubicBezTo>
                        <a:pt x="306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3" name="Google Shape;443;p32"/>
                <p:cNvSpPr/>
                <p:nvPr/>
              </p:nvSpPr>
              <p:spPr>
                <a:xfrm>
                  <a:off x="7515006" y="3998736"/>
                  <a:ext cx="331087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15" h="602" extrusionOk="0">
                      <a:moveTo>
                        <a:pt x="302" y="0"/>
                      </a:moveTo>
                      <a:cubicBezTo>
                        <a:pt x="136" y="0"/>
                        <a:pt x="1" y="134"/>
                        <a:pt x="1" y="301"/>
                      </a:cubicBezTo>
                      <a:cubicBezTo>
                        <a:pt x="1" y="467"/>
                        <a:pt x="136" y="601"/>
                        <a:pt x="302" y="601"/>
                      </a:cubicBezTo>
                      <a:lnTo>
                        <a:pt x="16515" y="601"/>
                      </a:lnTo>
                      <a:cubicBezTo>
                        <a:pt x="16681" y="601"/>
                        <a:pt x="16815" y="467"/>
                        <a:pt x="16815" y="301"/>
                      </a:cubicBezTo>
                      <a:cubicBezTo>
                        <a:pt x="16815" y="134"/>
                        <a:pt x="16681" y="0"/>
                        <a:pt x="16515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4" name="Google Shape;444;p32"/>
                <p:cNvSpPr/>
                <p:nvPr/>
              </p:nvSpPr>
              <p:spPr>
                <a:xfrm>
                  <a:off x="7218593" y="3998736"/>
                  <a:ext cx="239883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83" h="602" extrusionOk="0">
                      <a:moveTo>
                        <a:pt x="301" y="0"/>
                      </a:moveTo>
                      <a:cubicBezTo>
                        <a:pt x="135" y="0"/>
                        <a:pt x="1" y="134"/>
                        <a:pt x="1" y="301"/>
                      </a:cubicBezTo>
                      <a:cubicBezTo>
                        <a:pt x="1" y="467"/>
                        <a:pt x="135" y="601"/>
                        <a:pt x="301" y="601"/>
                      </a:cubicBezTo>
                      <a:lnTo>
                        <a:pt x="11881" y="601"/>
                      </a:lnTo>
                      <a:cubicBezTo>
                        <a:pt x="12047" y="601"/>
                        <a:pt x="12182" y="467"/>
                        <a:pt x="12182" y="301"/>
                      </a:cubicBezTo>
                      <a:cubicBezTo>
                        <a:pt x="12182" y="134"/>
                        <a:pt x="12047" y="0"/>
                        <a:pt x="1188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5" name="Google Shape;445;p32"/>
                <p:cNvSpPr/>
                <p:nvPr/>
              </p:nvSpPr>
              <p:spPr>
                <a:xfrm>
                  <a:off x="7697434" y="4064225"/>
                  <a:ext cx="148660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50" h="602" extrusionOk="0">
                      <a:moveTo>
                        <a:pt x="301" y="0"/>
                      </a:moveTo>
                      <a:cubicBezTo>
                        <a:pt x="135" y="0"/>
                        <a:pt x="1" y="135"/>
                        <a:pt x="1" y="301"/>
                      </a:cubicBezTo>
                      <a:cubicBezTo>
                        <a:pt x="1" y="467"/>
                        <a:pt x="135" y="601"/>
                        <a:pt x="301" y="601"/>
                      </a:cubicBezTo>
                      <a:lnTo>
                        <a:pt x="7250" y="601"/>
                      </a:lnTo>
                      <a:cubicBezTo>
                        <a:pt x="7416" y="601"/>
                        <a:pt x="7550" y="467"/>
                        <a:pt x="7550" y="301"/>
                      </a:cubicBezTo>
                      <a:cubicBezTo>
                        <a:pt x="7550" y="135"/>
                        <a:pt x="7416" y="0"/>
                        <a:pt x="725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6" name="Google Shape;446;p32"/>
                <p:cNvSpPr/>
                <p:nvPr/>
              </p:nvSpPr>
              <p:spPr>
                <a:xfrm>
                  <a:off x="7355399" y="4064225"/>
                  <a:ext cx="296886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78" h="602" extrusionOk="0">
                      <a:moveTo>
                        <a:pt x="301" y="0"/>
                      </a:moveTo>
                      <a:cubicBezTo>
                        <a:pt x="135" y="0"/>
                        <a:pt x="1" y="135"/>
                        <a:pt x="1" y="301"/>
                      </a:cubicBezTo>
                      <a:cubicBezTo>
                        <a:pt x="1" y="467"/>
                        <a:pt x="135" y="601"/>
                        <a:pt x="301" y="601"/>
                      </a:cubicBezTo>
                      <a:lnTo>
                        <a:pt x="14777" y="601"/>
                      </a:lnTo>
                      <a:cubicBezTo>
                        <a:pt x="14943" y="601"/>
                        <a:pt x="15077" y="467"/>
                        <a:pt x="15077" y="301"/>
                      </a:cubicBezTo>
                      <a:cubicBezTo>
                        <a:pt x="15077" y="135"/>
                        <a:pt x="14943" y="0"/>
                        <a:pt x="14777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7" name="Google Shape;447;p32"/>
                <p:cNvSpPr/>
                <p:nvPr/>
              </p:nvSpPr>
              <p:spPr>
                <a:xfrm>
                  <a:off x="7218593" y="4064225"/>
                  <a:ext cx="85967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66" h="602" extrusionOk="0">
                      <a:moveTo>
                        <a:pt x="301" y="0"/>
                      </a:moveTo>
                      <a:cubicBezTo>
                        <a:pt x="135" y="0"/>
                        <a:pt x="1" y="135"/>
                        <a:pt x="1" y="301"/>
                      </a:cubicBezTo>
                      <a:cubicBezTo>
                        <a:pt x="1" y="467"/>
                        <a:pt x="135" y="601"/>
                        <a:pt x="301" y="601"/>
                      </a:cubicBezTo>
                      <a:lnTo>
                        <a:pt x="4064" y="601"/>
                      </a:lnTo>
                      <a:cubicBezTo>
                        <a:pt x="4230" y="601"/>
                        <a:pt x="4365" y="467"/>
                        <a:pt x="4365" y="301"/>
                      </a:cubicBezTo>
                      <a:cubicBezTo>
                        <a:pt x="4365" y="135"/>
                        <a:pt x="4230" y="0"/>
                        <a:pt x="406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8" name="Google Shape;448;p32"/>
                <p:cNvSpPr/>
                <p:nvPr/>
              </p:nvSpPr>
              <p:spPr>
                <a:xfrm>
                  <a:off x="7474976" y="4121523"/>
                  <a:ext cx="371255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55" h="603" extrusionOk="0">
                      <a:moveTo>
                        <a:pt x="301" y="1"/>
                      </a:moveTo>
                      <a:cubicBezTo>
                        <a:pt x="136" y="1"/>
                        <a:pt x="1" y="135"/>
                        <a:pt x="1" y="302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5" y="602"/>
                        <a:pt x="308" y="602"/>
                      </a:cubicBezTo>
                      <a:lnTo>
                        <a:pt x="18548" y="602"/>
                      </a:lnTo>
                      <a:cubicBezTo>
                        <a:pt x="18550" y="602"/>
                        <a:pt x="18552" y="602"/>
                        <a:pt x="18554" y="602"/>
                      </a:cubicBezTo>
                      <a:cubicBezTo>
                        <a:pt x="18720" y="602"/>
                        <a:pt x="18855" y="468"/>
                        <a:pt x="18855" y="302"/>
                      </a:cubicBezTo>
                      <a:cubicBezTo>
                        <a:pt x="18855" y="135"/>
                        <a:pt x="18720" y="1"/>
                        <a:pt x="18554" y="1"/>
                      </a:cubicBezTo>
                      <a:cubicBezTo>
                        <a:pt x="18552" y="1"/>
                        <a:pt x="18550" y="1"/>
                        <a:pt x="18548" y="1"/>
                      </a:cubicBezTo>
                      <a:lnTo>
                        <a:pt x="308" y="1"/>
                      </a:lnTo>
                      <a:cubicBezTo>
                        <a:pt x="305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9" name="Google Shape;449;p32"/>
                <p:cNvSpPr/>
                <p:nvPr/>
              </p:nvSpPr>
              <p:spPr>
                <a:xfrm>
                  <a:off x="7218455" y="4121523"/>
                  <a:ext cx="137279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2" h="603" extrusionOk="0">
                      <a:moveTo>
                        <a:pt x="301" y="1"/>
                      </a:moveTo>
                      <a:cubicBezTo>
                        <a:pt x="136" y="1"/>
                        <a:pt x="1" y="135"/>
                        <a:pt x="1" y="302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6" y="602"/>
                        <a:pt x="308" y="602"/>
                      </a:cubicBezTo>
                      <a:lnTo>
                        <a:pt x="6677" y="602"/>
                      </a:lnTo>
                      <a:cubicBezTo>
                        <a:pt x="6841" y="598"/>
                        <a:pt x="6971" y="464"/>
                        <a:pt x="6971" y="302"/>
                      </a:cubicBezTo>
                      <a:cubicBezTo>
                        <a:pt x="6971" y="138"/>
                        <a:pt x="6841" y="4"/>
                        <a:pt x="6677" y="1"/>
                      </a:cubicBezTo>
                      <a:lnTo>
                        <a:pt x="308" y="1"/>
                      </a:lnTo>
                      <a:cubicBezTo>
                        <a:pt x="306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0" name="Google Shape;450;p32"/>
                <p:cNvSpPr/>
                <p:nvPr/>
              </p:nvSpPr>
              <p:spPr>
                <a:xfrm>
                  <a:off x="7771389" y="4187032"/>
                  <a:ext cx="74842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1" h="602" extrusionOk="0">
                      <a:moveTo>
                        <a:pt x="302" y="1"/>
                      </a:moveTo>
                      <a:cubicBezTo>
                        <a:pt x="136" y="1"/>
                        <a:pt x="1" y="135"/>
                        <a:pt x="1" y="301"/>
                      </a:cubicBezTo>
                      <a:cubicBezTo>
                        <a:pt x="1" y="468"/>
                        <a:pt x="136" y="602"/>
                        <a:pt x="302" y="602"/>
                      </a:cubicBezTo>
                      <a:cubicBezTo>
                        <a:pt x="305" y="602"/>
                        <a:pt x="307" y="602"/>
                        <a:pt x="309" y="602"/>
                      </a:cubicBezTo>
                      <a:lnTo>
                        <a:pt x="3494" y="602"/>
                      </a:lnTo>
                      <a:cubicBezTo>
                        <a:pt x="3496" y="602"/>
                        <a:pt x="3498" y="602"/>
                        <a:pt x="3500" y="602"/>
                      </a:cubicBezTo>
                      <a:cubicBezTo>
                        <a:pt x="3666" y="602"/>
                        <a:pt x="3801" y="468"/>
                        <a:pt x="3801" y="301"/>
                      </a:cubicBezTo>
                      <a:cubicBezTo>
                        <a:pt x="3801" y="135"/>
                        <a:pt x="3666" y="1"/>
                        <a:pt x="3500" y="1"/>
                      </a:cubicBezTo>
                      <a:cubicBezTo>
                        <a:pt x="3498" y="1"/>
                        <a:pt x="3496" y="1"/>
                        <a:pt x="3494" y="1"/>
                      </a:cubicBezTo>
                      <a:lnTo>
                        <a:pt x="309" y="1"/>
                      </a:lnTo>
                      <a:cubicBezTo>
                        <a:pt x="307" y="1"/>
                        <a:pt x="305" y="1"/>
                        <a:pt x="30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1" name="Google Shape;451;p32"/>
                <p:cNvSpPr/>
                <p:nvPr/>
              </p:nvSpPr>
              <p:spPr>
                <a:xfrm>
                  <a:off x="7594672" y="4187032"/>
                  <a:ext cx="137535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85" h="602" extrusionOk="0">
                      <a:moveTo>
                        <a:pt x="302" y="1"/>
                      </a:moveTo>
                      <a:cubicBezTo>
                        <a:pt x="136" y="1"/>
                        <a:pt x="0" y="135"/>
                        <a:pt x="0" y="301"/>
                      </a:cubicBezTo>
                      <a:cubicBezTo>
                        <a:pt x="0" y="468"/>
                        <a:pt x="136" y="602"/>
                        <a:pt x="302" y="602"/>
                      </a:cubicBezTo>
                      <a:cubicBezTo>
                        <a:pt x="304" y="602"/>
                        <a:pt x="306" y="602"/>
                        <a:pt x="309" y="602"/>
                      </a:cubicBezTo>
                      <a:lnTo>
                        <a:pt x="6678" y="602"/>
                      </a:lnTo>
                      <a:cubicBezTo>
                        <a:pt x="6680" y="602"/>
                        <a:pt x="6682" y="602"/>
                        <a:pt x="6684" y="602"/>
                      </a:cubicBezTo>
                      <a:cubicBezTo>
                        <a:pt x="6850" y="602"/>
                        <a:pt x="6985" y="468"/>
                        <a:pt x="6985" y="301"/>
                      </a:cubicBezTo>
                      <a:cubicBezTo>
                        <a:pt x="6985" y="135"/>
                        <a:pt x="6850" y="1"/>
                        <a:pt x="6684" y="1"/>
                      </a:cubicBezTo>
                      <a:cubicBezTo>
                        <a:pt x="6682" y="1"/>
                        <a:pt x="6680" y="1"/>
                        <a:pt x="6678" y="1"/>
                      </a:cubicBezTo>
                      <a:lnTo>
                        <a:pt x="309" y="1"/>
                      </a:lnTo>
                      <a:cubicBezTo>
                        <a:pt x="306" y="1"/>
                        <a:pt x="304" y="1"/>
                        <a:pt x="30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2" name="Google Shape;452;p32"/>
                <p:cNvSpPr/>
                <p:nvPr/>
              </p:nvSpPr>
              <p:spPr>
                <a:xfrm>
                  <a:off x="7218455" y="4187032"/>
                  <a:ext cx="302576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67" h="602" extrusionOk="0">
                      <a:moveTo>
                        <a:pt x="301" y="1"/>
                      </a:moveTo>
                      <a:cubicBezTo>
                        <a:pt x="136" y="1"/>
                        <a:pt x="1" y="135"/>
                        <a:pt x="1" y="301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6" y="602"/>
                        <a:pt x="308" y="602"/>
                      </a:cubicBezTo>
                      <a:lnTo>
                        <a:pt x="15073" y="602"/>
                      </a:lnTo>
                      <a:cubicBezTo>
                        <a:pt x="15236" y="598"/>
                        <a:pt x="15367" y="464"/>
                        <a:pt x="15367" y="301"/>
                      </a:cubicBezTo>
                      <a:cubicBezTo>
                        <a:pt x="15367" y="138"/>
                        <a:pt x="15236" y="4"/>
                        <a:pt x="15073" y="1"/>
                      </a:cubicBezTo>
                      <a:lnTo>
                        <a:pt x="308" y="1"/>
                      </a:lnTo>
                      <a:cubicBezTo>
                        <a:pt x="306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453" name="Google Shape;453;p32"/>
              <p:cNvSpPr/>
              <p:nvPr/>
            </p:nvSpPr>
            <p:spPr>
              <a:xfrm>
                <a:off x="7908530" y="3351251"/>
                <a:ext cx="528952" cy="967074"/>
              </a:xfrm>
              <a:custGeom>
                <a:avLst/>
                <a:gdLst/>
                <a:ahLst/>
                <a:cxnLst/>
                <a:rect l="l" t="t" r="r" b="b"/>
                <a:pathLst>
                  <a:path w="26864" h="49115" extrusionOk="0">
                    <a:moveTo>
                      <a:pt x="17545" y="0"/>
                    </a:moveTo>
                    <a:cubicBezTo>
                      <a:pt x="17395" y="0"/>
                      <a:pt x="17268" y="112"/>
                      <a:pt x="17248" y="261"/>
                    </a:cubicBezTo>
                    <a:lnTo>
                      <a:pt x="12403" y="36407"/>
                    </a:lnTo>
                    <a:lnTo>
                      <a:pt x="8449" y="16283"/>
                    </a:lnTo>
                    <a:cubicBezTo>
                      <a:pt x="8421" y="16140"/>
                      <a:pt x="8309" y="16041"/>
                      <a:pt x="8153" y="16041"/>
                    </a:cubicBezTo>
                    <a:cubicBezTo>
                      <a:pt x="8149" y="16041"/>
                      <a:pt x="8146" y="16041"/>
                      <a:pt x="8142" y="16041"/>
                    </a:cubicBezTo>
                    <a:cubicBezTo>
                      <a:pt x="7994" y="16047"/>
                      <a:pt x="7873" y="16161"/>
                      <a:pt x="7856" y="16309"/>
                    </a:cubicBezTo>
                    <a:lnTo>
                      <a:pt x="4871" y="43560"/>
                    </a:lnTo>
                    <a:lnTo>
                      <a:pt x="2961" y="38151"/>
                    </a:lnTo>
                    <a:cubicBezTo>
                      <a:pt x="2920" y="38034"/>
                      <a:pt x="2825" y="37949"/>
                      <a:pt x="2691" y="37949"/>
                    </a:cubicBezTo>
                    <a:cubicBezTo>
                      <a:pt x="2681" y="37949"/>
                      <a:pt x="2670" y="37950"/>
                      <a:pt x="2660" y="37951"/>
                    </a:cubicBezTo>
                    <a:cubicBezTo>
                      <a:pt x="2526" y="37959"/>
                      <a:pt x="2413" y="38055"/>
                      <a:pt x="2385" y="38185"/>
                    </a:cubicBezTo>
                    <a:lnTo>
                      <a:pt x="37" y="48750"/>
                    </a:lnTo>
                    <a:cubicBezTo>
                      <a:pt x="0" y="48912"/>
                      <a:pt x="103" y="49072"/>
                      <a:pt x="265" y="49108"/>
                    </a:cubicBezTo>
                    <a:cubicBezTo>
                      <a:pt x="286" y="49112"/>
                      <a:pt x="308" y="49115"/>
                      <a:pt x="330" y="49115"/>
                    </a:cubicBezTo>
                    <a:cubicBezTo>
                      <a:pt x="331" y="49115"/>
                      <a:pt x="332" y="49115"/>
                      <a:pt x="332" y="49115"/>
                    </a:cubicBezTo>
                    <a:cubicBezTo>
                      <a:pt x="472" y="49115"/>
                      <a:pt x="593" y="49017"/>
                      <a:pt x="624" y="48880"/>
                    </a:cubicBezTo>
                    <a:lnTo>
                      <a:pt x="2744" y="39340"/>
                    </a:lnTo>
                    <a:lnTo>
                      <a:pt x="4743" y="45002"/>
                    </a:lnTo>
                    <a:cubicBezTo>
                      <a:pt x="4785" y="45123"/>
                      <a:pt x="4899" y="45203"/>
                      <a:pt x="5025" y="45203"/>
                    </a:cubicBezTo>
                    <a:cubicBezTo>
                      <a:pt x="5037" y="45203"/>
                      <a:pt x="5049" y="45202"/>
                      <a:pt x="5061" y="45201"/>
                    </a:cubicBezTo>
                    <a:cubicBezTo>
                      <a:pt x="5199" y="45185"/>
                      <a:pt x="5310" y="45074"/>
                      <a:pt x="5325" y="44935"/>
                    </a:cubicBezTo>
                    <a:lnTo>
                      <a:pt x="8239" y="18330"/>
                    </a:lnTo>
                    <a:lnTo>
                      <a:pt x="12164" y="38310"/>
                    </a:lnTo>
                    <a:cubicBezTo>
                      <a:pt x="12192" y="38453"/>
                      <a:pt x="12297" y="38547"/>
                      <a:pt x="12467" y="38552"/>
                    </a:cubicBezTo>
                    <a:cubicBezTo>
                      <a:pt x="12614" y="38547"/>
                      <a:pt x="12736" y="38437"/>
                      <a:pt x="12757" y="38291"/>
                    </a:cubicBezTo>
                    <a:lnTo>
                      <a:pt x="17534" y="2641"/>
                    </a:lnTo>
                    <a:lnTo>
                      <a:pt x="22723" y="44157"/>
                    </a:lnTo>
                    <a:cubicBezTo>
                      <a:pt x="22740" y="44287"/>
                      <a:pt x="22838" y="44391"/>
                      <a:pt x="22966" y="44416"/>
                    </a:cubicBezTo>
                    <a:cubicBezTo>
                      <a:pt x="22985" y="44419"/>
                      <a:pt x="23003" y="44421"/>
                      <a:pt x="23021" y="44421"/>
                    </a:cubicBezTo>
                    <a:cubicBezTo>
                      <a:pt x="23130" y="44421"/>
                      <a:pt x="23232" y="44362"/>
                      <a:pt x="23285" y="44264"/>
                    </a:cubicBezTo>
                    <a:lnTo>
                      <a:pt x="25195" y="40763"/>
                    </a:lnTo>
                    <a:lnTo>
                      <a:pt x="26246" y="48465"/>
                    </a:lnTo>
                    <a:cubicBezTo>
                      <a:pt x="26266" y="48613"/>
                      <a:pt x="26393" y="48725"/>
                      <a:pt x="26537" y="48725"/>
                    </a:cubicBezTo>
                    <a:cubicBezTo>
                      <a:pt x="26553" y="48725"/>
                      <a:pt x="26568" y="48724"/>
                      <a:pt x="26584" y="48721"/>
                    </a:cubicBezTo>
                    <a:cubicBezTo>
                      <a:pt x="26748" y="48700"/>
                      <a:pt x="26863" y="48548"/>
                      <a:pt x="26841" y="48383"/>
                    </a:cubicBezTo>
                    <a:lnTo>
                      <a:pt x="25667" y="39776"/>
                    </a:lnTo>
                    <a:cubicBezTo>
                      <a:pt x="25651" y="39647"/>
                      <a:pt x="25552" y="39544"/>
                      <a:pt x="25424" y="39520"/>
                    </a:cubicBezTo>
                    <a:cubicBezTo>
                      <a:pt x="25406" y="39517"/>
                      <a:pt x="25388" y="39515"/>
                      <a:pt x="25369" y="39515"/>
                    </a:cubicBezTo>
                    <a:cubicBezTo>
                      <a:pt x="25261" y="39515"/>
                      <a:pt x="25159" y="39575"/>
                      <a:pt x="25106" y="39672"/>
                    </a:cubicBezTo>
                    <a:lnTo>
                      <a:pt x="23205" y="43158"/>
                    </a:lnTo>
                    <a:lnTo>
                      <a:pt x="17843" y="263"/>
                    </a:lnTo>
                    <a:cubicBezTo>
                      <a:pt x="17824" y="113"/>
                      <a:pt x="17697" y="0"/>
                      <a:pt x="17547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54" name="Google Shape;454;p32"/>
              <p:cNvGrpSpPr/>
              <p:nvPr/>
            </p:nvGrpSpPr>
            <p:grpSpPr>
              <a:xfrm>
                <a:off x="7232021" y="2929018"/>
                <a:ext cx="1211486" cy="416719"/>
                <a:chOff x="7232021" y="2929018"/>
                <a:chExt cx="1211486" cy="416719"/>
              </a:xfrm>
            </p:grpSpPr>
            <p:sp>
              <p:nvSpPr>
                <p:cNvPr id="455" name="Google Shape;455;p32"/>
                <p:cNvSpPr/>
                <p:nvPr/>
              </p:nvSpPr>
              <p:spPr>
                <a:xfrm>
                  <a:off x="7265022" y="2964007"/>
                  <a:ext cx="1149108" cy="3467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360" h="17609" extrusionOk="0">
                      <a:moveTo>
                        <a:pt x="58027" y="0"/>
                      </a:moveTo>
                      <a:cubicBezTo>
                        <a:pt x="57948" y="0"/>
                        <a:pt x="57868" y="32"/>
                        <a:pt x="57809" y="94"/>
                      </a:cubicBezTo>
                      <a:lnTo>
                        <a:pt x="44540" y="14115"/>
                      </a:lnTo>
                      <a:lnTo>
                        <a:pt x="32316" y="4883"/>
                      </a:lnTo>
                      <a:cubicBezTo>
                        <a:pt x="32262" y="4843"/>
                        <a:pt x="32198" y="4823"/>
                        <a:pt x="32135" y="4823"/>
                      </a:cubicBezTo>
                      <a:cubicBezTo>
                        <a:pt x="32062" y="4823"/>
                        <a:pt x="31989" y="4850"/>
                        <a:pt x="31932" y="4901"/>
                      </a:cubicBezTo>
                      <a:lnTo>
                        <a:pt x="23755" y="12335"/>
                      </a:lnTo>
                      <a:lnTo>
                        <a:pt x="14058" y="3631"/>
                      </a:lnTo>
                      <a:cubicBezTo>
                        <a:pt x="14001" y="3579"/>
                        <a:pt x="13929" y="3553"/>
                        <a:pt x="13857" y="3553"/>
                      </a:cubicBezTo>
                      <a:cubicBezTo>
                        <a:pt x="13780" y="3553"/>
                        <a:pt x="13703" y="3583"/>
                        <a:pt x="13644" y="3642"/>
                      </a:cubicBezTo>
                      <a:lnTo>
                        <a:pt x="189" y="17097"/>
                      </a:lnTo>
                      <a:cubicBezTo>
                        <a:pt x="1" y="17286"/>
                        <a:pt x="135" y="17609"/>
                        <a:pt x="402" y="17609"/>
                      </a:cubicBezTo>
                      <a:cubicBezTo>
                        <a:pt x="403" y="17609"/>
                        <a:pt x="405" y="17609"/>
                        <a:pt x="406" y="17609"/>
                      </a:cubicBezTo>
                      <a:cubicBezTo>
                        <a:pt x="485" y="17609"/>
                        <a:pt x="560" y="17577"/>
                        <a:pt x="615" y="17521"/>
                      </a:cubicBezTo>
                      <a:lnTo>
                        <a:pt x="13868" y="4268"/>
                      </a:lnTo>
                      <a:lnTo>
                        <a:pt x="23556" y="12964"/>
                      </a:lnTo>
                      <a:cubicBezTo>
                        <a:pt x="23613" y="13015"/>
                        <a:pt x="23685" y="13040"/>
                        <a:pt x="23757" y="13040"/>
                      </a:cubicBezTo>
                      <a:cubicBezTo>
                        <a:pt x="23830" y="13040"/>
                        <a:pt x="23902" y="13014"/>
                        <a:pt x="23959" y="12962"/>
                      </a:cubicBezTo>
                      <a:lnTo>
                        <a:pt x="32152" y="5514"/>
                      </a:lnTo>
                      <a:lnTo>
                        <a:pt x="44392" y="14756"/>
                      </a:lnTo>
                      <a:cubicBezTo>
                        <a:pt x="44446" y="14797"/>
                        <a:pt x="44510" y="14817"/>
                        <a:pt x="44573" y="14817"/>
                      </a:cubicBezTo>
                      <a:cubicBezTo>
                        <a:pt x="44653" y="14817"/>
                        <a:pt x="44733" y="14785"/>
                        <a:pt x="44791" y="14723"/>
                      </a:cubicBezTo>
                      <a:lnTo>
                        <a:pt x="58246" y="508"/>
                      </a:lnTo>
                      <a:cubicBezTo>
                        <a:pt x="58360" y="387"/>
                        <a:pt x="58354" y="196"/>
                        <a:pt x="58234" y="83"/>
                      </a:cubicBezTo>
                      <a:cubicBezTo>
                        <a:pt x="58176" y="28"/>
                        <a:pt x="58101" y="0"/>
                        <a:pt x="58027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6" name="Google Shape;456;p32"/>
                <p:cNvSpPr/>
                <p:nvPr/>
              </p:nvSpPr>
              <p:spPr>
                <a:xfrm>
                  <a:off x="7500120" y="3004903"/>
                  <a:ext cx="72735" cy="699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4" h="3555" extrusionOk="0">
                      <a:moveTo>
                        <a:pt x="1917" y="1"/>
                      </a:moveTo>
                      <a:cubicBezTo>
                        <a:pt x="1455" y="1"/>
                        <a:pt x="1000" y="181"/>
                        <a:pt x="660" y="522"/>
                      </a:cubicBezTo>
                      <a:cubicBezTo>
                        <a:pt x="152" y="1029"/>
                        <a:pt x="0" y="1794"/>
                        <a:pt x="274" y="2458"/>
                      </a:cubicBezTo>
                      <a:cubicBezTo>
                        <a:pt x="549" y="3122"/>
                        <a:pt x="1198" y="3554"/>
                        <a:pt x="1916" y="3554"/>
                      </a:cubicBezTo>
                      <a:cubicBezTo>
                        <a:pt x="2898" y="3554"/>
                        <a:pt x="3694" y="2759"/>
                        <a:pt x="3694" y="1777"/>
                      </a:cubicBezTo>
                      <a:cubicBezTo>
                        <a:pt x="3694" y="1059"/>
                        <a:pt x="3261" y="411"/>
                        <a:pt x="2597" y="136"/>
                      </a:cubicBezTo>
                      <a:cubicBezTo>
                        <a:pt x="2377" y="45"/>
                        <a:pt x="2146" y="1"/>
                        <a:pt x="1917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7" name="Google Shape;457;p32"/>
                <p:cNvSpPr/>
                <p:nvPr/>
              </p:nvSpPr>
              <p:spPr>
                <a:xfrm>
                  <a:off x="7496950" y="2998977"/>
                  <a:ext cx="81812" cy="818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5" h="4157" extrusionOk="0">
                      <a:moveTo>
                        <a:pt x="2077" y="602"/>
                      </a:moveTo>
                      <a:cubicBezTo>
                        <a:pt x="2893" y="603"/>
                        <a:pt x="3552" y="1264"/>
                        <a:pt x="3554" y="2078"/>
                      </a:cubicBezTo>
                      <a:cubicBezTo>
                        <a:pt x="3554" y="2676"/>
                        <a:pt x="3194" y="3214"/>
                        <a:pt x="2643" y="3443"/>
                      </a:cubicBezTo>
                      <a:cubicBezTo>
                        <a:pt x="2460" y="3519"/>
                        <a:pt x="2268" y="3555"/>
                        <a:pt x="2078" y="3555"/>
                      </a:cubicBezTo>
                      <a:cubicBezTo>
                        <a:pt x="1694" y="3555"/>
                        <a:pt x="1316" y="3405"/>
                        <a:pt x="1033" y="3123"/>
                      </a:cubicBezTo>
                      <a:cubicBezTo>
                        <a:pt x="611" y="2701"/>
                        <a:pt x="485" y="2065"/>
                        <a:pt x="714" y="1514"/>
                      </a:cubicBezTo>
                      <a:cubicBezTo>
                        <a:pt x="942" y="961"/>
                        <a:pt x="1481" y="602"/>
                        <a:pt x="2077" y="602"/>
                      </a:cubicBezTo>
                      <a:close/>
                      <a:moveTo>
                        <a:pt x="2077" y="1"/>
                      </a:moveTo>
                      <a:cubicBezTo>
                        <a:pt x="932" y="1"/>
                        <a:pt x="0" y="933"/>
                        <a:pt x="0" y="2078"/>
                      </a:cubicBezTo>
                      <a:cubicBezTo>
                        <a:pt x="0" y="3225"/>
                        <a:pt x="932" y="4157"/>
                        <a:pt x="2077" y="4157"/>
                      </a:cubicBezTo>
                      <a:cubicBezTo>
                        <a:pt x="3223" y="4157"/>
                        <a:pt x="4155" y="3223"/>
                        <a:pt x="4155" y="2078"/>
                      </a:cubicBezTo>
                      <a:cubicBezTo>
                        <a:pt x="4155" y="933"/>
                        <a:pt x="3224" y="1"/>
                        <a:pt x="2077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8" name="Google Shape;458;p32"/>
                <p:cNvSpPr/>
                <p:nvPr/>
              </p:nvSpPr>
              <p:spPr>
                <a:xfrm>
                  <a:off x="7859994" y="3029890"/>
                  <a:ext cx="72755" cy="700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5" h="3556" extrusionOk="0">
                      <a:moveTo>
                        <a:pt x="1918" y="1"/>
                      </a:moveTo>
                      <a:cubicBezTo>
                        <a:pt x="1456" y="1"/>
                        <a:pt x="1001" y="182"/>
                        <a:pt x="661" y="521"/>
                      </a:cubicBezTo>
                      <a:cubicBezTo>
                        <a:pt x="152" y="1030"/>
                        <a:pt x="0" y="1793"/>
                        <a:pt x="275" y="2457"/>
                      </a:cubicBezTo>
                      <a:cubicBezTo>
                        <a:pt x="550" y="3121"/>
                        <a:pt x="1199" y="3555"/>
                        <a:pt x="1917" y="3555"/>
                      </a:cubicBezTo>
                      <a:cubicBezTo>
                        <a:pt x="2898" y="3555"/>
                        <a:pt x="3694" y="2760"/>
                        <a:pt x="3695" y="1778"/>
                      </a:cubicBezTo>
                      <a:cubicBezTo>
                        <a:pt x="3695" y="1059"/>
                        <a:pt x="3261" y="411"/>
                        <a:pt x="2597" y="136"/>
                      </a:cubicBezTo>
                      <a:cubicBezTo>
                        <a:pt x="2377" y="45"/>
                        <a:pt x="2147" y="1"/>
                        <a:pt x="191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9" name="Google Shape;459;p32"/>
                <p:cNvSpPr/>
                <p:nvPr/>
              </p:nvSpPr>
              <p:spPr>
                <a:xfrm>
                  <a:off x="7856805" y="3023983"/>
                  <a:ext cx="81851" cy="81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7" h="4156" extrusionOk="0">
                      <a:moveTo>
                        <a:pt x="2079" y="601"/>
                      </a:moveTo>
                      <a:cubicBezTo>
                        <a:pt x="2894" y="602"/>
                        <a:pt x="3554" y="1263"/>
                        <a:pt x="3556" y="2078"/>
                      </a:cubicBezTo>
                      <a:cubicBezTo>
                        <a:pt x="3556" y="2676"/>
                        <a:pt x="3196" y="3214"/>
                        <a:pt x="2644" y="3443"/>
                      </a:cubicBezTo>
                      <a:cubicBezTo>
                        <a:pt x="2461" y="3518"/>
                        <a:pt x="2270" y="3555"/>
                        <a:pt x="2080" y="3555"/>
                      </a:cubicBezTo>
                      <a:cubicBezTo>
                        <a:pt x="1695" y="3555"/>
                        <a:pt x="1317" y="3405"/>
                        <a:pt x="1035" y="3123"/>
                      </a:cubicBezTo>
                      <a:cubicBezTo>
                        <a:pt x="613" y="2699"/>
                        <a:pt x="486" y="2065"/>
                        <a:pt x="715" y="1512"/>
                      </a:cubicBezTo>
                      <a:cubicBezTo>
                        <a:pt x="944" y="961"/>
                        <a:pt x="1482" y="601"/>
                        <a:pt x="2079" y="601"/>
                      </a:cubicBezTo>
                      <a:close/>
                      <a:moveTo>
                        <a:pt x="2079" y="1"/>
                      </a:moveTo>
                      <a:cubicBezTo>
                        <a:pt x="934" y="1"/>
                        <a:pt x="1" y="933"/>
                        <a:pt x="1" y="2078"/>
                      </a:cubicBezTo>
                      <a:cubicBezTo>
                        <a:pt x="1" y="3223"/>
                        <a:pt x="934" y="4155"/>
                        <a:pt x="2079" y="4155"/>
                      </a:cubicBezTo>
                      <a:cubicBezTo>
                        <a:pt x="3225" y="4155"/>
                        <a:pt x="4157" y="3223"/>
                        <a:pt x="4157" y="2078"/>
                      </a:cubicBezTo>
                      <a:cubicBezTo>
                        <a:pt x="4157" y="933"/>
                        <a:pt x="3225" y="1"/>
                        <a:pt x="207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0" name="Google Shape;460;p32"/>
                <p:cNvSpPr/>
                <p:nvPr/>
              </p:nvSpPr>
              <p:spPr>
                <a:xfrm>
                  <a:off x="8107655" y="3214838"/>
                  <a:ext cx="70018" cy="699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56" h="3555" extrusionOk="0">
                      <a:moveTo>
                        <a:pt x="1778" y="0"/>
                      </a:moveTo>
                      <a:cubicBezTo>
                        <a:pt x="796" y="0"/>
                        <a:pt x="1" y="796"/>
                        <a:pt x="1" y="1778"/>
                      </a:cubicBezTo>
                      <a:cubicBezTo>
                        <a:pt x="1" y="2759"/>
                        <a:pt x="796" y="3555"/>
                        <a:pt x="1778" y="3555"/>
                      </a:cubicBezTo>
                      <a:cubicBezTo>
                        <a:pt x="2760" y="3555"/>
                        <a:pt x="3555" y="2759"/>
                        <a:pt x="3555" y="1778"/>
                      </a:cubicBezTo>
                      <a:cubicBezTo>
                        <a:pt x="3555" y="796"/>
                        <a:pt x="2760" y="0"/>
                        <a:pt x="177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1" name="Google Shape;461;p32"/>
                <p:cNvSpPr/>
                <p:nvPr/>
              </p:nvSpPr>
              <p:spPr>
                <a:xfrm>
                  <a:off x="8101748" y="3208951"/>
                  <a:ext cx="81832" cy="817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6" h="4154" extrusionOk="0">
                      <a:moveTo>
                        <a:pt x="2078" y="601"/>
                      </a:moveTo>
                      <a:cubicBezTo>
                        <a:pt x="2893" y="602"/>
                        <a:pt x="3553" y="1262"/>
                        <a:pt x="3554" y="2077"/>
                      </a:cubicBezTo>
                      <a:cubicBezTo>
                        <a:pt x="3554" y="2673"/>
                        <a:pt x="3195" y="3213"/>
                        <a:pt x="2644" y="3440"/>
                      </a:cubicBezTo>
                      <a:cubicBezTo>
                        <a:pt x="2460" y="3516"/>
                        <a:pt x="2268" y="3553"/>
                        <a:pt x="2078" y="3553"/>
                      </a:cubicBezTo>
                      <a:cubicBezTo>
                        <a:pt x="1694" y="3553"/>
                        <a:pt x="1316" y="3403"/>
                        <a:pt x="1034" y="3120"/>
                      </a:cubicBezTo>
                      <a:cubicBezTo>
                        <a:pt x="611" y="2698"/>
                        <a:pt x="486" y="2064"/>
                        <a:pt x="715" y="1511"/>
                      </a:cubicBezTo>
                      <a:cubicBezTo>
                        <a:pt x="942" y="960"/>
                        <a:pt x="1482" y="601"/>
                        <a:pt x="2078" y="601"/>
                      </a:cubicBezTo>
                      <a:close/>
                      <a:moveTo>
                        <a:pt x="2078" y="1"/>
                      </a:moveTo>
                      <a:cubicBezTo>
                        <a:pt x="933" y="1"/>
                        <a:pt x="1" y="930"/>
                        <a:pt x="1" y="2077"/>
                      </a:cubicBezTo>
                      <a:cubicBezTo>
                        <a:pt x="1" y="3222"/>
                        <a:pt x="933" y="4154"/>
                        <a:pt x="2078" y="4154"/>
                      </a:cubicBezTo>
                      <a:cubicBezTo>
                        <a:pt x="3223" y="4154"/>
                        <a:pt x="4155" y="3222"/>
                        <a:pt x="4155" y="2077"/>
                      </a:cubicBezTo>
                      <a:cubicBezTo>
                        <a:pt x="4155" y="933"/>
                        <a:pt x="3225" y="1"/>
                        <a:pt x="2078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2" name="Google Shape;462;p32"/>
                <p:cNvSpPr/>
                <p:nvPr/>
              </p:nvSpPr>
              <p:spPr>
                <a:xfrm>
                  <a:off x="8364826" y="2934925"/>
                  <a:ext cx="72755" cy="700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5" h="3556" extrusionOk="0">
                      <a:moveTo>
                        <a:pt x="1919" y="0"/>
                      </a:moveTo>
                      <a:cubicBezTo>
                        <a:pt x="1456" y="0"/>
                        <a:pt x="1001" y="181"/>
                        <a:pt x="661" y="521"/>
                      </a:cubicBezTo>
                      <a:cubicBezTo>
                        <a:pt x="153" y="1030"/>
                        <a:pt x="1" y="1793"/>
                        <a:pt x="276" y="2457"/>
                      </a:cubicBezTo>
                      <a:cubicBezTo>
                        <a:pt x="551" y="3121"/>
                        <a:pt x="1198" y="3555"/>
                        <a:pt x="1918" y="3555"/>
                      </a:cubicBezTo>
                      <a:cubicBezTo>
                        <a:pt x="2899" y="3555"/>
                        <a:pt x="3694" y="2759"/>
                        <a:pt x="3694" y="1778"/>
                      </a:cubicBezTo>
                      <a:cubicBezTo>
                        <a:pt x="3694" y="1059"/>
                        <a:pt x="3261" y="411"/>
                        <a:pt x="2598" y="136"/>
                      </a:cubicBezTo>
                      <a:cubicBezTo>
                        <a:pt x="2378" y="45"/>
                        <a:pt x="2147" y="0"/>
                        <a:pt x="191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3" name="Google Shape;463;p32"/>
                <p:cNvSpPr/>
                <p:nvPr/>
              </p:nvSpPr>
              <p:spPr>
                <a:xfrm>
                  <a:off x="8361656" y="2929018"/>
                  <a:ext cx="81851" cy="818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7" h="4155" extrusionOk="0">
                      <a:moveTo>
                        <a:pt x="2079" y="600"/>
                      </a:moveTo>
                      <a:cubicBezTo>
                        <a:pt x="2894" y="603"/>
                        <a:pt x="3554" y="1263"/>
                        <a:pt x="3555" y="2078"/>
                      </a:cubicBezTo>
                      <a:cubicBezTo>
                        <a:pt x="3555" y="2675"/>
                        <a:pt x="3195" y="3214"/>
                        <a:pt x="2643" y="3442"/>
                      </a:cubicBezTo>
                      <a:cubicBezTo>
                        <a:pt x="2461" y="3518"/>
                        <a:pt x="2269" y="3554"/>
                        <a:pt x="2079" y="3554"/>
                      </a:cubicBezTo>
                      <a:cubicBezTo>
                        <a:pt x="1694" y="3554"/>
                        <a:pt x="1316" y="3404"/>
                        <a:pt x="1033" y="3121"/>
                      </a:cubicBezTo>
                      <a:cubicBezTo>
                        <a:pt x="611" y="2699"/>
                        <a:pt x="486" y="2064"/>
                        <a:pt x="714" y="1512"/>
                      </a:cubicBezTo>
                      <a:cubicBezTo>
                        <a:pt x="943" y="961"/>
                        <a:pt x="1482" y="600"/>
                        <a:pt x="2079" y="600"/>
                      </a:cubicBezTo>
                      <a:close/>
                      <a:moveTo>
                        <a:pt x="2079" y="0"/>
                      </a:moveTo>
                      <a:cubicBezTo>
                        <a:pt x="933" y="0"/>
                        <a:pt x="1" y="932"/>
                        <a:pt x="1" y="2078"/>
                      </a:cubicBezTo>
                      <a:cubicBezTo>
                        <a:pt x="1" y="3223"/>
                        <a:pt x="933" y="4155"/>
                        <a:pt x="2079" y="4155"/>
                      </a:cubicBezTo>
                      <a:cubicBezTo>
                        <a:pt x="3223" y="4155"/>
                        <a:pt x="4156" y="3223"/>
                        <a:pt x="4156" y="2078"/>
                      </a:cubicBezTo>
                      <a:cubicBezTo>
                        <a:pt x="4156" y="932"/>
                        <a:pt x="3224" y="0"/>
                        <a:pt x="207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4" name="Google Shape;464;p32"/>
                <p:cNvSpPr/>
                <p:nvPr/>
              </p:nvSpPr>
              <p:spPr>
                <a:xfrm>
                  <a:off x="7237948" y="3269813"/>
                  <a:ext cx="69978" cy="700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54" h="3556" extrusionOk="0">
                      <a:moveTo>
                        <a:pt x="1777" y="1"/>
                      </a:moveTo>
                      <a:cubicBezTo>
                        <a:pt x="796" y="1"/>
                        <a:pt x="1" y="796"/>
                        <a:pt x="1" y="1778"/>
                      </a:cubicBezTo>
                      <a:cubicBezTo>
                        <a:pt x="1" y="2760"/>
                        <a:pt x="796" y="3555"/>
                        <a:pt x="1777" y="3555"/>
                      </a:cubicBezTo>
                      <a:cubicBezTo>
                        <a:pt x="2758" y="3555"/>
                        <a:pt x="3554" y="2760"/>
                        <a:pt x="3554" y="1778"/>
                      </a:cubicBezTo>
                      <a:cubicBezTo>
                        <a:pt x="3554" y="796"/>
                        <a:pt x="2758" y="1"/>
                        <a:pt x="1777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5" name="Google Shape;465;p32"/>
                <p:cNvSpPr/>
                <p:nvPr/>
              </p:nvSpPr>
              <p:spPr>
                <a:xfrm>
                  <a:off x="7232021" y="3263906"/>
                  <a:ext cx="81851" cy="81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7" h="4156" extrusionOk="0">
                      <a:moveTo>
                        <a:pt x="2078" y="602"/>
                      </a:moveTo>
                      <a:cubicBezTo>
                        <a:pt x="2893" y="603"/>
                        <a:pt x="3554" y="1263"/>
                        <a:pt x="3555" y="2078"/>
                      </a:cubicBezTo>
                      <a:cubicBezTo>
                        <a:pt x="3555" y="2675"/>
                        <a:pt x="3196" y="3214"/>
                        <a:pt x="2643" y="3443"/>
                      </a:cubicBezTo>
                      <a:cubicBezTo>
                        <a:pt x="2461" y="3518"/>
                        <a:pt x="2269" y="3555"/>
                        <a:pt x="2079" y="3555"/>
                      </a:cubicBezTo>
                      <a:cubicBezTo>
                        <a:pt x="1695" y="3555"/>
                        <a:pt x="1317" y="3405"/>
                        <a:pt x="1034" y="3122"/>
                      </a:cubicBezTo>
                      <a:cubicBezTo>
                        <a:pt x="612" y="2700"/>
                        <a:pt x="485" y="2065"/>
                        <a:pt x="714" y="1512"/>
                      </a:cubicBezTo>
                      <a:cubicBezTo>
                        <a:pt x="943" y="961"/>
                        <a:pt x="1481" y="602"/>
                        <a:pt x="2078" y="602"/>
                      </a:cubicBezTo>
                      <a:close/>
                      <a:moveTo>
                        <a:pt x="2078" y="1"/>
                      </a:moveTo>
                      <a:cubicBezTo>
                        <a:pt x="932" y="1"/>
                        <a:pt x="0" y="933"/>
                        <a:pt x="0" y="2078"/>
                      </a:cubicBezTo>
                      <a:cubicBezTo>
                        <a:pt x="0" y="3223"/>
                        <a:pt x="932" y="4155"/>
                        <a:pt x="2078" y="4155"/>
                      </a:cubicBezTo>
                      <a:cubicBezTo>
                        <a:pt x="3224" y="4155"/>
                        <a:pt x="4156" y="3224"/>
                        <a:pt x="4156" y="2078"/>
                      </a:cubicBezTo>
                      <a:cubicBezTo>
                        <a:pt x="4156" y="933"/>
                        <a:pt x="3224" y="1"/>
                        <a:pt x="2078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6" name="Google Shape;466;p32"/>
                <p:cNvSpPr/>
                <p:nvPr/>
              </p:nvSpPr>
              <p:spPr>
                <a:xfrm>
                  <a:off x="7697808" y="3169847"/>
                  <a:ext cx="69978" cy="700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54" h="3556" extrusionOk="0">
                      <a:moveTo>
                        <a:pt x="1777" y="1"/>
                      </a:moveTo>
                      <a:cubicBezTo>
                        <a:pt x="796" y="1"/>
                        <a:pt x="1" y="796"/>
                        <a:pt x="1" y="1778"/>
                      </a:cubicBezTo>
                      <a:cubicBezTo>
                        <a:pt x="1" y="2760"/>
                        <a:pt x="796" y="3555"/>
                        <a:pt x="1777" y="3555"/>
                      </a:cubicBezTo>
                      <a:cubicBezTo>
                        <a:pt x="2758" y="3555"/>
                        <a:pt x="3554" y="2760"/>
                        <a:pt x="3554" y="1778"/>
                      </a:cubicBezTo>
                      <a:cubicBezTo>
                        <a:pt x="3554" y="796"/>
                        <a:pt x="2758" y="1"/>
                        <a:pt x="1777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7" name="Google Shape;467;p32"/>
                <p:cNvSpPr/>
                <p:nvPr/>
              </p:nvSpPr>
              <p:spPr>
                <a:xfrm>
                  <a:off x="7691881" y="3163940"/>
                  <a:ext cx="81851" cy="81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7" h="4156" extrusionOk="0">
                      <a:moveTo>
                        <a:pt x="2078" y="602"/>
                      </a:moveTo>
                      <a:cubicBezTo>
                        <a:pt x="2893" y="603"/>
                        <a:pt x="3554" y="1263"/>
                        <a:pt x="3555" y="2078"/>
                      </a:cubicBezTo>
                      <a:cubicBezTo>
                        <a:pt x="3555" y="2676"/>
                        <a:pt x="3195" y="3214"/>
                        <a:pt x="2643" y="3441"/>
                      </a:cubicBezTo>
                      <a:cubicBezTo>
                        <a:pt x="2461" y="3517"/>
                        <a:pt x="2269" y="3554"/>
                        <a:pt x="2079" y="3554"/>
                      </a:cubicBezTo>
                      <a:cubicBezTo>
                        <a:pt x="1695" y="3554"/>
                        <a:pt x="1317" y="3404"/>
                        <a:pt x="1034" y="3121"/>
                      </a:cubicBezTo>
                      <a:cubicBezTo>
                        <a:pt x="612" y="2699"/>
                        <a:pt x="485" y="2065"/>
                        <a:pt x="714" y="1512"/>
                      </a:cubicBezTo>
                      <a:cubicBezTo>
                        <a:pt x="943" y="961"/>
                        <a:pt x="1481" y="602"/>
                        <a:pt x="2078" y="602"/>
                      </a:cubicBezTo>
                      <a:close/>
                      <a:moveTo>
                        <a:pt x="2078" y="1"/>
                      </a:moveTo>
                      <a:cubicBezTo>
                        <a:pt x="932" y="1"/>
                        <a:pt x="0" y="933"/>
                        <a:pt x="0" y="2078"/>
                      </a:cubicBezTo>
                      <a:cubicBezTo>
                        <a:pt x="0" y="3223"/>
                        <a:pt x="932" y="4155"/>
                        <a:pt x="2078" y="4155"/>
                      </a:cubicBezTo>
                      <a:cubicBezTo>
                        <a:pt x="3224" y="4155"/>
                        <a:pt x="4156" y="3223"/>
                        <a:pt x="4156" y="2078"/>
                      </a:cubicBezTo>
                      <a:cubicBezTo>
                        <a:pt x="4156" y="933"/>
                        <a:pt x="3224" y="1"/>
                        <a:pt x="2078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68" name="Google Shape;468;p32"/>
              <p:cNvGrpSpPr/>
              <p:nvPr/>
            </p:nvGrpSpPr>
            <p:grpSpPr>
              <a:xfrm>
                <a:off x="4866130" y="1597718"/>
                <a:ext cx="618424" cy="1349710"/>
                <a:chOff x="4866130" y="1597718"/>
                <a:chExt cx="618424" cy="1349710"/>
              </a:xfrm>
            </p:grpSpPr>
            <p:sp>
              <p:nvSpPr>
                <p:cNvPr id="469" name="Google Shape;469;p32"/>
                <p:cNvSpPr/>
                <p:nvPr/>
              </p:nvSpPr>
              <p:spPr>
                <a:xfrm>
                  <a:off x="5368540" y="2095718"/>
                  <a:ext cx="116013" cy="712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92" h="3618" extrusionOk="0">
                      <a:moveTo>
                        <a:pt x="5549" y="1"/>
                      </a:moveTo>
                      <a:cubicBezTo>
                        <a:pt x="5499" y="1"/>
                        <a:pt x="5448" y="13"/>
                        <a:pt x="5401" y="40"/>
                      </a:cubicBezTo>
                      <a:lnTo>
                        <a:pt x="176" y="3057"/>
                      </a:lnTo>
                      <a:cubicBezTo>
                        <a:pt x="57" y="3125"/>
                        <a:pt x="0" y="3264"/>
                        <a:pt x="36" y="3395"/>
                      </a:cubicBezTo>
                      <a:cubicBezTo>
                        <a:pt x="70" y="3526"/>
                        <a:pt x="189" y="3617"/>
                        <a:pt x="324" y="3617"/>
                      </a:cubicBezTo>
                      <a:cubicBezTo>
                        <a:pt x="325" y="3617"/>
                        <a:pt x="326" y="3617"/>
                        <a:pt x="327" y="3617"/>
                      </a:cubicBezTo>
                      <a:cubicBezTo>
                        <a:pt x="379" y="3617"/>
                        <a:pt x="431" y="3604"/>
                        <a:pt x="476" y="3578"/>
                      </a:cubicBezTo>
                      <a:lnTo>
                        <a:pt x="5702" y="560"/>
                      </a:lnTo>
                      <a:cubicBezTo>
                        <a:pt x="5845" y="476"/>
                        <a:pt x="5892" y="294"/>
                        <a:pt x="5810" y="151"/>
                      </a:cubicBezTo>
                      <a:cubicBezTo>
                        <a:pt x="5754" y="55"/>
                        <a:pt x="5653" y="1"/>
                        <a:pt x="554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0" name="Google Shape;470;p32"/>
                <p:cNvSpPr/>
                <p:nvPr/>
              </p:nvSpPr>
              <p:spPr>
                <a:xfrm>
                  <a:off x="4866957" y="1921048"/>
                  <a:ext cx="616829" cy="7103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27" h="36079" extrusionOk="0">
                      <a:moveTo>
                        <a:pt x="15663" y="648"/>
                      </a:moveTo>
                      <a:lnTo>
                        <a:pt x="30726" y="9345"/>
                      </a:lnTo>
                      <a:lnTo>
                        <a:pt x="30726" y="26736"/>
                      </a:lnTo>
                      <a:lnTo>
                        <a:pt x="15663" y="35433"/>
                      </a:lnTo>
                      <a:lnTo>
                        <a:pt x="602" y="26736"/>
                      </a:lnTo>
                      <a:lnTo>
                        <a:pt x="602" y="9345"/>
                      </a:lnTo>
                      <a:lnTo>
                        <a:pt x="15663" y="648"/>
                      </a:lnTo>
                      <a:close/>
                      <a:moveTo>
                        <a:pt x="15663" y="1"/>
                      </a:moveTo>
                      <a:cubicBezTo>
                        <a:pt x="15612" y="1"/>
                        <a:pt x="15560" y="14"/>
                        <a:pt x="15514" y="41"/>
                      </a:cubicBezTo>
                      <a:lnTo>
                        <a:pt x="151" y="8911"/>
                      </a:lnTo>
                      <a:cubicBezTo>
                        <a:pt x="58" y="8964"/>
                        <a:pt x="1" y="9064"/>
                        <a:pt x="1" y="9171"/>
                      </a:cubicBezTo>
                      <a:lnTo>
                        <a:pt x="1" y="26910"/>
                      </a:lnTo>
                      <a:cubicBezTo>
                        <a:pt x="1" y="27017"/>
                        <a:pt x="58" y="27117"/>
                        <a:pt x="151" y="27170"/>
                      </a:cubicBezTo>
                      <a:lnTo>
                        <a:pt x="15514" y="36039"/>
                      </a:lnTo>
                      <a:cubicBezTo>
                        <a:pt x="15559" y="36065"/>
                        <a:pt x="15611" y="36079"/>
                        <a:pt x="15663" y="36079"/>
                      </a:cubicBezTo>
                      <a:cubicBezTo>
                        <a:pt x="15717" y="36079"/>
                        <a:pt x="15768" y="36066"/>
                        <a:pt x="15814" y="36040"/>
                      </a:cubicBezTo>
                      <a:lnTo>
                        <a:pt x="31176" y="27170"/>
                      </a:lnTo>
                      <a:cubicBezTo>
                        <a:pt x="31269" y="27117"/>
                        <a:pt x="31327" y="27017"/>
                        <a:pt x="31327" y="26910"/>
                      </a:cubicBezTo>
                      <a:lnTo>
                        <a:pt x="31327" y="9171"/>
                      </a:lnTo>
                      <a:cubicBezTo>
                        <a:pt x="31327" y="9064"/>
                        <a:pt x="31269" y="8964"/>
                        <a:pt x="31176" y="8911"/>
                      </a:cubicBezTo>
                      <a:lnTo>
                        <a:pt x="15814" y="41"/>
                      </a:lnTo>
                      <a:cubicBezTo>
                        <a:pt x="15767" y="14"/>
                        <a:pt x="15715" y="1"/>
                        <a:pt x="15663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1" name="Google Shape;471;p32"/>
                <p:cNvSpPr/>
                <p:nvPr/>
              </p:nvSpPr>
              <p:spPr>
                <a:xfrm>
                  <a:off x="4969837" y="2039877"/>
                  <a:ext cx="411048" cy="4727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76" h="24011" extrusionOk="0">
                      <a:moveTo>
                        <a:pt x="10438" y="648"/>
                      </a:moveTo>
                      <a:lnTo>
                        <a:pt x="20274" y="6326"/>
                      </a:lnTo>
                      <a:lnTo>
                        <a:pt x="20274" y="17684"/>
                      </a:lnTo>
                      <a:lnTo>
                        <a:pt x="10438" y="23363"/>
                      </a:lnTo>
                      <a:lnTo>
                        <a:pt x="602" y="17684"/>
                      </a:lnTo>
                      <a:lnTo>
                        <a:pt x="602" y="6326"/>
                      </a:lnTo>
                      <a:lnTo>
                        <a:pt x="10438" y="648"/>
                      </a:lnTo>
                      <a:close/>
                      <a:moveTo>
                        <a:pt x="10438" y="0"/>
                      </a:moveTo>
                      <a:cubicBezTo>
                        <a:pt x="10387" y="0"/>
                        <a:pt x="10335" y="14"/>
                        <a:pt x="10289" y="41"/>
                      </a:cubicBezTo>
                      <a:lnTo>
                        <a:pt x="152" y="5893"/>
                      </a:lnTo>
                      <a:cubicBezTo>
                        <a:pt x="59" y="5947"/>
                        <a:pt x="1" y="6045"/>
                        <a:pt x="2" y="6153"/>
                      </a:cubicBezTo>
                      <a:lnTo>
                        <a:pt x="2" y="17858"/>
                      </a:lnTo>
                      <a:cubicBezTo>
                        <a:pt x="1" y="17965"/>
                        <a:pt x="59" y="18064"/>
                        <a:pt x="152" y="18117"/>
                      </a:cubicBezTo>
                      <a:lnTo>
                        <a:pt x="10289" y="23970"/>
                      </a:lnTo>
                      <a:cubicBezTo>
                        <a:pt x="10334" y="23997"/>
                        <a:pt x="10386" y="24010"/>
                        <a:pt x="10438" y="24010"/>
                      </a:cubicBezTo>
                      <a:cubicBezTo>
                        <a:pt x="10492" y="24010"/>
                        <a:pt x="10543" y="23997"/>
                        <a:pt x="10589" y="23970"/>
                      </a:cubicBezTo>
                      <a:lnTo>
                        <a:pt x="20725" y="18117"/>
                      </a:lnTo>
                      <a:cubicBezTo>
                        <a:pt x="20819" y="18064"/>
                        <a:pt x="20876" y="17965"/>
                        <a:pt x="20876" y="17858"/>
                      </a:cubicBezTo>
                      <a:lnTo>
                        <a:pt x="20876" y="6153"/>
                      </a:lnTo>
                      <a:cubicBezTo>
                        <a:pt x="20876" y="6045"/>
                        <a:pt x="20819" y="5947"/>
                        <a:pt x="20725" y="5893"/>
                      </a:cubicBezTo>
                      <a:lnTo>
                        <a:pt x="10589" y="41"/>
                      </a:lnTo>
                      <a:cubicBezTo>
                        <a:pt x="10542" y="14"/>
                        <a:pt x="10490" y="0"/>
                        <a:pt x="10438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2" name="Google Shape;472;p32"/>
                <p:cNvSpPr/>
                <p:nvPr/>
              </p:nvSpPr>
              <p:spPr>
                <a:xfrm>
                  <a:off x="5169454" y="1661730"/>
                  <a:ext cx="11853" cy="2711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2" h="13772" extrusionOk="0">
                      <a:moveTo>
                        <a:pt x="300" y="0"/>
                      </a:moveTo>
                      <a:cubicBezTo>
                        <a:pt x="137" y="0"/>
                        <a:pt x="4" y="131"/>
                        <a:pt x="0" y="294"/>
                      </a:cubicBezTo>
                      <a:lnTo>
                        <a:pt x="0" y="13472"/>
                      </a:lnTo>
                      <a:cubicBezTo>
                        <a:pt x="0" y="13638"/>
                        <a:pt x="134" y="13772"/>
                        <a:pt x="300" y="13772"/>
                      </a:cubicBezTo>
                      <a:cubicBezTo>
                        <a:pt x="466" y="13772"/>
                        <a:pt x="600" y="13638"/>
                        <a:pt x="601" y="13472"/>
                      </a:cubicBezTo>
                      <a:lnTo>
                        <a:pt x="601" y="294"/>
                      </a:lnTo>
                      <a:cubicBezTo>
                        <a:pt x="598" y="131"/>
                        <a:pt x="464" y="0"/>
                        <a:pt x="30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3" name="Google Shape;473;p32"/>
                <p:cNvSpPr/>
                <p:nvPr/>
              </p:nvSpPr>
              <p:spPr>
                <a:xfrm>
                  <a:off x="5124325" y="1603625"/>
                  <a:ext cx="102093" cy="1020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85" h="5185" extrusionOk="0">
                      <a:moveTo>
                        <a:pt x="2592" y="0"/>
                      </a:moveTo>
                      <a:cubicBezTo>
                        <a:pt x="1161" y="0"/>
                        <a:pt x="0" y="1161"/>
                        <a:pt x="0" y="2592"/>
                      </a:cubicBezTo>
                      <a:cubicBezTo>
                        <a:pt x="0" y="4023"/>
                        <a:pt x="1161" y="5184"/>
                        <a:pt x="2592" y="5184"/>
                      </a:cubicBezTo>
                      <a:cubicBezTo>
                        <a:pt x="4023" y="5184"/>
                        <a:pt x="5184" y="4023"/>
                        <a:pt x="5184" y="2592"/>
                      </a:cubicBezTo>
                      <a:cubicBezTo>
                        <a:pt x="5184" y="1161"/>
                        <a:pt x="4023" y="0"/>
                        <a:pt x="2592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4" name="Google Shape;474;p32"/>
                <p:cNvSpPr/>
                <p:nvPr/>
              </p:nvSpPr>
              <p:spPr>
                <a:xfrm>
                  <a:off x="5118418" y="1597718"/>
                  <a:ext cx="113926" cy="1139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86" h="5786" extrusionOk="0">
                      <a:moveTo>
                        <a:pt x="2892" y="602"/>
                      </a:moveTo>
                      <a:cubicBezTo>
                        <a:pt x="4156" y="602"/>
                        <a:pt x="5184" y="1629"/>
                        <a:pt x="5184" y="2893"/>
                      </a:cubicBezTo>
                      <a:cubicBezTo>
                        <a:pt x="5184" y="4156"/>
                        <a:pt x="4156" y="5184"/>
                        <a:pt x="2892" y="5184"/>
                      </a:cubicBezTo>
                      <a:cubicBezTo>
                        <a:pt x="1630" y="5184"/>
                        <a:pt x="602" y="4156"/>
                        <a:pt x="602" y="2893"/>
                      </a:cubicBezTo>
                      <a:cubicBezTo>
                        <a:pt x="602" y="1629"/>
                        <a:pt x="1630" y="602"/>
                        <a:pt x="2892" y="602"/>
                      </a:cubicBezTo>
                      <a:close/>
                      <a:moveTo>
                        <a:pt x="2892" y="0"/>
                      </a:moveTo>
                      <a:cubicBezTo>
                        <a:pt x="1298" y="0"/>
                        <a:pt x="0" y="1299"/>
                        <a:pt x="0" y="2893"/>
                      </a:cubicBezTo>
                      <a:cubicBezTo>
                        <a:pt x="0" y="4488"/>
                        <a:pt x="1298" y="5785"/>
                        <a:pt x="2892" y="5785"/>
                      </a:cubicBezTo>
                      <a:cubicBezTo>
                        <a:pt x="4487" y="5785"/>
                        <a:pt x="5785" y="4488"/>
                        <a:pt x="5785" y="2893"/>
                      </a:cubicBezTo>
                      <a:cubicBezTo>
                        <a:pt x="5785" y="1298"/>
                        <a:pt x="4487" y="0"/>
                        <a:pt x="2892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5" name="Google Shape;475;p32"/>
                <p:cNvSpPr/>
                <p:nvPr/>
              </p:nvSpPr>
              <p:spPr>
                <a:xfrm>
                  <a:off x="5169375" y="2612108"/>
                  <a:ext cx="11991" cy="2714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" h="13785" extrusionOk="0">
                      <a:moveTo>
                        <a:pt x="304" y="0"/>
                      </a:moveTo>
                      <a:cubicBezTo>
                        <a:pt x="136" y="0"/>
                        <a:pt x="1" y="139"/>
                        <a:pt x="4" y="307"/>
                      </a:cubicBezTo>
                      <a:lnTo>
                        <a:pt x="4" y="13485"/>
                      </a:lnTo>
                      <a:cubicBezTo>
                        <a:pt x="4" y="13651"/>
                        <a:pt x="138" y="13785"/>
                        <a:pt x="304" y="13785"/>
                      </a:cubicBezTo>
                      <a:cubicBezTo>
                        <a:pt x="470" y="13785"/>
                        <a:pt x="605" y="13651"/>
                        <a:pt x="605" y="13485"/>
                      </a:cubicBezTo>
                      <a:lnTo>
                        <a:pt x="605" y="307"/>
                      </a:lnTo>
                      <a:cubicBezTo>
                        <a:pt x="609" y="139"/>
                        <a:pt x="473" y="0"/>
                        <a:pt x="30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6" name="Google Shape;476;p32"/>
                <p:cNvSpPr/>
                <p:nvPr/>
              </p:nvSpPr>
              <p:spPr>
                <a:xfrm>
                  <a:off x="5124325" y="2839409"/>
                  <a:ext cx="106090" cy="1020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88" h="5185" extrusionOk="0">
                      <a:moveTo>
                        <a:pt x="2592" y="1"/>
                      </a:moveTo>
                      <a:cubicBezTo>
                        <a:pt x="1161" y="1"/>
                        <a:pt x="0" y="1162"/>
                        <a:pt x="0" y="2593"/>
                      </a:cubicBezTo>
                      <a:cubicBezTo>
                        <a:pt x="0" y="3641"/>
                        <a:pt x="632" y="4586"/>
                        <a:pt x="1601" y="4988"/>
                      </a:cubicBezTo>
                      <a:cubicBezTo>
                        <a:pt x="1921" y="5120"/>
                        <a:pt x="2258" y="5185"/>
                        <a:pt x="2591" y="5185"/>
                      </a:cubicBezTo>
                      <a:cubicBezTo>
                        <a:pt x="3266" y="5185"/>
                        <a:pt x="3929" y="4922"/>
                        <a:pt x="4425" y="4426"/>
                      </a:cubicBezTo>
                      <a:cubicBezTo>
                        <a:pt x="5166" y="3685"/>
                        <a:pt x="5388" y="2569"/>
                        <a:pt x="4987" y="1602"/>
                      </a:cubicBezTo>
                      <a:cubicBezTo>
                        <a:pt x="4585" y="633"/>
                        <a:pt x="3640" y="1"/>
                        <a:pt x="2592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7" name="Google Shape;477;p32"/>
                <p:cNvSpPr/>
                <p:nvPr/>
              </p:nvSpPr>
              <p:spPr>
                <a:xfrm>
                  <a:off x="5118418" y="2833502"/>
                  <a:ext cx="113926" cy="1139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86" h="5786" extrusionOk="0">
                      <a:moveTo>
                        <a:pt x="2892" y="602"/>
                      </a:moveTo>
                      <a:cubicBezTo>
                        <a:pt x="4156" y="602"/>
                        <a:pt x="5184" y="1629"/>
                        <a:pt x="5184" y="2893"/>
                      </a:cubicBezTo>
                      <a:cubicBezTo>
                        <a:pt x="5184" y="4157"/>
                        <a:pt x="4156" y="5185"/>
                        <a:pt x="2892" y="5185"/>
                      </a:cubicBezTo>
                      <a:cubicBezTo>
                        <a:pt x="1630" y="5185"/>
                        <a:pt x="602" y="4157"/>
                        <a:pt x="602" y="2893"/>
                      </a:cubicBezTo>
                      <a:cubicBezTo>
                        <a:pt x="602" y="1629"/>
                        <a:pt x="1630" y="602"/>
                        <a:pt x="2892" y="602"/>
                      </a:cubicBezTo>
                      <a:close/>
                      <a:moveTo>
                        <a:pt x="2892" y="1"/>
                      </a:moveTo>
                      <a:cubicBezTo>
                        <a:pt x="1298" y="1"/>
                        <a:pt x="0" y="1298"/>
                        <a:pt x="0" y="2893"/>
                      </a:cubicBezTo>
                      <a:cubicBezTo>
                        <a:pt x="0" y="4487"/>
                        <a:pt x="1298" y="5786"/>
                        <a:pt x="2892" y="5786"/>
                      </a:cubicBezTo>
                      <a:cubicBezTo>
                        <a:pt x="4487" y="5786"/>
                        <a:pt x="5785" y="4487"/>
                        <a:pt x="5785" y="2893"/>
                      </a:cubicBezTo>
                      <a:cubicBezTo>
                        <a:pt x="5785" y="1298"/>
                        <a:pt x="4487" y="1"/>
                        <a:pt x="289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8" name="Google Shape;478;p32"/>
                <p:cNvSpPr/>
                <p:nvPr/>
              </p:nvSpPr>
              <p:spPr>
                <a:xfrm>
                  <a:off x="4866130" y="2095698"/>
                  <a:ext cx="116092" cy="712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96" h="3619" extrusionOk="0">
                      <a:moveTo>
                        <a:pt x="343" y="0"/>
                      </a:moveTo>
                      <a:cubicBezTo>
                        <a:pt x="240" y="0"/>
                        <a:pt x="139" y="54"/>
                        <a:pt x="83" y="151"/>
                      </a:cubicBezTo>
                      <a:cubicBezTo>
                        <a:pt x="0" y="295"/>
                        <a:pt x="49" y="478"/>
                        <a:pt x="193" y="561"/>
                      </a:cubicBezTo>
                      <a:lnTo>
                        <a:pt x="5419" y="3579"/>
                      </a:lnTo>
                      <a:cubicBezTo>
                        <a:pt x="5465" y="3605"/>
                        <a:pt x="5516" y="3618"/>
                        <a:pt x="5569" y="3618"/>
                      </a:cubicBezTo>
                      <a:cubicBezTo>
                        <a:pt x="5570" y="3618"/>
                        <a:pt x="5571" y="3618"/>
                        <a:pt x="5572" y="3618"/>
                      </a:cubicBezTo>
                      <a:cubicBezTo>
                        <a:pt x="5707" y="3618"/>
                        <a:pt x="5824" y="3527"/>
                        <a:pt x="5860" y="3396"/>
                      </a:cubicBezTo>
                      <a:cubicBezTo>
                        <a:pt x="5895" y="3265"/>
                        <a:pt x="5837" y="3126"/>
                        <a:pt x="5720" y="3058"/>
                      </a:cubicBezTo>
                      <a:lnTo>
                        <a:pt x="493" y="41"/>
                      </a:lnTo>
                      <a:cubicBezTo>
                        <a:pt x="446" y="13"/>
                        <a:pt x="394" y="0"/>
                        <a:pt x="343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9" name="Google Shape;479;p32"/>
                <p:cNvSpPr/>
                <p:nvPr/>
              </p:nvSpPr>
              <p:spPr>
                <a:xfrm>
                  <a:off x="4978048" y="2272061"/>
                  <a:ext cx="403704" cy="1270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503" h="6454" extrusionOk="0">
                      <a:moveTo>
                        <a:pt x="10462" y="0"/>
                      </a:moveTo>
                      <a:cubicBezTo>
                        <a:pt x="10411" y="0"/>
                        <a:pt x="10359" y="13"/>
                        <a:pt x="10313" y="40"/>
                      </a:cubicBezTo>
                      <a:lnTo>
                        <a:pt x="176" y="5893"/>
                      </a:lnTo>
                      <a:cubicBezTo>
                        <a:pt x="58" y="5961"/>
                        <a:pt x="0" y="6100"/>
                        <a:pt x="36" y="6231"/>
                      </a:cubicBezTo>
                      <a:cubicBezTo>
                        <a:pt x="71" y="6362"/>
                        <a:pt x="190" y="6454"/>
                        <a:pt x="326" y="6454"/>
                      </a:cubicBezTo>
                      <a:cubicBezTo>
                        <a:pt x="380" y="6454"/>
                        <a:pt x="431" y="6440"/>
                        <a:pt x="476" y="6414"/>
                      </a:cubicBezTo>
                      <a:lnTo>
                        <a:pt x="10460" y="650"/>
                      </a:lnTo>
                      <a:lnTo>
                        <a:pt x="20004" y="6324"/>
                      </a:lnTo>
                      <a:cubicBezTo>
                        <a:pt x="20053" y="6353"/>
                        <a:pt x="20106" y="6367"/>
                        <a:pt x="20159" y="6367"/>
                      </a:cubicBezTo>
                      <a:cubicBezTo>
                        <a:pt x="20261" y="6367"/>
                        <a:pt x="20362" y="6315"/>
                        <a:pt x="20418" y="6220"/>
                      </a:cubicBezTo>
                      <a:cubicBezTo>
                        <a:pt x="20502" y="6076"/>
                        <a:pt x="20455" y="5892"/>
                        <a:pt x="20311" y="5807"/>
                      </a:cubicBezTo>
                      <a:lnTo>
                        <a:pt x="10616" y="43"/>
                      </a:lnTo>
                      <a:cubicBezTo>
                        <a:pt x="10569" y="14"/>
                        <a:pt x="10515" y="0"/>
                        <a:pt x="10462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0" name="Google Shape;480;p32"/>
                <p:cNvSpPr/>
                <p:nvPr/>
              </p:nvSpPr>
              <p:spPr>
                <a:xfrm>
                  <a:off x="5178059" y="2039739"/>
                  <a:ext cx="12011" cy="2441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" h="12401" extrusionOk="0">
                      <a:moveTo>
                        <a:pt x="304" y="1"/>
                      </a:moveTo>
                      <a:cubicBezTo>
                        <a:pt x="136" y="1"/>
                        <a:pt x="1" y="139"/>
                        <a:pt x="4" y="308"/>
                      </a:cubicBezTo>
                      <a:lnTo>
                        <a:pt x="4" y="12099"/>
                      </a:lnTo>
                      <a:cubicBezTo>
                        <a:pt x="4" y="12265"/>
                        <a:pt x="138" y="12400"/>
                        <a:pt x="304" y="12400"/>
                      </a:cubicBezTo>
                      <a:cubicBezTo>
                        <a:pt x="470" y="12400"/>
                        <a:pt x="604" y="12265"/>
                        <a:pt x="605" y="12100"/>
                      </a:cubicBezTo>
                      <a:lnTo>
                        <a:pt x="605" y="308"/>
                      </a:lnTo>
                      <a:cubicBezTo>
                        <a:pt x="609" y="139"/>
                        <a:pt x="473" y="1"/>
                        <a:pt x="304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81" name="Google Shape;481;p32"/>
              <p:cNvGrpSpPr/>
              <p:nvPr/>
            </p:nvGrpSpPr>
            <p:grpSpPr>
              <a:xfrm>
                <a:off x="5312187" y="1140950"/>
                <a:ext cx="627501" cy="773285"/>
                <a:chOff x="5312187" y="1140950"/>
                <a:chExt cx="627501" cy="773285"/>
              </a:xfrm>
            </p:grpSpPr>
            <p:sp>
              <p:nvSpPr>
                <p:cNvPr id="482" name="Google Shape;482;p32"/>
                <p:cNvSpPr/>
                <p:nvPr/>
              </p:nvSpPr>
              <p:spPr>
                <a:xfrm>
                  <a:off x="5791166" y="1140969"/>
                  <a:ext cx="148404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37" h="602" extrusionOk="0">
                      <a:moveTo>
                        <a:pt x="294" y="0"/>
                      </a:moveTo>
                      <a:cubicBezTo>
                        <a:pt x="131" y="4"/>
                        <a:pt x="0" y="136"/>
                        <a:pt x="0" y="300"/>
                      </a:cubicBezTo>
                      <a:cubicBezTo>
                        <a:pt x="0" y="464"/>
                        <a:pt x="131" y="596"/>
                        <a:pt x="294" y="601"/>
                      </a:cubicBezTo>
                      <a:lnTo>
                        <a:pt x="7242" y="601"/>
                      </a:lnTo>
                      <a:cubicBezTo>
                        <a:pt x="7406" y="596"/>
                        <a:pt x="7536" y="464"/>
                        <a:pt x="7536" y="300"/>
                      </a:cubicBezTo>
                      <a:cubicBezTo>
                        <a:pt x="7536" y="136"/>
                        <a:pt x="7406" y="4"/>
                        <a:pt x="7242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3" name="Google Shape;483;p32"/>
                <p:cNvSpPr/>
                <p:nvPr/>
              </p:nvSpPr>
              <p:spPr>
                <a:xfrm>
                  <a:off x="5448875" y="1140950"/>
                  <a:ext cx="297142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91" h="603" extrusionOk="0">
                      <a:moveTo>
                        <a:pt x="299" y="1"/>
                      </a:moveTo>
                      <a:cubicBezTo>
                        <a:pt x="134" y="1"/>
                        <a:pt x="0" y="136"/>
                        <a:pt x="0" y="301"/>
                      </a:cubicBezTo>
                      <a:cubicBezTo>
                        <a:pt x="0" y="467"/>
                        <a:pt x="136" y="602"/>
                        <a:pt x="301" y="602"/>
                      </a:cubicBezTo>
                      <a:cubicBezTo>
                        <a:pt x="303" y="602"/>
                        <a:pt x="305" y="602"/>
                        <a:pt x="307" y="602"/>
                      </a:cubicBezTo>
                      <a:lnTo>
                        <a:pt x="14783" y="602"/>
                      </a:lnTo>
                      <a:cubicBezTo>
                        <a:pt x="14785" y="602"/>
                        <a:pt x="14787" y="602"/>
                        <a:pt x="14789" y="602"/>
                      </a:cubicBezTo>
                      <a:cubicBezTo>
                        <a:pt x="14955" y="602"/>
                        <a:pt x="15090" y="467"/>
                        <a:pt x="15090" y="301"/>
                      </a:cubicBezTo>
                      <a:cubicBezTo>
                        <a:pt x="15090" y="136"/>
                        <a:pt x="14956" y="1"/>
                        <a:pt x="14792" y="1"/>
                      </a:cubicBezTo>
                      <a:cubicBezTo>
                        <a:pt x="14789" y="1"/>
                        <a:pt x="14786" y="1"/>
                        <a:pt x="14783" y="1"/>
                      </a:cubicBezTo>
                      <a:lnTo>
                        <a:pt x="307" y="1"/>
                      </a:lnTo>
                      <a:cubicBezTo>
                        <a:pt x="305" y="1"/>
                        <a:pt x="302" y="1"/>
                        <a:pt x="29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4" name="Google Shape;484;p32"/>
                <p:cNvSpPr/>
                <p:nvPr/>
              </p:nvSpPr>
              <p:spPr>
                <a:xfrm>
                  <a:off x="5312305" y="1140969"/>
                  <a:ext cx="85711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53" h="602" extrusionOk="0">
                      <a:moveTo>
                        <a:pt x="294" y="0"/>
                      </a:moveTo>
                      <a:cubicBezTo>
                        <a:pt x="131" y="4"/>
                        <a:pt x="0" y="136"/>
                        <a:pt x="0" y="300"/>
                      </a:cubicBezTo>
                      <a:cubicBezTo>
                        <a:pt x="0" y="464"/>
                        <a:pt x="131" y="596"/>
                        <a:pt x="294" y="601"/>
                      </a:cubicBezTo>
                      <a:lnTo>
                        <a:pt x="4059" y="601"/>
                      </a:lnTo>
                      <a:cubicBezTo>
                        <a:pt x="4222" y="596"/>
                        <a:pt x="4353" y="464"/>
                        <a:pt x="4353" y="300"/>
                      </a:cubicBezTo>
                      <a:cubicBezTo>
                        <a:pt x="4353" y="136"/>
                        <a:pt x="4222" y="4"/>
                        <a:pt x="405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5" name="Google Shape;485;p32"/>
                <p:cNvSpPr/>
                <p:nvPr/>
              </p:nvSpPr>
              <p:spPr>
                <a:xfrm>
                  <a:off x="5568590" y="1198267"/>
                  <a:ext cx="370979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41" h="603" extrusionOk="0">
                      <a:moveTo>
                        <a:pt x="301" y="1"/>
                      </a:moveTo>
                      <a:cubicBezTo>
                        <a:pt x="135" y="1"/>
                        <a:pt x="0" y="135"/>
                        <a:pt x="0" y="301"/>
                      </a:cubicBezTo>
                      <a:cubicBezTo>
                        <a:pt x="0" y="468"/>
                        <a:pt x="135" y="602"/>
                        <a:pt x="301" y="602"/>
                      </a:cubicBezTo>
                      <a:cubicBezTo>
                        <a:pt x="303" y="602"/>
                        <a:pt x="305" y="602"/>
                        <a:pt x="307" y="602"/>
                      </a:cubicBezTo>
                      <a:lnTo>
                        <a:pt x="18546" y="602"/>
                      </a:lnTo>
                      <a:cubicBezTo>
                        <a:pt x="18710" y="598"/>
                        <a:pt x="18840" y="464"/>
                        <a:pt x="18840" y="301"/>
                      </a:cubicBezTo>
                      <a:cubicBezTo>
                        <a:pt x="18840" y="138"/>
                        <a:pt x="18710" y="4"/>
                        <a:pt x="18546" y="1"/>
                      </a:cubicBezTo>
                      <a:lnTo>
                        <a:pt x="307" y="1"/>
                      </a:lnTo>
                      <a:cubicBezTo>
                        <a:pt x="305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6" name="Google Shape;486;p32"/>
                <p:cNvSpPr/>
                <p:nvPr/>
              </p:nvSpPr>
              <p:spPr>
                <a:xfrm>
                  <a:off x="5312325" y="1198267"/>
                  <a:ext cx="137259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1" h="603" extrusionOk="0">
                      <a:moveTo>
                        <a:pt x="6669" y="1"/>
                      </a:moveTo>
                      <a:cubicBezTo>
                        <a:pt x="6667" y="1"/>
                        <a:pt x="6665" y="1"/>
                        <a:pt x="6663" y="1"/>
                      </a:cubicBezTo>
                      <a:lnTo>
                        <a:pt x="293" y="1"/>
                      </a:lnTo>
                      <a:cubicBezTo>
                        <a:pt x="131" y="4"/>
                        <a:pt x="0" y="138"/>
                        <a:pt x="0" y="301"/>
                      </a:cubicBezTo>
                      <a:cubicBezTo>
                        <a:pt x="0" y="464"/>
                        <a:pt x="131" y="598"/>
                        <a:pt x="293" y="602"/>
                      </a:cubicBezTo>
                      <a:lnTo>
                        <a:pt x="6663" y="602"/>
                      </a:lnTo>
                      <a:cubicBezTo>
                        <a:pt x="6665" y="602"/>
                        <a:pt x="6667" y="602"/>
                        <a:pt x="6669" y="602"/>
                      </a:cubicBezTo>
                      <a:cubicBezTo>
                        <a:pt x="6836" y="602"/>
                        <a:pt x="6971" y="468"/>
                        <a:pt x="6971" y="301"/>
                      </a:cubicBezTo>
                      <a:cubicBezTo>
                        <a:pt x="6971" y="135"/>
                        <a:pt x="6836" y="1"/>
                        <a:pt x="666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7" name="Google Shape;487;p32"/>
                <p:cNvSpPr/>
                <p:nvPr/>
              </p:nvSpPr>
              <p:spPr>
                <a:xfrm>
                  <a:off x="5865003" y="1263776"/>
                  <a:ext cx="74566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87" h="603" extrusionOk="0">
                      <a:moveTo>
                        <a:pt x="299" y="1"/>
                      </a:moveTo>
                      <a:cubicBezTo>
                        <a:pt x="135" y="1"/>
                        <a:pt x="1" y="135"/>
                        <a:pt x="1" y="301"/>
                      </a:cubicBezTo>
                      <a:cubicBezTo>
                        <a:pt x="1" y="467"/>
                        <a:pt x="136" y="602"/>
                        <a:pt x="301" y="602"/>
                      </a:cubicBezTo>
                      <a:cubicBezTo>
                        <a:pt x="303" y="602"/>
                        <a:pt x="305" y="602"/>
                        <a:pt x="308" y="602"/>
                      </a:cubicBezTo>
                      <a:lnTo>
                        <a:pt x="3492" y="602"/>
                      </a:lnTo>
                      <a:cubicBezTo>
                        <a:pt x="3656" y="597"/>
                        <a:pt x="3786" y="464"/>
                        <a:pt x="3786" y="301"/>
                      </a:cubicBezTo>
                      <a:cubicBezTo>
                        <a:pt x="3786" y="137"/>
                        <a:pt x="3656" y="4"/>
                        <a:pt x="3492" y="1"/>
                      </a:cubicBezTo>
                      <a:lnTo>
                        <a:pt x="308" y="1"/>
                      </a:lnTo>
                      <a:cubicBezTo>
                        <a:pt x="305" y="1"/>
                        <a:pt x="302" y="1"/>
                        <a:pt x="29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8" name="Google Shape;488;p32"/>
                <p:cNvSpPr/>
                <p:nvPr/>
              </p:nvSpPr>
              <p:spPr>
                <a:xfrm>
                  <a:off x="5688542" y="1263776"/>
                  <a:ext cx="137003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58" h="602" extrusionOk="0">
                      <a:moveTo>
                        <a:pt x="294" y="1"/>
                      </a:moveTo>
                      <a:cubicBezTo>
                        <a:pt x="131" y="4"/>
                        <a:pt x="0" y="137"/>
                        <a:pt x="0" y="301"/>
                      </a:cubicBezTo>
                      <a:cubicBezTo>
                        <a:pt x="0" y="464"/>
                        <a:pt x="131" y="597"/>
                        <a:pt x="294" y="602"/>
                      </a:cubicBezTo>
                      <a:lnTo>
                        <a:pt x="6664" y="602"/>
                      </a:lnTo>
                      <a:cubicBezTo>
                        <a:pt x="6827" y="597"/>
                        <a:pt x="6958" y="464"/>
                        <a:pt x="6958" y="301"/>
                      </a:cubicBezTo>
                      <a:cubicBezTo>
                        <a:pt x="6958" y="137"/>
                        <a:pt x="6827" y="4"/>
                        <a:pt x="6664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9" name="Google Shape;489;p32"/>
                <p:cNvSpPr/>
                <p:nvPr/>
              </p:nvSpPr>
              <p:spPr>
                <a:xfrm>
                  <a:off x="5312325" y="1263776"/>
                  <a:ext cx="302576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67" h="603" extrusionOk="0">
                      <a:moveTo>
                        <a:pt x="15068" y="1"/>
                      </a:moveTo>
                      <a:cubicBezTo>
                        <a:pt x="15065" y="1"/>
                        <a:pt x="15062" y="1"/>
                        <a:pt x="15059" y="1"/>
                      </a:cubicBezTo>
                      <a:lnTo>
                        <a:pt x="293" y="1"/>
                      </a:lnTo>
                      <a:cubicBezTo>
                        <a:pt x="131" y="4"/>
                        <a:pt x="0" y="137"/>
                        <a:pt x="0" y="301"/>
                      </a:cubicBezTo>
                      <a:cubicBezTo>
                        <a:pt x="0" y="464"/>
                        <a:pt x="131" y="597"/>
                        <a:pt x="293" y="602"/>
                      </a:cubicBezTo>
                      <a:lnTo>
                        <a:pt x="15059" y="602"/>
                      </a:lnTo>
                      <a:cubicBezTo>
                        <a:pt x="15062" y="602"/>
                        <a:pt x="15064" y="602"/>
                        <a:pt x="15066" y="602"/>
                      </a:cubicBezTo>
                      <a:cubicBezTo>
                        <a:pt x="15231" y="602"/>
                        <a:pt x="15366" y="467"/>
                        <a:pt x="15366" y="301"/>
                      </a:cubicBezTo>
                      <a:cubicBezTo>
                        <a:pt x="15366" y="135"/>
                        <a:pt x="15232" y="1"/>
                        <a:pt x="15068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0" name="Google Shape;490;p32"/>
                <p:cNvSpPr/>
                <p:nvPr/>
              </p:nvSpPr>
              <p:spPr>
                <a:xfrm>
                  <a:off x="5608600" y="1329265"/>
                  <a:ext cx="331087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15" h="602" extrusionOk="0">
                      <a:moveTo>
                        <a:pt x="302" y="1"/>
                      </a:moveTo>
                      <a:cubicBezTo>
                        <a:pt x="136" y="1"/>
                        <a:pt x="1" y="136"/>
                        <a:pt x="1" y="302"/>
                      </a:cubicBezTo>
                      <a:cubicBezTo>
                        <a:pt x="1" y="468"/>
                        <a:pt x="136" y="602"/>
                        <a:pt x="302" y="602"/>
                      </a:cubicBezTo>
                      <a:lnTo>
                        <a:pt x="16514" y="602"/>
                      </a:lnTo>
                      <a:cubicBezTo>
                        <a:pt x="16680" y="602"/>
                        <a:pt x="16814" y="468"/>
                        <a:pt x="16814" y="302"/>
                      </a:cubicBezTo>
                      <a:cubicBezTo>
                        <a:pt x="16814" y="136"/>
                        <a:pt x="16680" y="1"/>
                        <a:pt x="16514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1" name="Google Shape;491;p32"/>
                <p:cNvSpPr/>
                <p:nvPr/>
              </p:nvSpPr>
              <p:spPr>
                <a:xfrm>
                  <a:off x="5312187" y="1329265"/>
                  <a:ext cx="239864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82" h="602" extrusionOk="0">
                      <a:moveTo>
                        <a:pt x="300" y="1"/>
                      </a:moveTo>
                      <a:cubicBezTo>
                        <a:pt x="134" y="1"/>
                        <a:pt x="0" y="136"/>
                        <a:pt x="0" y="302"/>
                      </a:cubicBezTo>
                      <a:cubicBezTo>
                        <a:pt x="0" y="468"/>
                        <a:pt x="134" y="602"/>
                        <a:pt x="300" y="602"/>
                      </a:cubicBezTo>
                      <a:lnTo>
                        <a:pt x="11882" y="602"/>
                      </a:lnTo>
                      <a:cubicBezTo>
                        <a:pt x="12048" y="602"/>
                        <a:pt x="12182" y="468"/>
                        <a:pt x="12182" y="302"/>
                      </a:cubicBezTo>
                      <a:cubicBezTo>
                        <a:pt x="12182" y="136"/>
                        <a:pt x="12048" y="1"/>
                        <a:pt x="1188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2" name="Google Shape;492;p32"/>
                <p:cNvSpPr/>
                <p:nvPr/>
              </p:nvSpPr>
              <p:spPr>
                <a:xfrm>
                  <a:off x="5791166" y="1394773"/>
                  <a:ext cx="148404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37" h="602" extrusionOk="0">
                      <a:moveTo>
                        <a:pt x="294" y="1"/>
                      </a:moveTo>
                      <a:cubicBezTo>
                        <a:pt x="131" y="4"/>
                        <a:pt x="0" y="137"/>
                        <a:pt x="0" y="300"/>
                      </a:cubicBezTo>
                      <a:cubicBezTo>
                        <a:pt x="0" y="464"/>
                        <a:pt x="131" y="598"/>
                        <a:pt x="294" y="602"/>
                      </a:cubicBezTo>
                      <a:lnTo>
                        <a:pt x="7242" y="602"/>
                      </a:lnTo>
                      <a:cubicBezTo>
                        <a:pt x="7406" y="598"/>
                        <a:pt x="7536" y="464"/>
                        <a:pt x="7536" y="300"/>
                      </a:cubicBezTo>
                      <a:cubicBezTo>
                        <a:pt x="7536" y="137"/>
                        <a:pt x="7406" y="4"/>
                        <a:pt x="724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3" name="Google Shape;493;p32"/>
                <p:cNvSpPr/>
                <p:nvPr/>
              </p:nvSpPr>
              <p:spPr>
                <a:xfrm>
                  <a:off x="5448875" y="1394773"/>
                  <a:ext cx="297142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91" h="602" extrusionOk="0">
                      <a:moveTo>
                        <a:pt x="301" y="0"/>
                      </a:moveTo>
                      <a:cubicBezTo>
                        <a:pt x="135" y="0"/>
                        <a:pt x="0" y="134"/>
                        <a:pt x="0" y="300"/>
                      </a:cubicBezTo>
                      <a:cubicBezTo>
                        <a:pt x="0" y="467"/>
                        <a:pt x="136" y="602"/>
                        <a:pt x="301" y="602"/>
                      </a:cubicBezTo>
                      <a:cubicBezTo>
                        <a:pt x="303" y="602"/>
                        <a:pt x="305" y="602"/>
                        <a:pt x="307" y="602"/>
                      </a:cubicBezTo>
                      <a:lnTo>
                        <a:pt x="14783" y="602"/>
                      </a:lnTo>
                      <a:cubicBezTo>
                        <a:pt x="14785" y="602"/>
                        <a:pt x="14787" y="602"/>
                        <a:pt x="14789" y="602"/>
                      </a:cubicBezTo>
                      <a:cubicBezTo>
                        <a:pt x="14955" y="602"/>
                        <a:pt x="15090" y="467"/>
                        <a:pt x="15090" y="300"/>
                      </a:cubicBezTo>
                      <a:cubicBezTo>
                        <a:pt x="15090" y="134"/>
                        <a:pt x="14955" y="0"/>
                        <a:pt x="14789" y="0"/>
                      </a:cubicBezTo>
                      <a:cubicBezTo>
                        <a:pt x="14787" y="0"/>
                        <a:pt x="14785" y="0"/>
                        <a:pt x="14783" y="1"/>
                      </a:cubicBezTo>
                      <a:lnTo>
                        <a:pt x="307" y="1"/>
                      </a:lnTo>
                      <a:cubicBezTo>
                        <a:pt x="305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4" name="Google Shape;494;p32"/>
                <p:cNvSpPr/>
                <p:nvPr/>
              </p:nvSpPr>
              <p:spPr>
                <a:xfrm>
                  <a:off x="5312305" y="1394773"/>
                  <a:ext cx="85711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53" h="602" extrusionOk="0">
                      <a:moveTo>
                        <a:pt x="294" y="1"/>
                      </a:moveTo>
                      <a:cubicBezTo>
                        <a:pt x="131" y="4"/>
                        <a:pt x="0" y="137"/>
                        <a:pt x="0" y="300"/>
                      </a:cubicBezTo>
                      <a:cubicBezTo>
                        <a:pt x="0" y="464"/>
                        <a:pt x="131" y="598"/>
                        <a:pt x="294" y="602"/>
                      </a:cubicBezTo>
                      <a:lnTo>
                        <a:pt x="4059" y="602"/>
                      </a:lnTo>
                      <a:cubicBezTo>
                        <a:pt x="4222" y="598"/>
                        <a:pt x="4353" y="464"/>
                        <a:pt x="4353" y="300"/>
                      </a:cubicBezTo>
                      <a:cubicBezTo>
                        <a:pt x="4353" y="137"/>
                        <a:pt x="4222" y="4"/>
                        <a:pt x="405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5" name="Google Shape;495;p32"/>
                <p:cNvSpPr/>
                <p:nvPr/>
              </p:nvSpPr>
              <p:spPr>
                <a:xfrm>
                  <a:off x="5568590" y="1452091"/>
                  <a:ext cx="370979" cy="118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41" h="601" extrusionOk="0">
                      <a:moveTo>
                        <a:pt x="299" y="0"/>
                      </a:moveTo>
                      <a:cubicBezTo>
                        <a:pt x="134" y="0"/>
                        <a:pt x="0" y="135"/>
                        <a:pt x="0" y="300"/>
                      </a:cubicBezTo>
                      <a:cubicBezTo>
                        <a:pt x="0" y="466"/>
                        <a:pt x="134" y="600"/>
                        <a:pt x="299" y="600"/>
                      </a:cubicBezTo>
                      <a:cubicBezTo>
                        <a:pt x="302" y="600"/>
                        <a:pt x="305" y="600"/>
                        <a:pt x="307" y="600"/>
                      </a:cubicBezTo>
                      <a:lnTo>
                        <a:pt x="18546" y="600"/>
                      </a:lnTo>
                      <a:cubicBezTo>
                        <a:pt x="18710" y="597"/>
                        <a:pt x="18840" y="464"/>
                        <a:pt x="18840" y="300"/>
                      </a:cubicBezTo>
                      <a:cubicBezTo>
                        <a:pt x="18840" y="137"/>
                        <a:pt x="18710" y="4"/>
                        <a:pt x="18546" y="0"/>
                      </a:cubicBezTo>
                      <a:lnTo>
                        <a:pt x="307" y="0"/>
                      </a:lnTo>
                      <a:cubicBezTo>
                        <a:pt x="305" y="0"/>
                        <a:pt x="302" y="0"/>
                        <a:pt x="29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6" name="Google Shape;496;p32"/>
                <p:cNvSpPr/>
                <p:nvPr/>
              </p:nvSpPr>
              <p:spPr>
                <a:xfrm>
                  <a:off x="5312325" y="1452091"/>
                  <a:ext cx="137259" cy="118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1" h="601" extrusionOk="0">
                      <a:moveTo>
                        <a:pt x="6671" y="0"/>
                      </a:moveTo>
                      <a:cubicBezTo>
                        <a:pt x="6668" y="0"/>
                        <a:pt x="6665" y="0"/>
                        <a:pt x="6663" y="0"/>
                      </a:cubicBezTo>
                      <a:lnTo>
                        <a:pt x="293" y="0"/>
                      </a:lnTo>
                      <a:cubicBezTo>
                        <a:pt x="131" y="4"/>
                        <a:pt x="0" y="137"/>
                        <a:pt x="0" y="300"/>
                      </a:cubicBezTo>
                      <a:cubicBezTo>
                        <a:pt x="0" y="464"/>
                        <a:pt x="131" y="597"/>
                        <a:pt x="293" y="600"/>
                      </a:cubicBezTo>
                      <a:lnTo>
                        <a:pt x="6663" y="600"/>
                      </a:lnTo>
                      <a:cubicBezTo>
                        <a:pt x="6665" y="600"/>
                        <a:pt x="6668" y="600"/>
                        <a:pt x="6671" y="600"/>
                      </a:cubicBezTo>
                      <a:cubicBezTo>
                        <a:pt x="6837" y="600"/>
                        <a:pt x="6971" y="466"/>
                        <a:pt x="6971" y="300"/>
                      </a:cubicBezTo>
                      <a:cubicBezTo>
                        <a:pt x="6971" y="135"/>
                        <a:pt x="6837" y="0"/>
                        <a:pt x="667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7" name="Google Shape;497;p32"/>
                <p:cNvSpPr/>
                <p:nvPr/>
              </p:nvSpPr>
              <p:spPr>
                <a:xfrm>
                  <a:off x="5865003" y="1517560"/>
                  <a:ext cx="74566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87" h="603" extrusionOk="0">
                      <a:moveTo>
                        <a:pt x="301" y="1"/>
                      </a:moveTo>
                      <a:cubicBezTo>
                        <a:pt x="136" y="1"/>
                        <a:pt x="1" y="135"/>
                        <a:pt x="1" y="301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5" y="602"/>
                        <a:pt x="308" y="602"/>
                      </a:cubicBezTo>
                      <a:lnTo>
                        <a:pt x="3492" y="602"/>
                      </a:lnTo>
                      <a:cubicBezTo>
                        <a:pt x="3656" y="599"/>
                        <a:pt x="3786" y="465"/>
                        <a:pt x="3786" y="301"/>
                      </a:cubicBezTo>
                      <a:cubicBezTo>
                        <a:pt x="3786" y="139"/>
                        <a:pt x="3656" y="5"/>
                        <a:pt x="3492" y="1"/>
                      </a:cubicBezTo>
                      <a:lnTo>
                        <a:pt x="308" y="1"/>
                      </a:lnTo>
                      <a:cubicBezTo>
                        <a:pt x="305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8" name="Google Shape;498;p32"/>
                <p:cNvSpPr/>
                <p:nvPr/>
              </p:nvSpPr>
              <p:spPr>
                <a:xfrm>
                  <a:off x="5688542" y="1517580"/>
                  <a:ext cx="137003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58" h="602" extrusionOk="0">
                      <a:moveTo>
                        <a:pt x="294" y="0"/>
                      </a:moveTo>
                      <a:cubicBezTo>
                        <a:pt x="131" y="4"/>
                        <a:pt x="0" y="138"/>
                        <a:pt x="0" y="300"/>
                      </a:cubicBezTo>
                      <a:cubicBezTo>
                        <a:pt x="0" y="464"/>
                        <a:pt x="131" y="598"/>
                        <a:pt x="294" y="601"/>
                      </a:cubicBezTo>
                      <a:lnTo>
                        <a:pt x="6664" y="601"/>
                      </a:lnTo>
                      <a:cubicBezTo>
                        <a:pt x="6827" y="598"/>
                        <a:pt x="6958" y="464"/>
                        <a:pt x="6958" y="300"/>
                      </a:cubicBezTo>
                      <a:cubicBezTo>
                        <a:pt x="6958" y="138"/>
                        <a:pt x="6827" y="4"/>
                        <a:pt x="666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9" name="Google Shape;499;p32"/>
                <p:cNvSpPr/>
                <p:nvPr/>
              </p:nvSpPr>
              <p:spPr>
                <a:xfrm>
                  <a:off x="5312325" y="1517560"/>
                  <a:ext cx="302576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67" h="603" extrusionOk="0">
                      <a:moveTo>
                        <a:pt x="15066" y="1"/>
                      </a:moveTo>
                      <a:cubicBezTo>
                        <a:pt x="15064" y="1"/>
                        <a:pt x="15062" y="1"/>
                        <a:pt x="15059" y="1"/>
                      </a:cubicBezTo>
                      <a:lnTo>
                        <a:pt x="293" y="1"/>
                      </a:lnTo>
                      <a:cubicBezTo>
                        <a:pt x="131" y="5"/>
                        <a:pt x="0" y="139"/>
                        <a:pt x="0" y="301"/>
                      </a:cubicBezTo>
                      <a:cubicBezTo>
                        <a:pt x="0" y="465"/>
                        <a:pt x="131" y="599"/>
                        <a:pt x="293" y="602"/>
                      </a:cubicBezTo>
                      <a:lnTo>
                        <a:pt x="15059" y="602"/>
                      </a:lnTo>
                      <a:cubicBezTo>
                        <a:pt x="15062" y="602"/>
                        <a:pt x="15064" y="602"/>
                        <a:pt x="15066" y="602"/>
                      </a:cubicBezTo>
                      <a:cubicBezTo>
                        <a:pt x="15231" y="602"/>
                        <a:pt x="15366" y="468"/>
                        <a:pt x="15366" y="301"/>
                      </a:cubicBezTo>
                      <a:cubicBezTo>
                        <a:pt x="15366" y="135"/>
                        <a:pt x="15231" y="1"/>
                        <a:pt x="15066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0" name="Google Shape;500;p32"/>
                <p:cNvSpPr/>
                <p:nvPr/>
              </p:nvSpPr>
              <p:spPr>
                <a:xfrm>
                  <a:off x="5608600" y="1583049"/>
                  <a:ext cx="331087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15" h="602" extrusionOk="0">
                      <a:moveTo>
                        <a:pt x="302" y="1"/>
                      </a:moveTo>
                      <a:cubicBezTo>
                        <a:pt x="136" y="1"/>
                        <a:pt x="1" y="135"/>
                        <a:pt x="1" y="302"/>
                      </a:cubicBezTo>
                      <a:cubicBezTo>
                        <a:pt x="1" y="468"/>
                        <a:pt x="136" y="602"/>
                        <a:pt x="302" y="602"/>
                      </a:cubicBezTo>
                      <a:lnTo>
                        <a:pt x="16514" y="602"/>
                      </a:lnTo>
                      <a:cubicBezTo>
                        <a:pt x="16680" y="602"/>
                        <a:pt x="16814" y="468"/>
                        <a:pt x="16814" y="302"/>
                      </a:cubicBezTo>
                      <a:cubicBezTo>
                        <a:pt x="16814" y="135"/>
                        <a:pt x="16680" y="1"/>
                        <a:pt x="16514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1" name="Google Shape;501;p32"/>
                <p:cNvSpPr/>
                <p:nvPr/>
              </p:nvSpPr>
              <p:spPr>
                <a:xfrm>
                  <a:off x="5312187" y="1583049"/>
                  <a:ext cx="239864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82" h="602" extrusionOk="0">
                      <a:moveTo>
                        <a:pt x="300" y="1"/>
                      </a:moveTo>
                      <a:cubicBezTo>
                        <a:pt x="134" y="1"/>
                        <a:pt x="0" y="135"/>
                        <a:pt x="0" y="302"/>
                      </a:cubicBezTo>
                      <a:cubicBezTo>
                        <a:pt x="0" y="468"/>
                        <a:pt x="134" y="602"/>
                        <a:pt x="300" y="602"/>
                      </a:cubicBezTo>
                      <a:lnTo>
                        <a:pt x="11882" y="602"/>
                      </a:lnTo>
                      <a:cubicBezTo>
                        <a:pt x="12048" y="602"/>
                        <a:pt x="12182" y="468"/>
                        <a:pt x="12182" y="302"/>
                      </a:cubicBezTo>
                      <a:cubicBezTo>
                        <a:pt x="12182" y="135"/>
                        <a:pt x="12048" y="1"/>
                        <a:pt x="1188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2" name="Google Shape;502;p32"/>
                <p:cNvSpPr/>
                <p:nvPr/>
              </p:nvSpPr>
              <p:spPr>
                <a:xfrm>
                  <a:off x="5791166" y="1648558"/>
                  <a:ext cx="148404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37" h="602" extrusionOk="0">
                      <a:moveTo>
                        <a:pt x="294" y="1"/>
                      </a:moveTo>
                      <a:cubicBezTo>
                        <a:pt x="131" y="4"/>
                        <a:pt x="0" y="138"/>
                        <a:pt x="0" y="302"/>
                      </a:cubicBezTo>
                      <a:cubicBezTo>
                        <a:pt x="0" y="464"/>
                        <a:pt x="131" y="598"/>
                        <a:pt x="294" y="602"/>
                      </a:cubicBezTo>
                      <a:lnTo>
                        <a:pt x="7242" y="602"/>
                      </a:lnTo>
                      <a:cubicBezTo>
                        <a:pt x="7406" y="598"/>
                        <a:pt x="7536" y="464"/>
                        <a:pt x="7536" y="302"/>
                      </a:cubicBezTo>
                      <a:cubicBezTo>
                        <a:pt x="7536" y="138"/>
                        <a:pt x="7406" y="4"/>
                        <a:pt x="724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3" name="Google Shape;503;p32"/>
                <p:cNvSpPr/>
                <p:nvPr/>
              </p:nvSpPr>
              <p:spPr>
                <a:xfrm>
                  <a:off x="5448875" y="1648558"/>
                  <a:ext cx="297142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91" h="602" extrusionOk="0">
                      <a:moveTo>
                        <a:pt x="301" y="1"/>
                      </a:moveTo>
                      <a:cubicBezTo>
                        <a:pt x="135" y="1"/>
                        <a:pt x="0" y="135"/>
                        <a:pt x="0" y="302"/>
                      </a:cubicBezTo>
                      <a:cubicBezTo>
                        <a:pt x="0" y="468"/>
                        <a:pt x="135" y="602"/>
                        <a:pt x="301" y="602"/>
                      </a:cubicBezTo>
                      <a:cubicBezTo>
                        <a:pt x="303" y="602"/>
                        <a:pt x="305" y="602"/>
                        <a:pt x="307" y="602"/>
                      </a:cubicBezTo>
                      <a:lnTo>
                        <a:pt x="14783" y="602"/>
                      </a:lnTo>
                      <a:cubicBezTo>
                        <a:pt x="14785" y="602"/>
                        <a:pt x="14787" y="602"/>
                        <a:pt x="14789" y="602"/>
                      </a:cubicBezTo>
                      <a:cubicBezTo>
                        <a:pt x="14955" y="602"/>
                        <a:pt x="15090" y="468"/>
                        <a:pt x="15090" y="302"/>
                      </a:cubicBezTo>
                      <a:cubicBezTo>
                        <a:pt x="15090" y="135"/>
                        <a:pt x="14955" y="1"/>
                        <a:pt x="14789" y="1"/>
                      </a:cubicBezTo>
                      <a:cubicBezTo>
                        <a:pt x="14787" y="1"/>
                        <a:pt x="14785" y="1"/>
                        <a:pt x="14783" y="1"/>
                      </a:cubicBezTo>
                      <a:lnTo>
                        <a:pt x="307" y="1"/>
                      </a:lnTo>
                      <a:cubicBezTo>
                        <a:pt x="305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4" name="Google Shape;504;p32"/>
                <p:cNvSpPr/>
                <p:nvPr/>
              </p:nvSpPr>
              <p:spPr>
                <a:xfrm>
                  <a:off x="5312305" y="1648558"/>
                  <a:ext cx="85711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53" h="602" extrusionOk="0">
                      <a:moveTo>
                        <a:pt x="294" y="1"/>
                      </a:moveTo>
                      <a:cubicBezTo>
                        <a:pt x="131" y="4"/>
                        <a:pt x="0" y="138"/>
                        <a:pt x="0" y="302"/>
                      </a:cubicBezTo>
                      <a:cubicBezTo>
                        <a:pt x="0" y="464"/>
                        <a:pt x="131" y="598"/>
                        <a:pt x="294" y="602"/>
                      </a:cubicBezTo>
                      <a:lnTo>
                        <a:pt x="4059" y="602"/>
                      </a:lnTo>
                      <a:cubicBezTo>
                        <a:pt x="4222" y="598"/>
                        <a:pt x="4353" y="464"/>
                        <a:pt x="4353" y="302"/>
                      </a:cubicBezTo>
                      <a:cubicBezTo>
                        <a:pt x="4353" y="138"/>
                        <a:pt x="4222" y="4"/>
                        <a:pt x="405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5" name="Google Shape;505;p32"/>
                <p:cNvSpPr/>
                <p:nvPr/>
              </p:nvSpPr>
              <p:spPr>
                <a:xfrm>
                  <a:off x="5568590" y="1705875"/>
                  <a:ext cx="370979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41" h="602" extrusionOk="0">
                      <a:moveTo>
                        <a:pt x="301" y="0"/>
                      </a:moveTo>
                      <a:cubicBezTo>
                        <a:pt x="135" y="0"/>
                        <a:pt x="0" y="134"/>
                        <a:pt x="0" y="300"/>
                      </a:cubicBezTo>
                      <a:cubicBezTo>
                        <a:pt x="0" y="468"/>
                        <a:pt x="135" y="602"/>
                        <a:pt x="301" y="602"/>
                      </a:cubicBezTo>
                      <a:cubicBezTo>
                        <a:pt x="303" y="602"/>
                        <a:pt x="305" y="602"/>
                        <a:pt x="307" y="602"/>
                      </a:cubicBezTo>
                      <a:lnTo>
                        <a:pt x="18546" y="602"/>
                      </a:lnTo>
                      <a:cubicBezTo>
                        <a:pt x="18710" y="598"/>
                        <a:pt x="18840" y="464"/>
                        <a:pt x="18840" y="300"/>
                      </a:cubicBezTo>
                      <a:cubicBezTo>
                        <a:pt x="18840" y="138"/>
                        <a:pt x="18710" y="4"/>
                        <a:pt x="18546" y="1"/>
                      </a:cubicBezTo>
                      <a:lnTo>
                        <a:pt x="307" y="1"/>
                      </a:lnTo>
                      <a:cubicBezTo>
                        <a:pt x="305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6" name="Google Shape;506;p32"/>
                <p:cNvSpPr/>
                <p:nvPr/>
              </p:nvSpPr>
              <p:spPr>
                <a:xfrm>
                  <a:off x="5312325" y="1705875"/>
                  <a:ext cx="137259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1" h="602" extrusionOk="0">
                      <a:moveTo>
                        <a:pt x="6669" y="0"/>
                      </a:moveTo>
                      <a:cubicBezTo>
                        <a:pt x="6667" y="0"/>
                        <a:pt x="6665" y="0"/>
                        <a:pt x="6663" y="1"/>
                      </a:cubicBezTo>
                      <a:lnTo>
                        <a:pt x="293" y="1"/>
                      </a:lnTo>
                      <a:cubicBezTo>
                        <a:pt x="131" y="4"/>
                        <a:pt x="0" y="138"/>
                        <a:pt x="0" y="300"/>
                      </a:cubicBezTo>
                      <a:cubicBezTo>
                        <a:pt x="0" y="464"/>
                        <a:pt x="131" y="598"/>
                        <a:pt x="293" y="602"/>
                      </a:cubicBezTo>
                      <a:lnTo>
                        <a:pt x="6663" y="602"/>
                      </a:lnTo>
                      <a:cubicBezTo>
                        <a:pt x="6665" y="602"/>
                        <a:pt x="6667" y="602"/>
                        <a:pt x="6669" y="602"/>
                      </a:cubicBezTo>
                      <a:cubicBezTo>
                        <a:pt x="6836" y="602"/>
                        <a:pt x="6971" y="468"/>
                        <a:pt x="6971" y="300"/>
                      </a:cubicBezTo>
                      <a:cubicBezTo>
                        <a:pt x="6971" y="134"/>
                        <a:pt x="6836" y="0"/>
                        <a:pt x="666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7" name="Google Shape;507;p32"/>
                <p:cNvSpPr/>
                <p:nvPr/>
              </p:nvSpPr>
              <p:spPr>
                <a:xfrm>
                  <a:off x="5865003" y="1771364"/>
                  <a:ext cx="74566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87" h="602" extrusionOk="0">
                      <a:moveTo>
                        <a:pt x="301" y="0"/>
                      </a:moveTo>
                      <a:cubicBezTo>
                        <a:pt x="136" y="0"/>
                        <a:pt x="1" y="135"/>
                        <a:pt x="1" y="301"/>
                      </a:cubicBezTo>
                      <a:cubicBezTo>
                        <a:pt x="1" y="468"/>
                        <a:pt x="136" y="601"/>
                        <a:pt x="301" y="601"/>
                      </a:cubicBezTo>
                      <a:cubicBezTo>
                        <a:pt x="303" y="601"/>
                        <a:pt x="305" y="601"/>
                        <a:pt x="308" y="601"/>
                      </a:cubicBezTo>
                      <a:lnTo>
                        <a:pt x="3492" y="601"/>
                      </a:lnTo>
                      <a:cubicBezTo>
                        <a:pt x="3656" y="598"/>
                        <a:pt x="3786" y="465"/>
                        <a:pt x="3786" y="301"/>
                      </a:cubicBezTo>
                      <a:cubicBezTo>
                        <a:pt x="3786" y="138"/>
                        <a:pt x="3656" y="4"/>
                        <a:pt x="3492" y="0"/>
                      </a:cubicBezTo>
                      <a:lnTo>
                        <a:pt x="308" y="0"/>
                      </a:lnTo>
                      <a:cubicBezTo>
                        <a:pt x="305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8" name="Google Shape;508;p32"/>
                <p:cNvSpPr/>
                <p:nvPr/>
              </p:nvSpPr>
              <p:spPr>
                <a:xfrm>
                  <a:off x="5688542" y="1771364"/>
                  <a:ext cx="137003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58" h="602" extrusionOk="0">
                      <a:moveTo>
                        <a:pt x="294" y="0"/>
                      </a:moveTo>
                      <a:cubicBezTo>
                        <a:pt x="131" y="4"/>
                        <a:pt x="0" y="138"/>
                        <a:pt x="0" y="301"/>
                      </a:cubicBezTo>
                      <a:cubicBezTo>
                        <a:pt x="0" y="465"/>
                        <a:pt x="131" y="598"/>
                        <a:pt x="294" y="601"/>
                      </a:cubicBezTo>
                      <a:lnTo>
                        <a:pt x="6664" y="601"/>
                      </a:lnTo>
                      <a:cubicBezTo>
                        <a:pt x="6827" y="598"/>
                        <a:pt x="6958" y="465"/>
                        <a:pt x="6958" y="301"/>
                      </a:cubicBezTo>
                      <a:cubicBezTo>
                        <a:pt x="6958" y="138"/>
                        <a:pt x="6827" y="4"/>
                        <a:pt x="666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9" name="Google Shape;509;p32"/>
                <p:cNvSpPr/>
                <p:nvPr/>
              </p:nvSpPr>
              <p:spPr>
                <a:xfrm>
                  <a:off x="5312325" y="1771364"/>
                  <a:ext cx="302576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67" h="602" extrusionOk="0">
                      <a:moveTo>
                        <a:pt x="15066" y="0"/>
                      </a:moveTo>
                      <a:cubicBezTo>
                        <a:pt x="15064" y="0"/>
                        <a:pt x="15062" y="0"/>
                        <a:pt x="15059" y="0"/>
                      </a:cubicBezTo>
                      <a:lnTo>
                        <a:pt x="293" y="0"/>
                      </a:lnTo>
                      <a:cubicBezTo>
                        <a:pt x="131" y="4"/>
                        <a:pt x="0" y="138"/>
                        <a:pt x="0" y="301"/>
                      </a:cubicBezTo>
                      <a:cubicBezTo>
                        <a:pt x="0" y="465"/>
                        <a:pt x="131" y="598"/>
                        <a:pt x="293" y="601"/>
                      </a:cubicBezTo>
                      <a:lnTo>
                        <a:pt x="15059" y="601"/>
                      </a:lnTo>
                      <a:cubicBezTo>
                        <a:pt x="15062" y="601"/>
                        <a:pt x="15064" y="601"/>
                        <a:pt x="15066" y="601"/>
                      </a:cubicBezTo>
                      <a:cubicBezTo>
                        <a:pt x="15231" y="601"/>
                        <a:pt x="15366" y="468"/>
                        <a:pt x="15366" y="301"/>
                      </a:cubicBezTo>
                      <a:cubicBezTo>
                        <a:pt x="15366" y="135"/>
                        <a:pt x="15231" y="0"/>
                        <a:pt x="15066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0" name="Google Shape;510;p32"/>
                <p:cNvSpPr/>
                <p:nvPr/>
              </p:nvSpPr>
              <p:spPr>
                <a:xfrm>
                  <a:off x="5608600" y="1836873"/>
                  <a:ext cx="331087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15" h="602" extrusionOk="0">
                      <a:moveTo>
                        <a:pt x="302" y="0"/>
                      </a:moveTo>
                      <a:cubicBezTo>
                        <a:pt x="136" y="0"/>
                        <a:pt x="1" y="135"/>
                        <a:pt x="1" y="301"/>
                      </a:cubicBezTo>
                      <a:cubicBezTo>
                        <a:pt x="1" y="467"/>
                        <a:pt x="136" y="601"/>
                        <a:pt x="302" y="601"/>
                      </a:cubicBezTo>
                      <a:lnTo>
                        <a:pt x="16514" y="601"/>
                      </a:lnTo>
                      <a:cubicBezTo>
                        <a:pt x="16680" y="601"/>
                        <a:pt x="16814" y="467"/>
                        <a:pt x="16814" y="301"/>
                      </a:cubicBezTo>
                      <a:cubicBezTo>
                        <a:pt x="16814" y="135"/>
                        <a:pt x="16680" y="0"/>
                        <a:pt x="1651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1" name="Google Shape;511;p32"/>
                <p:cNvSpPr/>
                <p:nvPr/>
              </p:nvSpPr>
              <p:spPr>
                <a:xfrm>
                  <a:off x="5312187" y="1836873"/>
                  <a:ext cx="239864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82" h="602" extrusionOk="0">
                      <a:moveTo>
                        <a:pt x="300" y="0"/>
                      </a:moveTo>
                      <a:cubicBezTo>
                        <a:pt x="134" y="0"/>
                        <a:pt x="0" y="135"/>
                        <a:pt x="0" y="301"/>
                      </a:cubicBezTo>
                      <a:cubicBezTo>
                        <a:pt x="0" y="467"/>
                        <a:pt x="134" y="601"/>
                        <a:pt x="300" y="601"/>
                      </a:cubicBezTo>
                      <a:lnTo>
                        <a:pt x="11882" y="601"/>
                      </a:lnTo>
                      <a:cubicBezTo>
                        <a:pt x="12048" y="601"/>
                        <a:pt x="12182" y="467"/>
                        <a:pt x="12182" y="301"/>
                      </a:cubicBezTo>
                      <a:cubicBezTo>
                        <a:pt x="12182" y="135"/>
                        <a:pt x="12048" y="0"/>
                        <a:pt x="11882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2" name="Google Shape;512;p32"/>
                <p:cNvSpPr/>
                <p:nvPr/>
              </p:nvSpPr>
              <p:spPr>
                <a:xfrm>
                  <a:off x="5791166" y="1902382"/>
                  <a:ext cx="148404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37" h="602" extrusionOk="0">
                      <a:moveTo>
                        <a:pt x="294" y="0"/>
                      </a:moveTo>
                      <a:cubicBezTo>
                        <a:pt x="131" y="4"/>
                        <a:pt x="0" y="137"/>
                        <a:pt x="0" y="300"/>
                      </a:cubicBezTo>
                      <a:cubicBezTo>
                        <a:pt x="0" y="464"/>
                        <a:pt x="131" y="598"/>
                        <a:pt x="294" y="601"/>
                      </a:cubicBezTo>
                      <a:lnTo>
                        <a:pt x="7242" y="601"/>
                      </a:lnTo>
                      <a:cubicBezTo>
                        <a:pt x="7406" y="598"/>
                        <a:pt x="7536" y="464"/>
                        <a:pt x="7536" y="300"/>
                      </a:cubicBezTo>
                      <a:cubicBezTo>
                        <a:pt x="7536" y="137"/>
                        <a:pt x="7406" y="4"/>
                        <a:pt x="7242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3" name="Google Shape;513;p32"/>
                <p:cNvSpPr/>
                <p:nvPr/>
              </p:nvSpPr>
              <p:spPr>
                <a:xfrm>
                  <a:off x="5448875" y="1902382"/>
                  <a:ext cx="297142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91" h="602" extrusionOk="0">
                      <a:moveTo>
                        <a:pt x="301" y="0"/>
                      </a:moveTo>
                      <a:cubicBezTo>
                        <a:pt x="135" y="0"/>
                        <a:pt x="0" y="134"/>
                        <a:pt x="0" y="300"/>
                      </a:cubicBezTo>
                      <a:cubicBezTo>
                        <a:pt x="0" y="466"/>
                        <a:pt x="136" y="601"/>
                        <a:pt x="301" y="601"/>
                      </a:cubicBezTo>
                      <a:cubicBezTo>
                        <a:pt x="303" y="601"/>
                        <a:pt x="305" y="601"/>
                        <a:pt x="307" y="601"/>
                      </a:cubicBezTo>
                      <a:lnTo>
                        <a:pt x="14783" y="601"/>
                      </a:lnTo>
                      <a:cubicBezTo>
                        <a:pt x="14785" y="601"/>
                        <a:pt x="14787" y="601"/>
                        <a:pt x="14789" y="601"/>
                      </a:cubicBezTo>
                      <a:cubicBezTo>
                        <a:pt x="14955" y="601"/>
                        <a:pt x="15090" y="466"/>
                        <a:pt x="15090" y="300"/>
                      </a:cubicBezTo>
                      <a:cubicBezTo>
                        <a:pt x="15090" y="134"/>
                        <a:pt x="14955" y="0"/>
                        <a:pt x="14789" y="0"/>
                      </a:cubicBezTo>
                      <a:cubicBezTo>
                        <a:pt x="14787" y="0"/>
                        <a:pt x="14785" y="0"/>
                        <a:pt x="14783" y="0"/>
                      </a:cubicBezTo>
                      <a:lnTo>
                        <a:pt x="307" y="0"/>
                      </a:lnTo>
                      <a:cubicBezTo>
                        <a:pt x="305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4" name="Google Shape;514;p32"/>
                <p:cNvSpPr/>
                <p:nvPr/>
              </p:nvSpPr>
              <p:spPr>
                <a:xfrm>
                  <a:off x="5312305" y="1902382"/>
                  <a:ext cx="85711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53" h="602" extrusionOk="0">
                      <a:moveTo>
                        <a:pt x="294" y="0"/>
                      </a:moveTo>
                      <a:cubicBezTo>
                        <a:pt x="131" y="4"/>
                        <a:pt x="0" y="137"/>
                        <a:pt x="0" y="300"/>
                      </a:cubicBezTo>
                      <a:cubicBezTo>
                        <a:pt x="0" y="464"/>
                        <a:pt x="131" y="598"/>
                        <a:pt x="294" y="601"/>
                      </a:cubicBezTo>
                      <a:lnTo>
                        <a:pt x="4059" y="601"/>
                      </a:lnTo>
                      <a:cubicBezTo>
                        <a:pt x="4222" y="598"/>
                        <a:pt x="4353" y="464"/>
                        <a:pt x="4353" y="300"/>
                      </a:cubicBezTo>
                      <a:cubicBezTo>
                        <a:pt x="4353" y="137"/>
                        <a:pt x="4222" y="4"/>
                        <a:pt x="405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0" name="Google Shape;2330;p54"/>
          <p:cNvSpPr txBox="1">
            <a:spLocks noGrp="1"/>
          </p:cNvSpPr>
          <p:nvPr>
            <p:ph type="subTitle" idx="1"/>
          </p:nvPr>
        </p:nvSpPr>
        <p:spPr>
          <a:xfrm>
            <a:off x="626624" y="834115"/>
            <a:ext cx="3945376" cy="3456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d. Kegiatan dalam Pengendalian</a:t>
            </a:r>
          </a:p>
        </p:txBody>
      </p:sp>
      <p:sp>
        <p:nvSpPr>
          <p:cNvPr id="2331" name="Google Shape;2331;p54"/>
          <p:cNvSpPr txBox="1">
            <a:spLocks noGrp="1"/>
          </p:cNvSpPr>
          <p:nvPr>
            <p:ph type="body" idx="2"/>
          </p:nvPr>
        </p:nvSpPr>
        <p:spPr>
          <a:xfrm>
            <a:off x="649123" y="1144579"/>
            <a:ext cx="7504275" cy="23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Secara </a:t>
            </a:r>
            <a:r>
              <a:rPr lang="en-US" dirty="0" err="1"/>
              <a:t>umum</a:t>
            </a:r>
            <a:r>
              <a:rPr lang="en-US" dirty="0"/>
              <a:t> </a:t>
            </a:r>
            <a:r>
              <a:rPr lang="en-US" dirty="0" err="1"/>
              <a:t>kategori</a:t>
            </a:r>
            <a:r>
              <a:rPr lang="en-US" dirty="0"/>
              <a:t> </a:t>
            </a:r>
            <a:r>
              <a:rPr lang="en-US" dirty="0" err="1"/>
              <a:t>prosedur-prosedur</a:t>
            </a:r>
            <a:r>
              <a:rPr lang="en-US" dirty="0"/>
              <a:t> </a:t>
            </a:r>
            <a:r>
              <a:rPr lang="en-US" dirty="0" err="1"/>
              <a:t>pengendalian</a:t>
            </a:r>
            <a:r>
              <a:rPr lang="en-US" dirty="0"/>
              <a:t> </a:t>
            </a:r>
            <a:r>
              <a:rPr lang="en-US" dirty="0" err="1"/>
              <a:t>kegiatan</a:t>
            </a:r>
            <a:endParaRPr lang="en-US" dirty="0"/>
          </a:p>
          <a:p>
            <a:pPr marL="1397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 err="1"/>
              <a:t>dibagi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lima, </a:t>
            </a:r>
            <a:r>
              <a:rPr lang="en-US" dirty="0" err="1"/>
              <a:t>antara</a:t>
            </a:r>
            <a:r>
              <a:rPr lang="en-US" dirty="0"/>
              <a:t> lain:</a:t>
            </a:r>
          </a:p>
          <a:p>
            <a:pPr>
              <a:lnSpc>
                <a:spcPct val="150000"/>
              </a:lnSpc>
            </a:pPr>
            <a:r>
              <a:rPr lang="en-US" dirty="0" err="1"/>
              <a:t>Otorisasi</a:t>
            </a:r>
            <a:r>
              <a:rPr lang="en-US" dirty="0"/>
              <a:t> transaksi dan </a:t>
            </a:r>
            <a:r>
              <a:rPr lang="en-US" dirty="0" err="1"/>
              <a:t>kegiatan</a:t>
            </a:r>
            <a:r>
              <a:rPr lang="en-US" dirty="0"/>
              <a:t> yang </a:t>
            </a:r>
            <a:r>
              <a:rPr lang="en-US" dirty="0" err="1"/>
              <a:t>memadai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err="1"/>
              <a:t>Pemisahan</a:t>
            </a:r>
            <a:r>
              <a:rPr lang="en-US" dirty="0"/>
              <a:t> tugas</a:t>
            </a:r>
          </a:p>
          <a:p>
            <a:pPr>
              <a:lnSpc>
                <a:spcPct val="150000"/>
              </a:lnSpc>
            </a:pPr>
            <a:r>
              <a:rPr lang="en-US" dirty="0"/>
              <a:t>Desain dan </a:t>
            </a:r>
            <a:r>
              <a:rPr lang="en-US" dirty="0" err="1"/>
              <a:t>penggunaan</a:t>
            </a:r>
            <a:r>
              <a:rPr lang="en-US" dirty="0"/>
              <a:t> </a:t>
            </a:r>
            <a:r>
              <a:rPr lang="en-US" dirty="0" err="1"/>
              <a:t>dokumen</a:t>
            </a:r>
            <a:r>
              <a:rPr lang="en-US" dirty="0"/>
              <a:t>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catatan</a:t>
            </a:r>
            <a:r>
              <a:rPr lang="en-US" dirty="0"/>
              <a:t> yang </a:t>
            </a:r>
            <a:r>
              <a:rPr lang="en-US" dirty="0" err="1"/>
              <a:t>memadai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err="1"/>
              <a:t>Penjagaanasetdancatatanyang</a:t>
            </a:r>
            <a:r>
              <a:rPr lang="en-US" dirty="0"/>
              <a:t> </a:t>
            </a:r>
            <a:r>
              <a:rPr lang="en-US" dirty="0" err="1"/>
              <a:t>memadai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err="1"/>
              <a:t>Pemeriksaan</a:t>
            </a:r>
            <a:r>
              <a:rPr lang="en-US" dirty="0"/>
              <a:t> </a:t>
            </a:r>
            <a:r>
              <a:rPr lang="en-US" dirty="0" err="1"/>
              <a:t>indepen</a:t>
            </a:r>
            <a:r>
              <a:rPr lang="en-US" dirty="0"/>
              <a:t> den atas </a:t>
            </a:r>
            <a:r>
              <a:rPr lang="en-US" dirty="0" err="1"/>
              <a:t>kinerja</a:t>
            </a:r>
            <a:r>
              <a:rPr lang="en-US" dirty="0"/>
              <a:t>. </a:t>
            </a:r>
          </a:p>
        </p:txBody>
      </p:sp>
      <p:sp>
        <p:nvSpPr>
          <p:cNvPr id="2332" name="Google Shape;2332;p54"/>
          <p:cNvSpPr txBox="1">
            <a:spLocks noGrp="1"/>
          </p:cNvSpPr>
          <p:nvPr>
            <p:ph type="title"/>
          </p:nvPr>
        </p:nvSpPr>
        <p:spPr>
          <a:xfrm>
            <a:off x="626624" y="338175"/>
            <a:ext cx="7526775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800" dirty="0"/>
              <a:t>Pengendalian Internal</a:t>
            </a:r>
          </a:p>
        </p:txBody>
      </p:sp>
    </p:spTree>
    <p:extLst>
      <p:ext uri="{BB962C8B-B14F-4D97-AF65-F5344CB8AC3E}">
        <p14:creationId xmlns:p14="http://schemas.microsoft.com/office/powerpoint/2010/main" val="3718088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1" name="Google Shape;2331;p54"/>
          <p:cNvSpPr txBox="1">
            <a:spLocks noGrp="1"/>
          </p:cNvSpPr>
          <p:nvPr>
            <p:ph type="body" idx="2"/>
          </p:nvPr>
        </p:nvSpPr>
        <p:spPr>
          <a:xfrm>
            <a:off x="649124" y="877875"/>
            <a:ext cx="7504275" cy="23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Perusahaan </a:t>
            </a:r>
            <a:r>
              <a:rPr lang="en-US" dirty="0" err="1"/>
              <a:t>menghadapi</a:t>
            </a:r>
            <a:r>
              <a:rPr lang="en-US" dirty="0"/>
              <a:t> </a:t>
            </a:r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/>
              <a:t>ancaman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:</a:t>
            </a:r>
          </a:p>
          <a:p>
            <a:pPr>
              <a:lnSpc>
                <a:spcPct val="150000"/>
              </a:lnSpc>
            </a:pPr>
            <a:r>
              <a:rPr lang="en-US" dirty="0" err="1"/>
              <a:t>Salahnya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hal</a:t>
            </a:r>
            <a:r>
              <a:rPr lang="en-US" dirty="0"/>
              <a:t> </a:t>
            </a:r>
            <a:r>
              <a:rPr lang="en-US" dirty="0" err="1"/>
              <a:t>strategis</a:t>
            </a:r>
            <a:r>
              <a:rPr lang="en-US" dirty="0"/>
              <a:t>.</a:t>
            </a:r>
          </a:p>
          <a:p>
            <a:pPr>
              <a:lnSpc>
                <a:spcPct val="150000"/>
              </a:lnSpc>
            </a:pPr>
            <a:r>
              <a:rPr lang="en-US" dirty="0" err="1"/>
              <a:t>Operasi</a:t>
            </a:r>
            <a:r>
              <a:rPr lang="en-US" dirty="0"/>
              <a:t> yang </a:t>
            </a:r>
            <a:r>
              <a:rPr lang="en-US" dirty="0" err="1"/>
              <a:t>benar</a:t>
            </a:r>
            <a:r>
              <a:rPr lang="en-US" dirty="0"/>
              <a:t> </a:t>
            </a:r>
            <a:r>
              <a:rPr lang="en-US" dirty="0" err="1"/>
              <a:t>tetapi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dengan </a:t>
            </a:r>
            <a:r>
              <a:rPr lang="en-US" dirty="0" err="1"/>
              <a:t>cara</a:t>
            </a:r>
            <a:r>
              <a:rPr lang="en-US" dirty="0"/>
              <a:t> yang salah </a:t>
            </a:r>
            <a:r>
              <a:rPr lang="en-US" dirty="0" err="1"/>
              <a:t>tanpa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keberhasilan</a:t>
            </a:r>
            <a:r>
              <a:rPr lang="en-US" dirty="0"/>
              <a:t>.</a:t>
            </a:r>
          </a:p>
          <a:p>
            <a:pPr>
              <a:lnSpc>
                <a:spcPct val="150000"/>
              </a:lnSpc>
            </a:pPr>
            <a:r>
              <a:rPr lang="en-US" dirty="0" err="1"/>
              <a:t>Kerugian</a:t>
            </a:r>
            <a:r>
              <a:rPr lang="en-US" dirty="0"/>
              <a:t> </a:t>
            </a:r>
            <a:r>
              <a:rPr lang="en-US" dirty="0" err="1"/>
              <a:t>finansial</a:t>
            </a:r>
            <a:r>
              <a:rPr lang="en-US" dirty="0"/>
              <a:t>, </a:t>
            </a:r>
            <a:r>
              <a:rPr lang="en-US" dirty="0" err="1"/>
              <a:t>pemborosan</a:t>
            </a:r>
            <a:r>
              <a:rPr lang="en-US" dirty="0"/>
              <a:t>, </a:t>
            </a:r>
            <a:r>
              <a:rPr lang="en-US" dirty="0" err="1"/>
              <a:t>pencurian</a:t>
            </a:r>
            <a:r>
              <a:rPr lang="en-US" dirty="0"/>
              <a:t>, atau </a:t>
            </a:r>
            <a:r>
              <a:rPr lang="en-US" dirty="0" err="1"/>
              <a:t>kewajiban</a:t>
            </a:r>
            <a:r>
              <a:rPr lang="en-US" dirty="0"/>
              <a:t> yang tidak </a:t>
            </a:r>
            <a:r>
              <a:rPr lang="en-US" dirty="0" err="1"/>
              <a:t>semestinya</a:t>
            </a:r>
            <a:r>
              <a:rPr lang="en-US" dirty="0"/>
              <a:t> atas </a:t>
            </a:r>
            <a:r>
              <a:rPr lang="en-US" dirty="0" err="1"/>
              <a:t>sumber</a:t>
            </a:r>
            <a:r>
              <a:rPr lang="en-US" dirty="0"/>
              <a:t> </a:t>
            </a:r>
            <a:r>
              <a:rPr lang="en-US" dirty="0" err="1"/>
              <a:t>daya</a:t>
            </a:r>
            <a:r>
              <a:rPr lang="en-US" dirty="0"/>
              <a:t> </a:t>
            </a:r>
            <a:r>
              <a:rPr lang="en-US" dirty="0" err="1"/>
              <a:t>keuangan</a:t>
            </a:r>
            <a:r>
              <a:rPr lang="en-US" dirty="0"/>
              <a:t>.</a:t>
            </a:r>
          </a:p>
          <a:p>
            <a:pPr>
              <a:lnSpc>
                <a:spcPct val="150000"/>
              </a:lnSpc>
            </a:pPr>
            <a:r>
              <a:rPr lang="en-US" dirty="0" err="1"/>
              <a:t>Salahnya</a:t>
            </a:r>
            <a:r>
              <a:rPr lang="en-US" dirty="0"/>
              <a:t> </a:t>
            </a:r>
            <a:r>
              <a:rPr lang="en-US" dirty="0" err="1"/>
              <a:t>menerima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atau </a:t>
            </a:r>
            <a:r>
              <a:rPr lang="en-US" dirty="0" err="1"/>
              <a:t>ketidakandalan</a:t>
            </a:r>
            <a:r>
              <a:rPr lang="en-US" dirty="0"/>
              <a:t> sistem,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laporan</a:t>
            </a:r>
            <a:r>
              <a:rPr lang="en-US" dirty="0"/>
              <a:t> yang tidak </a:t>
            </a:r>
            <a:r>
              <a:rPr lang="en-US" dirty="0" err="1"/>
              <a:t>benar</a:t>
            </a:r>
            <a:r>
              <a:rPr lang="en-US" dirty="0"/>
              <a:t> atau </a:t>
            </a:r>
            <a:r>
              <a:rPr lang="en-US" dirty="0" err="1"/>
              <a:t>menyesatkan</a:t>
            </a:r>
            <a:r>
              <a:rPr lang="en-US" dirty="0"/>
              <a:t>.</a:t>
            </a:r>
          </a:p>
        </p:txBody>
      </p:sp>
      <p:sp>
        <p:nvSpPr>
          <p:cNvPr id="2332" name="Google Shape;2332;p54"/>
          <p:cNvSpPr txBox="1">
            <a:spLocks noGrp="1"/>
          </p:cNvSpPr>
          <p:nvPr>
            <p:ph type="title"/>
          </p:nvPr>
        </p:nvSpPr>
        <p:spPr>
          <a:xfrm>
            <a:off x="626624" y="338175"/>
            <a:ext cx="7526775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800" dirty="0"/>
              <a:t>Pengawasan terhadap </a:t>
            </a:r>
            <a:r>
              <a:rPr lang="id-ID" sz="1800" dirty="0" err="1"/>
              <a:t>output</a:t>
            </a:r>
            <a:r>
              <a:rPr lang="id-ID" sz="1800" dirty="0"/>
              <a:t> (</a:t>
            </a:r>
            <a:r>
              <a:rPr lang="id-ID" sz="1800" dirty="0" err="1"/>
              <a:t>Resiko</a:t>
            </a:r>
            <a:r>
              <a:rPr lang="id-ID" sz="1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633496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A7F67-7E61-A07B-D24D-963B0B0BCB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116275"/>
            <a:ext cx="9144000" cy="910950"/>
          </a:xfrm>
        </p:spPr>
        <p:txBody>
          <a:bodyPr/>
          <a:lstStyle/>
          <a:p>
            <a:pPr algn="ctr"/>
            <a:r>
              <a:rPr lang="en-US" dirty="0"/>
              <a:t>Ada </a:t>
            </a:r>
            <a:r>
              <a:rPr lang="en-US" dirty="0" err="1"/>
              <a:t>pertanyaan</a:t>
            </a:r>
            <a:r>
              <a:rPr lang="en-US" dirty="0"/>
              <a:t>?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7398069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A7F67-7E61-A07B-D24D-963B0B0BCB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116275"/>
            <a:ext cx="9144000" cy="910950"/>
          </a:xfrm>
        </p:spPr>
        <p:txBody>
          <a:bodyPr/>
          <a:lstStyle/>
          <a:p>
            <a:pPr algn="ctr"/>
            <a:r>
              <a:rPr lang="en-US" dirty="0"/>
              <a:t>Terima Kasih!!!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072584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33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SURVEY</a:t>
            </a:r>
          </a:p>
        </p:txBody>
      </p:sp>
      <p:sp>
        <p:nvSpPr>
          <p:cNvPr id="520" name="Google Shape;520;p33"/>
          <p:cNvSpPr txBox="1">
            <a:spLocks noGrp="1"/>
          </p:cNvSpPr>
          <p:nvPr>
            <p:ph type="body" idx="1"/>
          </p:nvPr>
        </p:nvSpPr>
        <p:spPr>
          <a:xfrm>
            <a:off x="4365272" y="1189462"/>
            <a:ext cx="4076398" cy="34918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id-ID" dirty="0"/>
              <a:t>Berdasarkan </a:t>
            </a:r>
            <a:r>
              <a:rPr lang="id-ID" dirty="0" err="1"/>
              <a:t>Survey</a:t>
            </a:r>
            <a:r>
              <a:rPr lang="id-ID" dirty="0"/>
              <a:t> </a:t>
            </a:r>
            <a:r>
              <a:rPr lang="id-ID" dirty="0" err="1"/>
              <a:t>Information</a:t>
            </a:r>
            <a:r>
              <a:rPr lang="id-ID" dirty="0"/>
              <a:t> </a:t>
            </a:r>
            <a:r>
              <a:rPr lang="id-ID" dirty="0" err="1"/>
              <a:t>Week</a:t>
            </a:r>
            <a:r>
              <a:rPr lang="id-ID" dirty="0"/>
              <a:t> (USA), 1271 system </a:t>
            </a:r>
            <a:r>
              <a:rPr lang="id-ID" dirty="0" err="1"/>
              <a:t>or</a:t>
            </a:r>
            <a:r>
              <a:rPr lang="id-ID" dirty="0"/>
              <a:t> </a:t>
            </a:r>
            <a:r>
              <a:rPr lang="id-ID" dirty="0" err="1"/>
              <a:t>network</a:t>
            </a:r>
            <a:r>
              <a:rPr lang="en-US" dirty="0"/>
              <a:t> </a:t>
            </a:r>
            <a:r>
              <a:rPr lang="id-ID" dirty="0" err="1"/>
              <a:t>manager</a:t>
            </a:r>
            <a:r>
              <a:rPr lang="id-ID" dirty="0"/>
              <a:t> “hanya 22% yang menganggap keamanan sistem informasi sebagai</a:t>
            </a:r>
            <a:r>
              <a:rPr lang="en-US" dirty="0"/>
              <a:t> </a:t>
            </a:r>
            <a:r>
              <a:rPr lang="id-ID" dirty="0"/>
              <a:t>komponen penting”. Maka dari itu rendahnya tingkat kesadaran akan masalah</a:t>
            </a:r>
            <a:r>
              <a:rPr lang="en-US" dirty="0"/>
              <a:t> </a:t>
            </a:r>
            <a:r>
              <a:rPr lang="id-ID" dirty="0"/>
              <a:t>keamanan.</a:t>
            </a:r>
            <a:r>
              <a:rPr lang="en-US" dirty="0"/>
              <a:t> </a:t>
            </a:r>
            <a:endParaRPr dirty="0"/>
          </a:p>
        </p:txBody>
      </p:sp>
      <p:sp>
        <p:nvSpPr>
          <p:cNvPr id="521" name="Google Shape;521;p33"/>
          <p:cNvSpPr/>
          <p:nvPr/>
        </p:nvSpPr>
        <p:spPr>
          <a:xfrm rot="2700026">
            <a:off x="697350" y="1485676"/>
            <a:ext cx="3337773" cy="2901071"/>
          </a:xfrm>
          <a:custGeom>
            <a:avLst/>
            <a:gdLst/>
            <a:ahLst/>
            <a:cxnLst/>
            <a:rect l="l" t="t" r="r" b="b"/>
            <a:pathLst>
              <a:path w="14376" h="12495" extrusionOk="0">
                <a:moveTo>
                  <a:pt x="7162" y="0"/>
                </a:moveTo>
                <a:cubicBezTo>
                  <a:pt x="3523" y="0"/>
                  <a:pt x="0" y="4267"/>
                  <a:pt x="998" y="8034"/>
                </a:cubicBezTo>
                <a:cubicBezTo>
                  <a:pt x="1672" y="10576"/>
                  <a:pt x="4194" y="12494"/>
                  <a:pt x="6817" y="12494"/>
                </a:cubicBezTo>
                <a:cubicBezTo>
                  <a:pt x="6883" y="12494"/>
                  <a:pt x="6950" y="12493"/>
                  <a:pt x="7017" y="12490"/>
                </a:cubicBezTo>
                <a:cubicBezTo>
                  <a:pt x="13009" y="12267"/>
                  <a:pt x="14375" y="4701"/>
                  <a:pt x="10223" y="1169"/>
                </a:cubicBezTo>
                <a:cubicBezTo>
                  <a:pt x="9263" y="352"/>
                  <a:pt x="8208" y="0"/>
                  <a:pt x="7162" y="0"/>
                </a:cubicBezTo>
                <a:close/>
              </a:path>
            </a:pathLst>
          </a:cu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33"/>
          <p:cNvSpPr/>
          <p:nvPr/>
        </p:nvSpPr>
        <p:spPr>
          <a:xfrm>
            <a:off x="1776661" y="2042379"/>
            <a:ext cx="1038380" cy="1058741"/>
          </a:xfrm>
          <a:custGeom>
            <a:avLst/>
            <a:gdLst/>
            <a:ahLst/>
            <a:cxnLst/>
            <a:rect l="l" t="t" r="r" b="b"/>
            <a:pathLst>
              <a:path w="205518" h="209548" extrusionOk="0">
                <a:moveTo>
                  <a:pt x="190882" y="14636"/>
                </a:moveTo>
                <a:lnTo>
                  <a:pt x="190882" y="87307"/>
                </a:lnTo>
                <a:cubicBezTo>
                  <a:pt x="190882" y="136730"/>
                  <a:pt x="161486" y="172689"/>
                  <a:pt x="103518" y="194170"/>
                </a:cubicBezTo>
                <a:cubicBezTo>
                  <a:pt x="103260" y="194259"/>
                  <a:pt x="103012" y="194350"/>
                  <a:pt x="102753" y="194439"/>
                </a:cubicBezTo>
                <a:cubicBezTo>
                  <a:pt x="102505" y="194350"/>
                  <a:pt x="102246" y="194259"/>
                  <a:pt x="101998" y="194159"/>
                </a:cubicBezTo>
                <a:cubicBezTo>
                  <a:pt x="44030" y="172689"/>
                  <a:pt x="14636" y="136741"/>
                  <a:pt x="14636" y="87307"/>
                </a:cubicBezTo>
                <a:lnTo>
                  <a:pt x="14636" y="14636"/>
                </a:lnTo>
                <a:lnTo>
                  <a:pt x="67391" y="14636"/>
                </a:lnTo>
                <a:lnTo>
                  <a:pt x="67391" y="75509"/>
                </a:lnTo>
                <a:lnTo>
                  <a:pt x="51574" y="75509"/>
                </a:lnTo>
                <a:cubicBezTo>
                  <a:pt x="49052" y="71118"/>
                  <a:pt x="44300" y="68157"/>
                  <a:pt x="38863" y="68157"/>
                </a:cubicBezTo>
                <a:cubicBezTo>
                  <a:pt x="30757" y="68157"/>
                  <a:pt x="24183" y="74721"/>
                  <a:pt x="24183" y="82826"/>
                </a:cubicBezTo>
                <a:cubicBezTo>
                  <a:pt x="24183" y="90933"/>
                  <a:pt x="30757" y="97497"/>
                  <a:pt x="38863" y="97497"/>
                </a:cubicBezTo>
                <a:cubicBezTo>
                  <a:pt x="44300" y="97497"/>
                  <a:pt x="49052" y="94536"/>
                  <a:pt x="51574" y="90145"/>
                </a:cubicBezTo>
                <a:lnTo>
                  <a:pt x="82027" y="90145"/>
                </a:lnTo>
                <a:lnTo>
                  <a:pt x="82027" y="14636"/>
                </a:lnTo>
                <a:lnTo>
                  <a:pt x="95435" y="14636"/>
                </a:lnTo>
                <a:lnTo>
                  <a:pt x="95435" y="136269"/>
                </a:lnTo>
                <a:cubicBezTo>
                  <a:pt x="91044" y="138802"/>
                  <a:pt x="88083" y="143554"/>
                  <a:pt x="88083" y="148979"/>
                </a:cubicBezTo>
                <a:cubicBezTo>
                  <a:pt x="88083" y="157086"/>
                  <a:pt x="94658" y="163660"/>
                  <a:pt x="102753" y="163660"/>
                </a:cubicBezTo>
                <a:cubicBezTo>
                  <a:pt x="110859" y="163660"/>
                  <a:pt x="117433" y="157086"/>
                  <a:pt x="117433" y="148979"/>
                </a:cubicBezTo>
                <a:cubicBezTo>
                  <a:pt x="117433" y="143554"/>
                  <a:pt x="114473" y="138802"/>
                  <a:pt x="110071" y="136269"/>
                </a:cubicBezTo>
                <a:lnTo>
                  <a:pt x="110071" y="14636"/>
                </a:lnTo>
                <a:lnTo>
                  <a:pt x="122950" y="14636"/>
                </a:lnTo>
                <a:lnTo>
                  <a:pt x="122950" y="115858"/>
                </a:lnTo>
                <a:lnTo>
                  <a:pt x="146896" y="115858"/>
                </a:lnTo>
                <a:cubicBezTo>
                  <a:pt x="149429" y="120259"/>
                  <a:pt x="154180" y="123220"/>
                  <a:pt x="159617" y="123220"/>
                </a:cubicBezTo>
                <a:cubicBezTo>
                  <a:pt x="167713" y="123220"/>
                  <a:pt x="174288" y="116645"/>
                  <a:pt x="174288" y="108540"/>
                </a:cubicBezTo>
                <a:cubicBezTo>
                  <a:pt x="174288" y="100434"/>
                  <a:pt x="167713" y="93871"/>
                  <a:pt x="159617" y="93871"/>
                </a:cubicBezTo>
                <a:cubicBezTo>
                  <a:pt x="154180" y="93871"/>
                  <a:pt x="149429" y="96832"/>
                  <a:pt x="146896" y="101223"/>
                </a:cubicBezTo>
                <a:lnTo>
                  <a:pt x="137586" y="101223"/>
                </a:lnTo>
                <a:lnTo>
                  <a:pt x="137586" y="14636"/>
                </a:lnTo>
                <a:close/>
                <a:moveTo>
                  <a:pt x="0" y="0"/>
                </a:moveTo>
                <a:lnTo>
                  <a:pt x="0" y="87307"/>
                </a:lnTo>
                <a:cubicBezTo>
                  <a:pt x="0" y="143497"/>
                  <a:pt x="32604" y="184071"/>
                  <a:pt x="96910" y="207882"/>
                </a:cubicBezTo>
                <a:cubicBezTo>
                  <a:pt x="97755" y="208197"/>
                  <a:pt x="98610" y="208513"/>
                  <a:pt x="99477" y="208828"/>
                </a:cubicBezTo>
                <a:lnTo>
                  <a:pt x="101469" y="209548"/>
                </a:lnTo>
                <a:lnTo>
                  <a:pt x="104059" y="209548"/>
                </a:lnTo>
                <a:lnTo>
                  <a:pt x="106062" y="208817"/>
                </a:lnTo>
                <a:cubicBezTo>
                  <a:pt x="106919" y="208513"/>
                  <a:pt x="107763" y="208197"/>
                  <a:pt x="108607" y="207882"/>
                </a:cubicBezTo>
                <a:cubicBezTo>
                  <a:pt x="172914" y="184060"/>
                  <a:pt x="205517" y="143497"/>
                  <a:pt x="205517" y="87307"/>
                </a:cubicBezTo>
                <a:lnTo>
                  <a:pt x="205517" y="0"/>
                </a:lnTo>
                <a:close/>
              </a:path>
            </a:pathLst>
          </a:custGeom>
          <a:solidFill>
            <a:srgbClr val="1F1C5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33"/>
          <p:cNvSpPr txBox="1">
            <a:spLocks noGrp="1"/>
          </p:cNvSpPr>
          <p:nvPr>
            <p:ph type="title"/>
          </p:nvPr>
        </p:nvSpPr>
        <p:spPr>
          <a:xfrm>
            <a:off x="1236986" y="3180604"/>
            <a:ext cx="21177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Important</a:t>
            </a:r>
            <a:endParaRPr dirty="0"/>
          </a:p>
        </p:txBody>
      </p:sp>
      <p:sp>
        <p:nvSpPr>
          <p:cNvPr id="524" name="Google Shape;524;p33"/>
          <p:cNvSpPr txBox="1">
            <a:spLocks noGrp="1"/>
          </p:cNvSpPr>
          <p:nvPr>
            <p:ph type="title"/>
          </p:nvPr>
        </p:nvSpPr>
        <p:spPr>
          <a:xfrm>
            <a:off x="1236986" y="3527354"/>
            <a:ext cx="2117700" cy="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SECURITY</a:t>
            </a:r>
            <a:endParaRPr sz="1400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0" name="Google Shape;2330;p54"/>
          <p:cNvSpPr txBox="1">
            <a:spLocks noGrp="1"/>
          </p:cNvSpPr>
          <p:nvPr>
            <p:ph type="subTitle" idx="1"/>
          </p:nvPr>
        </p:nvSpPr>
        <p:spPr>
          <a:xfrm>
            <a:off x="626624" y="738865"/>
            <a:ext cx="3427775" cy="3456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Kejahatan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 </a:t>
            </a:r>
            <a:r>
              <a:rPr lang="en-US" dirty="0" err="1"/>
              <a:t>meningkat</a:t>
            </a:r>
            <a:r>
              <a:rPr lang="en-US" dirty="0"/>
              <a:t> </a:t>
            </a:r>
            <a:r>
              <a:rPr lang="en-US" dirty="0" err="1"/>
              <a:t>karena</a:t>
            </a:r>
            <a:r>
              <a:rPr lang="en-US" dirty="0"/>
              <a:t>:</a:t>
            </a:r>
          </a:p>
        </p:txBody>
      </p:sp>
      <p:sp>
        <p:nvSpPr>
          <p:cNvPr id="2331" name="Google Shape;2331;p54"/>
          <p:cNvSpPr txBox="1">
            <a:spLocks noGrp="1"/>
          </p:cNvSpPr>
          <p:nvPr>
            <p:ph type="body" idx="2"/>
          </p:nvPr>
        </p:nvSpPr>
        <p:spPr>
          <a:xfrm>
            <a:off x="649124" y="1001704"/>
            <a:ext cx="2925900" cy="23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Pertumbuhan aplikasi </a:t>
            </a:r>
            <a:r>
              <a:rPr lang="en-US" dirty="0" err="1"/>
              <a:t>bisnis</a:t>
            </a:r>
            <a:r>
              <a:rPr lang="en-US" dirty="0"/>
              <a:t> </a:t>
            </a:r>
            <a:r>
              <a:rPr lang="en-US" dirty="0" err="1"/>
              <a:t>berbasis</a:t>
            </a:r>
            <a:r>
              <a:rPr lang="en-US" dirty="0"/>
              <a:t> teknologi </a:t>
            </a:r>
            <a:r>
              <a:rPr lang="en-US" dirty="0" err="1"/>
              <a:t>informasi</a:t>
            </a:r>
            <a:r>
              <a:rPr lang="en-US" dirty="0"/>
              <a:t>.</a:t>
            </a: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 err="1"/>
              <a:t>Kesulitan</a:t>
            </a:r>
            <a:r>
              <a:rPr lang="en-US" dirty="0"/>
              <a:t> </a:t>
            </a:r>
            <a:r>
              <a:rPr lang="en-US" dirty="0" err="1"/>
              <a:t>mencari</a:t>
            </a:r>
            <a:r>
              <a:rPr lang="en-US" dirty="0"/>
              <a:t> operator dan administrator yang </a:t>
            </a:r>
            <a:r>
              <a:rPr lang="en-US" dirty="0" err="1"/>
              <a:t>efektif</a:t>
            </a:r>
            <a:r>
              <a:rPr lang="en-US" dirty="0"/>
              <a:t>.</a:t>
            </a: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 err="1"/>
              <a:t>Tantangan</a:t>
            </a:r>
            <a:r>
              <a:rPr lang="en-US" dirty="0"/>
              <a:t> </a:t>
            </a:r>
            <a:r>
              <a:rPr lang="en-US" dirty="0" err="1"/>
              <a:t>interoperabilitas</a:t>
            </a:r>
            <a:r>
              <a:rPr lang="en-US" dirty="0"/>
              <a:t> dan </a:t>
            </a:r>
            <a:r>
              <a:rPr lang="en-US" dirty="0" err="1"/>
              <a:t>transisi</a:t>
            </a:r>
            <a:r>
              <a:rPr lang="en-US" dirty="0"/>
              <a:t> vendor.</a:t>
            </a: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 err="1"/>
              <a:t>Peningkatan</a:t>
            </a:r>
            <a:r>
              <a:rPr lang="en-US" dirty="0"/>
              <a:t> </a:t>
            </a:r>
            <a:r>
              <a:rPr lang="en-US" dirty="0" err="1"/>
              <a:t>kemampuan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meretas</a:t>
            </a:r>
            <a:r>
              <a:rPr lang="en-US" dirty="0"/>
              <a:t> sistem.</a:t>
            </a:r>
          </a:p>
        </p:txBody>
      </p:sp>
      <p:sp>
        <p:nvSpPr>
          <p:cNvPr id="2332" name="Google Shape;2332;p54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800" dirty="0"/>
              <a:t>KEJAHATAN KOMPUTER (COMPUTER CRIME)</a:t>
            </a:r>
          </a:p>
        </p:txBody>
      </p:sp>
      <p:sp>
        <p:nvSpPr>
          <p:cNvPr id="2" name="Google Shape;2331;p54">
            <a:extLst>
              <a:ext uri="{FF2B5EF4-FFF2-40B4-BE49-F238E27FC236}">
                <a16:creationId xmlns:a16="http://schemas.microsoft.com/office/drawing/2014/main" id="{1C5A8D63-E95F-5CE7-8D3C-19141657B020}"/>
              </a:ext>
            </a:extLst>
          </p:cNvPr>
          <p:cNvSpPr txBox="1">
            <a:spLocks/>
          </p:cNvSpPr>
          <p:nvPr/>
        </p:nvSpPr>
        <p:spPr>
          <a:xfrm>
            <a:off x="4799366" y="1001704"/>
            <a:ext cx="2925900" cy="239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 err="1"/>
              <a:t>Kesulitan</a:t>
            </a:r>
            <a:r>
              <a:rPr lang="en-US" dirty="0"/>
              <a:t> </a:t>
            </a:r>
            <a:r>
              <a:rPr lang="en-US" dirty="0" err="1"/>
              <a:t>penegak</a:t>
            </a:r>
            <a:r>
              <a:rPr lang="en-US" dirty="0"/>
              <a:t> </a:t>
            </a:r>
            <a:r>
              <a:rPr lang="en-US" dirty="0" err="1"/>
              <a:t>hukum</a:t>
            </a:r>
            <a:r>
              <a:rPr lang="en-US" dirty="0"/>
              <a:t> </a:t>
            </a:r>
            <a:r>
              <a:rPr lang="en-US" dirty="0" err="1"/>
              <a:t>mengikuti</a:t>
            </a:r>
            <a:r>
              <a:rPr lang="en-US" dirty="0"/>
              <a:t> </a:t>
            </a:r>
            <a:r>
              <a:rPr lang="en-US" dirty="0" err="1"/>
              <a:t>perkembangan</a:t>
            </a:r>
            <a:r>
              <a:rPr lang="en-US" dirty="0"/>
              <a:t> teknologi.</a:t>
            </a: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 err="1"/>
              <a:t>Kompleksitas</a:t>
            </a:r>
            <a:r>
              <a:rPr lang="en-US" dirty="0"/>
              <a:t> sistem dan </a:t>
            </a:r>
            <a:r>
              <a:rPr lang="en-US" dirty="0" err="1"/>
              <a:t>potensi</a:t>
            </a:r>
            <a:r>
              <a:rPr lang="en-US" dirty="0"/>
              <a:t> </a:t>
            </a:r>
            <a:r>
              <a:rPr lang="en-US" dirty="0" err="1"/>
              <a:t>celah</a:t>
            </a:r>
            <a:r>
              <a:rPr lang="en-US" dirty="0"/>
              <a:t> </a:t>
            </a:r>
            <a:r>
              <a:rPr lang="en-US" dirty="0" err="1"/>
              <a:t>keamanan</a:t>
            </a:r>
            <a:r>
              <a:rPr lang="en-US" dirty="0"/>
              <a:t>.</a:t>
            </a: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 err="1"/>
              <a:t>Penggunaan</a:t>
            </a:r>
            <a:r>
              <a:rPr lang="en-US" dirty="0"/>
              <a:t> sistem </a:t>
            </a:r>
            <a:r>
              <a:rPr lang="en-US" dirty="0" err="1"/>
              <a:t>terhubung</a:t>
            </a:r>
            <a:r>
              <a:rPr lang="en-US" dirty="0"/>
              <a:t> ke Internet meningkatkan </a:t>
            </a:r>
            <a:r>
              <a:rPr lang="en-US" dirty="0" err="1"/>
              <a:t>risiko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2" name="Google Shape;1022;p39"/>
          <p:cNvSpPr txBox="1">
            <a:spLocks noGrp="1"/>
          </p:cNvSpPr>
          <p:nvPr>
            <p:ph type="title"/>
          </p:nvPr>
        </p:nvSpPr>
        <p:spPr>
          <a:xfrm>
            <a:off x="4288151" y="1029316"/>
            <a:ext cx="3967500" cy="167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Definisi </a:t>
            </a:r>
            <a:r>
              <a:rPr lang="id-ID" dirty="0" err="1"/>
              <a:t>Computer</a:t>
            </a:r>
            <a:r>
              <a:rPr lang="id-ID" dirty="0"/>
              <a:t> </a:t>
            </a:r>
            <a:r>
              <a:rPr lang="id-ID" dirty="0" err="1"/>
              <a:t>Security</a:t>
            </a:r>
            <a:endParaRPr dirty="0"/>
          </a:p>
        </p:txBody>
      </p:sp>
      <p:sp>
        <p:nvSpPr>
          <p:cNvPr id="1023" name="Google Shape;1023;p39"/>
          <p:cNvSpPr txBox="1">
            <a:spLocks noGrp="1"/>
          </p:cNvSpPr>
          <p:nvPr>
            <p:ph type="subTitle" idx="1"/>
          </p:nvPr>
        </p:nvSpPr>
        <p:spPr>
          <a:xfrm>
            <a:off x="5277851" y="3087550"/>
            <a:ext cx="29778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Keamanan Komputer</a:t>
            </a:r>
            <a:endParaRPr dirty="0"/>
          </a:p>
        </p:txBody>
      </p:sp>
      <p:grpSp>
        <p:nvGrpSpPr>
          <p:cNvPr id="1025" name="Google Shape;1025;p39"/>
          <p:cNvGrpSpPr/>
          <p:nvPr/>
        </p:nvGrpSpPr>
        <p:grpSpPr>
          <a:xfrm>
            <a:off x="530397" y="586375"/>
            <a:ext cx="4677778" cy="4019820"/>
            <a:chOff x="815175" y="238100"/>
            <a:chExt cx="6094825" cy="5237550"/>
          </a:xfrm>
        </p:grpSpPr>
        <p:sp>
          <p:nvSpPr>
            <p:cNvPr id="1026" name="Google Shape;1026;p39"/>
            <p:cNvSpPr/>
            <p:nvPr/>
          </p:nvSpPr>
          <p:spPr>
            <a:xfrm>
              <a:off x="972950" y="418450"/>
              <a:ext cx="5471300" cy="4680625"/>
            </a:xfrm>
            <a:custGeom>
              <a:avLst/>
              <a:gdLst/>
              <a:ahLst/>
              <a:cxnLst/>
              <a:rect l="l" t="t" r="r" b="b"/>
              <a:pathLst>
                <a:path w="218852" h="187225" extrusionOk="0">
                  <a:moveTo>
                    <a:pt x="141436" y="0"/>
                  </a:moveTo>
                  <a:cubicBezTo>
                    <a:pt x="133917" y="0"/>
                    <a:pt x="126400" y="1762"/>
                    <a:pt x="119263" y="5720"/>
                  </a:cubicBezTo>
                  <a:cubicBezTo>
                    <a:pt x="104474" y="13920"/>
                    <a:pt x="95167" y="31175"/>
                    <a:pt x="77239" y="33599"/>
                  </a:cubicBezTo>
                  <a:cubicBezTo>
                    <a:pt x="75347" y="33855"/>
                    <a:pt x="73558" y="33967"/>
                    <a:pt x="71850" y="33967"/>
                  </a:cubicBezTo>
                  <a:cubicBezTo>
                    <a:pt x="59436" y="33967"/>
                    <a:pt x="51333" y="28033"/>
                    <a:pt x="39842" y="28033"/>
                  </a:cubicBezTo>
                  <a:cubicBezTo>
                    <a:pt x="35425" y="28033"/>
                    <a:pt x="30508" y="28909"/>
                    <a:pt x="24653" y="31337"/>
                  </a:cubicBezTo>
                  <a:cubicBezTo>
                    <a:pt x="15532" y="35119"/>
                    <a:pt x="7671" y="41986"/>
                    <a:pt x="4072" y="51333"/>
                  </a:cubicBezTo>
                  <a:cubicBezTo>
                    <a:pt x="1" y="61910"/>
                    <a:pt x="3516" y="69816"/>
                    <a:pt x="7859" y="79672"/>
                  </a:cubicBezTo>
                  <a:cubicBezTo>
                    <a:pt x="12547" y="90312"/>
                    <a:pt x="14716" y="102029"/>
                    <a:pt x="14288" y="113641"/>
                  </a:cubicBezTo>
                  <a:cubicBezTo>
                    <a:pt x="13905" y="123973"/>
                    <a:pt x="9712" y="133642"/>
                    <a:pt x="9692" y="143933"/>
                  </a:cubicBezTo>
                  <a:cubicBezTo>
                    <a:pt x="9657" y="162089"/>
                    <a:pt x="20737" y="180171"/>
                    <a:pt x="38789" y="185137"/>
                  </a:cubicBezTo>
                  <a:cubicBezTo>
                    <a:pt x="40683" y="185657"/>
                    <a:pt x="42573" y="185897"/>
                    <a:pt x="44461" y="185897"/>
                  </a:cubicBezTo>
                  <a:cubicBezTo>
                    <a:pt x="65118" y="185897"/>
                    <a:pt x="85540" y="157242"/>
                    <a:pt x="108336" y="155167"/>
                  </a:cubicBezTo>
                  <a:cubicBezTo>
                    <a:pt x="109017" y="155105"/>
                    <a:pt x="109681" y="155075"/>
                    <a:pt x="110329" y="155075"/>
                  </a:cubicBezTo>
                  <a:cubicBezTo>
                    <a:pt x="122037" y="155075"/>
                    <a:pt x="128598" y="164843"/>
                    <a:pt x="136618" y="172175"/>
                  </a:cubicBezTo>
                  <a:cubicBezTo>
                    <a:pt x="146299" y="181027"/>
                    <a:pt x="158973" y="187224"/>
                    <a:pt x="172247" y="187224"/>
                  </a:cubicBezTo>
                  <a:cubicBezTo>
                    <a:pt x="172874" y="187224"/>
                    <a:pt x="173502" y="187210"/>
                    <a:pt x="174132" y="187182"/>
                  </a:cubicBezTo>
                  <a:cubicBezTo>
                    <a:pt x="203883" y="185858"/>
                    <a:pt x="218852" y="153223"/>
                    <a:pt x="205593" y="128028"/>
                  </a:cubicBezTo>
                  <a:cubicBezTo>
                    <a:pt x="200229" y="117834"/>
                    <a:pt x="197705" y="107961"/>
                    <a:pt x="200669" y="96676"/>
                  </a:cubicBezTo>
                  <a:cubicBezTo>
                    <a:pt x="203795" y="84778"/>
                    <a:pt x="209809" y="72127"/>
                    <a:pt x="207915" y="59548"/>
                  </a:cubicBezTo>
                  <a:cubicBezTo>
                    <a:pt x="205096" y="40828"/>
                    <a:pt x="191638" y="21954"/>
                    <a:pt x="174279" y="10619"/>
                  </a:cubicBezTo>
                  <a:cubicBezTo>
                    <a:pt x="164206" y="4040"/>
                    <a:pt x="152819" y="0"/>
                    <a:pt x="14143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39"/>
            <p:cNvSpPr/>
            <p:nvPr/>
          </p:nvSpPr>
          <p:spPr>
            <a:xfrm>
              <a:off x="932425" y="3096950"/>
              <a:ext cx="114825" cy="85775"/>
            </a:xfrm>
            <a:custGeom>
              <a:avLst/>
              <a:gdLst/>
              <a:ahLst/>
              <a:cxnLst/>
              <a:rect l="l" t="t" r="r" b="b"/>
              <a:pathLst>
                <a:path w="4593" h="3431" extrusionOk="0">
                  <a:moveTo>
                    <a:pt x="3260" y="1"/>
                  </a:moveTo>
                  <a:cubicBezTo>
                    <a:pt x="3224" y="1"/>
                    <a:pt x="3199" y="1"/>
                    <a:pt x="3190" y="2"/>
                  </a:cubicBezTo>
                  <a:cubicBezTo>
                    <a:pt x="2222" y="92"/>
                    <a:pt x="408" y="832"/>
                    <a:pt x="171" y="1893"/>
                  </a:cubicBezTo>
                  <a:cubicBezTo>
                    <a:pt x="0" y="2658"/>
                    <a:pt x="579" y="3331"/>
                    <a:pt x="1325" y="3421"/>
                  </a:cubicBezTo>
                  <a:cubicBezTo>
                    <a:pt x="1383" y="3427"/>
                    <a:pt x="1441" y="3431"/>
                    <a:pt x="1499" y="3431"/>
                  </a:cubicBezTo>
                  <a:cubicBezTo>
                    <a:pt x="2205" y="3431"/>
                    <a:pt x="2911" y="2945"/>
                    <a:pt x="3375" y="2462"/>
                  </a:cubicBezTo>
                  <a:cubicBezTo>
                    <a:pt x="3966" y="1849"/>
                    <a:pt x="4587" y="44"/>
                    <a:pt x="4587" y="43"/>
                  </a:cubicBezTo>
                  <a:cubicBezTo>
                    <a:pt x="4593" y="26"/>
                    <a:pt x="3551" y="1"/>
                    <a:pt x="3260" y="1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39"/>
            <p:cNvSpPr/>
            <p:nvPr/>
          </p:nvSpPr>
          <p:spPr>
            <a:xfrm>
              <a:off x="932425" y="3096950"/>
              <a:ext cx="114825" cy="85775"/>
            </a:xfrm>
            <a:custGeom>
              <a:avLst/>
              <a:gdLst/>
              <a:ahLst/>
              <a:cxnLst/>
              <a:rect l="l" t="t" r="r" b="b"/>
              <a:pathLst>
                <a:path w="4593" h="3431" extrusionOk="0">
                  <a:moveTo>
                    <a:pt x="3260" y="1"/>
                  </a:moveTo>
                  <a:cubicBezTo>
                    <a:pt x="3224" y="1"/>
                    <a:pt x="3199" y="1"/>
                    <a:pt x="3190" y="2"/>
                  </a:cubicBezTo>
                  <a:cubicBezTo>
                    <a:pt x="2222" y="92"/>
                    <a:pt x="408" y="832"/>
                    <a:pt x="171" y="1893"/>
                  </a:cubicBezTo>
                  <a:cubicBezTo>
                    <a:pt x="0" y="2658"/>
                    <a:pt x="579" y="3331"/>
                    <a:pt x="1325" y="3421"/>
                  </a:cubicBezTo>
                  <a:cubicBezTo>
                    <a:pt x="1383" y="3427"/>
                    <a:pt x="1441" y="3431"/>
                    <a:pt x="1499" y="3431"/>
                  </a:cubicBezTo>
                  <a:cubicBezTo>
                    <a:pt x="2205" y="3431"/>
                    <a:pt x="2911" y="2945"/>
                    <a:pt x="3375" y="2462"/>
                  </a:cubicBezTo>
                  <a:cubicBezTo>
                    <a:pt x="3966" y="1849"/>
                    <a:pt x="4587" y="44"/>
                    <a:pt x="4587" y="43"/>
                  </a:cubicBezTo>
                  <a:cubicBezTo>
                    <a:pt x="4593" y="26"/>
                    <a:pt x="3551" y="1"/>
                    <a:pt x="32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39"/>
            <p:cNvSpPr/>
            <p:nvPr/>
          </p:nvSpPr>
          <p:spPr>
            <a:xfrm>
              <a:off x="3175500" y="281600"/>
              <a:ext cx="2179050" cy="1184950"/>
            </a:xfrm>
            <a:custGeom>
              <a:avLst/>
              <a:gdLst/>
              <a:ahLst/>
              <a:cxnLst/>
              <a:rect l="l" t="t" r="r" b="b"/>
              <a:pathLst>
                <a:path w="87162" h="47398" extrusionOk="0">
                  <a:moveTo>
                    <a:pt x="23130" y="1"/>
                  </a:moveTo>
                  <a:cubicBezTo>
                    <a:pt x="14624" y="1"/>
                    <a:pt x="6604" y="5264"/>
                    <a:pt x="3559" y="13823"/>
                  </a:cubicBezTo>
                  <a:cubicBezTo>
                    <a:pt x="0" y="23827"/>
                    <a:pt x="4699" y="35089"/>
                    <a:pt x="14326" y="39572"/>
                  </a:cubicBezTo>
                  <a:cubicBezTo>
                    <a:pt x="17191" y="40905"/>
                    <a:pt x="20181" y="41531"/>
                    <a:pt x="23113" y="41531"/>
                  </a:cubicBezTo>
                  <a:cubicBezTo>
                    <a:pt x="26942" y="41531"/>
                    <a:pt x="30673" y="40463"/>
                    <a:pt x="33896" y="38509"/>
                  </a:cubicBezTo>
                  <a:cubicBezTo>
                    <a:pt x="35493" y="37540"/>
                    <a:pt x="37299" y="37026"/>
                    <a:pt x="39112" y="37026"/>
                  </a:cubicBezTo>
                  <a:cubicBezTo>
                    <a:pt x="40269" y="37026"/>
                    <a:pt x="41428" y="37235"/>
                    <a:pt x="42538" y="37668"/>
                  </a:cubicBezTo>
                  <a:lnTo>
                    <a:pt x="47403" y="39565"/>
                  </a:lnTo>
                  <a:lnTo>
                    <a:pt x="48631" y="36416"/>
                  </a:lnTo>
                  <a:lnTo>
                    <a:pt x="55734" y="39188"/>
                  </a:lnTo>
                  <a:lnTo>
                    <a:pt x="56870" y="38823"/>
                  </a:lnTo>
                  <a:cubicBezTo>
                    <a:pt x="57551" y="38605"/>
                    <a:pt x="58249" y="38499"/>
                    <a:pt x="58943" y="38499"/>
                  </a:cubicBezTo>
                  <a:cubicBezTo>
                    <a:pt x="60672" y="38499"/>
                    <a:pt x="62368" y="39159"/>
                    <a:pt x="63655" y="40392"/>
                  </a:cubicBezTo>
                  <a:lnTo>
                    <a:pt x="66499" y="43119"/>
                  </a:lnTo>
                  <a:lnTo>
                    <a:pt x="70358" y="43137"/>
                  </a:lnTo>
                  <a:cubicBezTo>
                    <a:pt x="72434" y="43148"/>
                    <a:pt x="74425" y="43960"/>
                    <a:pt x="75914" y="45406"/>
                  </a:cubicBezTo>
                  <a:lnTo>
                    <a:pt x="76257" y="45738"/>
                  </a:lnTo>
                  <a:cubicBezTo>
                    <a:pt x="77370" y="46818"/>
                    <a:pt x="78845" y="47397"/>
                    <a:pt x="80350" y="47397"/>
                  </a:cubicBezTo>
                  <a:cubicBezTo>
                    <a:pt x="80936" y="47397"/>
                    <a:pt x="81526" y="47310"/>
                    <a:pt x="82102" y="47130"/>
                  </a:cubicBezTo>
                  <a:lnTo>
                    <a:pt x="85978" y="45919"/>
                  </a:lnTo>
                  <a:cubicBezTo>
                    <a:pt x="86804" y="45660"/>
                    <a:pt x="87161" y="44687"/>
                    <a:pt x="86696" y="43956"/>
                  </a:cubicBezTo>
                  <a:lnTo>
                    <a:pt x="83942" y="39622"/>
                  </a:lnTo>
                  <a:cubicBezTo>
                    <a:pt x="83201" y="38456"/>
                    <a:pt x="82107" y="37556"/>
                    <a:pt x="80819" y="37054"/>
                  </a:cubicBezTo>
                  <a:lnTo>
                    <a:pt x="52667" y="26071"/>
                  </a:lnTo>
                  <a:lnTo>
                    <a:pt x="53719" y="23373"/>
                  </a:lnTo>
                  <a:lnTo>
                    <a:pt x="52699" y="21945"/>
                  </a:lnTo>
                  <a:lnTo>
                    <a:pt x="48852" y="21474"/>
                  </a:lnTo>
                  <a:cubicBezTo>
                    <a:pt x="46067" y="20388"/>
                    <a:pt x="43923" y="18074"/>
                    <a:pt x="43118" y="15194"/>
                  </a:cubicBezTo>
                  <a:cubicBezTo>
                    <a:pt x="41423" y="9123"/>
                    <a:pt x="36995" y="3893"/>
                    <a:pt x="30669" y="1426"/>
                  </a:cubicBezTo>
                  <a:cubicBezTo>
                    <a:pt x="28190" y="459"/>
                    <a:pt x="25639" y="1"/>
                    <a:pt x="231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39"/>
            <p:cNvSpPr/>
            <p:nvPr/>
          </p:nvSpPr>
          <p:spPr>
            <a:xfrm>
              <a:off x="3167325" y="273825"/>
              <a:ext cx="2196275" cy="1200300"/>
            </a:xfrm>
            <a:custGeom>
              <a:avLst/>
              <a:gdLst/>
              <a:ahLst/>
              <a:cxnLst/>
              <a:rect l="l" t="t" r="r" b="b"/>
              <a:pathLst>
                <a:path w="87851" h="48012" extrusionOk="0">
                  <a:moveTo>
                    <a:pt x="23442" y="607"/>
                  </a:moveTo>
                  <a:cubicBezTo>
                    <a:pt x="25953" y="607"/>
                    <a:pt x="28469" y="1077"/>
                    <a:pt x="30885" y="2019"/>
                  </a:cubicBezTo>
                  <a:cubicBezTo>
                    <a:pt x="36933" y="4378"/>
                    <a:pt x="41405" y="9324"/>
                    <a:pt x="43154" y="15587"/>
                  </a:cubicBezTo>
                  <a:cubicBezTo>
                    <a:pt x="43972" y="18519"/>
                    <a:pt x="46184" y="20942"/>
                    <a:pt x="49069" y="22068"/>
                  </a:cubicBezTo>
                  <a:cubicBezTo>
                    <a:pt x="49092" y="22077"/>
                    <a:pt x="49117" y="22083"/>
                    <a:pt x="49143" y="22086"/>
                  </a:cubicBezTo>
                  <a:lnTo>
                    <a:pt x="52857" y="22540"/>
                  </a:lnTo>
                  <a:lnTo>
                    <a:pt x="53703" y="23727"/>
                  </a:lnTo>
                  <a:lnTo>
                    <a:pt x="52711" y="26273"/>
                  </a:lnTo>
                  <a:cubicBezTo>
                    <a:pt x="52650" y="26428"/>
                    <a:pt x="52727" y="26603"/>
                    <a:pt x="52883" y="26665"/>
                  </a:cubicBezTo>
                  <a:lnTo>
                    <a:pt x="81037" y="37648"/>
                  </a:lnTo>
                  <a:cubicBezTo>
                    <a:pt x="82265" y="38125"/>
                    <a:pt x="83309" y="38983"/>
                    <a:pt x="84014" y="40096"/>
                  </a:cubicBezTo>
                  <a:lnTo>
                    <a:pt x="86768" y="44430"/>
                  </a:lnTo>
                  <a:cubicBezTo>
                    <a:pt x="87125" y="44993"/>
                    <a:pt x="86851" y="45743"/>
                    <a:pt x="86215" y="45941"/>
                  </a:cubicBezTo>
                  <a:lnTo>
                    <a:pt x="82338" y="47152"/>
                  </a:lnTo>
                  <a:cubicBezTo>
                    <a:pt x="81792" y="47323"/>
                    <a:pt x="81232" y="47406"/>
                    <a:pt x="80676" y="47406"/>
                  </a:cubicBezTo>
                  <a:cubicBezTo>
                    <a:pt x="79248" y="47406"/>
                    <a:pt x="77850" y="46857"/>
                    <a:pt x="76795" y="45833"/>
                  </a:cubicBezTo>
                  <a:lnTo>
                    <a:pt x="76453" y="45499"/>
                  </a:lnTo>
                  <a:cubicBezTo>
                    <a:pt x="74908" y="43997"/>
                    <a:pt x="72840" y="43151"/>
                    <a:pt x="70686" y="43146"/>
                  </a:cubicBezTo>
                  <a:lnTo>
                    <a:pt x="66949" y="43128"/>
                  </a:lnTo>
                  <a:lnTo>
                    <a:pt x="64192" y="40484"/>
                  </a:lnTo>
                  <a:cubicBezTo>
                    <a:pt x="62849" y="39196"/>
                    <a:pt x="61079" y="38507"/>
                    <a:pt x="59273" y="38507"/>
                  </a:cubicBezTo>
                  <a:cubicBezTo>
                    <a:pt x="58548" y="38507"/>
                    <a:pt x="57818" y="38618"/>
                    <a:pt x="57106" y="38846"/>
                  </a:cubicBezTo>
                  <a:lnTo>
                    <a:pt x="56071" y="39177"/>
                  </a:lnTo>
                  <a:lnTo>
                    <a:pt x="49067" y="36445"/>
                  </a:lnTo>
                  <a:cubicBezTo>
                    <a:pt x="49031" y="36431"/>
                    <a:pt x="48994" y="36424"/>
                    <a:pt x="48958" y="36424"/>
                  </a:cubicBezTo>
                  <a:cubicBezTo>
                    <a:pt x="48836" y="36424"/>
                    <a:pt x="48721" y="36498"/>
                    <a:pt x="48675" y="36618"/>
                  </a:cubicBezTo>
                  <a:lnTo>
                    <a:pt x="47557" y="39483"/>
                  </a:lnTo>
                  <a:lnTo>
                    <a:pt x="42975" y="37696"/>
                  </a:lnTo>
                  <a:cubicBezTo>
                    <a:pt x="41830" y="37250"/>
                    <a:pt x="40631" y="37029"/>
                    <a:pt x="39427" y="37029"/>
                  </a:cubicBezTo>
                  <a:cubicBezTo>
                    <a:pt x="37587" y="37029"/>
                    <a:pt x="35739" y="37545"/>
                    <a:pt x="34066" y="38560"/>
                  </a:cubicBezTo>
                  <a:cubicBezTo>
                    <a:pt x="30812" y="40533"/>
                    <a:pt x="27139" y="41531"/>
                    <a:pt x="23451" y="41531"/>
                  </a:cubicBezTo>
                  <a:cubicBezTo>
                    <a:pt x="20502" y="41531"/>
                    <a:pt x="17544" y="40893"/>
                    <a:pt x="14781" y="39607"/>
                  </a:cubicBezTo>
                  <a:cubicBezTo>
                    <a:pt x="5336" y="35210"/>
                    <a:pt x="675" y="24065"/>
                    <a:pt x="4173" y="14236"/>
                  </a:cubicBezTo>
                  <a:cubicBezTo>
                    <a:pt x="6047" y="8968"/>
                    <a:pt x="9873" y="4789"/>
                    <a:pt x="14949" y="2471"/>
                  </a:cubicBezTo>
                  <a:cubicBezTo>
                    <a:pt x="17667" y="1230"/>
                    <a:pt x="20551" y="607"/>
                    <a:pt x="23442" y="607"/>
                  </a:cubicBezTo>
                  <a:close/>
                  <a:moveTo>
                    <a:pt x="23443" y="1"/>
                  </a:moveTo>
                  <a:cubicBezTo>
                    <a:pt x="20466" y="1"/>
                    <a:pt x="17496" y="642"/>
                    <a:pt x="14698" y="1920"/>
                  </a:cubicBezTo>
                  <a:cubicBezTo>
                    <a:pt x="9472" y="4307"/>
                    <a:pt x="5531" y="8609"/>
                    <a:pt x="3601" y="14033"/>
                  </a:cubicBezTo>
                  <a:cubicBezTo>
                    <a:pt x="0" y="24154"/>
                    <a:pt x="4799" y="35628"/>
                    <a:pt x="14526" y="40156"/>
                  </a:cubicBezTo>
                  <a:cubicBezTo>
                    <a:pt x="17371" y="41481"/>
                    <a:pt x="20417" y="42137"/>
                    <a:pt x="23452" y="42137"/>
                  </a:cubicBezTo>
                  <a:cubicBezTo>
                    <a:pt x="27249" y="42137"/>
                    <a:pt x="31030" y="41110"/>
                    <a:pt x="34380" y="39078"/>
                  </a:cubicBezTo>
                  <a:cubicBezTo>
                    <a:pt x="35957" y="38122"/>
                    <a:pt x="37698" y="37636"/>
                    <a:pt x="39429" y="37636"/>
                  </a:cubicBezTo>
                  <a:cubicBezTo>
                    <a:pt x="40558" y="37636"/>
                    <a:pt x="41683" y="37842"/>
                    <a:pt x="42755" y="38260"/>
                  </a:cubicBezTo>
                  <a:lnTo>
                    <a:pt x="47621" y="40157"/>
                  </a:lnTo>
                  <a:cubicBezTo>
                    <a:pt x="47657" y="40172"/>
                    <a:pt x="47694" y="40179"/>
                    <a:pt x="47731" y="40179"/>
                  </a:cubicBezTo>
                  <a:cubicBezTo>
                    <a:pt x="47852" y="40179"/>
                    <a:pt x="47966" y="40105"/>
                    <a:pt x="48012" y="39986"/>
                  </a:cubicBezTo>
                  <a:lnTo>
                    <a:pt x="49129" y="37119"/>
                  </a:lnTo>
                  <a:lnTo>
                    <a:pt x="55950" y="39780"/>
                  </a:lnTo>
                  <a:cubicBezTo>
                    <a:pt x="55985" y="39794"/>
                    <a:pt x="56022" y="39801"/>
                    <a:pt x="56059" y="39801"/>
                  </a:cubicBezTo>
                  <a:cubicBezTo>
                    <a:pt x="56090" y="39801"/>
                    <a:pt x="56122" y="39796"/>
                    <a:pt x="56152" y="39786"/>
                  </a:cubicBezTo>
                  <a:lnTo>
                    <a:pt x="57290" y="39423"/>
                  </a:lnTo>
                  <a:cubicBezTo>
                    <a:pt x="57940" y="39215"/>
                    <a:pt x="58608" y="39114"/>
                    <a:pt x="59271" y="39114"/>
                  </a:cubicBezTo>
                  <a:cubicBezTo>
                    <a:pt x="60924" y="39114"/>
                    <a:pt x="62544" y="39744"/>
                    <a:pt x="63773" y="40923"/>
                  </a:cubicBezTo>
                  <a:lnTo>
                    <a:pt x="66617" y="43650"/>
                  </a:lnTo>
                  <a:cubicBezTo>
                    <a:pt x="66673" y="43704"/>
                    <a:pt x="66748" y="43734"/>
                    <a:pt x="66825" y="43734"/>
                  </a:cubicBezTo>
                  <a:lnTo>
                    <a:pt x="70684" y="43752"/>
                  </a:lnTo>
                  <a:cubicBezTo>
                    <a:pt x="72681" y="43758"/>
                    <a:pt x="74598" y="44541"/>
                    <a:pt x="76030" y="45934"/>
                  </a:cubicBezTo>
                  <a:lnTo>
                    <a:pt x="76373" y="46268"/>
                  </a:lnTo>
                  <a:cubicBezTo>
                    <a:pt x="77526" y="47386"/>
                    <a:pt x="79068" y="48011"/>
                    <a:pt x="80675" y="48011"/>
                  </a:cubicBezTo>
                  <a:cubicBezTo>
                    <a:pt x="81300" y="48011"/>
                    <a:pt x="81921" y="47916"/>
                    <a:pt x="82519" y="47730"/>
                  </a:cubicBezTo>
                  <a:lnTo>
                    <a:pt x="86396" y="46519"/>
                  </a:lnTo>
                  <a:cubicBezTo>
                    <a:pt x="87413" y="46201"/>
                    <a:pt x="87850" y="45005"/>
                    <a:pt x="87279" y="44105"/>
                  </a:cubicBezTo>
                  <a:lnTo>
                    <a:pt x="84526" y="39772"/>
                  </a:lnTo>
                  <a:cubicBezTo>
                    <a:pt x="83752" y="38548"/>
                    <a:pt x="82606" y="37606"/>
                    <a:pt x="81257" y="37083"/>
                  </a:cubicBezTo>
                  <a:lnTo>
                    <a:pt x="53386" y="26210"/>
                  </a:lnTo>
                  <a:lnTo>
                    <a:pt x="54329" y="23794"/>
                  </a:lnTo>
                  <a:cubicBezTo>
                    <a:pt x="54365" y="23698"/>
                    <a:pt x="54352" y="23591"/>
                    <a:pt x="54293" y="23508"/>
                  </a:cubicBezTo>
                  <a:lnTo>
                    <a:pt x="53275" y="22079"/>
                  </a:lnTo>
                  <a:cubicBezTo>
                    <a:pt x="53225" y="22010"/>
                    <a:pt x="53149" y="21965"/>
                    <a:pt x="53064" y="21956"/>
                  </a:cubicBezTo>
                  <a:lnTo>
                    <a:pt x="49255" y="21489"/>
                  </a:lnTo>
                  <a:cubicBezTo>
                    <a:pt x="46563" y="20427"/>
                    <a:pt x="44502" y="18162"/>
                    <a:pt x="43738" y="15425"/>
                  </a:cubicBezTo>
                  <a:cubicBezTo>
                    <a:pt x="41936" y="8976"/>
                    <a:pt x="37333" y="3883"/>
                    <a:pt x="31106" y="1455"/>
                  </a:cubicBezTo>
                  <a:cubicBezTo>
                    <a:pt x="28618" y="484"/>
                    <a:pt x="26028" y="1"/>
                    <a:pt x="234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39"/>
            <p:cNvSpPr/>
            <p:nvPr/>
          </p:nvSpPr>
          <p:spPr>
            <a:xfrm>
              <a:off x="3150025" y="245925"/>
              <a:ext cx="2179025" cy="1184950"/>
            </a:xfrm>
            <a:custGeom>
              <a:avLst/>
              <a:gdLst/>
              <a:ahLst/>
              <a:cxnLst/>
              <a:rect l="l" t="t" r="r" b="b"/>
              <a:pathLst>
                <a:path w="87161" h="47398" extrusionOk="0">
                  <a:moveTo>
                    <a:pt x="23129" y="0"/>
                  </a:moveTo>
                  <a:cubicBezTo>
                    <a:pt x="14624" y="0"/>
                    <a:pt x="6604" y="5264"/>
                    <a:pt x="3560" y="13822"/>
                  </a:cubicBezTo>
                  <a:cubicBezTo>
                    <a:pt x="1" y="23827"/>
                    <a:pt x="4699" y="35088"/>
                    <a:pt x="14327" y="39570"/>
                  </a:cubicBezTo>
                  <a:cubicBezTo>
                    <a:pt x="17191" y="40903"/>
                    <a:pt x="20181" y="41530"/>
                    <a:pt x="23113" y="41530"/>
                  </a:cubicBezTo>
                  <a:cubicBezTo>
                    <a:pt x="26942" y="41530"/>
                    <a:pt x="30672" y="40462"/>
                    <a:pt x="33895" y="38507"/>
                  </a:cubicBezTo>
                  <a:cubicBezTo>
                    <a:pt x="35493" y="37538"/>
                    <a:pt x="37299" y="37024"/>
                    <a:pt x="39112" y="37024"/>
                  </a:cubicBezTo>
                  <a:cubicBezTo>
                    <a:pt x="40268" y="37024"/>
                    <a:pt x="41427" y="37233"/>
                    <a:pt x="42537" y="37666"/>
                  </a:cubicBezTo>
                  <a:lnTo>
                    <a:pt x="47402" y="39564"/>
                  </a:lnTo>
                  <a:lnTo>
                    <a:pt x="48630" y="36416"/>
                  </a:lnTo>
                  <a:lnTo>
                    <a:pt x="55733" y="39186"/>
                  </a:lnTo>
                  <a:lnTo>
                    <a:pt x="56870" y="38823"/>
                  </a:lnTo>
                  <a:cubicBezTo>
                    <a:pt x="57551" y="38604"/>
                    <a:pt x="58250" y="38498"/>
                    <a:pt x="58944" y="38498"/>
                  </a:cubicBezTo>
                  <a:cubicBezTo>
                    <a:pt x="60674" y="38498"/>
                    <a:pt x="62368" y="39158"/>
                    <a:pt x="63655" y="40392"/>
                  </a:cubicBezTo>
                  <a:lnTo>
                    <a:pt x="66499" y="43119"/>
                  </a:lnTo>
                  <a:lnTo>
                    <a:pt x="70357" y="43137"/>
                  </a:lnTo>
                  <a:cubicBezTo>
                    <a:pt x="72433" y="43147"/>
                    <a:pt x="74424" y="43960"/>
                    <a:pt x="75914" y="45406"/>
                  </a:cubicBezTo>
                  <a:lnTo>
                    <a:pt x="76257" y="45738"/>
                  </a:lnTo>
                  <a:cubicBezTo>
                    <a:pt x="77370" y="46818"/>
                    <a:pt x="78844" y="47397"/>
                    <a:pt x="80350" y="47397"/>
                  </a:cubicBezTo>
                  <a:cubicBezTo>
                    <a:pt x="80935" y="47397"/>
                    <a:pt x="81526" y="47310"/>
                    <a:pt x="82101" y="47130"/>
                  </a:cubicBezTo>
                  <a:lnTo>
                    <a:pt x="85978" y="45919"/>
                  </a:lnTo>
                  <a:cubicBezTo>
                    <a:pt x="86805" y="45660"/>
                    <a:pt x="87161" y="44687"/>
                    <a:pt x="86697" y="43956"/>
                  </a:cubicBezTo>
                  <a:lnTo>
                    <a:pt x="83943" y="39622"/>
                  </a:lnTo>
                  <a:cubicBezTo>
                    <a:pt x="83202" y="38455"/>
                    <a:pt x="82106" y="37555"/>
                    <a:pt x="80820" y="37053"/>
                  </a:cubicBezTo>
                  <a:lnTo>
                    <a:pt x="52666" y="26071"/>
                  </a:lnTo>
                  <a:lnTo>
                    <a:pt x="53718" y="23372"/>
                  </a:lnTo>
                  <a:lnTo>
                    <a:pt x="48852" y="21474"/>
                  </a:lnTo>
                  <a:cubicBezTo>
                    <a:pt x="46066" y="20388"/>
                    <a:pt x="43921" y="18073"/>
                    <a:pt x="43118" y="15194"/>
                  </a:cubicBezTo>
                  <a:cubicBezTo>
                    <a:pt x="41422" y="9122"/>
                    <a:pt x="36994" y="3893"/>
                    <a:pt x="30668" y="1425"/>
                  </a:cubicBezTo>
                  <a:cubicBezTo>
                    <a:pt x="28190" y="458"/>
                    <a:pt x="25638" y="0"/>
                    <a:pt x="231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39"/>
            <p:cNvSpPr/>
            <p:nvPr/>
          </p:nvSpPr>
          <p:spPr>
            <a:xfrm>
              <a:off x="3141850" y="238100"/>
              <a:ext cx="2196250" cy="1200350"/>
            </a:xfrm>
            <a:custGeom>
              <a:avLst/>
              <a:gdLst/>
              <a:ahLst/>
              <a:cxnLst/>
              <a:rect l="l" t="t" r="r" b="b"/>
              <a:pathLst>
                <a:path w="87850" h="48014" extrusionOk="0">
                  <a:moveTo>
                    <a:pt x="23441" y="607"/>
                  </a:moveTo>
                  <a:cubicBezTo>
                    <a:pt x="25952" y="607"/>
                    <a:pt x="28469" y="1077"/>
                    <a:pt x="30886" y="2020"/>
                  </a:cubicBezTo>
                  <a:cubicBezTo>
                    <a:pt x="36933" y="4379"/>
                    <a:pt x="41404" y="9324"/>
                    <a:pt x="43154" y="15588"/>
                  </a:cubicBezTo>
                  <a:cubicBezTo>
                    <a:pt x="43973" y="18519"/>
                    <a:pt x="46185" y="20943"/>
                    <a:pt x="49071" y="22068"/>
                  </a:cubicBezTo>
                  <a:lnTo>
                    <a:pt x="53655" y="23857"/>
                  </a:lnTo>
                  <a:lnTo>
                    <a:pt x="52710" y="26273"/>
                  </a:lnTo>
                  <a:cubicBezTo>
                    <a:pt x="52651" y="26429"/>
                    <a:pt x="52727" y="26604"/>
                    <a:pt x="52882" y="26665"/>
                  </a:cubicBezTo>
                  <a:lnTo>
                    <a:pt x="81035" y="37648"/>
                  </a:lnTo>
                  <a:cubicBezTo>
                    <a:pt x="82264" y="38124"/>
                    <a:pt x="83309" y="38983"/>
                    <a:pt x="84014" y="40097"/>
                  </a:cubicBezTo>
                  <a:lnTo>
                    <a:pt x="86767" y="44432"/>
                  </a:lnTo>
                  <a:cubicBezTo>
                    <a:pt x="87126" y="44995"/>
                    <a:pt x="86851" y="45743"/>
                    <a:pt x="86214" y="45943"/>
                  </a:cubicBezTo>
                  <a:lnTo>
                    <a:pt x="82337" y="47154"/>
                  </a:lnTo>
                  <a:cubicBezTo>
                    <a:pt x="81791" y="47324"/>
                    <a:pt x="81231" y="47408"/>
                    <a:pt x="80676" y="47408"/>
                  </a:cubicBezTo>
                  <a:cubicBezTo>
                    <a:pt x="79248" y="47408"/>
                    <a:pt x="77851" y="46858"/>
                    <a:pt x="76796" y="45833"/>
                  </a:cubicBezTo>
                  <a:lnTo>
                    <a:pt x="76452" y="45501"/>
                  </a:lnTo>
                  <a:cubicBezTo>
                    <a:pt x="74909" y="43997"/>
                    <a:pt x="72841" y="43153"/>
                    <a:pt x="70686" y="43147"/>
                  </a:cubicBezTo>
                  <a:lnTo>
                    <a:pt x="66948" y="43130"/>
                  </a:lnTo>
                  <a:lnTo>
                    <a:pt x="64191" y="40486"/>
                  </a:lnTo>
                  <a:cubicBezTo>
                    <a:pt x="62848" y="39197"/>
                    <a:pt x="61078" y="38508"/>
                    <a:pt x="59272" y="38508"/>
                  </a:cubicBezTo>
                  <a:cubicBezTo>
                    <a:pt x="58547" y="38508"/>
                    <a:pt x="57817" y="38619"/>
                    <a:pt x="57106" y="38846"/>
                  </a:cubicBezTo>
                  <a:lnTo>
                    <a:pt x="56070" y="39177"/>
                  </a:lnTo>
                  <a:lnTo>
                    <a:pt x="49068" y="36446"/>
                  </a:lnTo>
                  <a:cubicBezTo>
                    <a:pt x="49032" y="36433"/>
                    <a:pt x="48995" y="36426"/>
                    <a:pt x="48957" y="36426"/>
                  </a:cubicBezTo>
                  <a:cubicBezTo>
                    <a:pt x="48916" y="36426"/>
                    <a:pt x="48875" y="36434"/>
                    <a:pt x="48836" y="36452"/>
                  </a:cubicBezTo>
                  <a:cubicBezTo>
                    <a:pt x="48762" y="36483"/>
                    <a:pt x="48705" y="36544"/>
                    <a:pt x="48676" y="36618"/>
                  </a:cubicBezTo>
                  <a:lnTo>
                    <a:pt x="47557" y="39485"/>
                  </a:lnTo>
                  <a:lnTo>
                    <a:pt x="42975" y="37697"/>
                  </a:lnTo>
                  <a:cubicBezTo>
                    <a:pt x="41831" y="37251"/>
                    <a:pt x="40631" y="37030"/>
                    <a:pt x="39428" y="37030"/>
                  </a:cubicBezTo>
                  <a:cubicBezTo>
                    <a:pt x="37588" y="37030"/>
                    <a:pt x="35739" y="37546"/>
                    <a:pt x="34066" y="38561"/>
                  </a:cubicBezTo>
                  <a:cubicBezTo>
                    <a:pt x="30813" y="40535"/>
                    <a:pt x="27140" y="41533"/>
                    <a:pt x="23452" y="41533"/>
                  </a:cubicBezTo>
                  <a:cubicBezTo>
                    <a:pt x="20504" y="41533"/>
                    <a:pt x="17545" y="40895"/>
                    <a:pt x="14782" y="39608"/>
                  </a:cubicBezTo>
                  <a:cubicBezTo>
                    <a:pt x="5335" y="35212"/>
                    <a:pt x="675" y="24066"/>
                    <a:pt x="4173" y="14236"/>
                  </a:cubicBezTo>
                  <a:cubicBezTo>
                    <a:pt x="6046" y="8968"/>
                    <a:pt x="9872" y="4791"/>
                    <a:pt x="14950" y="2471"/>
                  </a:cubicBezTo>
                  <a:cubicBezTo>
                    <a:pt x="17666" y="1230"/>
                    <a:pt x="20550" y="607"/>
                    <a:pt x="23441" y="607"/>
                  </a:cubicBezTo>
                  <a:close/>
                  <a:moveTo>
                    <a:pt x="23441" y="1"/>
                  </a:moveTo>
                  <a:cubicBezTo>
                    <a:pt x="20464" y="1"/>
                    <a:pt x="17494" y="642"/>
                    <a:pt x="14697" y="1921"/>
                  </a:cubicBezTo>
                  <a:cubicBezTo>
                    <a:pt x="9471" y="4308"/>
                    <a:pt x="5530" y="8609"/>
                    <a:pt x="3602" y="14033"/>
                  </a:cubicBezTo>
                  <a:cubicBezTo>
                    <a:pt x="1" y="24154"/>
                    <a:pt x="4800" y="35630"/>
                    <a:pt x="14525" y="40158"/>
                  </a:cubicBezTo>
                  <a:cubicBezTo>
                    <a:pt x="17369" y="41482"/>
                    <a:pt x="20415" y="42138"/>
                    <a:pt x="23451" y="42138"/>
                  </a:cubicBezTo>
                  <a:cubicBezTo>
                    <a:pt x="27248" y="42138"/>
                    <a:pt x="31029" y="41111"/>
                    <a:pt x="34380" y="39080"/>
                  </a:cubicBezTo>
                  <a:cubicBezTo>
                    <a:pt x="35956" y="38123"/>
                    <a:pt x="37697" y="37637"/>
                    <a:pt x="39428" y="37637"/>
                  </a:cubicBezTo>
                  <a:cubicBezTo>
                    <a:pt x="40557" y="37637"/>
                    <a:pt x="41681" y="37843"/>
                    <a:pt x="42753" y="38262"/>
                  </a:cubicBezTo>
                  <a:lnTo>
                    <a:pt x="47619" y="40159"/>
                  </a:lnTo>
                  <a:cubicBezTo>
                    <a:pt x="47655" y="40173"/>
                    <a:pt x="47692" y="40180"/>
                    <a:pt x="47728" y="40180"/>
                  </a:cubicBezTo>
                  <a:cubicBezTo>
                    <a:pt x="47850" y="40180"/>
                    <a:pt x="47965" y="40107"/>
                    <a:pt x="48012" y="39987"/>
                  </a:cubicBezTo>
                  <a:lnTo>
                    <a:pt x="49129" y="37121"/>
                  </a:lnTo>
                  <a:lnTo>
                    <a:pt x="55949" y="39782"/>
                  </a:lnTo>
                  <a:cubicBezTo>
                    <a:pt x="55984" y="39795"/>
                    <a:pt x="56022" y="39802"/>
                    <a:pt x="56059" y="39802"/>
                  </a:cubicBezTo>
                  <a:cubicBezTo>
                    <a:pt x="56090" y="39802"/>
                    <a:pt x="56122" y="39797"/>
                    <a:pt x="56152" y="39787"/>
                  </a:cubicBezTo>
                  <a:lnTo>
                    <a:pt x="57289" y="39423"/>
                  </a:lnTo>
                  <a:cubicBezTo>
                    <a:pt x="57940" y="39215"/>
                    <a:pt x="58608" y="39113"/>
                    <a:pt x="59271" y="39113"/>
                  </a:cubicBezTo>
                  <a:cubicBezTo>
                    <a:pt x="60924" y="39113"/>
                    <a:pt x="62543" y="39744"/>
                    <a:pt x="63772" y="40924"/>
                  </a:cubicBezTo>
                  <a:lnTo>
                    <a:pt x="66616" y="43649"/>
                  </a:lnTo>
                  <a:cubicBezTo>
                    <a:pt x="66672" y="43704"/>
                    <a:pt x="66746" y="43734"/>
                    <a:pt x="66824" y="43734"/>
                  </a:cubicBezTo>
                  <a:lnTo>
                    <a:pt x="70683" y="43752"/>
                  </a:lnTo>
                  <a:cubicBezTo>
                    <a:pt x="72681" y="43759"/>
                    <a:pt x="74599" y="44541"/>
                    <a:pt x="76030" y="45935"/>
                  </a:cubicBezTo>
                  <a:lnTo>
                    <a:pt x="76373" y="46268"/>
                  </a:lnTo>
                  <a:cubicBezTo>
                    <a:pt x="77525" y="47387"/>
                    <a:pt x="79068" y="48013"/>
                    <a:pt x="80674" y="48013"/>
                  </a:cubicBezTo>
                  <a:cubicBezTo>
                    <a:pt x="81299" y="48012"/>
                    <a:pt x="81922" y="47917"/>
                    <a:pt x="82518" y="47731"/>
                  </a:cubicBezTo>
                  <a:lnTo>
                    <a:pt x="86395" y="46519"/>
                  </a:lnTo>
                  <a:cubicBezTo>
                    <a:pt x="87412" y="46202"/>
                    <a:pt x="87850" y="45005"/>
                    <a:pt x="87278" y="44105"/>
                  </a:cubicBezTo>
                  <a:lnTo>
                    <a:pt x="84525" y="39772"/>
                  </a:lnTo>
                  <a:cubicBezTo>
                    <a:pt x="83751" y="38548"/>
                    <a:pt x="82605" y="37605"/>
                    <a:pt x="81256" y="37083"/>
                  </a:cubicBezTo>
                  <a:lnTo>
                    <a:pt x="53385" y="26211"/>
                  </a:lnTo>
                  <a:lnTo>
                    <a:pt x="54328" y="23795"/>
                  </a:lnTo>
                  <a:cubicBezTo>
                    <a:pt x="54389" y="23639"/>
                    <a:pt x="54312" y="23463"/>
                    <a:pt x="54156" y="23402"/>
                  </a:cubicBezTo>
                  <a:lnTo>
                    <a:pt x="49289" y="21504"/>
                  </a:lnTo>
                  <a:cubicBezTo>
                    <a:pt x="46581" y="20447"/>
                    <a:pt x="44505" y="18174"/>
                    <a:pt x="43736" y="15425"/>
                  </a:cubicBezTo>
                  <a:cubicBezTo>
                    <a:pt x="41935" y="8975"/>
                    <a:pt x="37333" y="3884"/>
                    <a:pt x="31106" y="1456"/>
                  </a:cubicBezTo>
                  <a:cubicBezTo>
                    <a:pt x="28617" y="485"/>
                    <a:pt x="26026" y="1"/>
                    <a:pt x="234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39"/>
            <p:cNvSpPr/>
            <p:nvPr/>
          </p:nvSpPr>
          <p:spPr>
            <a:xfrm>
              <a:off x="4509900" y="1092275"/>
              <a:ext cx="780875" cy="313250"/>
            </a:xfrm>
            <a:custGeom>
              <a:avLst/>
              <a:gdLst/>
              <a:ahLst/>
              <a:cxnLst/>
              <a:rect l="l" t="t" r="r" b="b"/>
              <a:pathLst>
                <a:path w="31235" h="12530" extrusionOk="0">
                  <a:moveTo>
                    <a:pt x="345" y="1"/>
                  </a:moveTo>
                  <a:cubicBezTo>
                    <a:pt x="224" y="1"/>
                    <a:pt x="109" y="74"/>
                    <a:pt x="63" y="194"/>
                  </a:cubicBezTo>
                  <a:cubicBezTo>
                    <a:pt x="0" y="352"/>
                    <a:pt x="81" y="530"/>
                    <a:pt x="240" y="589"/>
                  </a:cubicBezTo>
                  <a:lnTo>
                    <a:pt x="30799" y="12509"/>
                  </a:lnTo>
                  <a:cubicBezTo>
                    <a:pt x="30834" y="12523"/>
                    <a:pt x="30872" y="12530"/>
                    <a:pt x="30910" y="12530"/>
                  </a:cubicBezTo>
                  <a:cubicBezTo>
                    <a:pt x="31056" y="12530"/>
                    <a:pt x="31181" y="12427"/>
                    <a:pt x="31207" y="12283"/>
                  </a:cubicBezTo>
                  <a:cubicBezTo>
                    <a:pt x="31234" y="12140"/>
                    <a:pt x="31155" y="11997"/>
                    <a:pt x="31019" y="11945"/>
                  </a:cubicBezTo>
                  <a:lnTo>
                    <a:pt x="460" y="24"/>
                  </a:lnTo>
                  <a:cubicBezTo>
                    <a:pt x="422" y="8"/>
                    <a:pt x="383" y="1"/>
                    <a:pt x="3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39"/>
            <p:cNvSpPr/>
            <p:nvPr/>
          </p:nvSpPr>
          <p:spPr>
            <a:xfrm>
              <a:off x="4230200" y="1003925"/>
              <a:ext cx="237625" cy="193250"/>
            </a:xfrm>
            <a:custGeom>
              <a:avLst/>
              <a:gdLst/>
              <a:ahLst/>
              <a:cxnLst/>
              <a:rect l="l" t="t" r="r" b="b"/>
              <a:pathLst>
                <a:path w="9505" h="7730" extrusionOk="0">
                  <a:moveTo>
                    <a:pt x="2473" y="0"/>
                  </a:moveTo>
                  <a:cubicBezTo>
                    <a:pt x="2351" y="0"/>
                    <a:pt x="2237" y="74"/>
                    <a:pt x="2191" y="193"/>
                  </a:cubicBezTo>
                  <a:lnTo>
                    <a:pt x="62" y="5649"/>
                  </a:lnTo>
                  <a:cubicBezTo>
                    <a:pt x="1" y="5806"/>
                    <a:pt x="79" y="5981"/>
                    <a:pt x="234" y="6043"/>
                  </a:cubicBezTo>
                  <a:lnTo>
                    <a:pt x="4504" y="7708"/>
                  </a:lnTo>
                  <a:cubicBezTo>
                    <a:pt x="4539" y="7721"/>
                    <a:pt x="4577" y="7729"/>
                    <a:pt x="4615" y="7729"/>
                  </a:cubicBezTo>
                  <a:lnTo>
                    <a:pt x="4615" y="7728"/>
                  </a:lnTo>
                  <a:cubicBezTo>
                    <a:pt x="4615" y="7728"/>
                    <a:pt x="4616" y="7728"/>
                    <a:pt x="4617" y="7728"/>
                  </a:cubicBezTo>
                  <a:cubicBezTo>
                    <a:pt x="4762" y="7728"/>
                    <a:pt x="4886" y="7624"/>
                    <a:pt x="4913" y="7482"/>
                  </a:cubicBezTo>
                  <a:cubicBezTo>
                    <a:pt x="4940" y="7338"/>
                    <a:pt x="4861" y="7196"/>
                    <a:pt x="4725" y="7143"/>
                  </a:cubicBezTo>
                  <a:lnTo>
                    <a:pt x="736" y="5588"/>
                  </a:lnTo>
                  <a:lnTo>
                    <a:pt x="2646" y="695"/>
                  </a:lnTo>
                  <a:lnTo>
                    <a:pt x="9045" y="3192"/>
                  </a:lnTo>
                  <a:cubicBezTo>
                    <a:pt x="9083" y="3208"/>
                    <a:pt x="9122" y="3215"/>
                    <a:pt x="9161" y="3215"/>
                  </a:cubicBezTo>
                  <a:cubicBezTo>
                    <a:pt x="9282" y="3215"/>
                    <a:pt x="9397" y="3142"/>
                    <a:pt x="9443" y="3023"/>
                  </a:cubicBezTo>
                  <a:cubicBezTo>
                    <a:pt x="9505" y="2865"/>
                    <a:pt x="9425" y="2687"/>
                    <a:pt x="9265" y="2628"/>
                  </a:cubicBezTo>
                  <a:lnTo>
                    <a:pt x="2583" y="21"/>
                  </a:lnTo>
                  <a:cubicBezTo>
                    <a:pt x="2547" y="7"/>
                    <a:pt x="2510" y="0"/>
                    <a:pt x="24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39"/>
            <p:cNvSpPr/>
            <p:nvPr/>
          </p:nvSpPr>
          <p:spPr>
            <a:xfrm>
              <a:off x="4248275" y="790575"/>
              <a:ext cx="717675" cy="399425"/>
            </a:xfrm>
            <a:custGeom>
              <a:avLst/>
              <a:gdLst/>
              <a:ahLst/>
              <a:cxnLst/>
              <a:rect l="l" t="t" r="r" b="b"/>
              <a:pathLst>
                <a:path w="28707" h="15977" extrusionOk="0">
                  <a:moveTo>
                    <a:pt x="2072" y="0"/>
                  </a:moveTo>
                  <a:cubicBezTo>
                    <a:pt x="1951" y="0"/>
                    <a:pt x="1836" y="74"/>
                    <a:pt x="1790" y="194"/>
                  </a:cubicBezTo>
                  <a:lnTo>
                    <a:pt x="60" y="4625"/>
                  </a:lnTo>
                  <a:cubicBezTo>
                    <a:pt x="0" y="4781"/>
                    <a:pt x="77" y="4957"/>
                    <a:pt x="233" y="5018"/>
                  </a:cubicBezTo>
                  <a:lnTo>
                    <a:pt x="28271" y="15954"/>
                  </a:lnTo>
                  <a:cubicBezTo>
                    <a:pt x="28305" y="15969"/>
                    <a:pt x="28343" y="15975"/>
                    <a:pt x="28381" y="15975"/>
                  </a:cubicBezTo>
                  <a:lnTo>
                    <a:pt x="28381" y="15977"/>
                  </a:lnTo>
                  <a:cubicBezTo>
                    <a:pt x="28527" y="15977"/>
                    <a:pt x="28652" y="15872"/>
                    <a:pt x="28679" y="15729"/>
                  </a:cubicBezTo>
                  <a:cubicBezTo>
                    <a:pt x="28706" y="15586"/>
                    <a:pt x="28627" y="15444"/>
                    <a:pt x="28491" y="15392"/>
                  </a:cubicBezTo>
                  <a:lnTo>
                    <a:pt x="735" y="4563"/>
                  </a:lnTo>
                  <a:lnTo>
                    <a:pt x="2244" y="696"/>
                  </a:lnTo>
                  <a:lnTo>
                    <a:pt x="9093" y="3368"/>
                  </a:lnTo>
                  <a:cubicBezTo>
                    <a:pt x="9131" y="3384"/>
                    <a:pt x="9170" y="3391"/>
                    <a:pt x="9209" y="3391"/>
                  </a:cubicBezTo>
                  <a:cubicBezTo>
                    <a:pt x="9330" y="3391"/>
                    <a:pt x="9444" y="3318"/>
                    <a:pt x="9491" y="3199"/>
                  </a:cubicBezTo>
                  <a:cubicBezTo>
                    <a:pt x="9553" y="3040"/>
                    <a:pt x="9472" y="2863"/>
                    <a:pt x="9313" y="2804"/>
                  </a:cubicBezTo>
                  <a:lnTo>
                    <a:pt x="2182" y="21"/>
                  </a:lnTo>
                  <a:cubicBezTo>
                    <a:pt x="2146" y="7"/>
                    <a:pt x="2109" y="0"/>
                    <a:pt x="20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39"/>
            <p:cNvSpPr/>
            <p:nvPr/>
          </p:nvSpPr>
          <p:spPr>
            <a:xfrm>
              <a:off x="5012325" y="1199425"/>
              <a:ext cx="293425" cy="123125"/>
            </a:xfrm>
            <a:custGeom>
              <a:avLst/>
              <a:gdLst/>
              <a:ahLst/>
              <a:cxnLst/>
              <a:rect l="l" t="t" r="r" b="b"/>
              <a:pathLst>
                <a:path w="11737" h="4925" extrusionOk="0">
                  <a:moveTo>
                    <a:pt x="341" y="1"/>
                  </a:moveTo>
                  <a:cubicBezTo>
                    <a:pt x="220" y="1"/>
                    <a:pt x="106" y="74"/>
                    <a:pt x="60" y="193"/>
                  </a:cubicBezTo>
                  <a:cubicBezTo>
                    <a:pt x="0" y="347"/>
                    <a:pt x="74" y="521"/>
                    <a:pt x="227" y="584"/>
                  </a:cubicBezTo>
                  <a:lnTo>
                    <a:pt x="11301" y="4903"/>
                  </a:lnTo>
                  <a:cubicBezTo>
                    <a:pt x="11336" y="4916"/>
                    <a:pt x="11373" y="4924"/>
                    <a:pt x="11411" y="4924"/>
                  </a:cubicBezTo>
                  <a:cubicBezTo>
                    <a:pt x="11556" y="4924"/>
                    <a:pt x="11681" y="4821"/>
                    <a:pt x="11709" y="4678"/>
                  </a:cubicBezTo>
                  <a:cubicBezTo>
                    <a:pt x="11736" y="4535"/>
                    <a:pt x="11657" y="4393"/>
                    <a:pt x="11521" y="4339"/>
                  </a:cubicBezTo>
                  <a:lnTo>
                    <a:pt x="447" y="20"/>
                  </a:lnTo>
                  <a:cubicBezTo>
                    <a:pt x="412" y="7"/>
                    <a:pt x="376" y="1"/>
                    <a:pt x="3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39"/>
            <p:cNvSpPr/>
            <p:nvPr/>
          </p:nvSpPr>
          <p:spPr>
            <a:xfrm>
              <a:off x="3389750" y="542875"/>
              <a:ext cx="292875" cy="292875"/>
            </a:xfrm>
            <a:custGeom>
              <a:avLst/>
              <a:gdLst/>
              <a:ahLst/>
              <a:cxnLst/>
              <a:rect l="l" t="t" r="r" b="b"/>
              <a:pathLst>
                <a:path w="11715" h="11715" extrusionOk="0">
                  <a:moveTo>
                    <a:pt x="5858" y="1"/>
                  </a:moveTo>
                  <a:cubicBezTo>
                    <a:pt x="4304" y="1"/>
                    <a:pt x="2815" y="618"/>
                    <a:pt x="1716" y="1717"/>
                  </a:cubicBezTo>
                  <a:cubicBezTo>
                    <a:pt x="618" y="2815"/>
                    <a:pt x="0" y="4305"/>
                    <a:pt x="0" y="5858"/>
                  </a:cubicBezTo>
                  <a:cubicBezTo>
                    <a:pt x="0" y="7412"/>
                    <a:pt x="618" y="8902"/>
                    <a:pt x="1716" y="9999"/>
                  </a:cubicBezTo>
                  <a:cubicBezTo>
                    <a:pt x="2815" y="11097"/>
                    <a:pt x="4304" y="11715"/>
                    <a:pt x="5858" y="11715"/>
                  </a:cubicBezTo>
                  <a:cubicBezTo>
                    <a:pt x="7410" y="11715"/>
                    <a:pt x="8900" y="11097"/>
                    <a:pt x="9999" y="9999"/>
                  </a:cubicBezTo>
                  <a:cubicBezTo>
                    <a:pt x="11097" y="8902"/>
                    <a:pt x="11714" y="7412"/>
                    <a:pt x="11714" y="5858"/>
                  </a:cubicBezTo>
                  <a:cubicBezTo>
                    <a:pt x="11714" y="4305"/>
                    <a:pt x="11097" y="2815"/>
                    <a:pt x="9999" y="1717"/>
                  </a:cubicBezTo>
                  <a:cubicBezTo>
                    <a:pt x="8900" y="618"/>
                    <a:pt x="7410" y="1"/>
                    <a:pt x="58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39"/>
            <p:cNvSpPr/>
            <p:nvPr/>
          </p:nvSpPr>
          <p:spPr>
            <a:xfrm>
              <a:off x="3374225" y="535300"/>
              <a:ext cx="326825" cy="308100"/>
            </a:xfrm>
            <a:custGeom>
              <a:avLst/>
              <a:gdLst/>
              <a:ahLst/>
              <a:cxnLst/>
              <a:rect l="l" t="t" r="r" b="b"/>
              <a:pathLst>
                <a:path w="13073" h="12324" extrusionOk="0">
                  <a:moveTo>
                    <a:pt x="6486" y="607"/>
                  </a:moveTo>
                  <a:cubicBezTo>
                    <a:pt x="7173" y="607"/>
                    <a:pt x="7856" y="736"/>
                    <a:pt x="8496" y="987"/>
                  </a:cubicBezTo>
                  <a:cubicBezTo>
                    <a:pt x="10589" y="1804"/>
                    <a:pt x="11984" y="3800"/>
                    <a:pt x="12031" y="6047"/>
                  </a:cubicBezTo>
                  <a:cubicBezTo>
                    <a:pt x="12078" y="8292"/>
                    <a:pt x="10766" y="10345"/>
                    <a:pt x="8709" y="11248"/>
                  </a:cubicBezTo>
                  <a:cubicBezTo>
                    <a:pt x="7991" y="11563"/>
                    <a:pt x="7232" y="11716"/>
                    <a:pt x="6479" y="11716"/>
                  </a:cubicBezTo>
                  <a:cubicBezTo>
                    <a:pt x="5073" y="11716"/>
                    <a:pt x="3688" y="11182"/>
                    <a:pt x="2632" y="10170"/>
                  </a:cubicBezTo>
                  <a:cubicBezTo>
                    <a:pt x="1012" y="8613"/>
                    <a:pt x="487" y="6235"/>
                    <a:pt x="1304" y="4143"/>
                  </a:cubicBezTo>
                  <a:cubicBezTo>
                    <a:pt x="2159" y="1951"/>
                    <a:pt x="4263" y="607"/>
                    <a:pt x="6484" y="607"/>
                  </a:cubicBezTo>
                  <a:close/>
                  <a:moveTo>
                    <a:pt x="6486" y="1"/>
                  </a:moveTo>
                  <a:cubicBezTo>
                    <a:pt x="4021" y="1"/>
                    <a:pt x="1689" y="1492"/>
                    <a:pt x="740" y="3923"/>
                  </a:cubicBezTo>
                  <a:cubicBezTo>
                    <a:pt x="0" y="5819"/>
                    <a:pt x="245" y="7957"/>
                    <a:pt x="1394" y="9637"/>
                  </a:cubicBezTo>
                  <a:cubicBezTo>
                    <a:pt x="2541" y="11318"/>
                    <a:pt x="4445" y="12324"/>
                    <a:pt x="6480" y="12324"/>
                  </a:cubicBezTo>
                  <a:cubicBezTo>
                    <a:pt x="9440" y="12320"/>
                    <a:pt x="11980" y="10210"/>
                    <a:pt x="12527" y="7299"/>
                  </a:cubicBezTo>
                  <a:cubicBezTo>
                    <a:pt x="13072" y="4390"/>
                    <a:pt x="11473" y="1502"/>
                    <a:pt x="8716" y="422"/>
                  </a:cubicBezTo>
                  <a:cubicBezTo>
                    <a:pt x="7984" y="136"/>
                    <a:pt x="7229" y="1"/>
                    <a:pt x="648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39"/>
            <p:cNvSpPr/>
            <p:nvPr/>
          </p:nvSpPr>
          <p:spPr>
            <a:xfrm>
              <a:off x="3409050" y="549675"/>
              <a:ext cx="277925" cy="288525"/>
            </a:xfrm>
            <a:custGeom>
              <a:avLst/>
              <a:gdLst/>
              <a:ahLst/>
              <a:cxnLst/>
              <a:rect l="l" t="t" r="r" b="b"/>
              <a:pathLst>
                <a:path w="11117" h="11541" extrusionOk="0">
                  <a:moveTo>
                    <a:pt x="5877" y="1"/>
                  </a:moveTo>
                  <a:cubicBezTo>
                    <a:pt x="5085" y="1"/>
                    <a:pt x="4284" y="187"/>
                    <a:pt x="3535" y="556"/>
                  </a:cubicBezTo>
                  <a:cubicBezTo>
                    <a:pt x="2203" y="1209"/>
                    <a:pt x="1139" y="2387"/>
                    <a:pt x="578" y="3827"/>
                  </a:cubicBezTo>
                  <a:cubicBezTo>
                    <a:pt x="15" y="5268"/>
                    <a:pt x="1" y="6855"/>
                    <a:pt x="539" y="8238"/>
                  </a:cubicBezTo>
                  <a:cubicBezTo>
                    <a:pt x="1075" y="9621"/>
                    <a:pt x="2118" y="10687"/>
                    <a:pt x="3440" y="11203"/>
                  </a:cubicBezTo>
                  <a:cubicBezTo>
                    <a:pt x="4018" y="11428"/>
                    <a:pt x="4627" y="11540"/>
                    <a:pt x="5242" y="11540"/>
                  </a:cubicBezTo>
                  <a:cubicBezTo>
                    <a:pt x="6034" y="11540"/>
                    <a:pt x="6834" y="11354"/>
                    <a:pt x="7584" y="10985"/>
                  </a:cubicBezTo>
                  <a:cubicBezTo>
                    <a:pt x="8915" y="10332"/>
                    <a:pt x="9979" y="9154"/>
                    <a:pt x="10541" y="7714"/>
                  </a:cubicBezTo>
                  <a:cubicBezTo>
                    <a:pt x="11103" y="6274"/>
                    <a:pt x="11117" y="4686"/>
                    <a:pt x="10580" y="3303"/>
                  </a:cubicBezTo>
                  <a:cubicBezTo>
                    <a:pt x="10044" y="1920"/>
                    <a:pt x="8999" y="854"/>
                    <a:pt x="7678" y="338"/>
                  </a:cubicBezTo>
                  <a:cubicBezTo>
                    <a:pt x="7101" y="113"/>
                    <a:pt x="6491" y="1"/>
                    <a:pt x="58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39"/>
            <p:cNvSpPr/>
            <p:nvPr/>
          </p:nvSpPr>
          <p:spPr>
            <a:xfrm>
              <a:off x="3387675" y="544725"/>
              <a:ext cx="320775" cy="298450"/>
            </a:xfrm>
            <a:custGeom>
              <a:avLst/>
              <a:gdLst/>
              <a:ahLst/>
              <a:cxnLst/>
              <a:rect l="l" t="t" r="r" b="b"/>
              <a:pathLst>
                <a:path w="12831" h="11938" extrusionOk="0">
                  <a:moveTo>
                    <a:pt x="6909" y="596"/>
                  </a:moveTo>
                  <a:cubicBezTo>
                    <a:pt x="7413" y="596"/>
                    <a:pt x="7915" y="668"/>
                    <a:pt x="8401" y="808"/>
                  </a:cubicBezTo>
                  <a:cubicBezTo>
                    <a:pt x="10960" y="2070"/>
                    <a:pt x="12153" y="5142"/>
                    <a:pt x="11115" y="7803"/>
                  </a:cubicBezTo>
                  <a:cubicBezTo>
                    <a:pt x="10267" y="9976"/>
                    <a:pt x="8140" y="11343"/>
                    <a:pt x="5923" y="11343"/>
                  </a:cubicBezTo>
                  <a:cubicBezTo>
                    <a:pt x="5425" y="11343"/>
                    <a:pt x="4923" y="11274"/>
                    <a:pt x="4430" y="11130"/>
                  </a:cubicBezTo>
                  <a:cubicBezTo>
                    <a:pt x="1870" y="9868"/>
                    <a:pt x="679" y="6796"/>
                    <a:pt x="1715" y="4136"/>
                  </a:cubicBezTo>
                  <a:cubicBezTo>
                    <a:pt x="2563" y="1963"/>
                    <a:pt x="4691" y="596"/>
                    <a:pt x="6909" y="596"/>
                  </a:cubicBezTo>
                  <a:close/>
                  <a:moveTo>
                    <a:pt x="6911" y="1"/>
                  </a:moveTo>
                  <a:cubicBezTo>
                    <a:pt x="4433" y="1"/>
                    <a:pt x="2088" y="1516"/>
                    <a:pt x="1151" y="3915"/>
                  </a:cubicBezTo>
                  <a:cubicBezTo>
                    <a:pt x="0" y="6866"/>
                    <a:pt x="1323" y="10273"/>
                    <a:pt x="4210" y="11693"/>
                  </a:cubicBezTo>
                  <a:cubicBezTo>
                    <a:pt x="4761" y="11854"/>
                    <a:pt x="5331" y="11937"/>
                    <a:pt x="5904" y="11937"/>
                  </a:cubicBezTo>
                  <a:cubicBezTo>
                    <a:pt x="5909" y="11937"/>
                    <a:pt x="5913" y="11937"/>
                    <a:pt x="5918" y="11937"/>
                  </a:cubicBezTo>
                  <a:cubicBezTo>
                    <a:pt x="8396" y="11937"/>
                    <a:pt x="10743" y="10423"/>
                    <a:pt x="11679" y="8023"/>
                  </a:cubicBezTo>
                  <a:cubicBezTo>
                    <a:pt x="12830" y="5072"/>
                    <a:pt x="11507" y="1665"/>
                    <a:pt x="8620" y="247"/>
                  </a:cubicBezTo>
                  <a:cubicBezTo>
                    <a:pt x="8054" y="80"/>
                    <a:pt x="7479" y="1"/>
                    <a:pt x="69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39"/>
            <p:cNvSpPr/>
            <p:nvPr/>
          </p:nvSpPr>
          <p:spPr>
            <a:xfrm>
              <a:off x="3423825" y="641300"/>
              <a:ext cx="784350" cy="594650"/>
            </a:xfrm>
            <a:custGeom>
              <a:avLst/>
              <a:gdLst/>
              <a:ahLst/>
              <a:cxnLst/>
              <a:rect l="l" t="t" r="r" b="b"/>
              <a:pathLst>
                <a:path w="31374" h="23786" extrusionOk="0">
                  <a:moveTo>
                    <a:pt x="30102" y="0"/>
                  </a:moveTo>
                  <a:cubicBezTo>
                    <a:pt x="30077" y="0"/>
                    <a:pt x="30052" y="3"/>
                    <a:pt x="30027" y="9"/>
                  </a:cubicBezTo>
                  <a:cubicBezTo>
                    <a:pt x="29871" y="50"/>
                    <a:pt x="29773" y="205"/>
                    <a:pt x="29805" y="362"/>
                  </a:cubicBezTo>
                  <a:cubicBezTo>
                    <a:pt x="30758" y="4080"/>
                    <a:pt x="30521" y="7942"/>
                    <a:pt x="29121" y="11528"/>
                  </a:cubicBezTo>
                  <a:cubicBezTo>
                    <a:pt x="27346" y="16078"/>
                    <a:pt x="23907" y="19666"/>
                    <a:pt x="19432" y="21628"/>
                  </a:cubicBezTo>
                  <a:cubicBezTo>
                    <a:pt x="17078" y="22661"/>
                    <a:pt x="14586" y="23178"/>
                    <a:pt x="12090" y="23178"/>
                  </a:cubicBezTo>
                  <a:cubicBezTo>
                    <a:pt x="9844" y="23178"/>
                    <a:pt x="7595" y="22759"/>
                    <a:pt x="5440" y="21919"/>
                  </a:cubicBezTo>
                  <a:cubicBezTo>
                    <a:pt x="3667" y="21229"/>
                    <a:pt x="2013" y="20266"/>
                    <a:pt x="536" y="19067"/>
                  </a:cubicBezTo>
                  <a:cubicBezTo>
                    <a:pt x="480" y="19019"/>
                    <a:pt x="410" y="18996"/>
                    <a:pt x="342" y="18996"/>
                  </a:cubicBezTo>
                  <a:cubicBezTo>
                    <a:pt x="254" y="18996"/>
                    <a:pt x="167" y="19034"/>
                    <a:pt x="108" y="19107"/>
                  </a:cubicBezTo>
                  <a:cubicBezTo>
                    <a:pt x="1" y="19239"/>
                    <a:pt x="22" y="19432"/>
                    <a:pt x="155" y="19536"/>
                  </a:cubicBezTo>
                  <a:cubicBezTo>
                    <a:pt x="1680" y="20776"/>
                    <a:pt x="3388" y="21770"/>
                    <a:pt x="5220" y="22483"/>
                  </a:cubicBezTo>
                  <a:cubicBezTo>
                    <a:pt x="7447" y="23351"/>
                    <a:pt x="9771" y="23785"/>
                    <a:pt x="12091" y="23785"/>
                  </a:cubicBezTo>
                  <a:cubicBezTo>
                    <a:pt x="14670" y="23785"/>
                    <a:pt x="17244" y="23251"/>
                    <a:pt x="19674" y="22182"/>
                  </a:cubicBezTo>
                  <a:cubicBezTo>
                    <a:pt x="24295" y="20156"/>
                    <a:pt x="27850" y="16449"/>
                    <a:pt x="29685" y="11748"/>
                  </a:cubicBezTo>
                  <a:cubicBezTo>
                    <a:pt x="31130" y="8042"/>
                    <a:pt x="31374" y="4054"/>
                    <a:pt x="30391" y="213"/>
                  </a:cubicBezTo>
                  <a:cubicBezTo>
                    <a:pt x="30350" y="83"/>
                    <a:pt x="30231" y="0"/>
                    <a:pt x="301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39"/>
            <p:cNvSpPr/>
            <p:nvPr/>
          </p:nvSpPr>
          <p:spPr>
            <a:xfrm>
              <a:off x="3238175" y="688775"/>
              <a:ext cx="151500" cy="392200"/>
            </a:xfrm>
            <a:custGeom>
              <a:avLst/>
              <a:gdLst/>
              <a:ahLst/>
              <a:cxnLst/>
              <a:rect l="l" t="t" r="r" b="b"/>
              <a:pathLst>
                <a:path w="6060" h="15688" extrusionOk="0">
                  <a:moveTo>
                    <a:pt x="1110" y="0"/>
                  </a:moveTo>
                  <a:cubicBezTo>
                    <a:pt x="963" y="0"/>
                    <a:pt x="834" y="109"/>
                    <a:pt x="813" y="259"/>
                  </a:cubicBezTo>
                  <a:cubicBezTo>
                    <a:pt x="0" y="5806"/>
                    <a:pt x="1684" y="11392"/>
                    <a:pt x="5433" y="15587"/>
                  </a:cubicBezTo>
                  <a:cubicBezTo>
                    <a:pt x="5490" y="15651"/>
                    <a:pt x="5572" y="15687"/>
                    <a:pt x="5658" y="15687"/>
                  </a:cubicBezTo>
                  <a:cubicBezTo>
                    <a:pt x="5920" y="15687"/>
                    <a:pt x="6060" y="15379"/>
                    <a:pt x="5885" y="15183"/>
                  </a:cubicBezTo>
                  <a:cubicBezTo>
                    <a:pt x="2256" y="11124"/>
                    <a:pt x="626" y="5716"/>
                    <a:pt x="1413" y="348"/>
                  </a:cubicBezTo>
                  <a:cubicBezTo>
                    <a:pt x="1436" y="182"/>
                    <a:pt x="1322" y="29"/>
                    <a:pt x="1156" y="4"/>
                  </a:cubicBezTo>
                  <a:cubicBezTo>
                    <a:pt x="1141" y="2"/>
                    <a:pt x="1125" y="0"/>
                    <a:pt x="11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39"/>
            <p:cNvSpPr/>
            <p:nvPr/>
          </p:nvSpPr>
          <p:spPr>
            <a:xfrm>
              <a:off x="3264075" y="291050"/>
              <a:ext cx="826975" cy="377825"/>
            </a:xfrm>
            <a:custGeom>
              <a:avLst/>
              <a:gdLst/>
              <a:ahLst/>
              <a:cxnLst/>
              <a:rect l="l" t="t" r="r" b="b"/>
              <a:pathLst>
                <a:path w="33079" h="15113" extrusionOk="0">
                  <a:moveTo>
                    <a:pt x="18499" y="0"/>
                  </a:moveTo>
                  <a:cubicBezTo>
                    <a:pt x="10938" y="0"/>
                    <a:pt x="3785" y="4570"/>
                    <a:pt x="876" y="12027"/>
                  </a:cubicBezTo>
                  <a:cubicBezTo>
                    <a:pt x="531" y="12910"/>
                    <a:pt x="252" y="13818"/>
                    <a:pt x="42" y="14744"/>
                  </a:cubicBezTo>
                  <a:cubicBezTo>
                    <a:pt x="1" y="14932"/>
                    <a:pt x="144" y="15112"/>
                    <a:pt x="339" y="15112"/>
                  </a:cubicBezTo>
                  <a:cubicBezTo>
                    <a:pt x="480" y="15112"/>
                    <a:pt x="602" y="15014"/>
                    <a:pt x="634" y="14876"/>
                  </a:cubicBezTo>
                  <a:cubicBezTo>
                    <a:pt x="837" y="13982"/>
                    <a:pt x="1106" y="13103"/>
                    <a:pt x="1440" y="12247"/>
                  </a:cubicBezTo>
                  <a:cubicBezTo>
                    <a:pt x="4256" y="5029"/>
                    <a:pt x="11181" y="606"/>
                    <a:pt x="18499" y="606"/>
                  </a:cubicBezTo>
                  <a:cubicBezTo>
                    <a:pt x="20705" y="606"/>
                    <a:pt x="22946" y="1008"/>
                    <a:pt x="25121" y="1856"/>
                  </a:cubicBezTo>
                  <a:cubicBezTo>
                    <a:pt x="27992" y="2976"/>
                    <a:pt x="30547" y="4811"/>
                    <a:pt x="32509" y="7162"/>
                  </a:cubicBezTo>
                  <a:cubicBezTo>
                    <a:pt x="32569" y="7232"/>
                    <a:pt x="32653" y="7268"/>
                    <a:pt x="32739" y="7268"/>
                  </a:cubicBezTo>
                  <a:cubicBezTo>
                    <a:pt x="32807" y="7268"/>
                    <a:pt x="32876" y="7245"/>
                    <a:pt x="32933" y="7198"/>
                  </a:cubicBezTo>
                  <a:cubicBezTo>
                    <a:pt x="33060" y="7091"/>
                    <a:pt x="33078" y="6903"/>
                    <a:pt x="32974" y="6774"/>
                  </a:cubicBezTo>
                  <a:cubicBezTo>
                    <a:pt x="30947" y="4345"/>
                    <a:pt x="28308" y="2449"/>
                    <a:pt x="25343" y="1292"/>
                  </a:cubicBezTo>
                  <a:cubicBezTo>
                    <a:pt x="23095" y="415"/>
                    <a:pt x="20778" y="0"/>
                    <a:pt x="184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39"/>
            <p:cNvSpPr/>
            <p:nvPr/>
          </p:nvSpPr>
          <p:spPr>
            <a:xfrm>
              <a:off x="4104700" y="498900"/>
              <a:ext cx="60550" cy="96325"/>
            </a:xfrm>
            <a:custGeom>
              <a:avLst/>
              <a:gdLst/>
              <a:ahLst/>
              <a:cxnLst/>
              <a:rect l="l" t="t" r="r" b="b"/>
              <a:pathLst>
                <a:path w="2422" h="3853" extrusionOk="0">
                  <a:moveTo>
                    <a:pt x="344" y="0"/>
                  </a:moveTo>
                  <a:cubicBezTo>
                    <a:pt x="286" y="0"/>
                    <a:pt x="228" y="17"/>
                    <a:pt x="176" y="51"/>
                  </a:cubicBezTo>
                  <a:cubicBezTo>
                    <a:pt x="41" y="140"/>
                    <a:pt x="0" y="321"/>
                    <a:pt x="84" y="460"/>
                  </a:cubicBezTo>
                  <a:cubicBezTo>
                    <a:pt x="753" y="1469"/>
                    <a:pt x="1321" y="2542"/>
                    <a:pt x="1779" y="3663"/>
                  </a:cubicBezTo>
                  <a:cubicBezTo>
                    <a:pt x="1826" y="3777"/>
                    <a:pt x="1937" y="3852"/>
                    <a:pt x="2061" y="3852"/>
                  </a:cubicBezTo>
                  <a:lnTo>
                    <a:pt x="2059" y="3851"/>
                  </a:lnTo>
                  <a:cubicBezTo>
                    <a:pt x="2274" y="3851"/>
                    <a:pt x="2421" y="3634"/>
                    <a:pt x="2339" y="3434"/>
                  </a:cubicBezTo>
                  <a:cubicBezTo>
                    <a:pt x="1866" y="2275"/>
                    <a:pt x="1280" y="1167"/>
                    <a:pt x="589" y="124"/>
                  </a:cubicBezTo>
                  <a:cubicBezTo>
                    <a:pt x="529" y="43"/>
                    <a:pt x="437" y="0"/>
                    <a:pt x="3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39"/>
            <p:cNvSpPr/>
            <p:nvPr/>
          </p:nvSpPr>
          <p:spPr>
            <a:xfrm>
              <a:off x="2846275" y="456450"/>
              <a:ext cx="833700" cy="837800"/>
            </a:xfrm>
            <a:custGeom>
              <a:avLst/>
              <a:gdLst/>
              <a:ahLst/>
              <a:cxnLst/>
              <a:rect l="l" t="t" r="r" b="b"/>
              <a:pathLst>
                <a:path w="33348" h="33512" extrusionOk="0">
                  <a:moveTo>
                    <a:pt x="18026" y="1"/>
                  </a:moveTo>
                  <a:cubicBezTo>
                    <a:pt x="9981" y="1"/>
                    <a:pt x="2862" y="5829"/>
                    <a:pt x="1507" y="14022"/>
                  </a:cubicBezTo>
                  <a:cubicBezTo>
                    <a:pt x="1" y="23135"/>
                    <a:pt x="6189" y="31775"/>
                    <a:pt x="15302" y="33282"/>
                  </a:cubicBezTo>
                  <a:cubicBezTo>
                    <a:pt x="16229" y="33435"/>
                    <a:pt x="17155" y="33511"/>
                    <a:pt x="18075" y="33511"/>
                  </a:cubicBezTo>
                  <a:cubicBezTo>
                    <a:pt x="20814" y="33511"/>
                    <a:pt x="23496" y="32838"/>
                    <a:pt x="25954" y="31518"/>
                  </a:cubicBezTo>
                  <a:cubicBezTo>
                    <a:pt x="26132" y="31421"/>
                    <a:pt x="26277" y="31273"/>
                    <a:pt x="26368" y="31092"/>
                  </a:cubicBezTo>
                  <a:cubicBezTo>
                    <a:pt x="25701" y="30777"/>
                    <a:pt x="25067" y="30421"/>
                    <a:pt x="24451" y="30043"/>
                  </a:cubicBezTo>
                  <a:cubicBezTo>
                    <a:pt x="22434" y="31022"/>
                    <a:pt x="20263" y="31525"/>
                    <a:pt x="18049" y="31525"/>
                  </a:cubicBezTo>
                  <a:cubicBezTo>
                    <a:pt x="17245" y="31525"/>
                    <a:pt x="16436" y="31459"/>
                    <a:pt x="15627" y="31325"/>
                  </a:cubicBezTo>
                  <a:cubicBezTo>
                    <a:pt x="7592" y="29997"/>
                    <a:pt x="2136" y="22380"/>
                    <a:pt x="3465" y="14346"/>
                  </a:cubicBezTo>
                  <a:cubicBezTo>
                    <a:pt x="4659" y="7123"/>
                    <a:pt x="10934" y="1985"/>
                    <a:pt x="18027" y="1985"/>
                  </a:cubicBezTo>
                  <a:cubicBezTo>
                    <a:pt x="18824" y="1985"/>
                    <a:pt x="19632" y="2050"/>
                    <a:pt x="20444" y="2184"/>
                  </a:cubicBezTo>
                  <a:cubicBezTo>
                    <a:pt x="26015" y="3106"/>
                    <a:pt x="30505" y="7034"/>
                    <a:pt x="32162" y="12437"/>
                  </a:cubicBezTo>
                  <a:cubicBezTo>
                    <a:pt x="32197" y="12551"/>
                    <a:pt x="32254" y="12658"/>
                    <a:pt x="32328" y="12752"/>
                  </a:cubicBezTo>
                  <a:cubicBezTo>
                    <a:pt x="32632" y="12231"/>
                    <a:pt x="33000" y="11368"/>
                    <a:pt x="33348" y="9972"/>
                  </a:cubicBezTo>
                  <a:cubicBezTo>
                    <a:pt x="31079" y="4828"/>
                    <a:pt x="26417" y="1162"/>
                    <a:pt x="20768" y="227"/>
                  </a:cubicBezTo>
                  <a:cubicBezTo>
                    <a:pt x="19847" y="74"/>
                    <a:pt x="18931" y="1"/>
                    <a:pt x="180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39"/>
            <p:cNvSpPr/>
            <p:nvPr/>
          </p:nvSpPr>
          <p:spPr>
            <a:xfrm>
              <a:off x="4326550" y="1227500"/>
              <a:ext cx="43775" cy="50800"/>
            </a:xfrm>
            <a:custGeom>
              <a:avLst/>
              <a:gdLst/>
              <a:ahLst/>
              <a:cxnLst/>
              <a:rect l="l" t="t" r="r" b="b"/>
              <a:pathLst>
                <a:path w="1751" h="2032" extrusionOk="0">
                  <a:moveTo>
                    <a:pt x="343" y="1"/>
                  </a:moveTo>
                  <a:cubicBezTo>
                    <a:pt x="282" y="1"/>
                    <a:pt x="221" y="19"/>
                    <a:pt x="168" y="57"/>
                  </a:cubicBezTo>
                  <a:cubicBezTo>
                    <a:pt x="33" y="153"/>
                    <a:pt x="0" y="341"/>
                    <a:pt x="95" y="476"/>
                  </a:cubicBezTo>
                  <a:lnTo>
                    <a:pt x="1113" y="1905"/>
                  </a:lnTo>
                  <a:cubicBezTo>
                    <a:pt x="1171" y="1984"/>
                    <a:pt x="1263" y="2031"/>
                    <a:pt x="1361" y="2031"/>
                  </a:cubicBezTo>
                  <a:cubicBezTo>
                    <a:pt x="1607" y="2031"/>
                    <a:pt x="1750" y="1754"/>
                    <a:pt x="1607" y="1553"/>
                  </a:cubicBezTo>
                  <a:lnTo>
                    <a:pt x="589" y="125"/>
                  </a:lnTo>
                  <a:cubicBezTo>
                    <a:pt x="529" y="44"/>
                    <a:pt x="437" y="1"/>
                    <a:pt x="34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39"/>
            <p:cNvSpPr/>
            <p:nvPr/>
          </p:nvSpPr>
          <p:spPr>
            <a:xfrm>
              <a:off x="1089175" y="2557725"/>
              <a:ext cx="2847675" cy="2684500"/>
            </a:xfrm>
            <a:custGeom>
              <a:avLst/>
              <a:gdLst/>
              <a:ahLst/>
              <a:cxnLst/>
              <a:rect l="l" t="t" r="r" b="b"/>
              <a:pathLst>
                <a:path w="113907" h="107380" extrusionOk="0">
                  <a:moveTo>
                    <a:pt x="34572" y="0"/>
                  </a:moveTo>
                  <a:lnTo>
                    <a:pt x="1" y="41864"/>
                  </a:lnTo>
                  <a:lnTo>
                    <a:pt x="79335" y="107379"/>
                  </a:lnTo>
                  <a:lnTo>
                    <a:pt x="113907" y="65515"/>
                  </a:lnTo>
                  <a:lnTo>
                    <a:pt x="345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39"/>
            <p:cNvSpPr/>
            <p:nvPr/>
          </p:nvSpPr>
          <p:spPr>
            <a:xfrm>
              <a:off x="1080425" y="2550050"/>
              <a:ext cx="2864625" cy="2699725"/>
            </a:xfrm>
            <a:custGeom>
              <a:avLst/>
              <a:gdLst/>
              <a:ahLst/>
              <a:cxnLst/>
              <a:rect l="l" t="t" r="r" b="b"/>
              <a:pathLst>
                <a:path w="114585" h="107989" extrusionOk="0">
                  <a:moveTo>
                    <a:pt x="34956" y="729"/>
                  </a:moveTo>
                  <a:lnTo>
                    <a:pt x="113819" y="65865"/>
                  </a:lnTo>
                  <a:lnTo>
                    <a:pt x="79631" y="107259"/>
                  </a:lnTo>
                  <a:lnTo>
                    <a:pt x="768" y="42125"/>
                  </a:lnTo>
                  <a:lnTo>
                    <a:pt x="34956" y="729"/>
                  </a:lnTo>
                  <a:close/>
                  <a:moveTo>
                    <a:pt x="34911" y="0"/>
                  </a:moveTo>
                  <a:cubicBezTo>
                    <a:pt x="34903" y="0"/>
                    <a:pt x="34894" y="1"/>
                    <a:pt x="34886" y="1"/>
                  </a:cubicBezTo>
                  <a:cubicBezTo>
                    <a:pt x="34805" y="9"/>
                    <a:pt x="34732" y="48"/>
                    <a:pt x="34681" y="111"/>
                  </a:cubicBezTo>
                  <a:lnTo>
                    <a:pt x="106" y="41972"/>
                  </a:lnTo>
                  <a:cubicBezTo>
                    <a:pt x="1" y="42101"/>
                    <a:pt x="19" y="42293"/>
                    <a:pt x="148" y="42399"/>
                  </a:cubicBezTo>
                  <a:lnTo>
                    <a:pt x="79478" y="107919"/>
                  </a:lnTo>
                  <a:cubicBezTo>
                    <a:pt x="79533" y="107964"/>
                    <a:pt x="79601" y="107988"/>
                    <a:pt x="79671" y="107988"/>
                  </a:cubicBezTo>
                  <a:cubicBezTo>
                    <a:pt x="79681" y="107988"/>
                    <a:pt x="79691" y="107988"/>
                    <a:pt x="79700" y="107987"/>
                  </a:cubicBezTo>
                  <a:cubicBezTo>
                    <a:pt x="79780" y="107981"/>
                    <a:pt x="79853" y="107940"/>
                    <a:pt x="79905" y="107879"/>
                  </a:cubicBezTo>
                  <a:lnTo>
                    <a:pt x="114480" y="66016"/>
                  </a:lnTo>
                  <a:cubicBezTo>
                    <a:pt x="114585" y="65887"/>
                    <a:pt x="114567" y="65696"/>
                    <a:pt x="114438" y="65590"/>
                  </a:cubicBezTo>
                  <a:lnTo>
                    <a:pt x="35107" y="69"/>
                  </a:lnTo>
                  <a:cubicBezTo>
                    <a:pt x="35051" y="25"/>
                    <a:pt x="34982" y="0"/>
                    <a:pt x="349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39"/>
            <p:cNvSpPr/>
            <p:nvPr/>
          </p:nvSpPr>
          <p:spPr>
            <a:xfrm>
              <a:off x="1334525" y="2787450"/>
              <a:ext cx="2353700" cy="2207400"/>
            </a:xfrm>
            <a:custGeom>
              <a:avLst/>
              <a:gdLst/>
              <a:ahLst/>
              <a:cxnLst/>
              <a:rect l="l" t="t" r="r" b="b"/>
              <a:pathLst>
                <a:path w="94148" h="88296" extrusionOk="0">
                  <a:moveTo>
                    <a:pt x="29039" y="0"/>
                  </a:moveTo>
                  <a:cubicBezTo>
                    <a:pt x="27913" y="1364"/>
                    <a:pt x="26285" y="2068"/>
                    <a:pt x="24645" y="2068"/>
                  </a:cubicBezTo>
                  <a:cubicBezTo>
                    <a:pt x="23722" y="2068"/>
                    <a:pt x="22795" y="1845"/>
                    <a:pt x="21951" y="1391"/>
                  </a:cubicBezTo>
                  <a:lnTo>
                    <a:pt x="253" y="27660"/>
                  </a:lnTo>
                  <a:cubicBezTo>
                    <a:pt x="1936" y="29725"/>
                    <a:pt x="1987" y="32754"/>
                    <a:pt x="227" y="34884"/>
                  </a:cubicBezTo>
                  <a:cubicBezTo>
                    <a:pt x="155" y="34971"/>
                    <a:pt x="76" y="35051"/>
                    <a:pt x="1" y="35132"/>
                  </a:cubicBezTo>
                  <a:lnTo>
                    <a:pt x="64370" y="88296"/>
                  </a:lnTo>
                  <a:cubicBezTo>
                    <a:pt x="64436" y="88206"/>
                    <a:pt x="64499" y="88115"/>
                    <a:pt x="64570" y="88027"/>
                  </a:cubicBezTo>
                  <a:cubicBezTo>
                    <a:pt x="65697" y="86663"/>
                    <a:pt x="67326" y="85958"/>
                    <a:pt x="68968" y="85958"/>
                  </a:cubicBezTo>
                  <a:cubicBezTo>
                    <a:pt x="70245" y="85958"/>
                    <a:pt x="71530" y="86385"/>
                    <a:pt x="72592" y="87262"/>
                  </a:cubicBezTo>
                  <a:lnTo>
                    <a:pt x="94147" y="61163"/>
                  </a:lnTo>
                  <a:cubicBezTo>
                    <a:pt x="91721" y="59159"/>
                    <a:pt x="91379" y="55568"/>
                    <a:pt x="93382" y="53142"/>
                  </a:cubicBezTo>
                  <a:lnTo>
                    <a:pt x="290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39"/>
            <p:cNvSpPr/>
            <p:nvPr/>
          </p:nvSpPr>
          <p:spPr>
            <a:xfrm>
              <a:off x="1326025" y="2779850"/>
              <a:ext cx="2370700" cy="2222575"/>
            </a:xfrm>
            <a:custGeom>
              <a:avLst/>
              <a:gdLst/>
              <a:ahLst/>
              <a:cxnLst/>
              <a:rect l="l" t="t" r="r" b="b"/>
              <a:pathLst>
                <a:path w="94828" h="88903" extrusionOk="0">
                  <a:moveTo>
                    <a:pt x="29414" y="725"/>
                  </a:moveTo>
                  <a:lnTo>
                    <a:pt x="93302" y="53492"/>
                  </a:lnTo>
                  <a:cubicBezTo>
                    <a:pt x="92410" y="54686"/>
                    <a:pt x="92000" y="56150"/>
                    <a:pt x="92142" y="57643"/>
                  </a:cubicBezTo>
                  <a:cubicBezTo>
                    <a:pt x="92285" y="59138"/>
                    <a:pt x="92964" y="60497"/>
                    <a:pt x="94065" y="61502"/>
                  </a:cubicBezTo>
                  <a:lnTo>
                    <a:pt x="72887" y="87145"/>
                  </a:lnTo>
                  <a:cubicBezTo>
                    <a:pt x="71845" y="86368"/>
                    <a:pt x="70600" y="85959"/>
                    <a:pt x="69308" y="85959"/>
                  </a:cubicBezTo>
                  <a:cubicBezTo>
                    <a:pt x="69118" y="85959"/>
                    <a:pt x="68926" y="85968"/>
                    <a:pt x="68734" y="85986"/>
                  </a:cubicBezTo>
                  <a:cubicBezTo>
                    <a:pt x="67149" y="86132"/>
                    <a:pt x="65688" y="86907"/>
                    <a:pt x="64677" y="88137"/>
                  </a:cubicBezTo>
                  <a:cubicBezTo>
                    <a:pt x="64669" y="88146"/>
                    <a:pt x="64663" y="88154"/>
                    <a:pt x="64656" y="88163"/>
                  </a:cubicBezTo>
                  <a:lnTo>
                    <a:pt x="780" y="35406"/>
                  </a:lnTo>
                  <a:cubicBezTo>
                    <a:pt x="788" y="35398"/>
                    <a:pt x="794" y="35389"/>
                    <a:pt x="801" y="35381"/>
                  </a:cubicBezTo>
                  <a:cubicBezTo>
                    <a:pt x="2564" y="33246"/>
                    <a:pt x="2626" y="30168"/>
                    <a:pt x="983" y="27971"/>
                  </a:cubicBezTo>
                  <a:lnTo>
                    <a:pt x="22370" y="2075"/>
                  </a:lnTo>
                  <a:cubicBezTo>
                    <a:pt x="23201" y="2478"/>
                    <a:pt x="24092" y="2674"/>
                    <a:pt x="24977" y="2674"/>
                  </a:cubicBezTo>
                  <a:cubicBezTo>
                    <a:pt x="26626" y="2674"/>
                    <a:pt x="28252" y="1995"/>
                    <a:pt x="29414" y="725"/>
                  </a:cubicBezTo>
                  <a:close/>
                  <a:moveTo>
                    <a:pt x="29379" y="0"/>
                  </a:moveTo>
                  <a:cubicBezTo>
                    <a:pt x="29292" y="0"/>
                    <a:pt x="29205" y="38"/>
                    <a:pt x="29145" y="111"/>
                  </a:cubicBezTo>
                  <a:cubicBezTo>
                    <a:pt x="28092" y="1385"/>
                    <a:pt x="26546" y="2068"/>
                    <a:pt x="24976" y="2068"/>
                  </a:cubicBezTo>
                  <a:cubicBezTo>
                    <a:pt x="24110" y="2068"/>
                    <a:pt x="23236" y="1860"/>
                    <a:pt x="22434" y="1428"/>
                  </a:cubicBezTo>
                  <a:cubicBezTo>
                    <a:pt x="22389" y="1404"/>
                    <a:pt x="22340" y="1392"/>
                    <a:pt x="22291" y="1392"/>
                  </a:cubicBezTo>
                  <a:cubicBezTo>
                    <a:pt x="22204" y="1392"/>
                    <a:pt x="22117" y="1431"/>
                    <a:pt x="22058" y="1502"/>
                  </a:cubicBezTo>
                  <a:lnTo>
                    <a:pt x="360" y="27773"/>
                  </a:lnTo>
                  <a:cubicBezTo>
                    <a:pt x="268" y="27885"/>
                    <a:pt x="268" y="28046"/>
                    <a:pt x="359" y="28158"/>
                  </a:cubicBezTo>
                  <a:cubicBezTo>
                    <a:pt x="1978" y="30143"/>
                    <a:pt x="1967" y="33019"/>
                    <a:pt x="333" y="34997"/>
                  </a:cubicBezTo>
                  <a:cubicBezTo>
                    <a:pt x="285" y="35055"/>
                    <a:pt x="233" y="35110"/>
                    <a:pt x="181" y="35165"/>
                  </a:cubicBezTo>
                  <a:lnTo>
                    <a:pt x="119" y="35230"/>
                  </a:lnTo>
                  <a:cubicBezTo>
                    <a:pt x="1" y="35357"/>
                    <a:pt x="14" y="35558"/>
                    <a:pt x="148" y="35670"/>
                  </a:cubicBezTo>
                  <a:lnTo>
                    <a:pt x="64517" y="88833"/>
                  </a:lnTo>
                  <a:cubicBezTo>
                    <a:pt x="64572" y="88878"/>
                    <a:pt x="64639" y="88903"/>
                    <a:pt x="64710" y="88903"/>
                  </a:cubicBezTo>
                  <a:cubicBezTo>
                    <a:pt x="64723" y="88903"/>
                    <a:pt x="64736" y="88902"/>
                    <a:pt x="64747" y="88900"/>
                  </a:cubicBezTo>
                  <a:cubicBezTo>
                    <a:pt x="64831" y="88890"/>
                    <a:pt x="64905" y="88846"/>
                    <a:pt x="64954" y="88779"/>
                  </a:cubicBezTo>
                  <a:lnTo>
                    <a:pt x="65007" y="88706"/>
                  </a:lnTo>
                  <a:cubicBezTo>
                    <a:pt x="65051" y="88645"/>
                    <a:pt x="65095" y="88583"/>
                    <a:pt x="65145" y="88523"/>
                  </a:cubicBezTo>
                  <a:cubicBezTo>
                    <a:pt x="66055" y="87420"/>
                    <a:pt x="67368" y="86724"/>
                    <a:pt x="68791" y="86588"/>
                  </a:cubicBezTo>
                  <a:cubicBezTo>
                    <a:pt x="68961" y="86571"/>
                    <a:pt x="69132" y="86563"/>
                    <a:pt x="69302" y="86563"/>
                  </a:cubicBezTo>
                  <a:cubicBezTo>
                    <a:pt x="70551" y="86563"/>
                    <a:pt x="71767" y="86997"/>
                    <a:pt x="72738" y="87800"/>
                  </a:cubicBezTo>
                  <a:cubicBezTo>
                    <a:pt x="72793" y="87845"/>
                    <a:pt x="72861" y="87869"/>
                    <a:pt x="72931" y="87869"/>
                  </a:cubicBezTo>
                  <a:cubicBezTo>
                    <a:pt x="72941" y="87869"/>
                    <a:pt x="72951" y="87869"/>
                    <a:pt x="72961" y="87868"/>
                  </a:cubicBezTo>
                  <a:cubicBezTo>
                    <a:pt x="73040" y="87860"/>
                    <a:pt x="73114" y="87821"/>
                    <a:pt x="73165" y="87760"/>
                  </a:cubicBezTo>
                  <a:lnTo>
                    <a:pt x="94720" y="61659"/>
                  </a:lnTo>
                  <a:cubicBezTo>
                    <a:pt x="94827" y="61531"/>
                    <a:pt x="94809" y="61339"/>
                    <a:pt x="94680" y="61234"/>
                  </a:cubicBezTo>
                  <a:cubicBezTo>
                    <a:pt x="93577" y="60322"/>
                    <a:pt x="92882" y="59011"/>
                    <a:pt x="92745" y="57586"/>
                  </a:cubicBezTo>
                  <a:cubicBezTo>
                    <a:pt x="92609" y="56161"/>
                    <a:pt x="93044" y="54742"/>
                    <a:pt x="93956" y="53639"/>
                  </a:cubicBezTo>
                  <a:cubicBezTo>
                    <a:pt x="94063" y="53510"/>
                    <a:pt x="94045" y="53318"/>
                    <a:pt x="93916" y="53212"/>
                  </a:cubicBezTo>
                  <a:lnTo>
                    <a:pt x="29572" y="70"/>
                  </a:lnTo>
                  <a:cubicBezTo>
                    <a:pt x="29515" y="23"/>
                    <a:pt x="29447" y="0"/>
                    <a:pt x="293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39"/>
            <p:cNvSpPr/>
            <p:nvPr/>
          </p:nvSpPr>
          <p:spPr>
            <a:xfrm>
              <a:off x="2027825" y="3702725"/>
              <a:ext cx="811500" cy="635825"/>
            </a:xfrm>
            <a:custGeom>
              <a:avLst/>
              <a:gdLst/>
              <a:ahLst/>
              <a:cxnLst/>
              <a:rect l="l" t="t" r="r" b="b"/>
              <a:pathLst>
                <a:path w="32460" h="25433" extrusionOk="0">
                  <a:moveTo>
                    <a:pt x="3322" y="0"/>
                  </a:moveTo>
                  <a:cubicBezTo>
                    <a:pt x="3199" y="0"/>
                    <a:pt x="3083" y="75"/>
                    <a:pt x="3038" y="197"/>
                  </a:cubicBezTo>
                  <a:cubicBezTo>
                    <a:pt x="1" y="7659"/>
                    <a:pt x="2136" y="16123"/>
                    <a:pt x="8354" y="21258"/>
                  </a:cubicBezTo>
                  <a:cubicBezTo>
                    <a:pt x="11730" y="24046"/>
                    <a:pt x="15888" y="25432"/>
                    <a:pt x="20039" y="25432"/>
                  </a:cubicBezTo>
                  <a:cubicBezTo>
                    <a:pt x="24460" y="25432"/>
                    <a:pt x="28872" y="23862"/>
                    <a:pt x="32326" y="20740"/>
                  </a:cubicBezTo>
                  <a:cubicBezTo>
                    <a:pt x="32449" y="20627"/>
                    <a:pt x="32460" y="20435"/>
                    <a:pt x="32347" y="20312"/>
                  </a:cubicBezTo>
                  <a:cubicBezTo>
                    <a:pt x="32287" y="20245"/>
                    <a:pt x="32205" y="20211"/>
                    <a:pt x="32122" y="20211"/>
                  </a:cubicBezTo>
                  <a:cubicBezTo>
                    <a:pt x="32050" y="20211"/>
                    <a:pt x="31977" y="20237"/>
                    <a:pt x="31919" y="20289"/>
                  </a:cubicBezTo>
                  <a:cubicBezTo>
                    <a:pt x="28581" y="23308"/>
                    <a:pt x="24313" y="24827"/>
                    <a:pt x="20039" y="24827"/>
                  </a:cubicBezTo>
                  <a:cubicBezTo>
                    <a:pt x="16025" y="24827"/>
                    <a:pt x="12004" y="23487"/>
                    <a:pt x="8739" y="20791"/>
                  </a:cubicBezTo>
                  <a:cubicBezTo>
                    <a:pt x="2728" y="15825"/>
                    <a:pt x="661" y="7640"/>
                    <a:pt x="3599" y="425"/>
                  </a:cubicBezTo>
                  <a:cubicBezTo>
                    <a:pt x="3668" y="268"/>
                    <a:pt x="3594" y="87"/>
                    <a:pt x="3436" y="22"/>
                  </a:cubicBezTo>
                  <a:cubicBezTo>
                    <a:pt x="3399" y="7"/>
                    <a:pt x="3360" y="0"/>
                    <a:pt x="332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39"/>
            <p:cNvSpPr/>
            <p:nvPr/>
          </p:nvSpPr>
          <p:spPr>
            <a:xfrm>
              <a:off x="2158525" y="3472850"/>
              <a:ext cx="170225" cy="143975"/>
            </a:xfrm>
            <a:custGeom>
              <a:avLst/>
              <a:gdLst/>
              <a:ahLst/>
              <a:cxnLst/>
              <a:rect l="l" t="t" r="r" b="b"/>
              <a:pathLst>
                <a:path w="6809" h="5759" extrusionOk="0">
                  <a:moveTo>
                    <a:pt x="6462" y="1"/>
                  </a:moveTo>
                  <a:cubicBezTo>
                    <a:pt x="6415" y="1"/>
                    <a:pt x="6367" y="12"/>
                    <a:pt x="6323" y="35"/>
                  </a:cubicBezTo>
                  <a:cubicBezTo>
                    <a:pt x="4145" y="1170"/>
                    <a:pt x="2240" y="2714"/>
                    <a:pt x="663" y="4624"/>
                  </a:cubicBezTo>
                  <a:cubicBezTo>
                    <a:pt x="487" y="4838"/>
                    <a:pt x="315" y="5054"/>
                    <a:pt x="150" y="5274"/>
                  </a:cubicBezTo>
                  <a:cubicBezTo>
                    <a:pt x="0" y="5473"/>
                    <a:pt x="142" y="5758"/>
                    <a:pt x="392" y="5758"/>
                  </a:cubicBezTo>
                  <a:cubicBezTo>
                    <a:pt x="487" y="5758"/>
                    <a:pt x="577" y="5714"/>
                    <a:pt x="634" y="5638"/>
                  </a:cubicBezTo>
                  <a:cubicBezTo>
                    <a:pt x="794" y="5426"/>
                    <a:pt x="960" y="5217"/>
                    <a:pt x="1130" y="5009"/>
                  </a:cubicBezTo>
                  <a:cubicBezTo>
                    <a:pt x="2655" y="3163"/>
                    <a:pt x="4497" y="1670"/>
                    <a:pt x="6603" y="573"/>
                  </a:cubicBezTo>
                  <a:cubicBezTo>
                    <a:pt x="6751" y="496"/>
                    <a:pt x="6808" y="312"/>
                    <a:pt x="6732" y="164"/>
                  </a:cubicBezTo>
                  <a:cubicBezTo>
                    <a:pt x="6677" y="60"/>
                    <a:pt x="6571" y="1"/>
                    <a:pt x="646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39"/>
            <p:cNvSpPr/>
            <p:nvPr/>
          </p:nvSpPr>
          <p:spPr>
            <a:xfrm>
              <a:off x="2371800" y="3421450"/>
              <a:ext cx="660850" cy="655850"/>
            </a:xfrm>
            <a:custGeom>
              <a:avLst/>
              <a:gdLst/>
              <a:ahLst/>
              <a:cxnLst/>
              <a:rect l="l" t="t" r="r" b="b"/>
              <a:pathLst>
                <a:path w="26434" h="26234" extrusionOk="0">
                  <a:moveTo>
                    <a:pt x="6321" y="1"/>
                  </a:moveTo>
                  <a:cubicBezTo>
                    <a:pt x="4289" y="1"/>
                    <a:pt x="2236" y="341"/>
                    <a:pt x="239" y="1035"/>
                  </a:cubicBezTo>
                  <a:cubicBezTo>
                    <a:pt x="82" y="1091"/>
                    <a:pt x="0" y="1263"/>
                    <a:pt x="55" y="1420"/>
                  </a:cubicBezTo>
                  <a:cubicBezTo>
                    <a:pt x="99" y="1545"/>
                    <a:pt x="216" y="1624"/>
                    <a:pt x="341" y="1624"/>
                  </a:cubicBezTo>
                  <a:cubicBezTo>
                    <a:pt x="373" y="1624"/>
                    <a:pt x="406" y="1618"/>
                    <a:pt x="438" y="1608"/>
                  </a:cubicBezTo>
                  <a:cubicBezTo>
                    <a:pt x="2370" y="936"/>
                    <a:pt x="4355" y="606"/>
                    <a:pt x="6321" y="606"/>
                  </a:cubicBezTo>
                  <a:cubicBezTo>
                    <a:pt x="10369" y="606"/>
                    <a:pt x="14333" y="2004"/>
                    <a:pt x="17577" y="4684"/>
                  </a:cubicBezTo>
                  <a:cubicBezTo>
                    <a:pt x="23789" y="9816"/>
                    <a:pt x="25768" y="18501"/>
                    <a:pt x="22389" y="25804"/>
                  </a:cubicBezTo>
                  <a:cubicBezTo>
                    <a:pt x="22297" y="26004"/>
                    <a:pt x="22442" y="26234"/>
                    <a:pt x="22662" y="26234"/>
                  </a:cubicBezTo>
                  <a:cubicBezTo>
                    <a:pt x="22662" y="26234"/>
                    <a:pt x="22663" y="26234"/>
                    <a:pt x="22664" y="26234"/>
                  </a:cubicBezTo>
                  <a:cubicBezTo>
                    <a:pt x="22665" y="26234"/>
                    <a:pt x="22666" y="26234"/>
                    <a:pt x="22667" y="26234"/>
                  </a:cubicBezTo>
                  <a:cubicBezTo>
                    <a:pt x="22784" y="26234"/>
                    <a:pt x="22889" y="26165"/>
                    <a:pt x="22938" y="26058"/>
                  </a:cubicBezTo>
                  <a:cubicBezTo>
                    <a:pt x="26434" y="18505"/>
                    <a:pt x="24388" y="9523"/>
                    <a:pt x="17963" y="4216"/>
                  </a:cubicBezTo>
                  <a:cubicBezTo>
                    <a:pt x="14607" y="1445"/>
                    <a:pt x="10508" y="1"/>
                    <a:pt x="632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39"/>
            <p:cNvSpPr/>
            <p:nvPr/>
          </p:nvSpPr>
          <p:spPr>
            <a:xfrm>
              <a:off x="2115450" y="3467225"/>
              <a:ext cx="826625" cy="826625"/>
            </a:xfrm>
            <a:custGeom>
              <a:avLst/>
              <a:gdLst/>
              <a:ahLst/>
              <a:cxnLst/>
              <a:rect l="l" t="t" r="r" b="b"/>
              <a:pathLst>
                <a:path w="33065" h="33065" extrusionOk="0">
                  <a:moveTo>
                    <a:pt x="16533" y="1"/>
                  </a:moveTo>
                  <a:cubicBezTo>
                    <a:pt x="12148" y="1"/>
                    <a:pt x="7943" y="1742"/>
                    <a:pt x="4842" y="4842"/>
                  </a:cubicBezTo>
                  <a:cubicBezTo>
                    <a:pt x="1743" y="7942"/>
                    <a:pt x="0" y="12147"/>
                    <a:pt x="0" y="16532"/>
                  </a:cubicBezTo>
                  <a:cubicBezTo>
                    <a:pt x="0" y="20916"/>
                    <a:pt x="1743" y="25121"/>
                    <a:pt x="4842" y="28222"/>
                  </a:cubicBezTo>
                  <a:cubicBezTo>
                    <a:pt x="7943" y="31322"/>
                    <a:pt x="12148" y="33064"/>
                    <a:pt x="16533" y="33064"/>
                  </a:cubicBezTo>
                  <a:cubicBezTo>
                    <a:pt x="20917" y="33064"/>
                    <a:pt x="25122" y="31322"/>
                    <a:pt x="28222" y="28222"/>
                  </a:cubicBezTo>
                  <a:cubicBezTo>
                    <a:pt x="31322" y="25121"/>
                    <a:pt x="33065" y="20916"/>
                    <a:pt x="33065" y="16532"/>
                  </a:cubicBezTo>
                  <a:cubicBezTo>
                    <a:pt x="33065" y="12147"/>
                    <a:pt x="31322" y="7942"/>
                    <a:pt x="28222" y="4842"/>
                  </a:cubicBezTo>
                  <a:cubicBezTo>
                    <a:pt x="25122" y="1742"/>
                    <a:pt x="20917" y="1"/>
                    <a:pt x="1653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39"/>
            <p:cNvSpPr/>
            <p:nvPr/>
          </p:nvSpPr>
          <p:spPr>
            <a:xfrm>
              <a:off x="2270700" y="3606375"/>
              <a:ext cx="470450" cy="543075"/>
            </a:xfrm>
            <a:custGeom>
              <a:avLst/>
              <a:gdLst/>
              <a:ahLst/>
              <a:cxnLst/>
              <a:rect l="l" t="t" r="r" b="b"/>
              <a:pathLst>
                <a:path w="18818" h="21723" extrusionOk="0">
                  <a:moveTo>
                    <a:pt x="17553" y="0"/>
                  </a:moveTo>
                  <a:cubicBezTo>
                    <a:pt x="17543" y="0"/>
                    <a:pt x="17532" y="0"/>
                    <a:pt x="17521" y="1"/>
                  </a:cubicBezTo>
                  <a:cubicBezTo>
                    <a:pt x="17197" y="7"/>
                    <a:pt x="16909" y="161"/>
                    <a:pt x="16662" y="462"/>
                  </a:cubicBezTo>
                  <a:lnTo>
                    <a:pt x="14380" y="3224"/>
                  </a:lnTo>
                  <a:lnTo>
                    <a:pt x="14380" y="3224"/>
                  </a:lnTo>
                  <a:cubicBezTo>
                    <a:pt x="13065" y="2252"/>
                    <a:pt x="11770" y="1686"/>
                    <a:pt x="10496" y="1525"/>
                  </a:cubicBezTo>
                  <a:cubicBezTo>
                    <a:pt x="10256" y="1496"/>
                    <a:pt x="10022" y="1481"/>
                    <a:pt x="9795" y="1481"/>
                  </a:cubicBezTo>
                  <a:cubicBezTo>
                    <a:pt x="8412" y="1481"/>
                    <a:pt x="7264" y="2035"/>
                    <a:pt x="6348" y="3143"/>
                  </a:cubicBezTo>
                  <a:cubicBezTo>
                    <a:pt x="5910" y="3673"/>
                    <a:pt x="5597" y="4193"/>
                    <a:pt x="5409" y="4699"/>
                  </a:cubicBezTo>
                  <a:cubicBezTo>
                    <a:pt x="5222" y="5206"/>
                    <a:pt x="5126" y="5685"/>
                    <a:pt x="5125" y="6137"/>
                  </a:cubicBezTo>
                  <a:cubicBezTo>
                    <a:pt x="5123" y="6590"/>
                    <a:pt x="5241" y="7103"/>
                    <a:pt x="5479" y="7680"/>
                  </a:cubicBezTo>
                  <a:cubicBezTo>
                    <a:pt x="5706" y="8231"/>
                    <a:pt x="5973" y="8766"/>
                    <a:pt x="6279" y="9278"/>
                  </a:cubicBezTo>
                  <a:cubicBezTo>
                    <a:pt x="6575" y="9766"/>
                    <a:pt x="6986" y="10393"/>
                    <a:pt x="7516" y="11157"/>
                  </a:cubicBezTo>
                  <a:lnTo>
                    <a:pt x="8940" y="13160"/>
                  </a:lnTo>
                  <a:cubicBezTo>
                    <a:pt x="9342" y="13700"/>
                    <a:pt x="9591" y="14191"/>
                    <a:pt x="9686" y="14634"/>
                  </a:cubicBezTo>
                  <a:cubicBezTo>
                    <a:pt x="9781" y="15077"/>
                    <a:pt x="9734" y="15414"/>
                    <a:pt x="9544" y="15643"/>
                  </a:cubicBezTo>
                  <a:cubicBezTo>
                    <a:pt x="9303" y="15936"/>
                    <a:pt x="9011" y="16101"/>
                    <a:pt x="8669" y="16137"/>
                  </a:cubicBezTo>
                  <a:cubicBezTo>
                    <a:pt x="8604" y="16144"/>
                    <a:pt x="8539" y="16147"/>
                    <a:pt x="8474" y="16147"/>
                  </a:cubicBezTo>
                  <a:cubicBezTo>
                    <a:pt x="8197" y="16147"/>
                    <a:pt x="7925" y="16084"/>
                    <a:pt x="7655" y="15957"/>
                  </a:cubicBezTo>
                  <a:cubicBezTo>
                    <a:pt x="7303" y="15791"/>
                    <a:pt x="6963" y="15597"/>
                    <a:pt x="6641" y="15376"/>
                  </a:cubicBezTo>
                  <a:cubicBezTo>
                    <a:pt x="6297" y="15145"/>
                    <a:pt x="6002" y="14897"/>
                    <a:pt x="5758" y="14635"/>
                  </a:cubicBezTo>
                  <a:cubicBezTo>
                    <a:pt x="5382" y="14297"/>
                    <a:pt x="5042" y="13921"/>
                    <a:pt x="4746" y="13509"/>
                  </a:cubicBezTo>
                  <a:cubicBezTo>
                    <a:pt x="4454" y="13105"/>
                    <a:pt x="4247" y="12775"/>
                    <a:pt x="4126" y="12518"/>
                  </a:cubicBezTo>
                  <a:cubicBezTo>
                    <a:pt x="4004" y="12261"/>
                    <a:pt x="3868" y="11948"/>
                    <a:pt x="3719" y="11579"/>
                  </a:cubicBezTo>
                  <a:cubicBezTo>
                    <a:pt x="3569" y="11210"/>
                    <a:pt x="3475" y="10988"/>
                    <a:pt x="3435" y="10910"/>
                  </a:cubicBezTo>
                  <a:cubicBezTo>
                    <a:pt x="3239" y="10480"/>
                    <a:pt x="2992" y="10165"/>
                    <a:pt x="2691" y="9960"/>
                  </a:cubicBezTo>
                  <a:cubicBezTo>
                    <a:pt x="2444" y="9794"/>
                    <a:pt x="2183" y="9710"/>
                    <a:pt x="1909" y="9710"/>
                  </a:cubicBezTo>
                  <a:cubicBezTo>
                    <a:pt x="1849" y="9710"/>
                    <a:pt x="1789" y="9714"/>
                    <a:pt x="1728" y="9722"/>
                  </a:cubicBezTo>
                  <a:cubicBezTo>
                    <a:pt x="1395" y="9764"/>
                    <a:pt x="1076" y="9877"/>
                    <a:pt x="794" y="10055"/>
                  </a:cubicBezTo>
                  <a:cubicBezTo>
                    <a:pt x="514" y="10232"/>
                    <a:pt x="304" y="10486"/>
                    <a:pt x="163" y="10819"/>
                  </a:cubicBezTo>
                  <a:cubicBezTo>
                    <a:pt x="24" y="11151"/>
                    <a:pt x="1" y="11504"/>
                    <a:pt x="93" y="11877"/>
                  </a:cubicBezTo>
                  <a:cubicBezTo>
                    <a:pt x="642" y="13851"/>
                    <a:pt x="1708" y="15613"/>
                    <a:pt x="3291" y="17163"/>
                  </a:cubicBezTo>
                  <a:lnTo>
                    <a:pt x="3291" y="17163"/>
                  </a:lnTo>
                  <a:lnTo>
                    <a:pt x="1161" y="19742"/>
                  </a:lnTo>
                  <a:cubicBezTo>
                    <a:pt x="833" y="20139"/>
                    <a:pt x="756" y="20541"/>
                    <a:pt x="933" y="20949"/>
                  </a:cubicBezTo>
                  <a:cubicBezTo>
                    <a:pt x="1110" y="21355"/>
                    <a:pt x="1421" y="21605"/>
                    <a:pt x="1867" y="21696"/>
                  </a:cubicBezTo>
                  <a:cubicBezTo>
                    <a:pt x="1953" y="21714"/>
                    <a:pt x="2037" y="21723"/>
                    <a:pt x="2118" y="21723"/>
                  </a:cubicBezTo>
                  <a:cubicBezTo>
                    <a:pt x="2456" y="21723"/>
                    <a:pt x="2751" y="21570"/>
                    <a:pt x="3005" y="21264"/>
                  </a:cubicBezTo>
                  <a:lnTo>
                    <a:pt x="5126" y="18695"/>
                  </a:lnTo>
                  <a:lnTo>
                    <a:pt x="5126" y="18695"/>
                  </a:lnTo>
                  <a:cubicBezTo>
                    <a:pt x="5797" y="19157"/>
                    <a:pt x="6477" y="19515"/>
                    <a:pt x="7163" y="19769"/>
                  </a:cubicBezTo>
                  <a:cubicBezTo>
                    <a:pt x="7868" y="20028"/>
                    <a:pt x="8564" y="20158"/>
                    <a:pt x="9250" y="20158"/>
                  </a:cubicBezTo>
                  <a:cubicBezTo>
                    <a:pt x="9674" y="20158"/>
                    <a:pt x="10094" y="20109"/>
                    <a:pt x="10510" y="20010"/>
                  </a:cubicBezTo>
                  <a:cubicBezTo>
                    <a:pt x="11601" y="19752"/>
                    <a:pt x="12543" y="19124"/>
                    <a:pt x="13336" y="18128"/>
                  </a:cubicBezTo>
                  <a:cubicBezTo>
                    <a:pt x="13831" y="17511"/>
                    <a:pt x="14162" y="16895"/>
                    <a:pt x="14327" y="16280"/>
                  </a:cubicBezTo>
                  <a:cubicBezTo>
                    <a:pt x="14492" y="15666"/>
                    <a:pt x="14499" y="15035"/>
                    <a:pt x="14348" y="14391"/>
                  </a:cubicBezTo>
                  <a:cubicBezTo>
                    <a:pt x="14192" y="13732"/>
                    <a:pt x="13947" y="13097"/>
                    <a:pt x="13619" y="12505"/>
                  </a:cubicBezTo>
                  <a:cubicBezTo>
                    <a:pt x="13284" y="11893"/>
                    <a:pt x="12825" y="11183"/>
                    <a:pt x="12243" y="10376"/>
                  </a:cubicBezTo>
                  <a:lnTo>
                    <a:pt x="10798" y="8425"/>
                  </a:lnTo>
                  <a:cubicBezTo>
                    <a:pt x="10362" y="7856"/>
                    <a:pt x="10099" y="7386"/>
                    <a:pt x="10010" y="7016"/>
                  </a:cubicBezTo>
                  <a:cubicBezTo>
                    <a:pt x="9921" y="6645"/>
                    <a:pt x="10009" y="6301"/>
                    <a:pt x="10272" y="5982"/>
                  </a:cubicBezTo>
                  <a:cubicBezTo>
                    <a:pt x="10440" y="5780"/>
                    <a:pt x="10667" y="5678"/>
                    <a:pt x="10953" y="5678"/>
                  </a:cubicBezTo>
                  <a:cubicBezTo>
                    <a:pt x="11042" y="5678"/>
                    <a:pt x="11136" y="5688"/>
                    <a:pt x="11235" y="5707"/>
                  </a:cubicBezTo>
                  <a:cubicBezTo>
                    <a:pt x="11659" y="5789"/>
                    <a:pt x="12056" y="5971"/>
                    <a:pt x="12424" y="6254"/>
                  </a:cubicBezTo>
                  <a:cubicBezTo>
                    <a:pt x="12793" y="6537"/>
                    <a:pt x="13130" y="6818"/>
                    <a:pt x="13434" y="7098"/>
                  </a:cubicBezTo>
                  <a:cubicBezTo>
                    <a:pt x="14270" y="7960"/>
                    <a:pt x="14996" y="8921"/>
                    <a:pt x="15601" y="9959"/>
                  </a:cubicBezTo>
                  <a:cubicBezTo>
                    <a:pt x="15851" y="10359"/>
                    <a:pt x="16140" y="10643"/>
                    <a:pt x="16469" y="10811"/>
                  </a:cubicBezTo>
                  <a:cubicBezTo>
                    <a:pt x="16667" y="10911"/>
                    <a:pt x="16863" y="10962"/>
                    <a:pt x="17059" y="10962"/>
                  </a:cubicBezTo>
                  <a:cubicBezTo>
                    <a:pt x="17189" y="10962"/>
                    <a:pt x="17319" y="10939"/>
                    <a:pt x="17449" y="10894"/>
                  </a:cubicBezTo>
                  <a:cubicBezTo>
                    <a:pt x="17762" y="10789"/>
                    <a:pt x="18049" y="10613"/>
                    <a:pt x="18286" y="10381"/>
                  </a:cubicBezTo>
                  <a:cubicBezTo>
                    <a:pt x="18520" y="10150"/>
                    <a:pt x="18670" y="9839"/>
                    <a:pt x="18734" y="9446"/>
                  </a:cubicBezTo>
                  <a:cubicBezTo>
                    <a:pt x="18799" y="9053"/>
                    <a:pt x="18734" y="8658"/>
                    <a:pt x="18541" y="8261"/>
                  </a:cubicBezTo>
                  <a:cubicBezTo>
                    <a:pt x="18298" y="7746"/>
                    <a:pt x="18087" y="7335"/>
                    <a:pt x="17911" y="7026"/>
                  </a:cubicBezTo>
                  <a:cubicBezTo>
                    <a:pt x="17735" y="6718"/>
                    <a:pt x="17451" y="6309"/>
                    <a:pt x="17060" y="5800"/>
                  </a:cubicBezTo>
                  <a:cubicBezTo>
                    <a:pt x="16784" y="5444"/>
                    <a:pt x="16487" y="5104"/>
                    <a:pt x="16171" y="4783"/>
                  </a:cubicBezTo>
                  <a:lnTo>
                    <a:pt x="16171" y="4783"/>
                  </a:lnTo>
                  <a:lnTo>
                    <a:pt x="18492" y="1972"/>
                  </a:lnTo>
                  <a:cubicBezTo>
                    <a:pt x="18726" y="1690"/>
                    <a:pt x="18817" y="1386"/>
                    <a:pt x="18765" y="1061"/>
                  </a:cubicBezTo>
                  <a:cubicBezTo>
                    <a:pt x="18714" y="736"/>
                    <a:pt x="18575" y="476"/>
                    <a:pt x="18350" y="282"/>
                  </a:cubicBezTo>
                  <a:cubicBezTo>
                    <a:pt x="18130" y="94"/>
                    <a:pt x="17865" y="0"/>
                    <a:pt x="175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39"/>
            <p:cNvSpPr/>
            <p:nvPr/>
          </p:nvSpPr>
          <p:spPr>
            <a:xfrm>
              <a:off x="2262950" y="3598725"/>
              <a:ext cx="486000" cy="558300"/>
            </a:xfrm>
            <a:custGeom>
              <a:avLst/>
              <a:gdLst/>
              <a:ahLst/>
              <a:cxnLst/>
              <a:rect l="l" t="t" r="r" b="b"/>
              <a:pathLst>
                <a:path w="19440" h="22332" extrusionOk="0">
                  <a:moveTo>
                    <a:pt x="17838" y="610"/>
                  </a:moveTo>
                  <a:cubicBezTo>
                    <a:pt x="18087" y="614"/>
                    <a:pt x="18292" y="674"/>
                    <a:pt x="18462" y="818"/>
                  </a:cubicBezTo>
                  <a:cubicBezTo>
                    <a:pt x="18634" y="965"/>
                    <a:pt x="18735" y="1161"/>
                    <a:pt x="18776" y="1415"/>
                  </a:cubicBezTo>
                  <a:cubicBezTo>
                    <a:pt x="18813" y="1653"/>
                    <a:pt x="18746" y="1872"/>
                    <a:pt x="18569" y="2087"/>
                  </a:cubicBezTo>
                  <a:lnTo>
                    <a:pt x="16458" y="4640"/>
                  </a:lnTo>
                  <a:cubicBezTo>
                    <a:pt x="16378" y="4564"/>
                    <a:pt x="16297" y="4488"/>
                    <a:pt x="16214" y="4413"/>
                  </a:cubicBezTo>
                  <a:cubicBezTo>
                    <a:pt x="15851" y="4073"/>
                    <a:pt x="15487" y="3761"/>
                    <a:pt x="15124" y="3480"/>
                  </a:cubicBezTo>
                  <a:lnTo>
                    <a:pt x="17205" y="962"/>
                  </a:lnTo>
                  <a:cubicBezTo>
                    <a:pt x="17397" y="730"/>
                    <a:pt x="17604" y="614"/>
                    <a:pt x="17838" y="610"/>
                  </a:cubicBezTo>
                  <a:close/>
                  <a:moveTo>
                    <a:pt x="14737" y="3948"/>
                  </a:moveTo>
                  <a:cubicBezTo>
                    <a:pt x="15091" y="4221"/>
                    <a:pt x="15447" y="4525"/>
                    <a:pt x="15804" y="4858"/>
                  </a:cubicBezTo>
                  <a:cubicBezTo>
                    <a:pt x="15895" y="4941"/>
                    <a:pt x="15985" y="5025"/>
                    <a:pt x="16071" y="5109"/>
                  </a:cubicBezTo>
                  <a:lnTo>
                    <a:pt x="16000" y="5194"/>
                  </a:lnTo>
                  <a:lnTo>
                    <a:pt x="14637" y="4069"/>
                  </a:lnTo>
                  <a:lnTo>
                    <a:pt x="14737" y="3948"/>
                  </a:lnTo>
                  <a:close/>
                  <a:moveTo>
                    <a:pt x="4250" y="17159"/>
                  </a:moveTo>
                  <a:lnTo>
                    <a:pt x="5627" y="18295"/>
                  </a:lnTo>
                  <a:lnTo>
                    <a:pt x="5383" y="18590"/>
                  </a:lnTo>
                  <a:cubicBezTo>
                    <a:pt x="5013" y="18321"/>
                    <a:pt x="4658" y="18032"/>
                    <a:pt x="4320" y="17723"/>
                  </a:cubicBezTo>
                  <a:cubicBezTo>
                    <a:pt x="4216" y="17632"/>
                    <a:pt x="4115" y="17538"/>
                    <a:pt x="4014" y="17444"/>
                  </a:cubicBezTo>
                  <a:lnTo>
                    <a:pt x="4250" y="17159"/>
                  </a:lnTo>
                  <a:close/>
                  <a:moveTo>
                    <a:pt x="10096" y="2088"/>
                  </a:moveTo>
                  <a:cubicBezTo>
                    <a:pt x="10313" y="2088"/>
                    <a:pt x="10537" y="2102"/>
                    <a:pt x="10768" y="2131"/>
                  </a:cubicBezTo>
                  <a:cubicBezTo>
                    <a:pt x="11900" y="2274"/>
                    <a:pt x="13066" y="2761"/>
                    <a:pt x="14250" y="3587"/>
                  </a:cubicBezTo>
                  <a:lnTo>
                    <a:pt x="13785" y="4150"/>
                  </a:lnTo>
                  <a:lnTo>
                    <a:pt x="16083" y="6047"/>
                  </a:lnTo>
                  <a:lnTo>
                    <a:pt x="16498" y="5544"/>
                  </a:lnTo>
                  <a:cubicBezTo>
                    <a:pt x="16726" y="5788"/>
                    <a:pt x="16937" y="6038"/>
                    <a:pt x="17131" y="6289"/>
                  </a:cubicBezTo>
                  <a:cubicBezTo>
                    <a:pt x="17511" y="6784"/>
                    <a:pt x="17790" y="7185"/>
                    <a:pt x="17958" y="7481"/>
                  </a:cubicBezTo>
                  <a:cubicBezTo>
                    <a:pt x="18131" y="7785"/>
                    <a:pt x="18339" y="8194"/>
                    <a:pt x="18579" y="8698"/>
                  </a:cubicBezTo>
                  <a:cubicBezTo>
                    <a:pt x="18746" y="9042"/>
                    <a:pt x="18800" y="9372"/>
                    <a:pt x="18746" y="9702"/>
                  </a:cubicBezTo>
                  <a:cubicBezTo>
                    <a:pt x="18691" y="10033"/>
                    <a:pt x="18572" y="10285"/>
                    <a:pt x="18384" y="10469"/>
                  </a:cubicBezTo>
                  <a:cubicBezTo>
                    <a:pt x="18178" y="10670"/>
                    <a:pt x="17930" y="10821"/>
                    <a:pt x="17660" y="10914"/>
                  </a:cubicBezTo>
                  <a:cubicBezTo>
                    <a:pt x="17563" y="10947"/>
                    <a:pt x="17467" y="10964"/>
                    <a:pt x="17370" y="10964"/>
                  </a:cubicBezTo>
                  <a:cubicBezTo>
                    <a:pt x="17222" y="10964"/>
                    <a:pt x="17072" y="10925"/>
                    <a:pt x="16917" y="10846"/>
                  </a:cubicBezTo>
                  <a:cubicBezTo>
                    <a:pt x="16639" y="10704"/>
                    <a:pt x="16386" y="10454"/>
                    <a:pt x="16172" y="10113"/>
                  </a:cubicBezTo>
                  <a:cubicBezTo>
                    <a:pt x="15568" y="9070"/>
                    <a:pt x="14825" y="8088"/>
                    <a:pt x="13949" y="7181"/>
                  </a:cubicBezTo>
                  <a:cubicBezTo>
                    <a:pt x="13638" y="6895"/>
                    <a:pt x="13292" y="6604"/>
                    <a:pt x="12919" y="6319"/>
                  </a:cubicBezTo>
                  <a:cubicBezTo>
                    <a:pt x="12514" y="6008"/>
                    <a:pt x="12072" y="5806"/>
                    <a:pt x="11604" y="5715"/>
                  </a:cubicBezTo>
                  <a:cubicBezTo>
                    <a:pt x="11482" y="5691"/>
                    <a:pt x="11370" y="5681"/>
                    <a:pt x="11267" y="5681"/>
                  </a:cubicBezTo>
                  <a:cubicBezTo>
                    <a:pt x="10801" y="5681"/>
                    <a:pt x="10514" y="5894"/>
                    <a:pt x="10349" y="6095"/>
                  </a:cubicBezTo>
                  <a:cubicBezTo>
                    <a:pt x="10023" y="6488"/>
                    <a:pt x="9915" y="6925"/>
                    <a:pt x="10026" y="7391"/>
                  </a:cubicBezTo>
                  <a:cubicBezTo>
                    <a:pt x="10125" y="7806"/>
                    <a:pt x="10401" y="8305"/>
                    <a:pt x="10866" y="8911"/>
                  </a:cubicBezTo>
                  <a:lnTo>
                    <a:pt x="12307" y="10859"/>
                  </a:lnTo>
                  <a:cubicBezTo>
                    <a:pt x="12880" y="11655"/>
                    <a:pt x="13337" y="12360"/>
                    <a:pt x="13663" y="12957"/>
                  </a:cubicBezTo>
                  <a:cubicBezTo>
                    <a:pt x="13978" y="13525"/>
                    <a:pt x="14214" y="14134"/>
                    <a:pt x="14364" y="14766"/>
                  </a:cubicBezTo>
                  <a:cubicBezTo>
                    <a:pt x="14502" y="15360"/>
                    <a:pt x="14495" y="15946"/>
                    <a:pt x="14344" y="16508"/>
                  </a:cubicBezTo>
                  <a:cubicBezTo>
                    <a:pt x="14190" y="17079"/>
                    <a:pt x="13876" y="17663"/>
                    <a:pt x="13409" y="18247"/>
                  </a:cubicBezTo>
                  <a:cubicBezTo>
                    <a:pt x="12664" y="19183"/>
                    <a:pt x="11769" y="19781"/>
                    <a:pt x="10750" y="20023"/>
                  </a:cubicBezTo>
                  <a:cubicBezTo>
                    <a:pt x="10360" y="20115"/>
                    <a:pt x="9966" y="20161"/>
                    <a:pt x="9567" y="20161"/>
                  </a:cubicBezTo>
                  <a:cubicBezTo>
                    <a:pt x="8912" y="20161"/>
                    <a:pt x="8247" y="20037"/>
                    <a:pt x="7577" y="19790"/>
                  </a:cubicBezTo>
                  <a:cubicBezTo>
                    <a:pt x="7011" y="19580"/>
                    <a:pt x="6446" y="19295"/>
                    <a:pt x="5884" y="18934"/>
                  </a:cubicBezTo>
                  <a:lnTo>
                    <a:pt x="6481" y="18213"/>
                  </a:lnTo>
                  <a:lnTo>
                    <a:pt x="4169" y="16305"/>
                  </a:lnTo>
                  <a:lnTo>
                    <a:pt x="3582" y="17017"/>
                  </a:lnTo>
                  <a:cubicBezTo>
                    <a:pt x="2170" y="15567"/>
                    <a:pt x="1201" y="13918"/>
                    <a:pt x="697" y="12105"/>
                  </a:cubicBezTo>
                  <a:cubicBezTo>
                    <a:pt x="621" y="11795"/>
                    <a:pt x="640" y="11513"/>
                    <a:pt x="753" y="11242"/>
                  </a:cubicBezTo>
                  <a:cubicBezTo>
                    <a:pt x="869" y="10968"/>
                    <a:pt x="1037" y="10764"/>
                    <a:pt x="1265" y="10618"/>
                  </a:cubicBezTo>
                  <a:cubicBezTo>
                    <a:pt x="1511" y="10464"/>
                    <a:pt x="1789" y="10365"/>
                    <a:pt x="2078" y="10330"/>
                  </a:cubicBezTo>
                  <a:cubicBezTo>
                    <a:pt x="2128" y="10323"/>
                    <a:pt x="2177" y="10320"/>
                    <a:pt x="2225" y="10320"/>
                  </a:cubicBezTo>
                  <a:cubicBezTo>
                    <a:pt x="2437" y="10320"/>
                    <a:pt x="2637" y="10385"/>
                    <a:pt x="2832" y="10518"/>
                  </a:cubicBezTo>
                  <a:cubicBezTo>
                    <a:pt x="3083" y="10688"/>
                    <a:pt x="3298" y="10966"/>
                    <a:pt x="3477" y="11355"/>
                  </a:cubicBezTo>
                  <a:cubicBezTo>
                    <a:pt x="3516" y="11429"/>
                    <a:pt x="3605" y="11644"/>
                    <a:pt x="3749" y="12000"/>
                  </a:cubicBezTo>
                  <a:cubicBezTo>
                    <a:pt x="3901" y="12375"/>
                    <a:pt x="4039" y="12692"/>
                    <a:pt x="4163" y="12954"/>
                  </a:cubicBezTo>
                  <a:cubicBezTo>
                    <a:pt x="4294" y="13230"/>
                    <a:pt x="4507" y="13570"/>
                    <a:pt x="4811" y="13993"/>
                  </a:cubicBezTo>
                  <a:cubicBezTo>
                    <a:pt x="5113" y="14414"/>
                    <a:pt x="5461" y="14801"/>
                    <a:pt x="5847" y="15147"/>
                  </a:cubicBezTo>
                  <a:cubicBezTo>
                    <a:pt x="6107" y="15427"/>
                    <a:pt x="6422" y="15692"/>
                    <a:pt x="6782" y="15933"/>
                  </a:cubicBezTo>
                  <a:cubicBezTo>
                    <a:pt x="7118" y="16162"/>
                    <a:pt x="7471" y="16364"/>
                    <a:pt x="7838" y="16538"/>
                  </a:cubicBezTo>
                  <a:cubicBezTo>
                    <a:pt x="8145" y="16682"/>
                    <a:pt x="8462" y="16755"/>
                    <a:pt x="8781" y="16755"/>
                  </a:cubicBezTo>
                  <a:cubicBezTo>
                    <a:pt x="8857" y="16755"/>
                    <a:pt x="8934" y="16751"/>
                    <a:pt x="9011" y="16743"/>
                  </a:cubicBezTo>
                  <a:cubicBezTo>
                    <a:pt x="9433" y="16698"/>
                    <a:pt x="9795" y="16496"/>
                    <a:pt x="10088" y="16142"/>
                  </a:cubicBezTo>
                  <a:cubicBezTo>
                    <a:pt x="10338" y="15837"/>
                    <a:pt x="10407" y="15413"/>
                    <a:pt x="10293" y="14875"/>
                  </a:cubicBezTo>
                  <a:cubicBezTo>
                    <a:pt x="10188" y="14392"/>
                    <a:pt x="9920" y="13857"/>
                    <a:pt x="9497" y="13290"/>
                  </a:cubicBezTo>
                  <a:lnTo>
                    <a:pt x="8075" y="11290"/>
                  </a:lnTo>
                  <a:cubicBezTo>
                    <a:pt x="7553" y="10536"/>
                    <a:pt x="7140" y="9908"/>
                    <a:pt x="6848" y="9425"/>
                  </a:cubicBezTo>
                  <a:cubicBezTo>
                    <a:pt x="6550" y="8928"/>
                    <a:pt x="6289" y="8407"/>
                    <a:pt x="6069" y="7869"/>
                  </a:cubicBezTo>
                  <a:cubicBezTo>
                    <a:pt x="5848" y="7334"/>
                    <a:pt x="5736" y="6853"/>
                    <a:pt x="5739" y="6443"/>
                  </a:cubicBezTo>
                  <a:cubicBezTo>
                    <a:pt x="5739" y="6029"/>
                    <a:pt x="5828" y="5581"/>
                    <a:pt x="6003" y="5109"/>
                  </a:cubicBezTo>
                  <a:cubicBezTo>
                    <a:pt x="6179" y="4638"/>
                    <a:pt x="6477" y="4144"/>
                    <a:pt x="6892" y="3642"/>
                  </a:cubicBezTo>
                  <a:cubicBezTo>
                    <a:pt x="7752" y="2599"/>
                    <a:pt x="8804" y="2088"/>
                    <a:pt x="10096" y="2088"/>
                  </a:cubicBezTo>
                  <a:close/>
                  <a:moveTo>
                    <a:pt x="3628" y="17912"/>
                  </a:moveTo>
                  <a:cubicBezTo>
                    <a:pt x="3721" y="18001"/>
                    <a:pt x="3818" y="18088"/>
                    <a:pt x="3915" y="18174"/>
                  </a:cubicBezTo>
                  <a:cubicBezTo>
                    <a:pt x="4259" y="18488"/>
                    <a:pt x="4620" y="18783"/>
                    <a:pt x="4996" y="19058"/>
                  </a:cubicBezTo>
                  <a:lnTo>
                    <a:pt x="3082" y="21377"/>
                  </a:lnTo>
                  <a:cubicBezTo>
                    <a:pt x="2888" y="21612"/>
                    <a:pt x="2678" y="21726"/>
                    <a:pt x="2430" y="21726"/>
                  </a:cubicBezTo>
                  <a:cubicBezTo>
                    <a:pt x="2368" y="21726"/>
                    <a:pt x="2305" y="21719"/>
                    <a:pt x="2238" y="21705"/>
                  </a:cubicBezTo>
                  <a:cubicBezTo>
                    <a:pt x="1888" y="21634"/>
                    <a:pt x="1661" y="21452"/>
                    <a:pt x="1522" y="21134"/>
                  </a:cubicBezTo>
                  <a:cubicBezTo>
                    <a:pt x="1440" y="20944"/>
                    <a:pt x="1369" y="20647"/>
                    <a:pt x="1704" y="20240"/>
                  </a:cubicBezTo>
                  <a:lnTo>
                    <a:pt x="3628" y="17912"/>
                  </a:lnTo>
                  <a:close/>
                  <a:moveTo>
                    <a:pt x="17840" y="0"/>
                  </a:moveTo>
                  <a:cubicBezTo>
                    <a:pt x="17835" y="0"/>
                    <a:pt x="17831" y="0"/>
                    <a:pt x="17826" y="1"/>
                  </a:cubicBezTo>
                  <a:cubicBezTo>
                    <a:pt x="17410" y="8"/>
                    <a:pt x="17044" y="201"/>
                    <a:pt x="16738" y="572"/>
                  </a:cubicBezTo>
                  <a:lnTo>
                    <a:pt x="14636" y="3117"/>
                  </a:lnTo>
                  <a:cubicBezTo>
                    <a:pt x="13357" y="2217"/>
                    <a:pt x="12087" y="1684"/>
                    <a:pt x="10842" y="1528"/>
                  </a:cubicBezTo>
                  <a:cubicBezTo>
                    <a:pt x="10590" y="1496"/>
                    <a:pt x="10343" y="1480"/>
                    <a:pt x="10103" y="1480"/>
                  </a:cubicBezTo>
                  <a:cubicBezTo>
                    <a:pt x="8633" y="1480"/>
                    <a:pt x="7397" y="2076"/>
                    <a:pt x="6425" y="3254"/>
                  </a:cubicBezTo>
                  <a:cubicBezTo>
                    <a:pt x="5966" y="3810"/>
                    <a:pt x="5634" y="4361"/>
                    <a:pt x="5435" y="4898"/>
                  </a:cubicBezTo>
                  <a:cubicBezTo>
                    <a:pt x="5235" y="5436"/>
                    <a:pt x="5133" y="5956"/>
                    <a:pt x="5132" y="6440"/>
                  </a:cubicBezTo>
                  <a:cubicBezTo>
                    <a:pt x="5129" y="6931"/>
                    <a:pt x="5257" y="7490"/>
                    <a:pt x="5509" y="8101"/>
                  </a:cubicBezTo>
                  <a:cubicBezTo>
                    <a:pt x="5741" y="8667"/>
                    <a:pt x="6016" y="9214"/>
                    <a:pt x="6330" y="9738"/>
                  </a:cubicBezTo>
                  <a:cubicBezTo>
                    <a:pt x="6627" y="10231"/>
                    <a:pt x="7046" y="10871"/>
                    <a:pt x="7579" y="11638"/>
                  </a:cubicBezTo>
                  <a:lnTo>
                    <a:pt x="9007" y="13646"/>
                  </a:lnTo>
                  <a:cubicBezTo>
                    <a:pt x="9381" y="14148"/>
                    <a:pt x="9614" y="14605"/>
                    <a:pt x="9700" y="15003"/>
                  </a:cubicBezTo>
                  <a:cubicBezTo>
                    <a:pt x="9774" y="15349"/>
                    <a:pt x="9747" y="15602"/>
                    <a:pt x="9621" y="15757"/>
                  </a:cubicBezTo>
                  <a:cubicBezTo>
                    <a:pt x="9429" y="15987"/>
                    <a:pt x="9209" y="16112"/>
                    <a:pt x="8946" y="16141"/>
                  </a:cubicBezTo>
                  <a:cubicBezTo>
                    <a:pt x="8891" y="16147"/>
                    <a:pt x="8836" y="16150"/>
                    <a:pt x="8782" y="16150"/>
                  </a:cubicBezTo>
                  <a:cubicBezTo>
                    <a:pt x="8551" y="16150"/>
                    <a:pt x="8324" y="16096"/>
                    <a:pt x="8093" y="15989"/>
                  </a:cubicBezTo>
                  <a:cubicBezTo>
                    <a:pt x="7754" y="15828"/>
                    <a:pt x="7429" y="15642"/>
                    <a:pt x="7119" y="15430"/>
                  </a:cubicBezTo>
                  <a:cubicBezTo>
                    <a:pt x="6810" y="15225"/>
                    <a:pt x="6525" y="14986"/>
                    <a:pt x="6270" y="14716"/>
                  </a:cubicBezTo>
                  <a:cubicBezTo>
                    <a:pt x="5910" y="14392"/>
                    <a:pt x="5586" y="14031"/>
                    <a:pt x="5302" y="13639"/>
                  </a:cubicBezTo>
                  <a:cubicBezTo>
                    <a:pt x="5022" y="13252"/>
                    <a:pt x="4823" y="12935"/>
                    <a:pt x="4710" y="12695"/>
                  </a:cubicBezTo>
                  <a:cubicBezTo>
                    <a:pt x="4590" y="12442"/>
                    <a:pt x="4456" y="12135"/>
                    <a:pt x="4310" y="11773"/>
                  </a:cubicBezTo>
                  <a:cubicBezTo>
                    <a:pt x="4155" y="11389"/>
                    <a:pt x="4056" y="11158"/>
                    <a:pt x="4021" y="11092"/>
                  </a:cubicBezTo>
                  <a:cubicBezTo>
                    <a:pt x="3802" y="10613"/>
                    <a:pt x="3517" y="10251"/>
                    <a:pt x="3170" y="10018"/>
                  </a:cubicBezTo>
                  <a:cubicBezTo>
                    <a:pt x="2873" y="9816"/>
                    <a:pt x="2555" y="9715"/>
                    <a:pt x="2219" y="9715"/>
                  </a:cubicBezTo>
                  <a:cubicBezTo>
                    <a:pt x="2146" y="9715"/>
                    <a:pt x="2072" y="9720"/>
                    <a:pt x="1997" y="9730"/>
                  </a:cubicBezTo>
                  <a:cubicBezTo>
                    <a:pt x="1622" y="9777"/>
                    <a:pt x="1261" y="9906"/>
                    <a:pt x="941" y="10107"/>
                  </a:cubicBezTo>
                  <a:cubicBezTo>
                    <a:pt x="609" y="10318"/>
                    <a:pt x="358" y="10622"/>
                    <a:pt x="195" y="11009"/>
                  </a:cubicBezTo>
                  <a:cubicBezTo>
                    <a:pt x="29" y="11399"/>
                    <a:pt x="1" y="11819"/>
                    <a:pt x="110" y="12256"/>
                  </a:cubicBezTo>
                  <a:lnTo>
                    <a:pt x="111" y="12264"/>
                  </a:lnTo>
                  <a:cubicBezTo>
                    <a:pt x="651" y="14198"/>
                    <a:pt x="1685" y="15952"/>
                    <a:pt x="3193" y="17489"/>
                  </a:cubicBezTo>
                  <a:lnTo>
                    <a:pt x="1238" y="19856"/>
                  </a:lnTo>
                  <a:cubicBezTo>
                    <a:pt x="733" y="20467"/>
                    <a:pt x="811" y="21020"/>
                    <a:pt x="967" y="21376"/>
                  </a:cubicBezTo>
                  <a:cubicBezTo>
                    <a:pt x="1185" y="21877"/>
                    <a:pt x="1571" y="22187"/>
                    <a:pt x="2116" y="22299"/>
                  </a:cubicBezTo>
                  <a:cubicBezTo>
                    <a:pt x="2219" y="22321"/>
                    <a:pt x="2323" y="22332"/>
                    <a:pt x="2428" y="22332"/>
                  </a:cubicBezTo>
                  <a:cubicBezTo>
                    <a:pt x="2855" y="22332"/>
                    <a:pt x="3238" y="22139"/>
                    <a:pt x="3548" y="21764"/>
                  </a:cubicBezTo>
                  <a:lnTo>
                    <a:pt x="5496" y="19406"/>
                  </a:lnTo>
                  <a:cubicBezTo>
                    <a:pt x="6115" y="19808"/>
                    <a:pt x="6740" y="20127"/>
                    <a:pt x="7368" y="20359"/>
                  </a:cubicBezTo>
                  <a:cubicBezTo>
                    <a:pt x="8105" y="20631"/>
                    <a:pt x="8841" y="20768"/>
                    <a:pt x="9565" y="20768"/>
                  </a:cubicBezTo>
                  <a:cubicBezTo>
                    <a:pt x="10012" y="20768"/>
                    <a:pt x="10454" y="20716"/>
                    <a:pt x="10890" y="20613"/>
                  </a:cubicBezTo>
                  <a:cubicBezTo>
                    <a:pt x="12044" y="20338"/>
                    <a:pt x="13051" y="19670"/>
                    <a:pt x="13883" y="18624"/>
                  </a:cubicBezTo>
                  <a:cubicBezTo>
                    <a:pt x="14401" y="17977"/>
                    <a:pt x="14754" y="17318"/>
                    <a:pt x="14929" y="16666"/>
                  </a:cubicBezTo>
                  <a:cubicBezTo>
                    <a:pt x="15107" y="16007"/>
                    <a:pt x="15115" y="15320"/>
                    <a:pt x="14953" y="14629"/>
                  </a:cubicBezTo>
                  <a:cubicBezTo>
                    <a:pt x="14791" y="13944"/>
                    <a:pt x="14535" y="13284"/>
                    <a:pt x="14194" y="12666"/>
                  </a:cubicBezTo>
                  <a:cubicBezTo>
                    <a:pt x="13856" y="12049"/>
                    <a:pt x="13387" y="11322"/>
                    <a:pt x="12796" y="10503"/>
                  </a:cubicBezTo>
                  <a:lnTo>
                    <a:pt x="11349" y="8546"/>
                  </a:lnTo>
                  <a:cubicBezTo>
                    <a:pt x="10940" y="8013"/>
                    <a:pt x="10692" y="7578"/>
                    <a:pt x="10614" y="7250"/>
                  </a:cubicBezTo>
                  <a:cubicBezTo>
                    <a:pt x="10548" y="6972"/>
                    <a:pt x="10612" y="6728"/>
                    <a:pt x="10816" y="6481"/>
                  </a:cubicBezTo>
                  <a:cubicBezTo>
                    <a:pt x="10888" y="6393"/>
                    <a:pt x="11010" y="6287"/>
                    <a:pt x="11261" y="6287"/>
                  </a:cubicBezTo>
                  <a:cubicBezTo>
                    <a:pt x="11328" y="6287"/>
                    <a:pt x="11403" y="6295"/>
                    <a:pt x="11488" y="6311"/>
                  </a:cubicBezTo>
                  <a:cubicBezTo>
                    <a:pt x="11863" y="6383"/>
                    <a:pt x="12221" y="6547"/>
                    <a:pt x="12549" y="6798"/>
                  </a:cubicBezTo>
                  <a:cubicBezTo>
                    <a:pt x="12908" y="7072"/>
                    <a:pt x="13241" y="7349"/>
                    <a:pt x="13525" y="7612"/>
                  </a:cubicBezTo>
                  <a:cubicBezTo>
                    <a:pt x="14345" y="8460"/>
                    <a:pt x="15060" y="9403"/>
                    <a:pt x="15653" y="10423"/>
                  </a:cubicBezTo>
                  <a:cubicBezTo>
                    <a:pt x="15931" y="10868"/>
                    <a:pt x="16264" y="11191"/>
                    <a:pt x="16641" y="11384"/>
                  </a:cubicBezTo>
                  <a:cubicBezTo>
                    <a:pt x="16883" y="11506"/>
                    <a:pt x="17126" y="11568"/>
                    <a:pt x="17368" y="11568"/>
                  </a:cubicBezTo>
                  <a:cubicBezTo>
                    <a:pt x="17532" y="11568"/>
                    <a:pt x="17695" y="11540"/>
                    <a:pt x="17858" y="11484"/>
                  </a:cubicBezTo>
                  <a:cubicBezTo>
                    <a:pt x="18213" y="11362"/>
                    <a:pt x="18539" y="11162"/>
                    <a:pt x="18807" y="10899"/>
                  </a:cubicBezTo>
                  <a:cubicBezTo>
                    <a:pt x="19088" y="10626"/>
                    <a:pt x="19268" y="10255"/>
                    <a:pt x="19342" y="9799"/>
                  </a:cubicBezTo>
                  <a:cubicBezTo>
                    <a:pt x="19416" y="9344"/>
                    <a:pt x="19343" y="8885"/>
                    <a:pt x="19125" y="8434"/>
                  </a:cubicBezTo>
                  <a:cubicBezTo>
                    <a:pt x="18880" y="7918"/>
                    <a:pt x="18664" y="7496"/>
                    <a:pt x="18484" y="7180"/>
                  </a:cubicBezTo>
                  <a:cubicBezTo>
                    <a:pt x="18302" y="6860"/>
                    <a:pt x="18007" y="6435"/>
                    <a:pt x="17610" y="5918"/>
                  </a:cubicBezTo>
                  <a:cubicBezTo>
                    <a:pt x="17389" y="5630"/>
                    <a:pt x="17146" y="5348"/>
                    <a:pt x="16886" y="5070"/>
                  </a:cubicBezTo>
                  <a:lnTo>
                    <a:pt x="19035" y="2470"/>
                  </a:lnTo>
                  <a:cubicBezTo>
                    <a:pt x="19325" y="2118"/>
                    <a:pt x="19440" y="1730"/>
                    <a:pt x="19375" y="1317"/>
                  </a:cubicBezTo>
                  <a:cubicBezTo>
                    <a:pt x="19312" y="920"/>
                    <a:pt x="19139" y="600"/>
                    <a:pt x="18856" y="356"/>
                  </a:cubicBezTo>
                  <a:cubicBezTo>
                    <a:pt x="18577" y="115"/>
                    <a:pt x="18238" y="0"/>
                    <a:pt x="1784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39"/>
            <p:cNvSpPr/>
            <p:nvPr/>
          </p:nvSpPr>
          <p:spPr>
            <a:xfrm>
              <a:off x="967075" y="2556650"/>
              <a:ext cx="2732675" cy="2817825"/>
            </a:xfrm>
            <a:custGeom>
              <a:avLst/>
              <a:gdLst/>
              <a:ahLst/>
              <a:cxnLst/>
              <a:rect l="l" t="t" r="r" b="b"/>
              <a:pathLst>
                <a:path w="109307" h="112713" extrusionOk="0">
                  <a:moveTo>
                    <a:pt x="40247" y="0"/>
                  </a:moveTo>
                  <a:lnTo>
                    <a:pt x="0" y="36443"/>
                  </a:lnTo>
                  <a:lnTo>
                    <a:pt x="69061" y="112712"/>
                  </a:lnTo>
                  <a:lnTo>
                    <a:pt x="109306" y="76271"/>
                  </a:lnTo>
                  <a:lnTo>
                    <a:pt x="402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39"/>
            <p:cNvSpPr/>
            <p:nvPr/>
          </p:nvSpPr>
          <p:spPr>
            <a:xfrm>
              <a:off x="958900" y="2549250"/>
              <a:ext cx="2749600" cy="2832900"/>
            </a:xfrm>
            <a:custGeom>
              <a:avLst/>
              <a:gdLst/>
              <a:ahLst/>
              <a:cxnLst/>
              <a:rect l="l" t="t" r="r" b="b"/>
              <a:pathLst>
                <a:path w="109984" h="113316" extrusionOk="0">
                  <a:moveTo>
                    <a:pt x="40560" y="731"/>
                  </a:moveTo>
                  <a:lnTo>
                    <a:pt x="109219" y="76546"/>
                  </a:lnTo>
                  <a:lnTo>
                    <a:pt x="69426" y="112585"/>
                  </a:lnTo>
                  <a:lnTo>
                    <a:pt x="765" y="36770"/>
                  </a:lnTo>
                  <a:lnTo>
                    <a:pt x="40560" y="731"/>
                  </a:lnTo>
                  <a:close/>
                  <a:moveTo>
                    <a:pt x="40581" y="0"/>
                  </a:moveTo>
                  <a:cubicBezTo>
                    <a:pt x="40509" y="0"/>
                    <a:pt x="40436" y="26"/>
                    <a:pt x="40378" y="79"/>
                  </a:cubicBezTo>
                  <a:lnTo>
                    <a:pt x="134" y="36524"/>
                  </a:lnTo>
                  <a:cubicBezTo>
                    <a:pt x="11" y="36636"/>
                    <a:pt x="0" y="36828"/>
                    <a:pt x="114" y="36953"/>
                  </a:cubicBezTo>
                  <a:lnTo>
                    <a:pt x="69180" y="113216"/>
                  </a:lnTo>
                  <a:cubicBezTo>
                    <a:pt x="69233" y="113276"/>
                    <a:pt x="69308" y="113311"/>
                    <a:pt x="69388" y="113315"/>
                  </a:cubicBezTo>
                  <a:lnTo>
                    <a:pt x="69404" y="113315"/>
                  </a:lnTo>
                  <a:cubicBezTo>
                    <a:pt x="69479" y="113315"/>
                    <a:pt x="69551" y="113288"/>
                    <a:pt x="69607" y="113237"/>
                  </a:cubicBezTo>
                  <a:lnTo>
                    <a:pt x="109851" y="76792"/>
                  </a:lnTo>
                  <a:cubicBezTo>
                    <a:pt x="109975" y="76680"/>
                    <a:pt x="109984" y="76488"/>
                    <a:pt x="109872" y="76365"/>
                  </a:cubicBezTo>
                  <a:lnTo>
                    <a:pt x="40806" y="100"/>
                  </a:lnTo>
                  <a:cubicBezTo>
                    <a:pt x="40746" y="34"/>
                    <a:pt x="40664" y="0"/>
                    <a:pt x="405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39"/>
            <p:cNvSpPr/>
            <p:nvPr/>
          </p:nvSpPr>
          <p:spPr>
            <a:xfrm>
              <a:off x="1201475" y="2799675"/>
              <a:ext cx="2245400" cy="2315675"/>
            </a:xfrm>
            <a:custGeom>
              <a:avLst/>
              <a:gdLst/>
              <a:ahLst/>
              <a:cxnLst/>
              <a:rect l="l" t="t" r="r" b="b"/>
              <a:pathLst>
                <a:path w="89816" h="92627" extrusionOk="0">
                  <a:moveTo>
                    <a:pt x="33797" y="1"/>
                  </a:moveTo>
                  <a:cubicBezTo>
                    <a:pt x="32707" y="988"/>
                    <a:pt x="31339" y="1474"/>
                    <a:pt x="29976" y="1474"/>
                  </a:cubicBezTo>
                  <a:cubicBezTo>
                    <a:pt x="28778" y="1474"/>
                    <a:pt x="27583" y="1098"/>
                    <a:pt x="26584" y="356"/>
                  </a:cubicBezTo>
                  <a:lnTo>
                    <a:pt x="1329" y="23227"/>
                  </a:lnTo>
                  <a:cubicBezTo>
                    <a:pt x="2696" y="25511"/>
                    <a:pt x="2309" y="28517"/>
                    <a:pt x="261" y="30371"/>
                  </a:cubicBezTo>
                  <a:cubicBezTo>
                    <a:pt x="178" y="30448"/>
                    <a:pt x="89" y="30514"/>
                    <a:pt x="0" y="30583"/>
                  </a:cubicBezTo>
                  <a:lnTo>
                    <a:pt x="56041" y="92465"/>
                  </a:lnTo>
                  <a:cubicBezTo>
                    <a:pt x="56119" y="92385"/>
                    <a:pt x="56195" y="92303"/>
                    <a:pt x="56278" y="92228"/>
                  </a:cubicBezTo>
                  <a:cubicBezTo>
                    <a:pt x="57369" y="91240"/>
                    <a:pt x="58737" y="90753"/>
                    <a:pt x="60101" y="90753"/>
                  </a:cubicBezTo>
                  <a:cubicBezTo>
                    <a:pt x="61654" y="90753"/>
                    <a:pt x="63202" y="91384"/>
                    <a:pt x="64326" y="92626"/>
                  </a:cubicBezTo>
                  <a:lnTo>
                    <a:pt x="89416" y="69904"/>
                  </a:lnTo>
                  <a:cubicBezTo>
                    <a:pt x="87304" y="67572"/>
                    <a:pt x="87483" y="63968"/>
                    <a:pt x="89816" y="61856"/>
                  </a:cubicBezTo>
                  <a:lnTo>
                    <a:pt x="3379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39"/>
            <p:cNvSpPr/>
            <p:nvPr/>
          </p:nvSpPr>
          <p:spPr>
            <a:xfrm>
              <a:off x="1192950" y="2792100"/>
              <a:ext cx="2262350" cy="2330800"/>
            </a:xfrm>
            <a:custGeom>
              <a:avLst/>
              <a:gdLst/>
              <a:ahLst/>
              <a:cxnLst/>
              <a:rect l="l" t="t" r="r" b="b"/>
              <a:pathLst>
                <a:path w="90494" h="93232" extrusionOk="0">
                  <a:moveTo>
                    <a:pt x="34112" y="726"/>
                  </a:moveTo>
                  <a:lnTo>
                    <a:pt x="89733" y="62144"/>
                  </a:lnTo>
                  <a:cubicBezTo>
                    <a:pt x="88680" y="63197"/>
                    <a:pt x="88063" y="64587"/>
                    <a:pt x="87988" y="66086"/>
                  </a:cubicBezTo>
                  <a:cubicBezTo>
                    <a:pt x="87914" y="67586"/>
                    <a:pt x="88391" y="69027"/>
                    <a:pt x="89336" y="70181"/>
                  </a:cubicBezTo>
                  <a:lnTo>
                    <a:pt x="64683" y="92506"/>
                  </a:lnTo>
                  <a:cubicBezTo>
                    <a:pt x="63521" y="91346"/>
                    <a:pt x="61985" y="90756"/>
                    <a:pt x="60441" y="90756"/>
                  </a:cubicBezTo>
                  <a:cubicBezTo>
                    <a:pt x="60438" y="90756"/>
                    <a:pt x="60434" y="90756"/>
                    <a:pt x="60431" y="90756"/>
                  </a:cubicBezTo>
                  <a:cubicBezTo>
                    <a:pt x="58947" y="90756"/>
                    <a:pt x="57516" y="91309"/>
                    <a:pt x="56416" y="92305"/>
                  </a:cubicBezTo>
                  <a:cubicBezTo>
                    <a:pt x="56410" y="92313"/>
                    <a:pt x="56400" y="92320"/>
                    <a:pt x="56393" y="92328"/>
                  </a:cubicBezTo>
                  <a:lnTo>
                    <a:pt x="782" y="30920"/>
                  </a:lnTo>
                  <a:cubicBezTo>
                    <a:pt x="789" y="30914"/>
                    <a:pt x="797" y="30906"/>
                    <a:pt x="805" y="30899"/>
                  </a:cubicBezTo>
                  <a:cubicBezTo>
                    <a:pt x="2857" y="29041"/>
                    <a:pt x="3363" y="26004"/>
                    <a:pt x="2053" y="23592"/>
                  </a:cubicBezTo>
                  <a:lnTo>
                    <a:pt x="26947" y="1046"/>
                  </a:lnTo>
                  <a:cubicBezTo>
                    <a:pt x="27962" y="1736"/>
                    <a:pt x="29137" y="2077"/>
                    <a:pt x="30310" y="2077"/>
                  </a:cubicBezTo>
                  <a:cubicBezTo>
                    <a:pt x="31664" y="2077"/>
                    <a:pt x="33015" y="1622"/>
                    <a:pt x="34112" y="726"/>
                  </a:cubicBezTo>
                  <a:close/>
                  <a:moveTo>
                    <a:pt x="34138" y="0"/>
                  </a:moveTo>
                  <a:cubicBezTo>
                    <a:pt x="34066" y="0"/>
                    <a:pt x="33993" y="26"/>
                    <a:pt x="33935" y="79"/>
                  </a:cubicBezTo>
                  <a:cubicBezTo>
                    <a:pt x="32914" y="1002"/>
                    <a:pt x="31613" y="1471"/>
                    <a:pt x="30309" y="1471"/>
                  </a:cubicBezTo>
                  <a:cubicBezTo>
                    <a:pt x="29184" y="1471"/>
                    <a:pt x="28057" y="1123"/>
                    <a:pt x="27104" y="416"/>
                  </a:cubicBezTo>
                  <a:cubicBezTo>
                    <a:pt x="27051" y="375"/>
                    <a:pt x="26987" y="355"/>
                    <a:pt x="26923" y="355"/>
                  </a:cubicBezTo>
                  <a:cubicBezTo>
                    <a:pt x="26850" y="355"/>
                    <a:pt x="26777" y="382"/>
                    <a:pt x="26720" y="434"/>
                  </a:cubicBezTo>
                  <a:lnTo>
                    <a:pt x="1465" y="23306"/>
                  </a:lnTo>
                  <a:cubicBezTo>
                    <a:pt x="1359" y="23402"/>
                    <a:pt x="1335" y="23561"/>
                    <a:pt x="1409" y="23686"/>
                  </a:cubicBezTo>
                  <a:cubicBezTo>
                    <a:pt x="2725" y="25884"/>
                    <a:pt x="2300" y="28729"/>
                    <a:pt x="397" y="30451"/>
                  </a:cubicBezTo>
                  <a:cubicBezTo>
                    <a:pt x="343" y="30502"/>
                    <a:pt x="284" y="30548"/>
                    <a:pt x="226" y="30593"/>
                  </a:cubicBezTo>
                  <a:lnTo>
                    <a:pt x="153" y="30651"/>
                  </a:lnTo>
                  <a:cubicBezTo>
                    <a:pt x="17" y="30760"/>
                    <a:pt x="0" y="30961"/>
                    <a:pt x="117" y="31091"/>
                  </a:cubicBezTo>
                  <a:lnTo>
                    <a:pt x="56158" y="92972"/>
                  </a:lnTo>
                  <a:cubicBezTo>
                    <a:pt x="56214" y="93033"/>
                    <a:pt x="56292" y="93070"/>
                    <a:pt x="56376" y="93071"/>
                  </a:cubicBezTo>
                  <a:cubicBezTo>
                    <a:pt x="56380" y="93071"/>
                    <a:pt x="56385" y="93072"/>
                    <a:pt x="56389" y="93072"/>
                  </a:cubicBezTo>
                  <a:cubicBezTo>
                    <a:pt x="56469" y="93072"/>
                    <a:pt x="56544" y="93039"/>
                    <a:pt x="56598" y="92981"/>
                  </a:cubicBezTo>
                  <a:lnTo>
                    <a:pt x="56663" y="92914"/>
                  </a:lnTo>
                  <a:cubicBezTo>
                    <a:pt x="56716" y="92860"/>
                    <a:pt x="56768" y="92807"/>
                    <a:pt x="56824" y="92756"/>
                  </a:cubicBezTo>
                  <a:cubicBezTo>
                    <a:pt x="57855" y="91822"/>
                    <a:pt x="59151" y="91362"/>
                    <a:pt x="60443" y="91362"/>
                  </a:cubicBezTo>
                  <a:cubicBezTo>
                    <a:pt x="61915" y="91362"/>
                    <a:pt x="63380" y="91959"/>
                    <a:pt x="64443" y="93132"/>
                  </a:cubicBezTo>
                  <a:cubicBezTo>
                    <a:pt x="64497" y="93192"/>
                    <a:pt x="64572" y="93227"/>
                    <a:pt x="64653" y="93231"/>
                  </a:cubicBezTo>
                  <a:lnTo>
                    <a:pt x="64667" y="93231"/>
                  </a:lnTo>
                  <a:cubicBezTo>
                    <a:pt x="64743" y="93231"/>
                    <a:pt x="64816" y="93204"/>
                    <a:pt x="64870" y="93153"/>
                  </a:cubicBezTo>
                  <a:lnTo>
                    <a:pt x="89961" y="70431"/>
                  </a:lnTo>
                  <a:cubicBezTo>
                    <a:pt x="90021" y="70377"/>
                    <a:pt x="90056" y="70302"/>
                    <a:pt x="90060" y="70222"/>
                  </a:cubicBezTo>
                  <a:cubicBezTo>
                    <a:pt x="90064" y="70141"/>
                    <a:pt x="90035" y="70063"/>
                    <a:pt x="89982" y="70003"/>
                  </a:cubicBezTo>
                  <a:cubicBezTo>
                    <a:pt x="89022" y="68943"/>
                    <a:pt x="88522" y="67544"/>
                    <a:pt x="88593" y="66115"/>
                  </a:cubicBezTo>
                  <a:cubicBezTo>
                    <a:pt x="88664" y="64686"/>
                    <a:pt x="89300" y="63344"/>
                    <a:pt x="90360" y="62383"/>
                  </a:cubicBezTo>
                  <a:cubicBezTo>
                    <a:pt x="90483" y="62271"/>
                    <a:pt x="90494" y="62080"/>
                    <a:pt x="90381" y="61956"/>
                  </a:cubicBezTo>
                  <a:lnTo>
                    <a:pt x="34363" y="101"/>
                  </a:lnTo>
                  <a:cubicBezTo>
                    <a:pt x="34304" y="34"/>
                    <a:pt x="34221" y="0"/>
                    <a:pt x="341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39"/>
            <p:cNvSpPr/>
            <p:nvPr/>
          </p:nvSpPr>
          <p:spPr>
            <a:xfrm>
              <a:off x="1854650" y="3712800"/>
              <a:ext cx="757200" cy="694100"/>
            </a:xfrm>
            <a:custGeom>
              <a:avLst/>
              <a:gdLst/>
              <a:ahLst/>
              <a:cxnLst/>
              <a:rect l="l" t="t" r="r" b="b"/>
              <a:pathLst>
                <a:path w="30288" h="27764" extrusionOk="0">
                  <a:moveTo>
                    <a:pt x="4343" y="1"/>
                  </a:moveTo>
                  <a:cubicBezTo>
                    <a:pt x="4239" y="1"/>
                    <a:pt x="4137" y="54"/>
                    <a:pt x="4081" y="150"/>
                  </a:cubicBezTo>
                  <a:cubicBezTo>
                    <a:pt x="1" y="7095"/>
                    <a:pt x="896" y="15779"/>
                    <a:pt x="6308" y="21758"/>
                  </a:cubicBezTo>
                  <a:cubicBezTo>
                    <a:pt x="9883" y="25705"/>
                    <a:pt x="14902" y="27764"/>
                    <a:pt x="19954" y="27764"/>
                  </a:cubicBezTo>
                  <a:cubicBezTo>
                    <a:pt x="23480" y="27764"/>
                    <a:pt x="27024" y="26761"/>
                    <a:pt x="30104" y="24697"/>
                  </a:cubicBezTo>
                  <a:cubicBezTo>
                    <a:pt x="30248" y="24605"/>
                    <a:pt x="30288" y="24413"/>
                    <a:pt x="30193" y="24272"/>
                  </a:cubicBezTo>
                  <a:cubicBezTo>
                    <a:pt x="30135" y="24186"/>
                    <a:pt x="30039" y="24138"/>
                    <a:pt x="29942" y="24138"/>
                  </a:cubicBezTo>
                  <a:cubicBezTo>
                    <a:pt x="29881" y="24138"/>
                    <a:pt x="29820" y="24156"/>
                    <a:pt x="29767" y="24194"/>
                  </a:cubicBezTo>
                  <a:cubicBezTo>
                    <a:pt x="26788" y="26190"/>
                    <a:pt x="23363" y="27160"/>
                    <a:pt x="19955" y="27160"/>
                  </a:cubicBezTo>
                  <a:cubicBezTo>
                    <a:pt x="15068" y="27160"/>
                    <a:pt x="10214" y="25167"/>
                    <a:pt x="6757" y="21350"/>
                  </a:cubicBezTo>
                  <a:cubicBezTo>
                    <a:pt x="1523" y="15571"/>
                    <a:pt x="657" y="7174"/>
                    <a:pt x="4604" y="456"/>
                  </a:cubicBezTo>
                  <a:cubicBezTo>
                    <a:pt x="4688" y="312"/>
                    <a:pt x="4640" y="127"/>
                    <a:pt x="4496" y="42"/>
                  </a:cubicBezTo>
                  <a:cubicBezTo>
                    <a:pt x="4448" y="14"/>
                    <a:pt x="4395" y="1"/>
                    <a:pt x="434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39"/>
            <p:cNvSpPr/>
            <p:nvPr/>
          </p:nvSpPr>
          <p:spPr>
            <a:xfrm>
              <a:off x="2024600" y="3515250"/>
              <a:ext cx="187400" cy="120775"/>
            </a:xfrm>
            <a:custGeom>
              <a:avLst/>
              <a:gdLst/>
              <a:ahLst/>
              <a:cxnLst/>
              <a:rect l="l" t="t" r="r" b="b"/>
              <a:pathLst>
                <a:path w="7496" h="4831" extrusionOk="0">
                  <a:moveTo>
                    <a:pt x="7154" y="1"/>
                  </a:moveTo>
                  <a:cubicBezTo>
                    <a:pt x="7121" y="1"/>
                    <a:pt x="7088" y="6"/>
                    <a:pt x="7055" y="17"/>
                  </a:cubicBezTo>
                  <a:cubicBezTo>
                    <a:pt x="4736" y="827"/>
                    <a:pt x="2629" y="2080"/>
                    <a:pt x="794" y="3743"/>
                  </a:cubicBezTo>
                  <a:cubicBezTo>
                    <a:pt x="588" y="3929"/>
                    <a:pt x="388" y="4120"/>
                    <a:pt x="192" y="4312"/>
                  </a:cubicBezTo>
                  <a:cubicBezTo>
                    <a:pt x="1" y="4502"/>
                    <a:pt x="135" y="4831"/>
                    <a:pt x="406" y="4831"/>
                  </a:cubicBezTo>
                  <a:cubicBezTo>
                    <a:pt x="485" y="4831"/>
                    <a:pt x="562" y="4799"/>
                    <a:pt x="618" y="4742"/>
                  </a:cubicBezTo>
                  <a:cubicBezTo>
                    <a:pt x="808" y="4556"/>
                    <a:pt x="1001" y="4372"/>
                    <a:pt x="1200" y="4192"/>
                  </a:cubicBezTo>
                  <a:cubicBezTo>
                    <a:pt x="2975" y="2585"/>
                    <a:pt x="5012" y="1373"/>
                    <a:pt x="7254" y="589"/>
                  </a:cubicBezTo>
                  <a:cubicBezTo>
                    <a:pt x="7413" y="534"/>
                    <a:pt x="7495" y="361"/>
                    <a:pt x="7441" y="204"/>
                  </a:cubicBezTo>
                  <a:cubicBezTo>
                    <a:pt x="7397" y="79"/>
                    <a:pt x="7280" y="1"/>
                    <a:pt x="715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39"/>
            <p:cNvSpPr/>
            <p:nvPr/>
          </p:nvSpPr>
          <p:spPr>
            <a:xfrm>
              <a:off x="2258500" y="3489950"/>
              <a:ext cx="591975" cy="712700"/>
            </a:xfrm>
            <a:custGeom>
              <a:avLst/>
              <a:gdLst/>
              <a:ahLst/>
              <a:cxnLst/>
              <a:rect l="l" t="t" r="r" b="b"/>
              <a:pathLst>
                <a:path w="23679" h="28508" extrusionOk="0">
                  <a:moveTo>
                    <a:pt x="3802" y="0"/>
                  </a:moveTo>
                  <a:cubicBezTo>
                    <a:pt x="2633" y="0"/>
                    <a:pt x="1452" y="111"/>
                    <a:pt x="273" y="338"/>
                  </a:cubicBezTo>
                  <a:cubicBezTo>
                    <a:pt x="108" y="369"/>
                    <a:pt x="0" y="528"/>
                    <a:pt x="33" y="692"/>
                  </a:cubicBezTo>
                  <a:cubicBezTo>
                    <a:pt x="61" y="837"/>
                    <a:pt x="188" y="938"/>
                    <a:pt x="330" y="938"/>
                  </a:cubicBezTo>
                  <a:cubicBezTo>
                    <a:pt x="349" y="938"/>
                    <a:pt x="368" y="937"/>
                    <a:pt x="387" y="933"/>
                  </a:cubicBezTo>
                  <a:cubicBezTo>
                    <a:pt x="1529" y="714"/>
                    <a:pt x="2672" y="606"/>
                    <a:pt x="3803" y="606"/>
                  </a:cubicBezTo>
                  <a:cubicBezTo>
                    <a:pt x="8759" y="606"/>
                    <a:pt x="13487" y="2673"/>
                    <a:pt x="16904" y="6446"/>
                  </a:cubicBezTo>
                  <a:cubicBezTo>
                    <a:pt x="22313" y="12419"/>
                    <a:pt x="23021" y="21298"/>
                    <a:pt x="18624" y="28039"/>
                  </a:cubicBezTo>
                  <a:cubicBezTo>
                    <a:pt x="18493" y="28240"/>
                    <a:pt x="18637" y="28507"/>
                    <a:pt x="18878" y="28507"/>
                  </a:cubicBezTo>
                  <a:cubicBezTo>
                    <a:pt x="18980" y="28507"/>
                    <a:pt x="19076" y="28455"/>
                    <a:pt x="19132" y="28371"/>
                  </a:cubicBezTo>
                  <a:cubicBezTo>
                    <a:pt x="23678" y="21400"/>
                    <a:pt x="22948" y="12216"/>
                    <a:pt x="17353" y="6039"/>
                  </a:cubicBezTo>
                  <a:cubicBezTo>
                    <a:pt x="13819" y="2138"/>
                    <a:pt x="8928" y="0"/>
                    <a:pt x="38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39"/>
            <p:cNvSpPr/>
            <p:nvPr/>
          </p:nvSpPr>
          <p:spPr>
            <a:xfrm>
              <a:off x="1939025" y="3535500"/>
              <a:ext cx="826625" cy="826650"/>
            </a:xfrm>
            <a:custGeom>
              <a:avLst/>
              <a:gdLst/>
              <a:ahLst/>
              <a:cxnLst/>
              <a:rect l="l" t="t" r="r" b="b"/>
              <a:pathLst>
                <a:path w="33065" h="33066" extrusionOk="0">
                  <a:moveTo>
                    <a:pt x="16532" y="0"/>
                  </a:moveTo>
                  <a:cubicBezTo>
                    <a:pt x="12148" y="0"/>
                    <a:pt x="7943" y="1743"/>
                    <a:pt x="4843" y="4844"/>
                  </a:cubicBezTo>
                  <a:cubicBezTo>
                    <a:pt x="1743" y="7943"/>
                    <a:pt x="0" y="12148"/>
                    <a:pt x="0" y="16533"/>
                  </a:cubicBezTo>
                  <a:cubicBezTo>
                    <a:pt x="0" y="20918"/>
                    <a:pt x="1743" y="25123"/>
                    <a:pt x="4843" y="28222"/>
                  </a:cubicBezTo>
                  <a:cubicBezTo>
                    <a:pt x="7943" y="31323"/>
                    <a:pt x="12148" y="33065"/>
                    <a:pt x="16532" y="33065"/>
                  </a:cubicBezTo>
                  <a:cubicBezTo>
                    <a:pt x="20917" y="33065"/>
                    <a:pt x="25122" y="31323"/>
                    <a:pt x="28222" y="28222"/>
                  </a:cubicBezTo>
                  <a:cubicBezTo>
                    <a:pt x="31322" y="25123"/>
                    <a:pt x="33065" y="20918"/>
                    <a:pt x="33065" y="16533"/>
                  </a:cubicBezTo>
                  <a:cubicBezTo>
                    <a:pt x="33065" y="12148"/>
                    <a:pt x="31322" y="7943"/>
                    <a:pt x="28222" y="4844"/>
                  </a:cubicBezTo>
                  <a:cubicBezTo>
                    <a:pt x="25122" y="1743"/>
                    <a:pt x="20917" y="0"/>
                    <a:pt x="1653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39"/>
            <p:cNvSpPr/>
            <p:nvPr/>
          </p:nvSpPr>
          <p:spPr>
            <a:xfrm>
              <a:off x="2081225" y="3703250"/>
              <a:ext cx="515800" cy="482450"/>
            </a:xfrm>
            <a:custGeom>
              <a:avLst/>
              <a:gdLst/>
              <a:ahLst/>
              <a:cxnLst/>
              <a:rect l="l" t="t" r="r" b="b"/>
              <a:pathLst>
                <a:path w="20632" h="19298" extrusionOk="0">
                  <a:moveTo>
                    <a:pt x="19420" y="1"/>
                  </a:moveTo>
                  <a:cubicBezTo>
                    <a:pt x="19144" y="1"/>
                    <a:pt x="18881" y="114"/>
                    <a:pt x="18631" y="341"/>
                  </a:cubicBezTo>
                  <a:lnTo>
                    <a:pt x="15974" y="2746"/>
                  </a:lnTo>
                  <a:lnTo>
                    <a:pt x="15974" y="2746"/>
                  </a:lnTo>
                  <a:cubicBezTo>
                    <a:pt x="14812" y="1594"/>
                    <a:pt x="13613" y="847"/>
                    <a:pt x="12375" y="505"/>
                  </a:cubicBezTo>
                  <a:cubicBezTo>
                    <a:pt x="11900" y="374"/>
                    <a:pt x="11441" y="309"/>
                    <a:pt x="11000" y="309"/>
                  </a:cubicBezTo>
                  <a:cubicBezTo>
                    <a:pt x="9909" y="309"/>
                    <a:pt x="8922" y="709"/>
                    <a:pt x="8038" y="1509"/>
                  </a:cubicBezTo>
                  <a:cubicBezTo>
                    <a:pt x="7528" y="1970"/>
                    <a:pt x="7143" y="2439"/>
                    <a:pt x="6884" y="2913"/>
                  </a:cubicBezTo>
                  <a:cubicBezTo>
                    <a:pt x="6625" y="3387"/>
                    <a:pt x="6462" y="3848"/>
                    <a:pt x="6396" y="4296"/>
                  </a:cubicBezTo>
                  <a:cubicBezTo>
                    <a:pt x="6330" y="4743"/>
                    <a:pt x="6372" y="5269"/>
                    <a:pt x="6525" y="5873"/>
                  </a:cubicBezTo>
                  <a:cubicBezTo>
                    <a:pt x="6669" y="6451"/>
                    <a:pt x="6857" y="7019"/>
                    <a:pt x="7086" y="7569"/>
                  </a:cubicBezTo>
                  <a:cubicBezTo>
                    <a:pt x="7308" y="8096"/>
                    <a:pt x="7625" y="8775"/>
                    <a:pt x="8038" y="9608"/>
                  </a:cubicBezTo>
                  <a:lnTo>
                    <a:pt x="9161" y="11794"/>
                  </a:lnTo>
                  <a:cubicBezTo>
                    <a:pt x="9481" y="12387"/>
                    <a:pt x="9656" y="12909"/>
                    <a:pt x="9685" y="13361"/>
                  </a:cubicBezTo>
                  <a:cubicBezTo>
                    <a:pt x="9717" y="13813"/>
                    <a:pt x="9620" y="14139"/>
                    <a:pt x="9400" y="14339"/>
                  </a:cubicBezTo>
                  <a:cubicBezTo>
                    <a:pt x="9133" y="14581"/>
                    <a:pt x="8837" y="14702"/>
                    <a:pt x="8512" y="14702"/>
                  </a:cubicBezTo>
                  <a:cubicBezTo>
                    <a:pt x="8496" y="14702"/>
                    <a:pt x="8479" y="14702"/>
                    <a:pt x="8463" y="14701"/>
                  </a:cubicBezTo>
                  <a:cubicBezTo>
                    <a:pt x="8118" y="14688"/>
                    <a:pt x="7792" y="14580"/>
                    <a:pt x="7486" y="14378"/>
                  </a:cubicBezTo>
                  <a:cubicBezTo>
                    <a:pt x="7160" y="14162"/>
                    <a:pt x="6853" y="13921"/>
                    <a:pt x="6565" y="13657"/>
                  </a:cubicBezTo>
                  <a:cubicBezTo>
                    <a:pt x="6258" y="13378"/>
                    <a:pt x="6003" y="13092"/>
                    <a:pt x="5798" y="12797"/>
                  </a:cubicBezTo>
                  <a:cubicBezTo>
                    <a:pt x="5474" y="12408"/>
                    <a:pt x="5193" y="11986"/>
                    <a:pt x="4960" y="11538"/>
                  </a:cubicBezTo>
                  <a:cubicBezTo>
                    <a:pt x="4729" y="11095"/>
                    <a:pt x="4573" y="10738"/>
                    <a:pt x="4488" y="10467"/>
                  </a:cubicBezTo>
                  <a:cubicBezTo>
                    <a:pt x="4405" y="10195"/>
                    <a:pt x="4315" y="9866"/>
                    <a:pt x="4221" y="9479"/>
                  </a:cubicBezTo>
                  <a:cubicBezTo>
                    <a:pt x="4126" y="9092"/>
                    <a:pt x="4065" y="8858"/>
                    <a:pt x="4036" y="8776"/>
                  </a:cubicBezTo>
                  <a:cubicBezTo>
                    <a:pt x="3905" y="8323"/>
                    <a:pt x="3705" y="7974"/>
                    <a:pt x="3437" y="7730"/>
                  </a:cubicBezTo>
                  <a:cubicBezTo>
                    <a:pt x="3169" y="7485"/>
                    <a:pt x="2862" y="7360"/>
                    <a:pt x="2518" y="7355"/>
                  </a:cubicBezTo>
                  <a:cubicBezTo>
                    <a:pt x="2503" y="7355"/>
                    <a:pt x="2488" y="7355"/>
                    <a:pt x="2473" y="7355"/>
                  </a:cubicBezTo>
                  <a:cubicBezTo>
                    <a:pt x="2153" y="7355"/>
                    <a:pt x="1837" y="7421"/>
                    <a:pt x="1546" y="7550"/>
                  </a:cubicBezTo>
                  <a:cubicBezTo>
                    <a:pt x="1243" y="7686"/>
                    <a:pt x="999" y="7907"/>
                    <a:pt x="813" y="8215"/>
                  </a:cubicBezTo>
                  <a:cubicBezTo>
                    <a:pt x="627" y="8522"/>
                    <a:pt x="554" y="8867"/>
                    <a:pt x="592" y="9251"/>
                  </a:cubicBezTo>
                  <a:cubicBezTo>
                    <a:pt x="851" y="11284"/>
                    <a:pt x="1652" y="13181"/>
                    <a:pt x="2995" y="14942"/>
                  </a:cubicBezTo>
                  <a:lnTo>
                    <a:pt x="2995" y="14942"/>
                  </a:lnTo>
                  <a:lnTo>
                    <a:pt x="516" y="17187"/>
                  </a:lnTo>
                  <a:cubicBezTo>
                    <a:pt x="133" y="17534"/>
                    <a:pt x="0" y="17920"/>
                    <a:pt x="118" y="18349"/>
                  </a:cubicBezTo>
                  <a:cubicBezTo>
                    <a:pt x="234" y="18777"/>
                    <a:pt x="506" y="19069"/>
                    <a:pt x="933" y="19224"/>
                  </a:cubicBezTo>
                  <a:cubicBezTo>
                    <a:pt x="1069" y="19273"/>
                    <a:pt x="1201" y="19298"/>
                    <a:pt x="1331" y="19298"/>
                  </a:cubicBezTo>
                  <a:cubicBezTo>
                    <a:pt x="1608" y="19298"/>
                    <a:pt x="1872" y="19185"/>
                    <a:pt x="2121" y="18960"/>
                  </a:cubicBezTo>
                  <a:lnTo>
                    <a:pt x="4590" y="16723"/>
                  </a:lnTo>
                  <a:lnTo>
                    <a:pt x="4590" y="16723"/>
                  </a:lnTo>
                  <a:cubicBezTo>
                    <a:pt x="5187" y="17277"/>
                    <a:pt x="5807" y="17728"/>
                    <a:pt x="6451" y="18078"/>
                  </a:cubicBezTo>
                  <a:cubicBezTo>
                    <a:pt x="7363" y="18574"/>
                    <a:pt x="8293" y="18822"/>
                    <a:pt x="9242" y="18822"/>
                  </a:cubicBezTo>
                  <a:cubicBezTo>
                    <a:pt x="9404" y="18822"/>
                    <a:pt x="9566" y="18815"/>
                    <a:pt x="9728" y="18801"/>
                  </a:cubicBezTo>
                  <a:cubicBezTo>
                    <a:pt x="10846" y="18702"/>
                    <a:pt x="11868" y="18216"/>
                    <a:pt x="12797" y="17345"/>
                  </a:cubicBezTo>
                  <a:cubicBezTo>
                    <a:pt x="13376" y="16806"/>
                    <a:pt x="13792" y="16243"/>
                    <a:pt x="14043" y="15660"/>
                  </a:cubicBezTo>
                  <a:cubicBezTo>
                    <a:pt x="14294" y="15075"/>
                    <a:pt x="14392" y="14452"/>
                    <a:pt x="14336" y="13792"/>
                  </a:cubicBezTo>
                  <a:cubicBezTo>
                    <a:pt x="14276" y="13118"/>
                    <a:pt x="14125" y="12455"/>
                    <a:pt x="13885" y="11822"/>
                  </a:cubicBezTo>
                  <a:cubicBezTo>
                    <a:pt x="13642" y="11168"/>
                    <a:pt x="13290" y="10400"/>
                    <a:pt x="12830" y="9516"/>
                  </a:cubicBezTo>
                  <a:lnTo>
                    <a:pt x="11682" y="7376"/>
                  </a:lnTo>
                  <a:cubicBezTo>
                    <a:pt x="11332" y="6751"/>
                    <a:pt x="11139" y="6247"/>
                    <a:pt x="11105" y="5868"/>
                  </a:cubicBezTo>
                  <a:cubicBezTo>
                    <a:pt x="11071" y="5489"/>
                    <a:pt x="11208" y="5161"/>
                    <a:pt x="11514" y="4883"/>
                  </a:cubicBezTo>
                  <a:cubicBezTo>
                    <a:pt x="11671" y="4741"/>
                    <a:pt x="11858" y="4669"/>
                    <a:pt x="12074" y="4669"/>
                  </a:cubicBezTo>
                  <a:cubicBezTo>
                    <a:pt x="12207" y="4669"/>
                    <a:pt x="12351" y="4696"/>
                    <a:pt x="12506" y="4750"/>
                  </a:cubicBezTo>
                  <a:cubicBezTo>
                    <a:pt x="12914" y="4892"/>
                    <a:pt x="13278" y="5131"/>
                    <a:pt x="13603" y="5463"/>
                  </a:cubicBezTo>
                  <a:cubicBezTo>
                    <a:pt x="13927" y="5796"/>
                    <a:pt x="14220" y="6123"/>
                    <a:pt x="14480" y="6445"/>
                  </a:cubicBezTo>
                  <a:cubicBezTo>
                    <a:pt x="15182" y="7418"/>
                    <a:pt x="15764" y="8472"/>
                    <a:pt x="16212" y="9587"/>
                  </a:cubicBezTo>
                  <a:cubicBezTo>
                    <a:pt x="16403" y="10018"/>
                    <a:pt x="16647" y="10341"/>
                    <a:pt x="16950" y="10555"/>
                  </a:cubicBezTo>
                  <a:cubicBezTo>
                    <a:pt x="17182" y="10719"/>
                    <a:pt x="17424" y="10801"/>
                    <a:pt x="17676" y="10801"/>
                  </a:cubicBezTo>
                  <a:cubicBezTo>
                    <a:pt x="17752" y="10801"/>
                    <a:pt x="17829" y="10794"/>
                    <a:pt x="17907" y="10779"/>
                  </a:cubicBezTo>
                  <a:cubicBezTo>
                    <a:pt x="18232" y="10719"/>
                    <a:pt x="18541" y="10586"/>
                    <a:pt x="18809" y="10392"/>
                  </a:cubicBezTo>
                  <a:cubicBezTo>
                    <a:pt x="19074" y="10197"/>
                    <a:pt x="19266" y="9910"/>
                    <a:pt x="19386" y="9530"/>
                  </a:cubicBezTo>
                  <a:cubicBezTo>
                    <a:pt x="19507" y="9151"/>
                    <a:pt x="19501" y="8750"/>
                    <a:pt x="19367" y="8329"/>
                  </a:cubicBezTo>
                  <a:cubicBezTo>
                    <a:pt x="19200" y="7785"/>
                    <a:pt x="19050" y="7347"/>
                    <a:pt x="18921" y="7016"/>
                  </a:cubicBezTo>
                  <a:cubicBezTo>
                    <a:pt x="18791" y="6686"/>
                    <a:pt x="18570" y="6240"/>
                    <a:pt x="18256" y="5680"/>
                  </a:cubicBezTo>
                  <a:cubicBezTo>
                    <a:pt x="18034" y="5288"/>
                    <a:pt x="17789" y="4909"/>
                    <a:pt x="17522" y="4545"/>
                  </a:cubicBezTo>
                  <a:lnTo>
                    <a:pt x="17522" y="4545"/>
                  </a:lnTo>
                  <a:lnTo>
                    <a:pt x="20225" y="2099"/>
                  </a:lnTo>
                  <a:cubicBezTo>
                    <a:pt x="20497" y="1853"/>
                    <a:pt x="20631" y="1565"/>
                    <a:pt x="20626" y="1237"/>
                  </a:cubicBezTo>
                  <a:cubicBezTo>
                    <a:pt x="20622" y="907"/>
                    <a:pt x="20522" y="631"/>
                    <a:pt x="20326" y="406"/>
                  </a:cubicBezTo>
                  <a:cubicBezTo>
                    <a:pt x="20131" y="181"/>
                    <a:pt x="19871" y="48"/>
                    <a:pt x="19549" y="9"/>
                  </a:cubicBezTo>
                  <a:cubicBezTo>
                    <a:pt x="19506" y="4"/>
                    <a:pt x="19463" y="1"/>
                    <a:pt x="194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39"/>
            <p:cNvSpPr/>
            <p:nvPr/>
          </p:nvSpPr>
          <p:spPr>
            <a:xfrm>
              <a:off x="2074250" y="3695675"/>
              <a:ext cx="530325" cy="497600"/>
            </a:xfrm>
            <a:custGeom>
              <a:avLst/>
              <a:gdLst/>
              <a:ahLst/>
              <a:cxnLst/>
              <a:rect l="l" t="t" r="r" b="b"/>
              <a:pathLst>
                <a:path w="21213" h="19904" extrusionOk="0">
                  <a:moveTo>
                    <a:pt x="19708" y="607"/>
                  </a:moveTo>
                  <a:cubicBezTo>
                    <a:pt x="19735" y="607"/>
                    <a:pt x="19763" y="608"/>
                    <a:pt x="19791" y="611"/>
                  </a:cubicBezTo>
                  <a:cubicBezTo>
                    <a:pt x="20039" y="643"/>
                    <a:pt x="20230" y="740"/>
                    <a:pt x="20377" y="907"/>
                  </a:cubicBezTo>
                  <a:cubicBezTo>
                    <a:pt x="20526" y="1079"/>
                    <a:pt x="20599" y="1287"/>
                    <a:pt x="20603" y="1544"/>
                  </a:cubicBezTo>
                  <a:cubicBezTo>
                    <a:pt x="20605" y="1783"/>
                    <a:pt x="20506" y="1992"/>
                    <a:pt x="20301" y="2178"/>
                  </a:cubicBezTo>
                  <a:lnTo>
                    <a:pt x="17845" y="4402"/>
                  </a:lnTo>
                  <a:cubicBezTo>
                    <a:pt x="17777" y="4315"/>
                    <a:pt x="17708" y="4229"/>
                    <a:pt x="17636" y="4142"/>
                  </a:cubicBezTo>
                  <a:cubicBezTo>
                    <a:pt x="17325" y="3753"/>
                    <a:pt x="17010" y="3393"/>
                    <a:pt x="16691" y="3061"/>
                  </a:cubicBezTo>
                  <a:lnTo>
                    <a:pt x="19114" y="868"/>
                  </a:lnTo>
                  <a:cubicBezTo>
                    <a:pt x="19310" y="691"/>
                    <a:pt x="19506" y="607"/>
                    <a:pt x="19708" y="607"/>
                  </a:cubicBezTo>
                  <a:close/>
                  <a:moveTo>
                    <a:pt x="16241" y="3469"/>
                  </a:moveTo>
                  <a:cubicBezTo>
                    <a:pt x="16553" y="3790"/>
                    <a:pt x="16861" y="4142"/>
                    <a:pt x="17166" y="4523"/>
                  </a:cubicBezTo>
                  <a:cubicBezTo>
                    <a:pt x="17244" y="4619"/>
                    <a:pt x="17320" y="4715"/>
                    <a:pt x="17394" y="4811"/>
                  </a:cubicBezTo>
                  <a:lnTo>
                    <a:pt x="17312" y="4885"/>
                  </a:lnTo>
                  <a:lnTo>
                    <a:pt x="16126" y="3574"/>
                  </a:lnTo>
                  <a:lnTo>
                    <a:pt x="16241" y="3469"/>
                  </a:lnTo>
                  <a:close/>
                  <a:moveTo>
                    <a:pt x="3961" y="15032"/>
                  </a:moveTo>
                  <a:lnTo>
                    <a:pt x="5160" y="16355"/>
                  </a:lnTo>
                  <a:lnTo>
                    <a:pt x="4875" y="16612"/>
                  </a:lnTo>
                  <a:cubicBezTo>
                    <a:pt x="4548" y="16292"/>
                    <a:pt x="4238" y="15955"/>
                    <a:pt x="3948" y="15601"/>
                  </a:cubicBezTo>
                  <a:cubicBezTo>
                    <a:pt x="3858" y="15495"/>
                    <a:pt x="3771" y="15388"/>
                    <a:pt x="3686" y="15280"/>
                  </a:cubicBezTo>
                  <a:lnTo>
                    <a:pt x="3961" y="15032"/>
                  </a:lnTo>
                  <a:close/>
                  <a:moveTo>
                    <a:pt x="11271" y="913"/>
                  </a:moveTo>
                  <a:cubicBezTo>
                    <a:pt x="11687" y="913"/>
                    <a:pt x="12120" y="976"/>
                    <a:pt x="12573" y="1101"/>
                  </a:cubicBezTo>
                  <a:cubicBezTo>
                    <a:pt x="13673" y="1405"/>
                    <a:pt x="14757" y="2056"/>
                    <a:pt x="15809" y="3044"/>
                  </a:cubicBezTo>
                  <a:lnTo>
                    <a:pt x="15269" y="3532"/>
                  </a:lnTo>
                  <a:lnTo>
                    <a:pt x="17270" y="5740"/>
                  </a:lnTo>
                  <a:lnTo>
                    <a:pt x="17753" y="5301"/>
                  </a:lnTo>
                  <a:cubicBezTo>
                    <a:pt x="17945" y="5577"/>
                    <a:pt x="18117" y="5853"/>
                    <a:pt x="18272" y="6130"/>
                  </a:cubicBezTo>
                  <a:cubicBezTo>
                    <a:pt x="18578" y="6675"/>
                    <a:pt x="18795" y="7112"/>
                    <a:pt x="18919" y="7429"/>
                  </a:cubicBezTo>
                  <a:cubicBezTo>
                    <a:pt x="19047" y="7757"/>
                    <a:pt x="19194" y="8191"/>
                    <a:pt x="19359" y="8723"/>
                  </a:cubicBezTo>
                  <a:cubicBezTo>
                    <a:pt x="19474" y="9087"/>
                    <a:pt x="19480" y="9420"/>
                    <a:pt x="19379" y="9740"/>
                  </a:cubicBezTo>
                  <a:cubicBezTo>
                    <a:pt x="19277" y="10061"/>
                    <a:pt x="19123" y="10291"/>
                    <a:pt x="18910" y="10448"/>
                  </a:cubicBezTo>
                  <a:cubicBezTo>
                    <a:pt x="18678" y="10617"/>
                    <a:pt x="18411" y="10731"/>
                    <a:pt x="18128" y="10782"/>
                  </a:cubicBezTo>
                  <a:cubicBezTo>
                    <a:pt x="18070" y="10794"/>
                    <a:pt x="18012" y="10799"/>
                    <a:pt x="17955" y="10799"/>
                  </a:cubicBezTo>
                  <a:cubicBezTo>
                    <a:pt x="17765" y="10799"/>
                    <a:pt x="17583" y="10736"/>
                    <a:pt x="17403" y="10609"/>
                  </a:cubicBezTo>
                  <a:cubicBezTo>
                    <a:pt x="17148" y="10428"/>
                    <a:pt x="16936" y="10145"/>
                    <a:pt x="16773" y="9776"/>
                  </a:cubicBezTo>
                  <a:cubicBezTo>
                    <a:pt x="16325" y="8657"/>
                    <a:pt x="15730" y="7577"/>
                    <a:pt x="14994" y="6555"/>
                  </a:cubicBezTo>
                  <a:cubicBezTo>
                    <a:pt x="14729" y="6227"/>
                    <a:pt x="14427" y="5890"/>
                    <a:pt x="14099" y="5552"/>
                  </a:cubicBezTo>
                  <a:cubicBezTo>
                    <a:pt x="13742" y="5188"/>
                    <a:pt x="13335" y="4923"/>
                    <a:pt x="12884" y="4767"/>
                  </a:cubicBezTo>
                  <a:cubicBezTo>
                    <a:pt x="12686" y="4698"/>
                    <a:pt x="12510" y="4669"/>
                    <a:pt x="12354" y="4669"/>
                  </a:cubicBezTo>
                  <a:cubicBezTo>
                    <a:pt x="12001" y="4669"/>
                    <a:pt x="11752" y="4814"/>
                    <a:pt x="11588" y="4962"/>
                  </a:cubicBezTo>
                  <a:cubicBezTo>
                    <a:pt x="11209" y="5305"/>
                    <a:pt x="11039" y="5722"/>
                    <a:pt x="11082" y="6198"/>
                  </a:cubicBezTo>
                  <a:cubicBezTo>
                    <a:pt x="11120" y="6624"/>
                    <a:pt x="11321" y="7157"/>
                    <a:pt x="11694" y="7822"/>
                  </a:cubicBezTo>
                  <a:lnTo>
                    <a:pt x="12840" y="9958"/>
                  </a:lnTo>
                  <a:cubicBezTo>
                    <a:pt x="13292" y="10826"/>
                    <a:pt x="13642" y="11591"/>
                    <a:pt x="13880" y="12230"/>
                  </a:cubicBezTo>
                  <a:cubicBezTo>
                    <a:pt x="14110" y="12837"/>
                    <a:pt x="14254" y="13474"/>
                    <a:pt x="14313" y="14121"/>
                  </a:cubicBezTo>
                  <a:cubicBezTo>
                    <a:pt x="14365" y="14728"/>
                    <a:pt x="14274" y="15306"/>
                    <a:pt x="14043" y="15842"/>
                  </a:cubicBezTo>
                  <a:cubicBezTo>
                    <a:pt x="13809" y="16386"/>
                    <a:pt x="13413" y="16918"/>
                    <a:pt x="12867" y="17428"/>
                  </a:cubicBezTo>
                  <a:cubicBezTo>
                    <a:pt x="11993" y="18247"/>
                    <a:pt x="11022" y="18709"/>
                    <a:pt x="9979" y="18802"/>
                  </a:cubicBezTo>
                  <a:cubicBezTo>
                    <a:pt x="9827" y="18815"/>
                    <a:pt x="9676" y="18822"/>
                    <a:pt x="9525" y="18822"/>
                  </a:cubicBezTo>
                  <a:cubicBezTo>
                    <a:pt x="8628" y="18822"/>
                    <a:pt x="7738" y="18584"/>
                    <a:pt x="6874" y="18114"/>
                  </a:cubicBezTo>
                  <a:cubicBezTo>
                    <a:pt x="6343" y="17825"/>
                    <a:pt x="5826" y="17462"/>
                    <a:pt x="5322" y="17024"/>
                  </a:cubicBezTo>
                  <a:lnTo>
                    <a:pt x="6013" y="16398"/>
                  </a:lnTo>
                  <a:lnTo>
                    <a:pt x="4003" y="14177"/>
                  </a:lnTo>
                  <a:lnTo>
                    <a:pt x="3318" y="14797"/>
                  </a:lnTo>
                  <a:cubicBezTo>
                    <a:pt x="2131" y="13158"/>
                    <a:pt x="1410" y="11388"/>
                    <a:pt x="1172" y="9520"/>
                  </a:cubicBezTo>
                  <a:cubicBezTo>
                    <a:pt x="1140" y="9203"/>
                    <a:pt x="1199" y="8926"/>
                    <a:pt x="1351" y="8674"/>
                  </a:cubicBezTo>
                  <a:cubicBezTo>
                    <a:pt x="1506" y="8419"/>
                    <a:pt x="1702" y="8241"/>
                    <a:pt x="1949" y="8131"/>
                  </a:cubicBezTo>
                  <a:cubicBezTo>
                    <a:pt x="2209" y="8014"/>
                    <a:pt x="2495" y="7963"/>
                    <a:pt x="2793" y="7961"/>
                  </a:cubicBezTo>
                  <a:cubicBezTo>
                    <a:pt x="3064" y="7964"/>
                    <a:pt x="3298" y="8062"/>
                    <a:pt x="3513" y="8257"/>
                  </a:cubicBezTo>
                  <a:cubicBezTo>
                    <a:pt x="3737" y="8462"/>
                    <a:pt x="3910" y="8766"/>
                    <a:pt x="4030" y="9178"/>
                  </a:cubicBezTo>
                  <a:cubicBezTo>
                    <a:pt x="4057" y="9257"/>
                    <a:pt x="4115" y="9483"/>
                    <a:pt x="4206" y="9855"/>
                  </a:cubicBezTo>
                  <a:cubicBezTo>
                    <a:pt x="4302" y="10248"/>
                    <a:pt x="4393" y="10583"/>
                    <a:pt x="4479" y="10859"/>
                  </a:cubicBezTo>
                  <a:cubicBezTo>
                    <a:pt x="4568" y="11151"/>
                    <a:pt x="4733" y="11526"/>
                    <a:pt x="4970" y="11980"/>
                  </a:cubicBezTo>
                  <a:cubicBezTo>
                    <a:pt x="5210" y="12440"/>
                    <a:pt x="5498" y="12872"/>
                    <a:pt x="5828" y="13272"/>
                  </a:cubicBezTo>
                  <a:cubicBezTo>
                    <a:pt x="6046" y="13585"/>
                    <a:pt x="6319" y="13892"/>
                    <a:pt x="6641" y="14184"/>
                  </a:cubicBezTo>
                  <a:cubicBezTo>
                    <a:pt x="6939" y="14459"/>
                    <a:pt x="7260" y="14709"/>
                    <a:pt x="7598" y="14934"/>
                  </a:cubicBezTo>
                  <a:cubicBezTo>
                    <a:pt x="7951" y="15166"/>
                    <a:pt x="8331" y="15289"/>
                    <a:pt x="8730" y="15306"/>
                  </a:cubicBezTo>
                  <a:cubicBezTo>
                    <a:pt x="8746" y="15307"/>
                    <a:pt x="8762" y="15307"/>
                    <a:pt x="8778" y="15307"/>
                  </a:cubicBezTo>
                  <a:cubicBezTo>
                    <a:pt x="9186" y="15307"/>
                    <a:pt x="9554" y="15163"/>
                    <a:pt x="9882" y="14866"/>
                  </a:cubicBezTo>
                  <a:cubicBezTo>
                    <a:pt x="10174" y="14602"/>
                    <a:pt x="10303" y="14190"/>
                    <a:pt x="10267" y="13643"/>
                  </a:cubicBezTo>
                  <a:cubicBezTo>
                    <a:pt x="10233" y="13150"/>
                    <a:pt x="10045" y="12582"/>
                    <a:pt x="9709" y="11958"/>
                  </a:cubicBezTo>
                  <a:lnTo>
                    <a:pt x="8589" y="9777"/>
                  </a:lnTo>
                  <a:cubicBezTo>
                    <a:pt x="8180" y="8952"/>
                    <a:pt x="7863" y="8273"/>
                    <a:pt x="7645" y="7756"/>
                  </a:cubicBezTo>
                  <a:cubicBezTo>
                    <a:pt x="7422" y="7219"/>
                    <a:pt x="7239" y="6666"/>
                    <a:pt x="7098" y="6102"/>
                  </a:cubicBezTo>
                  <a:cubicBezTo>
                    <a:pt x="6956" y="5539"/>
                    <a:pt x="6915" y="5048"/>
                    <a:pt x="6976" y="4643"/>
                  </a:cubicBezTo>
                  <a:cubicBezTo>
                    <a:pt x="7037" y="4234"/>
                    <a:pt x="7189" y="3803"/>
                    <a:pt x="7430" y="3362"/>
                  </a:cubicBezTo>
                  <a:cubicBezTo>
                    <a:pt x="7671" y="2920"/>
                    <a:pt x="8038" y="2474"/>
                    <a:pt x="8520" y="2036"/>
                  </a:cubicBezTo>
                  <a:cubicBezTo>
                    <a:pt x="9350" y="1286"/>
                    <a:pt x="10258" y="913"/>
                    <a:pt x="11271" y="913"/>
                  </a:cubicBezTo>
                  <a:close/>
                  <a:moveTo>
                    <a:pt x="3236" y="15687"/>
                  </a:moveTo>
                  <a:lnTo>
                    <a:pt x="3236" y="15688"/>
                  </a:lnTo>
                  <a:cubicBezTo>
                    <a:pt x="3315" y="15788"/>
                    <a:pt x="3398" y="15888"/>
                    <a:pt x="3483" y="15987"/>
                  </a:cubicBezTo>
                  <a:cubicBezTo>
                    <a:pt x="3779" y="16348"/>
                    <a:pt x="4094" y="16692"/>
                    <a:pt x="4426" y="17019"/>
                  </a:cubicBezTo>
                  <a:lnTo>
                    <a:pt x="2195" y="19037"/>
                  </a:lnTo>
                  <a:cubicBezTo>
                    <a:pt x="2004" y="19212"/>
                    <a:pt x="1813" y="19296"/>
                    <a:pt x="1611" y="19296"/>
                  </a:cubicBezTo>
                  <a:cubicBezTo>
                    <a:pt x="1515" y="19296"/>
                    <a:pt x="1417" y="19277"/>
                    <a:pt x="1315" y="19240"/>
                  </a:cubicBezTo>
                  <a:cubicBezTo>
                    <a:pt x="979" y="19119"/>
                    <a:pt x="780" y="18906"/>
                    <a:pt x="688" y="18571"/>
                  </a:cubicBezTo>
                  <a:cubicBezTo>
                    <a:pt x="634" y="18373"/>
                    <a:pt x="606" y="18068"/>
                    <a:pt x="997" y="17714"/>
                  </a:cubicBezTo>
                  <a:lnTo>
                    <a:pt x="3236" y="15687"/>
                  </a:lnTo>
                  <a:close/>
                  <a:moveTo>
                    <a:pt x="19695" y="0"/>
                  </a:moveTo>
                  <a:cubicBezTo>
                    <a:pt x="19345" y="0"/>
                    <a:pt x="19013" y="140"/>
                    <a:pt x="18705" y="419"/>
                  </a:cubicBezTo>
                  <a:lnTo>
                    <a:pt x="16258" y="2634"/>
                  </a:lnTo>
                  <a:cubicBezTo>
                    <a:pt x="15123" y="1559"/>
                    <a:pt x="13943" y="851"/>
                    <a:pt x="12734" y="516"/>
                  </a:cubicBezTo>
                  <a:cubicBezTo>
                    <a:pt x="12233" y="379"/>
                    <a:pt x="11748" y="310"/>
                    <a:pt x="11279" y="310"/>
                  </a:cubicBezTo>
                  <a:cubicBezTo>
                    <a:pt x="10114" y="310"/>
                    <a:pt x="9053" y="736"/>
                    <a:pt x="8114" y="1587"/>
                  </a:cubicBezTo>
                  <a:cubicBezTo>
                    <a:pt x="7581" y="2070"/>
                    <a:pt x="7172" y="2567"/>
                    <a:pt x="6898" y="3071"/>
                  </a:cubicBezTo>
                  <a:cubicBezTo>
                    <a:pt x="6623" y="3575"/>
                    <a:pt x="6447" y="4074"/>
                    <a:pt x="6375" y="4553"/>
                  </a:cubicBezTo>
                  <a:cubicBezTo>
                    <a:pt x="6302" y="5038"/>
                    <a:pt x="6347" y="5608"/>
                    <a:pt x="6510" y="6250"/>
                  </a:cubicBezTo>
                  <a:cubicBezTo>
                    <a:pt x="6658" y="6843"/>
                    <a:pt x="6851" y="7425"/>
                    <a:pt x="7086" y="7989"/>
                  </a:cubicBezTo>
                  <a:cubicBezTo>
                    <a:pt x="7308" y="8518"/>
                    <a:pt x="7631" y="9209"/>
                    <a:pt x="8049" y="10049"/>
                  </a:cubicBezTo>
                  <a:lnTo>
                    <a:pt x="9174" y="12242"/>
                  </a:lnTo>
                  <a:cubicBezTo>
                    <a:pt x="9471" y="12793"/>
                    <a:pt x="9636" y="13277"/>
                    <a:pt x="9664" y="13685"/>
                  </a:cubicBezTo>
                  <a:cubicBezTo>
                    <a:pt x="9687" y="14038"/>
                    <a:pt x="9625" y="14285"/>
                    <a:pt x="9476" y="14418"/>
                  </a:cubicBezTo>
                  <a:cubicBezTo>
                    <a:pt x="9266" y="14609"/>
                    <a:pt x="9038" y="14703"/>
                    <a:pt x="8793" y="14703"/>
                  </a:cubicBezTo>
                  <a:cubicBezTo>
                    <a:pt x="8781" y="14703"/>
                    <a:pt x="8768" y="14703"/>
                    <a:pt x="8755" y="14702"/>
                  </a:cubicBezTo>
                  <a:cubicBezTo>
                    <a:pt x="8464" y="14692"/>
                    <a:pt x="8195" y="14602"/>
                    <a:pt x="7933" y="14429"/>
                  </a:cubicBezTo>
                  <a:cubicBezTo>
                    <a:pt x="7620" y="14221"/>
                    <a:pt x="7325" y="13990"/>
                    <a:pt x="7049" y="13736"/>
                  </a:cubicBezTo>
                  <a:cubicBezTo>
                    <a:pt x="6773" y="13488"/>
                    <a:pt x="6525" y="13210"/>
                    <a:pt x="6312" y="12906"/>
                  </a:cubicBezTo>
                  <a:cubicBezTo>
                    <a:pt x="6002" y="12534"/>
                    <a:pt x="5732" y="12130"/>
                    <a:pt x="5508" y="11700"/>
                  </a:cubicBezTo>
                  <a:cubicBezTo>
                    <a:pt x="5288" y="11278"/>
                    <a:pt x="5137" y="10935"/>
                    <a:pt x="5059" y="10681"/>
                  </a:cubicBezTo>
                  <a:cubicBezTo>
                    <a:pt x="4975" y="10414"/>
                    <a:pt x="4888" y="10091"/>
                    <a:pt x="4796" y="9710"/>
                  </a:cubicBezTo>
                  <a:cubicBezTo>
                    <a:pt x="4698" y="9309"/>
                    <a:pt x="4633" y="9067"/>
                    <a:pt x="4608" y="8994"/>
                  </a:cubicBezTo>
                  <a:cubicBezTo>
                    <a:pt x="4460" y="8489"/>
                    <a:pt x="4229" y="8089"/>
                    <a:pt x="3922" y="7809"/>
                  </a:cubicBezTo>
                  <a:cubicBezTo>
                    <a:pt x="3598" y="7513"/>
                    <a:pt x="3221" y="7361"/>
                    <a:pt x="2802" y="7355"/>
                  </a:cubicBezTo>
                  <a:cubicBezTo>
                    <a:pt x="2419" y="7355"/>
                    <a:pt x="2044" y="7424"/>
                    <a:pt x="1703" y="7577"/>
                  </a:cubicBezTo>
                  <a:cubicBezTo>
                    <a:pt x="1343" y="7737"/>
                    <a:pt x="1050" y="8001"/>
                    <a:pt x="834" y="8361"/>
                  </a:cubicBezTo>
                  <a:cubicBezTo>
                    <a:pt x="614" y="8723"/>
                    <a:pt x="526" y="9136"/>
                    <a:pt x="570" y="9584"/>
                  </a:cubicBezTo>
                  <a:lnTo>
                    <a:pt x="571" y="9592"/>
                  </a:lnTo>
                  <a:cubicBezTo>
                    <a:pt x="824" y="11584"/>
                    <a:pt x="1596" y="13467"/>
                    <a:pt x="2866" y="15205"/>
                  </a:cubicBezTo>
                  <a:lnTo>
                    <a:pt x="591" y="17266"/>
                  </a:lnTo>
                  <a:cubicBezTo>
                    <a:pt x="3" y="17799"/>
                    <a:pt x="1" y="18358"/>
                    <a:pt x="104" y="18731"/>
                  </a:cubicBezTo>
                  <a:cubicBezTo>
                    <a:pt x="247" y="19259"/>
                    <a:pt x="586" y="19622"/>
                    <a:pt x="1108" y="19811"/>
                  </a:cubicBezTo>
                  <a:cubicBezTo>
                    <a:pt x="1268" y="19871"/>
                    <a:pt x="1437" y="19902"/>
                    <a:pt x="1609" y="19903"/>
                  </a:cubicBezTo>
                  <a:cubicBezTo>
                    <a:pt x="1961" y="19903"/>
                    <a:pt x="2298" y="19763"/>
                    <a:pt x="2603" y="19487"/>
                  </a:cubicBezTo>
                  <a:lnTo>
                    <a:pt x="4870" y="17434"/>
                  </a:lnTo>
                  <a:cubicBezTo>
                    <a:pt x="5426" y="17924"/>
                    <a:pt x="5998" y="18328"/>
                    <a:pt x="6585" y="18647"/>
                  </a:cubicBezTo>
                  <a:cubicBezTo>
                    <a:pt x="7538" y="19165"/>
                    <a:pt x="8524" y="19428"/>
                    <a:pt x="9521" y="19428"/>
                  </a:cubicBezTo>
                  <a:cubicBezTo>
                    <a:pt x="9691" y="19428"/>
                    <a:pt x="9862" y="19420"/>
                    <a:pt x="10033" y="19405"/>
                  </a:cubicBezTo>
                  <a:cubicBezTo>
                    <a:pt x="11213" y="19300"/>
                    <a:pt x="12307" y="18783"/>
                    <a:pt x="13281" y="17870"/>
                  </a:cubicBezTo>
                  <a:cubicBezTo>
                    <a:pt x="13888" y="17303"/>
                    <a:pt x="14332" y="16702"/>
                    <a:pt x="14599" y="16082"/>
                  </a:cubicBezTo>
                  <a:cubicBezTo>
                    <a:pt x="14870" y="15453"/>
                    <a:pt x="14977" y="14776"/>
                    <a:pt x="14917" y="14069"/>
                  </a:cubicBezTo>
                  <a:cubicBezTo>
                    <a:pt x="14855" y="13367"/>
                    <a:pt x="14697" y="12677"/>
                    <a:pt x="14448" y="12018"/>
                  </a:cubicBezTo>
                  <a:cubicBezTo>
                    <a:pt x="14202" y="11356"/>
                    <a:pt x="13841" y="10569"/>
                    <a:pt x="13376" y="9675"/>
                  </a:cubicBezTo>
                  <a:lnTo>
                    <a:pt x="12225" y="7532"/>
                  </a:lnTo>
                  <a:cubicBezTo>
                    <a:pt x="11898" y="6946"/>
                    <a:pt x="11716" y="6479"/>
                    <a:pt x="11686" y="6143"/>
                  </a:cubicBezTo>
                  <a:cubicBezTo>
                    <a:pt x="11660" y="5858"/>
                    <a:pt x="11759" y="5625"/>
                    <a:pt x="11996" y="5412"/>
                  </a:cubicBezTo>
                  <a:cubicBezTo>
                    <a:pt x="12067" y="5347"/>
                    <a:pt x="12174" y="5275"/>
                    <a:pt x="12354" y="5275"/>
                  </a:cubicBezTo>
                  <a:cubicBezTo>
                    <a:pt x="12445" y="5275"/>
                    <a:pt x="12553" y="5293"/>
                    <a:pt x="12685" y="5339"/>
                  </a:cubicBezTo>
                  <a:cubicBezTo>
                    <a:pt x="13046" y="5465"/>
                    <a:pt x="13375" y="5680"/>
                    <a:pt x="13666" y="5977"/>
                  </a:cubicBezTo>
                  <a:cubicBezTo>
                    <a:pt x="13982" y="6301"/>
                    <a:pt x="14270" y="6624"/>
                    <a:pt x="14513" y="6924"/>
                  </a:cubicBezTo>
                  <a:cubicBezTo>
                    <a:pt x="15204" y="7879"/>
                    <a:pt x="15774" y="8916"/>
                    <a:pt x="16214" y="10011"/>
                  </a:cubicBezTo>
                  <a:cubicBezTo>
                    <a:pt x="16425" y="10492"/>
                    <a:pt x="16708" y="10860"/>
                    <a:pt x="17054" y="11104"/>
                  </a:cubicBezTo>
                  <a:cubicBezTo>
                    <a:pt x="17338" y="11306"/>
                    <a:pt x="17639" y="11406"/>
                    <a:pt x="17954" y="11406"/>
                  </a:cubicBezTo>
                  <a:cubicBezTo>
                    <a:pt x="18050" y="11406"/>
                    <a:pt x="18146" y="11397"/>
                    <a:pt x="18244" y="11379"/>
                  </a:cubicBezTo>
                  <a:cubicBezTo>
                    <a:pt x="18613" y="11310"/>
                    <a:pt x="18963" y="11160"/>
                    <a:pt x="19267" y="10938"/>
                  </a:cubicBezTo>
                  <a:cubicBezTo>
                    <a:pt x="19583" y="10707"/>
                    <a:pt x="19816" y="10367"/>
                    <a:pt x="19956" y="9925"/>
                  </a:cubicBezTo>
                  <a:cubicBezTo>
                    <a:pt x="20095" y="9486"/>
                    <a:pt x="20088" y="9022"/>
                    <a:pt x="19937" y="8544"/>
                  </a:cubicBezTo>
                  <a:cubicBezTo>
                    <a:pt x="19769" y="7999"/>
                    <a:pt x="19617" y="7551"/>
                    <a:pt x="19483" y="7209"/>
                  </a:cubicBezTo>
                  <a:cubicBezTo>
                    <a:pt x="19349" y="6866"/>
                    <a:pt x="19118" y="6405"/>
                    <a:pt x="18800" y="5835"/>
                  </a:cubicBezTo>
                  <a:cubicBezTo>
                    <a:pt x="18618" y="5511"/>
                    <a:pt x="18420" y="5197"/>
                    <a:pt x="18207" y="4892"/>
                  </a:cubicBezTo>
                  <a:lnTo>
                    <a:pt x="20706" y="2627"/>
                  </a:lnTo>
                  <a:cubicBezTo>
                    <a:pt x="21044" y="2321"/>
                    <a:pt x="21212" y="1954"/>
                    <a:pt x="21207" y="1536"/>
                  </a:cubicBezTo>
                  <a:cubicBezTo>
                    <a:pt x="21202" y="1135"/>
                    <a:pt x="21077" y="791"/>
                    <a:pt x="20833" y="510"/>
                  </a:cubicBezTo>
                  <a:cubicBezTo>
                    <a:pt x="20587" y="229"/>
                    <a:pt x="20262" y="61"/>
                    <a:pt x="19864" y="11"/>
                  </a:cubicBezTo>
                  <a:cubicBezTo>
                    <a:pt x="19807" y="4"/>
                    <a:pt x="19751" y="0"/>
                    <a:pt x="1969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39"/>
            <p:cNvSpPr/>
            <p:nvPr/>
          </p:nvSpPr>
          <p:spPr>
            <a:xfrm>
              <a:off x="823725" y="2560975"/>
              <a:ext cx="2451850" cy="2906950"/>
            </a:xfrm>
            <a:custGeom>
              <a:avLst/>
              <a:gdLst/>
              <a:ahLst/>
              <a:cxnLst/>
              <a:rect l="l" t="t" r="r" b="b"/>
              <a:pathLst>
                <a:path w="98074" h="116278" extrusionOk="0">
                  <a:moveTo>
                    <a:pt x="47189" y="1"/>
                  </a:moveTo>
                  <a:lnTo>
                    <a:pt x="0" y="26851"/>
                  </a:lnTo>
                  <a:lnTo>
                    <a:pt x="50884" y="116278"/>
                  </a:lnTo>
                  <a:lnTo>
                    <a:pt x="98073" y="89426"/>
                  </a:lnTo>
                  <a:lnTo>
                    <a:pt x="471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39"/>
            <p:cNvSpPr/>
            <p:nvPr/>
          </p:nvSpPr>
          <p:spPr>
            <a:xfrm>
              <a:off x="815175" y="2553525"/>
              <a:ext cx="2469250" cy="2922125"/>
            </a:xfrm>
            <a:custGeom>
              <a:avLst/>
              <a:gdLst/>
              <a:ahLst/>
              <a:cxnLst/>
              <a:rect l="l" t="t" r="r" b="b"/>
              <a:pathLst>
                <a:path w="98770" h="116885" extrusionOk="0">
                  <a:moveTo>
                    <a:pt x="47421" y="718"/>
                  </a:moveTo>
                  <a:lnTo>
                    <a:pt x="98011" y="89615"/>
                  </a:lnTo>
                  <a:lnTo>
                    <a:pt x="51350" y="116168"/>
                  </a:lnTo>
                  <a:lnTo>
                    <a:pt x="759" y="27271"/>
                  </a:lnTo>
                  <a:lnTo>
                    <a:pt x="47421" y="718"/>
                  </a:lnTo>
                  <a:close/>
                  <a:moveTo>
                    <a:pt x="47534" y="1"/>
                  </a:moveTo>
                  <a:cubicBezTo>
                    <a:pt x="47483" y="1"/>
                    <a:pt x="47432" y="14"/>
                    <a:pt x="47385" y="41"/>
                  </a:cubicBezTo>
                  <a:lnTo>
                    <a:pt x="198" y="26894"/>
                  </a:lnTo>
                  <a:cubicBezTo>
                    <a:pt x="52" y="26977"/>
                    <a:pt x="1" y="27162"/>
                    <a:pt x="83" y="27308"/>
                  </a:cubicBezTo>
                  <a:lnTo>
                    <a:pt x="50973" y="116731"/>
                  </a:lnTo>
                  <a:cubicBezTo>
                    <a:pt x="51027" y="116826"/>
                    <a:pt x="51127" y="116885"/>
                    <a:pt x="51236" y="116885"/>
                  </a:cubicBezTo>
                  <a:cubicBezTo>
                    <a:pt x="51288" y="116885"/>
                    <a:pt x="51339" y="116870"/>
                    <a:pt x="51385" y="116845"/>
                  </a:cubicBezTo>
                  <a:lnTo>
                    <a:pt x="98573" y="89991"/>
                  </a:lnTo>
                  <a:cubicBezTo>
                    <a:pt x="98718" y="89909"/>
                    <a:pt x="98769" y="89724"/>
                    <a:pt x="98687" y="89578"/>
                  </a:cubicBezTo>
                  <a:lnTo>
                    <a:pt x="47798" y="155"/>
                  </a:lnTo>
                  <a:cubicBezTo>
                    <a:pt x="47742" y="57"/>
                    <a:pt x="47639" y="1"/>
                    <a:pt x="475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39"/>
            <p:cNvSpPr/>
            <p:nvPr/>
          </p:nvSpPr>
          <p:spPr>
            <a:xfrm>
              <a:off x="1031550" y="2783600"/>
              <a:ext cx="2022475" cy="2456475"/>
            </a:xfrm>
            <a:custGeom>
              <a:avLst/>
              <a:gdLst/>
              <a:ahLst/>
              <a:cxnLst/>
              <a:rect l="l" t="t" r="r" b="b"/>
              <a:pathLst>
                <a:path w="80899" h="98259" extrusionOk="0">
                  <a:moveTo>
                    <a:pt x="32503" y="0"/>
                  </a:moveTo>
                  <a:lnTo>
                    <a:pt x="2891" y="16852"/>
                  </a:lnTo>
                  <a:cubicBezTo>
                    <a:pt x="3731" y="19378"/>
                    <a:pt x="2703" y="22229"/>
                    <a:pt x="300" y="23595"/>
                  </a:cubicBezTo>
                  <a:cubicBezTo>
                    <a:pt x="203" y="23651"/>
                    <a:pt x="101" y="23697"/>
                    <a:pt x="1" y="23746"/>
                  </a:cubicBezTo>
                  <a:lnTo>
                    <a:pt x="41292" y="96306"/>
                  </a:lnTo>
                  <a:cubicBezTo>
                    <a:pt x="41386" y="96245"/>
                    <a:pt x="41477" y="96181"/>
                    <a:pt x="41575" y="96125"/>
                  </a:cubicBezTo>
                  <a:cubicBezTo>
                    <a:pt x="42464" y="95619"/>
                    <a:pt x="43433" y="95378"/>
                    <a:pt x="44388" y="95378"/>
                  </a:cubicBezTo>
                  <a:cubicBezTo>
                    <a:pt x="46370" y="95378"/>
                    <a:pt x="48295" y="96413"/>
                    <a:pt x="49345" y="98258"/>
                  </a:cubicBezTo>
                  <a:lnTo>
                    <a:pt x="78765" y="81516"/>
                  </a:lnTo>
                  <a:cubicBezTo>
                    <a:pt x="77207" y="78781"/>
                    <a:pt x="78163" y="75303"/>
                    <a:pt x="80898" y="73747"/>
                  </a:cubicBezTo>
                  <a:lnTo>
                    <a:pt x="39624" y="1218"/>
                  </a:lnTo>
                  <a:cubicBezTo>
                    <a:pt x="38735" y="1724"/>
                    <a:pt x="37768" y="1964"/>
                    <a:pt x="36813" y="1964"/>
                  </a:cubicBezTo>
                  <a:cubicBezTo>
                    <a:pt x="35189" y="1964"/>
                    <a:pt x="33601" y="1268"/>
                    <a:pt x="325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39"/>
            <p:cNvSpPr/>
            <p:nvPr/>
          </p:nvSpPr>
          <p:spPr>
            <a:xfrm>
              <a:off x="1022825" y="2776025"/>
              <a:ext cx="2039850" cy="2471625"/>
            </a:xfrm>
            <a:custGeom>
              <a:avLst/>
              <a:gdLst/>
              <a:ahLst/>
              <a:cxnLst/>
              <a:rect l="l" t="t" r="r" b="b"/>
              <a:pathLst>
                <a:path w="81594" h="98865" extrusionOk="0">
                  <a:moveTo>
                    <a:pt x="32790" y="688"/>
                  </a:moveTo>
                  <a:cubicBezTo>
                    <a:pt x="33948" y="1916"/>
                    <a:pt x="35544" y="2567"/>
                    <a:pt x="37162" y="2567"/>
                  </a:cubicBezTo>
                  <a:cubicBezTo>
                    <a:pt x="38078" y="2567"/>
                    <a:pt x="39001" y="2358"/>
                    <a:pt x="39854" y="1927"/>
                  </a:cubicBezTo>
                  <a:lnTo>
                    <a:pt x="80838" y="73943"/>
                  </a:lnTo>
                  <a:cubicBezTo>
                    <a:pt x="78247" y="75594"/>
                    <a:pt x="77323" y="78959"/>
                    <a:pt x="78706" y="81702"/>
                  </a:cubicBezTo>
                  <a:lnTo>
                    <a:pt x="49801" y="98154"/>
                  </a:lnTo>
                  <a:cubicBezTo>
                    <a:pt x="48667" y="96373"/>
                    <a:pt x="46726" y="95381"/>
                    <a:pt x="44733" y="95381"/>
                  </a:cubicBezTo>
                  <a:lnTo>
                    <a:pt x="44733" y="95380"/>
                  </a:lnTo>
                  <a:cubicBezTo>
                    <a:pt x="43695" y="95380"/>
                    <a:pt x="42675" y="95651"/>
                    <a:pt x="41774" y="96165"/>
                  </a:cubicBezTo>
                  <a:lnTo>
                    <a:pt x="41747" y="96181"/>
                  </a:lnTo>
                  <a:lnTo>
                    <a:pt x="771" y="24177"/>
                  </a:lnTo>
                  <a:cubicBezTo>
                    <a:pt x="780" y="24173"/>
                    <a:pt x="790" y="24168"/>
                    <a:pt x="799" y="24162"/>
                  </a:cubicBezTo>
                  <a:cubicBezTo>
                    <a:pt x="3206" y="22792"/>
                    <a:pt x="4357" y="19938"/>
                    <a:pt x="3600" y="17298"/>
                  </a:cubicBezTo>
                  <a:lnTo>
                    <a:pt x="32790" y="688"/>
                  </a:lnTo>
                  <a:close/>
                  <a:moveTo>
                    <a:pt x="32852" y="1"/>
                  </a:moveTo>
                  <a:cubicBezTo>
                    <a:pt x="32801" y="1"/>
                    <a:pt x="32749" y="14"/>
                    <a:pt x="32702" y="40"/>
                  </a:cubicBezTo>
                  <a:lnTo>
                    <a:pt x="3090" y="16893"/>
                  </a:lnTo>
                  <a:cubicBezTo>
                    <a:pt x="2965" y="16965"/>
                    <a:pt x="2906" y="17115"/>
                    <a:pt x="2952" y="17251"/>
                  </a:cubicBezTo>
                  <a:cubicBezTo>
                    <a:pt x="3761" y="19683"/>
                    <a:pt x="2729" y="22367"/>
                    <a:pt x="500" y="23635"/>
                  </a:cubicBezTo>
                  <a:cubicBezTo>
                    <a:pt x="436" y="23671"/>
                    <a:pt x="369" y="23704"/>
                    <a:pt x="304" y="23735"/>
                  </a:cubicBezTo>
                  <a:lnTo>
                    <a:pt x="214" y="23778"/>
                  </a:lnTo>
                  <a:cubicBezTo>
                    <a:pt x="59" y="23855"/>
                    <a:pt x="1" y="24048"/>
                    <a:pt x="87" y="24199"/>
                  </a:cubicBezTo>
                  <a:lnTo>
                    <a:pt x="41378" y="96758"/>
                  </a:lnTo>
                  <a:cubicBezTo>
                    <a:pt x="41434" y="96856"/>
                    <a:pt x="41537" y="96911"/>
                    <a:pt x="41642" y="96911"/>
                  </a:cubicBezTo>
                  <a:cubicBezTo>
                    <a:pt x="41698" y="96911"/>
                    <a:pt x="41756" y="96895"/>
                    <a:pt x="41806" y="96862"/>
                  </a:cubicBezTo>
                  <a:lnTo>
                    <a:pt x="41882" y="96812"/>
                  </a:lnTo>
                  <a:cubicBezTo>
                    <a:pt x="41944" y="96771"/>
                    <a:pt x="42008" y="96729"/>
                    <a:pt x="42073" y="96691"/>
                  </a:cubicBezTo>
                  <a:cubicBezTo>
                    <a:pt x="42913" y="96213"/>
                    <a:pt x="43829" y="95986"/>
                    <a:pt x="44733" y="95986"/>
                  </a:cubicBezTo>
                  <a:cubicBezTo>
                    <a:pt x="46611" y="95986"/>
                    <a:pt x="48438" y="96966"/>
                    <a:pt x="49431" y="98711"/>
                  </a:cubicBezTo>
                  <a:cubicBezTo>
                    <a:pt x="49485" y="98806"/>
                    <a:pt x="49585" y="98865"/>
                    <a:pt x="49694" y="98865"/>
                  </a:cubicBezTo>
                  <a:cubicBezTo>
                    <a:pt x="49746" y="98865"/>
                    <a:pt x="49798" y="98850"/>
                    <a:pt x="49844" y="98824"/>
                  </a:cubicBezTo>
                  <a:lnTo>
                    <a:pt x="79262" y="82082"/>
                  </a:lnTo>
                  <a:cubicBezTo>
                    <a:pt x="79408" y="82000"/>
                    <a:pt x="79459" y="81815"/>
                    <a:pt x="79377" y="81669"/>
                  </a:cubicBezTo>
                  <a:cubicBezTo>
                    <a:pt x="77905" y="79084"/>
                    <a:pt x="78812" y="75785"/>
                    <a:pt x="81397" y="74313"/>
                  </a:cubicBezTo>
                  <a:cubicBezTo>
                    <a:pt x="81543" y="74231"/>
                    <a:pt x="81593" y="74046"/>
                    <a:pt x="81511" y="73900"/>
                  </a:cubicBezTo>
                  <a:lnTo>
                    <a:pt x="40236" y="1371"/>
                  </a:lnTo>
                  <a:cubicBezTo>
                    <a:pt x="40180" y="1273"/>
                    <a:pt x="40077" y="1218"/>
                    <a:pt x="39972" y="1218"/>
                  </a:cubicBezTo>
                  <a:cubicBezTo>
                    <a:pt x="39921" y="1218"/>
                    <a:pt x="39870" y="1230"/>
                    <a:pt x="39823" y="1257"/>
                  </a:cubicBezTo>
                  <a:cubicBezTo>
                    <a:pt x="38989" y="1732"/>
                    <a:pt x="38071" y="1961"/>
                    <a:pt x="37160" y="1961"/>
                  </a:cubicBezTo>
                  <a:cubicBezTo>
                    <a:pt x="35635" y="1961"/>
                    <a:pt x="34130" y="1318"/>
                    <a:pt x="33081" y="106"/>
                  </a:cubicBezTo>
                  <a:cubicBezTo>
                    <a:pt x="33022" y="37"/>
                    <a:pt x="32938" y="1"/>
                    <a:pt x="328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39"/>
            <p:cNvSpPr/>
            <p:nvPr/>
          </p:nvSpPr>
          <p:spPr>
            <a:xfrm>
              <a:off x="1573275" y="3687225"/>
              <a:ext cx="670375" cy="773400"/>
            </a:xfrm>
            <a:custGeom>
              <a:avLst/>
              <a:gdLst/>
              <a:ahLst/>
              <a:cxnLst/>
              <a:rect l="l" t="t" r="r" b="b"/>
              <a:pathLst>
                <a:path w="26815" h="30936" extrusionOk="0">
                  <a:moveTo>
                    <a:pt x="6722" y="0"/>
                  </a:moveTo>
                  <a:cubicBezTo>
                    <a:pt x="6640" y="0"/>
                    <a:pt x="6559" y="32"/>
                    <a:pt x="6500" y="96"/>
                  </a:cubicBezTo>
                  <a:cubicBezTo>
                    <a:pt x="1010" y="5993"/>
                    <a:pt x="0" y="14664"/>
                    <a:pt x="3989" y="21673"/>
                  </a:cubicBezTo>
                  <a:cubicBezTo>
                    <a:pt x="7320" y="27526"/>
                    <a:pt x="13564" y="30936"/>
                    <a:pt x="20007" y="30936"/>
                  </a:cubicBezTo>
                  <a:cubicBezTo>
                    <a:pt x="20011" y="30936"/>
                    <a:pt x="20014" y="30936"/>
                    <a:pt x="20018" y="30936"/>
                  </a:cubicBezTo>
                  <a:cubicBezTo>
                    <a:pt x="22263" y="30936"/>
                    <a:pt x="24489" y="30518"/>
                    <a:pt x="26582" y="29702"/>
                  </a:cubicBezTo>
                  <a:cubicBezTo>
                    <a:pt x="26737" y="29641"/>
                    <a:pt x="26814" y="29465"/>
                    <a:pt x="26754" y="29310"/>
                  </a:cubicBezTo>
                  <a:cubicBezTo>
                    <a:pt x="26707" y="29190"/>
                    <a:pt x="26592" y="29117"/>
                    <a:pt x="26471" y="29117"/>
                  </a:cubicBezTo>
                  <a:cubicBezTo>
                    <a:pt x="26435" y="29117"/>
                    <a:pt x="26398" y="29123"/>
                    <a:pt x="26362" y="29137"/>
                  </a:cubicBezTo>
                  <a:cubicBezTo>
                    <a:pt x="24290" y="29945"/>
                    <a:pt x="22137" y="30331"/>
                    <a:pt x="20006" y="30331"/>
                  </a:cubicBezTo>
                  <a:cubicBezTo>
                    <a:pt x="13774" y="30331"/>
                    <a:pt x="7739" y="27034"/>
                    <a:pt x="4517" y="21373"/>
                  </a:cubicBezTo>
                  <a:cubicBezTo>
                    <a:pt x="658" y="14595"/>
                    <a:pt x="1635" y="6212"/>
                    <a:pt x="6943" y="509"/>
                  </a:cubicBezTo>
                  <a:cubicBezTo>
                    <a:pt x="7057" y="387"/>
                    <a:pt x="7051" y="195"/>
                    <a:pt x="6929" y="81"/>
                  </a:cubicBezTo>
                  <a:cubicBezTo>
                    <a:pt x="6870" y="27"/>
                    <a:pt x="6796" y="0"/>
                    <a:pt x="67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39"/>
            <p:cNvSpPr/>
            <p:nvPr/>
          </p:nvSpPr>
          <p:spPr>
            <a:xfrm>
              <a:off x="1822800" y="3546450"/>
              <a:ext cx="203850" cy="81700"/>
            </a:xfrm>
            <a:custGeom>
              <a:avLst/>
              <a:gdLst/>
              <a:ahLst/>
              <a:cxnLst/>
              <a:rect l="l" t="t" r="r" b="b"/>
              <a:pathLst>
                <a:path w="8154" h="3268" extrusionOk="0">
                  <a:moveTo>
                    <a:pt x="7843" y="0"/>
                  </a:moveTo>
                  <a:cubicBezTo>
                    <a:pt x="7828" y="0"/>
                    <a:pt x="7813" y="1"/>
                    <a:pt x="7798" y="4"/>
                  </a:cubicBezTo>
                  <a:cubicBezTo>
                    <a:pt x="5360" y="290"/>
                    <a:pt x="3032" y="1057"/>
                    <a:pt x="879" y="2283"/>
                  </a:cubicBezTo>
                  <a:cubicBezTo>
                    <a:pt x="637" y="2420"/>
                    <a:pt x="400" y="2562"/>
                    <a:pt x="168" y="2709"/>
                  </a:cubicBezTo>
                  <a:cubicBezTo>
                    <a:pt x="53" y="2780"/>
                    <a:pt x="0" y="2920"/>
                    <a:pt x="38" y="3050"/>
                  </a:cubicBezTo>
                  <a:cubicBezTo>
                    <a:pt x="76" y="3179"/>
                    <a:pt x="195" y="3267"/>
                    <a:pt x="331" y="3267"/>
                  </a:cubicBezTo>
                  <a:cubicBezTo>
                    <a:pt x="387" y="3267"/>
                    <a:pt x="443" y="3252"/>
                    <a:pt x="491" y="3221"/>
                  </a:cubicBezTo>
                  <a:cubicBezTo>
                    <a:pt x="716" y="3079"/>
                    <a:pt x="944" y="2942"/>
                    <a:pt x="1177" y="2809"/>
                  </a:cubicBezTo>
                  <a:cubicBezTo>
                    <a:pt x="3261" y="1624"/>
                    <a:pt x="5511" y="882"/>
                    <a:pt x="7870" y="604"/>
                  </a:cubicBezTo>
                  <a:cubicBezTo>
                    <a:pt x="8035" y="585"/>
                    <a:pt x="8154" y="435"/>
                    <a:pt x="8134" y="268"/>
                  </a:cubicBezTo>
                  <a:cubicBezTo>
                    <a:pt x="8116" y="118"/>
                    <a:pt x="7990" y="0"/>
                    <a:pt x="78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39"/>
            <p:cNvSpPr/>
            <p:nvPr/>
          </p:nvSpPr>
          <p:spPr>
            <a:xfrm>
              <a:off x="2076450" y="3543575"/>
              <a:ext cx="496925" cy="788550"/>
            </a:xfrm>
            <a:custGeom>
              <a:avLst/>
              <a:gdLst/>
              <a:ahLst/>
              <a:cxnLst/>
              <a:rect l="l" t="t" r="r" b="b"/>
              <a:pathLst>
                <a:path w="19877" h="31542" extrusionOk="0">
                  <a:moveTo>
                    <a:pt x="314" y="0"/>
                  </a:moveTo>
                  <a:cubicBezTo>
                    <a:pt x="156" y="0"/>
                    <a:pt x="9" y="129"/>
                    <a:pt x="4" y="295"/>
                  </a:cubicBezTo>
                  <a:cubicBezTo>
                    <a:pt x="0" y="463"/>
                    <a:pt x="132" y="602"/>
                    <a:pt x="298" y="606"/>
                  </a:cubicBezTo>
                  <a:cubicBezTo>
                    <a:pt x="6554" y="786"/>
                    <a:pt x="12136" y="4135"/>
                    <a:pt x="15228" y="9568"/>
                  </a:cubicBezTo>
                  <a:cubicBezTo>
                    <a:pt x="19212" y="16573"/>
                    <a:pt x="17978" y="25395"/>
                    <a:pt x="12226" y="31022"/>
                  </a:cubicBezTo>
                  <a:cubicBezTo>
                    <a:pt x="12030" y="31212"/>
                    <a:pt x="12166" y="31541"/>
                    <a:pt x="12437" y="31541"/>
                  </a:cubicBezTo>
                  <a:cubicBezTo>
                    <a:pt x="12516" y="31541"/>
                    <a:pt x="12592" y="31510"/>
                    <a:pt x="12649" y="31456"/>
                  </a:cubicBezTo>
                  <a:cubicBezTo>
                    <a:pt x="18599" y="25636"/>
                    <a:pt x="19877" y="16512"/>
                    <a:pt x="15754" y="9269"/>
                  </a:cubicBezTo>
                  <a:cubicBezTo>
                    <a:pt x="12558" y="3651"/>
                    <a:pt x="6785" y="185"/>
                    <a:pt x="316" y="0"/>
                  </a:cubicBezTo>
                  <a:cubicBezTo>
                    <a:pt x="316" y="0"/>
                    <a:pt x="315" y="0"/>
                    <a:pt x="3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39"/>
            <p:cNvSpPr/>
            <p:nvPr/>
          </p:nvSpPr>
          <p:spPr>
            <a:xfrm>
              <a:off x="1658350" y="3588850"/>
              <a:ext cx="826600" cy="826625"/>
            </a:xfrm>
            <a:custGeom>
              <a:avLst/>
              <a:gdLst/>
              <a:ahLst/>
              <a:cxnLst/>
              <a:rect l="l" t="t" r="r" b="b"/>
              <a:pathLst>
                <a:path w="33064" h="33065" extrusionOk="0">
                  <a:moveTo>
                    <a:pt x="16533" y="1"/>
                  </a:moveTo>
                  <a:cubicBezTo>
                    <a:pt x="12148" y="1"/>
                    <a:pt x="7943" y="1742"/>
                    <a:pt x="4842" y="4843"/>
                  </a:cubicBezTo>
                  <a:cubicBezTo>
                    <a:pt x="1741" y="7943"/>
                    <a:pt x="0" y="12149"/>
                    <a:pt x="0" y="16533"/>
                  </a:cubicBezTo>
                  <a:cubicBezTo>
                    <a:pt x="0" y="20917"/>
                    <a:pt x="1741" y="25122"/>
                    <a:pt x="4842" y="28222"/>
                  </a:cubicBezTo>
                  <a:cubicBezTo>
                    <a:pt x="7943" y="31323"/>
                    <a:pt x="12148" y="33064"/>
                    <a:pt x="16533" y="33064"/>
                  </a:cubicBezTo>
                  <a:cubicBezTo>
                    <a:pt x="20917" y="33064"/>
                    <a:pt x="25121" y="31323"/>
                    <a:pt x="28222" y="28222"/>
                  </a:cubicBezTo>
                  <a:cubicBezTo>
                    <a:pt x="31323" y="25122"/>
                    <a:pt x="33064" y="20917"/>
                    <a:pt x="33064" y="16533"/>
                  </a:cubicBezTo>
                  <a:cubicBezTo>
                    <a:pt x="33064" y="12149"/>
                    <a:pt x="31323" y="7943"/>
                    <a:pt x="28222" y="4843"/>
                  </a:cubicBezTo>
                  <a:cubicBezTo>
                    <a:pt x="25121" y="1742"/>
                    <a:pt x="20917" y="1"/>
                    <a:pt x="16533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39"/>
            <p:cNvSpPr/>
            <p:nvPr/>
          </p:nvSpPr>
          <p:spPr>
            <a:xfrm>
              <a:off x="1763050" y="3768275"/>
              <a:ext cx="595550" cy="447975"/>
            </a:xfrm>
            <a:custGeom>
              <a:avLst/>
              <a:gdLst/>
              <a:ahLst/>
              <a:cxnLst/>
              <a:rect l="l" t="t" r="r" b="b"/>
              <a:pathLst>
                <a:path w="23822" h="17919" extrusionOk="0">
                  <a:moveTo>
                    <a:pt x="13646" y="0"/>
                  </a:moveTo>
                  <a:cubicBezTo>
                    <a:pt x="12892" y="0"/>
                    <a:pt x="12146" y="210"/>
                    <a:pt x="11407" y="631"/>
                  </a:cubicBezTo>
                  <a:cubicBezTo>
                    <a:pt x="10809" y="972"/>
                    <a:pt x="10333" y="1346"/>
                    <a:pt x="9977" y="1752"/>
                  </a:cubicBezTo>
                  <a:cubicBezTo>
                    <a:pt x="9622" y="2160"/>
                    <a:pt x="9362" y="2574"/>
                    <a:pt x="9200" y="2996"/>
                  </a:cubicBezTo>
                  <a:cubicBezTo>
                    <a:pt x="9038" y="3418"/>
                    <a:pt x="8965" y="3940"/>
                    <a:pt x="8983" y="4564"/>
                  </a:cubicBezTo>
                  <a:cubicBezTo>
                    <a:pt x="8999" y="5160"/>
                    <a:pt x="9059" y="5754"/>
                    <a:pt x="9164" y="6342"/>
                  </a:cubicBezTo>
                  <a:cubicBezTo>
                    <a:pt x="9266" y="6903"/>
                    <a:pt x="9429" y="7636"/>
                    <a:pt x="9653" y="8538"/>
                  </a:cubicBezTo>
                  <a:lnTo>
                    <a:pt x="10274" y="10916"/>
                  </a:lnTo>
                  <a:cubicBezTo>
                    <a:pt x="10456" y="11564"/>
                    <a:pt x="10515" y="12111"/>
                    <a:pt x="10446" y="12559"/>
                  </a:cubicBezTo>
                  <a:cubicBezTo>
                    <a:pt x="10377" y="13007"/>
                    <a:pt x="10214" y="13303"/>
                    <a:pt x="9955" y="13452"/>
                  </a:cubicBezTo>
                  <a:cubicBezTo>
                    <a:pt x="9730" y="13579"/>
                    <a:pt x="9504" y="13643"/>
                    <a:pt x="9278" y="13643"/>
                  </a:cubicBezTo>
                  <a:cubicBezTo>
                    <a:pt x="9172" y="13643"/>
                    <a:pt x="9067" y="13629"/>
                    <a:pt x="8961" y="13602"/>
                  </a:cubicBezTo>
                  <a:cubicBezTo>
                    <a:pt x="8628" y="13514"/>
                    <a:pt x="8334" y="13339"/>
                    <a:pt x="8078" y="13074"/>
                  </a:cubicBezTo>
                  <a:cubicBezTo>
                    <a:pt x="7807" y="12793"/>
                    <a:pt x="7560" y="12491"/>
                    <a:pt x="7336" y="12170"/>
                  </a:cubicBezTo>
                  <a:cubicBezTo>
                    <a:pt x="7096" y="11832"/>
                    <a:pt x="6909" y="11497"/>
                    <a:pt x="6773" y="11165"/>
                  </a:cubicBezTo>
                  <a:cubicBezTo>
                    <a:pt x="6542" y="10716"/>
                    <a:pt x="6359" y="10242"/>
                    <a:pt x="6228" y="9753"/>
                  </a:cubicBezTo>
                  <a:cubicBezTo>
                    <a:pt x="6099" y="9273"/>
                    <a:pt x="6023" y="8890"/>
                    <a:pt x="6000" y="8606"/>
                  </a:cubicBezTo>
                  <a:cubicBezTo>
                    <a:pt x="5976" y="8322"/>
                    <a:pt x="5961" y="7982"/>
                    <a:pt x="5953" y="7584"/>
                  </a:cubicBezTo>
                  <a:cubicBezTo>
                    <a:pt x="5944" y="7187"/>
                    <a:pt x="5935" y="6944"/>
                    <a:pt x="5926" y="6857"/>
                  </a:cubicBezTo>
                  <a:cubicBezTo>
                    <a:pt x="5896" y="6387"/>
                    <a:pt x="5776" y="6003"/>
                    <a:pt x="5568" y="5706"/>
                  </a:cubicBezTo>
                  <a:cubicBezTo>
                    <a:pt x="5358" y="5409"/>
                    <a:pt x="5086" y="5220"/>
                    <a:pt x="4751" y="5141"/>
                  </a:cubicBezTo>
                  <a:cubicBezTo>
                    <a:pt x="4574" y="5098"/>
                    <a:pt x="4393" y="5076"/>
                    <a:pt x="4212" y="5076"/>
                  </a:cubicBezTo>
                  <a:cubicBezTo>
                    <a:pt x="4060" y="5076"/>
                    <a:pt x="3909" y="5091"/>
                    <a:pt x="3760" y="5121"/>
                  </a:cubicBezTo>
                  <a:cubicBezTo>
                    <a:pt x="3434" y="5188"/>
                    <a:pt x="3148" y="5350"/>
                    <a:pt x="2901" y="5611"/>
                  </a:cubicBezTo>
                  <a:cubicBezTo>
                    <a:pt x="2652" y="5870"/>
                    <a:pt x="2505" y="6192"/>
                    <a:pt x="2459" y="6575"/>
                  </a:cubicBezTo>
                  <a:cubicBezTo>
                    <a:pt x="2271" y="8615"/>
                    <a:pt x="2642" y="10640"/>
                    <a:pt x="3571" y="12650"/>
                  </a:cubicBezTo>
                  <a:lnTo>
                    <a:pt x="3571" y="12650"/>
                  </a:lnTo>
                  <a:lnTo>
                    <a:pt x="663" y="14306"/>
                  </a:lnTo>
                  <a:cubicBezTo>
                    <a:pt x="214" y="14561"/>
                    <a:pt x="0" y="14910"/>
                    <a:pt x="22" y="15353"/>
                  </a:cubicBezTo>
                  <a:cubicBezTo>
                    <a:pt x="43" y="15796"/>
                    <a:pt x="245" y="16140"/>
                    <a:pt x="629" y="16383"/>
                  </a:cubicBezTo>
                  <a:cubicBezTo>
                    <a:pt x="821" y="16505"/>
                    <a:pt x="1018" y="16566"/>
                    <a:pt x="1220" y="16566"/>
                  </a:cubicBezTo>
                  <a:cubicBezTo>
                    <a:pt x="1423" y="16566"/>
                    <a:pt x="1631" y="16505"/>
                    <a:pt x="1846" y="16383"/>
                  </a:cubicBezTo>
                  <a:lnTo>
                    <a:pt x="4742" y="14735"/>
                  </a:lnTo>
                  <a:lnTo>
                    <a:pt x="4742" y="14735"/>
                  </a:lnTo>
                  <a:cubicBezTo>
                    <a:pt x="5205" y="15405"/>
                    <a:pt x="5713" y="15981"/>
                    <a:pt x="6266" y="16461"/>
                  </a:cubicBezTo>
                  <a:cubicBezTo>
                    <a:pt x="7181" y="17260"/>
                    <a:pt x="8196" y="17732"/>
                    <a:pt x="9308" y="17878"/>
                  </a:cubicBezTo>
                  <a:cubicBezTo>
                    <a:pt x="9511" y="17905"/>
                    <a:pt x="9715" y="17918"/>
                    <a:pt x="9918" y="17918"/>
                  </a:cubicBezTo>
                  <a:cubicBezTo>
                    <a:pt x="10823" y="17918"/>
                    <a:pt x="11723" y="17653"/>
                    <a:pt x="12618" y="17122"/>
                  </a:cubicBezTo>
                  <a:cubicBezTo>
                    <a:pt x="13300" y="16721"/>
                    <a:pt x="13828" y="16262"/>
                    <a:pt x="14200" y="15747"/>
                  </a:cubicBezTo>
                  <a:cubicBezTo>
                    <a:pt x="14573" y="15231"/>
                    <a:pt x="14803" y="14645"/>
                    <a:pt x="14892" y="13988"/>
                  </a:cubicBezTo>
                  <a:cubicBezTo>
                    <a:pt x="14979" y="13316"/>
                    <a:pt x="14975" y="12637"/>
                    <a:pt x="14879" y="11967"/>
                  </a:cubicBezTo>
                  <a:cubicBezTo>
                    <a:pt x="14782" y="11276"/>
                    <a:pt x="14607" y="10450"/>
                    <a:pt x="14349" y="9488"/>
                  </a:cubicBezTo>
                  <a:lnTo>
                    <a:pt x="13692" y="7150"/>
                  </a:lnTo>
                  <a:cubicBezTo>
                    <a:pt x="13485" y="6463"/>
                    <a:pt x="13406" y="5930"/>
                    <a:pt x="13455" y="5552"/>
                  </a:cubicBezTo>
                  <a:cubicBezTo>
                    <a:pt x="13505" y="5175"/>
                    <a:pt x="13708" y="4884"/>
                    <a:pt x="14068" y="4680"/>
                  </a:cubicBezTo>
                  <a:cubicBezTo>
                    <a:pt x="14195" y="4607"/>
                    <a:pt x="14330" y="4570"/>
                    <a:pt x="14470" y="4570"/>
                  </a:cubicBezTo>
                  <a:cubicBezTo>
                    <a:pt x="14658" y="4570"/>
                    <a:pt x="14857" y="4635"/>
                    <a:pt x="15066" y="4764"/>
                  </a:cubicBezTo>
                  <a:cubicBezTo>
                    <a:pt x="15432" y="4992"/>
                    <a:pt x="15738" y="5302"/>
                    <a:pt x="15983" y="5698"/>
                  </a:cubicBezTo>
                  <a:cubicBezTo>
                    <a:pt x="16227" y="6093"/>
                    <a:pt x="16442" y="6476"/>
                    <a:pt x="16626" y="6845"/>
                  </a:cubicBezTo>
                  <a:cubicBezTo>
                    <a:pt x="17101" y="7949"/>
                    <a:pt x="17440" y="9105"/>
                    <a:pt x="17636" y="10290"/>
                  </a:cubicBezTo>
                  <a:cubicBezTo>
                    <a:pt x="17727" y="10752"/>
                    <a:pt x="17896" y="11121"/>
                    <a:pt x="18145" y="11394"/>
                  </a:cubicBezTo>
                  <a:cubicBezTo>
                    <a:pt x="18394" y="11668"/>
                    <a:pt x="18689" y="11810"/>
                    <a:pt x="19030" y="11820"/>
                  </a:cubicBezTo>
                  <a:cubicBezTo>
                    <a:pt x="19057" y="11821"/>
                    <a:pt x="19083" y="11822"/>
                    <a:pt x="19109" y="11822"/>
                  </a:cubicBezTo>
                  <a:cubicBezTo>
                    <a:pt x="19415" y="11822"/>
                    <a:pt x="19716" y="11759"/>
                    <a:pt x="19995" y="11638"/>
                  </a:cubicBezTo>
                  <a:cubicBezTo>
                    <a:pt x="20296" y="11506"/>
                    <a:pt x="20548" y="11268"/>
                    <a:pt x="20747" y="10923"/>
                  </a:cubicBezTo>
                  <a:cubicBezTo>
                    <a:pt x="20947" y="10578"/>
                    <a:pt x="21027" y="10186"/>
                    <a:pt x="20988" y="9747"/>
                  </a:cubicBezTo>
                  <a:cubicBezTo>
                    <a:pt x="20942" y="9179"/>
                    <a:pt x="20893" y="8719"/>
                    <a:pt x="20837" y="8368"/>
                  </a:cubicBezTo>
                  <a:cubicBezTo>
                    <a:pt x="20782" y="8016"/>
                    <a:pt x="20662" y="7533"/>
                    <a:pt x="20477" y="6920"/>
                  </a:cubicBezTo>
                  <a:cubicBezTo>
                    <a:pt x="20346" y="6488"/>
                    <a:pt x="20189" y="6064"/>
                    <a:pt x="20008" y="5652"/>
                  </a:cubicBezTo>
                  <a:lnTo>
                    <a:pt x="20008" y="5652"/>
                  </a:lnTo>
                  <a:lnTo>
                    <a:pt x="23176" y="3850"/>
                  </a:lnTo>
                  <a:cubicBezTo>
                    <a:pt x="23495" y="3668"/>
                    <a:pt x="23687" y="3417"/>
                    <a:pt x="23755" y="3095"/>
                  </a:cubicBezTo>
                  <a:cubicBezTo>
                    <a:pt x="23822" y="2773"/>
                    <a:pt x="23784" y="2480"/>
                    <a:pt x="23642" y="2219"/>
                  </a:cubicBezTo>
                  <a:cubicBezTo>
                    <a:pt x="23500" y="1957"/>
                    <a:pt x="23276" y="1771"/>
                    <a:pt x="22969" y="1661"/>
                  </a:cubicBezTo>
                  <a:cubicBezTo>
                    <a:pt x="22858" y="1622"/>
                    <a:pt x="22746" y="1602"/>
                    <a:pt x="22631" y="1602"/>
                  </a:cubicBezTo>
                  <a:cubicBezTo>
                    <a:pt x="22428" y="1602"/>
                    <a:pt x="22218" y="1664"/>
                    <a:pt x="22001" y="1787"/>
                  </a:cubicBezTo>
                  <a:lnTo>
                    <a:pt x="18886" y="3560"/>
                  </a:lnTo>
                  <a:lnTo>
                    <a:pt x="18886" y="3560"/>
                  </a:lnTo>
                  <a:cubicBezTo>
                    <a:pt x="18002" y="2183"/>
                    <a:pt x="16993" y="1194"/>
                    <a:pt x="15858" y="592"/>
                  </a:cubicBezTo>
                  <a:cubicBezTo>
                    <a:pt x="15114" y="198"/>
                    <a:pt x="14376" y="0"/>
                    <a:pt x="136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39"/>
            <p:cNvSpPr/>
            <p:nvPr/>
          </p:nvSpPr>
          <p:spPr>
            <a:xfrm>
              <a:off x="1755550" y="3760675"/>
              <a:ext cx="610825" cy="463100"/>
            </a:xfrm>
            <a:custGeom>
              <a:avLst/>
              <a:gdLst/>
              <a:ahLst/>
              <a:cxnLst/>
              <a:rect l="l" t="t" r="r" b="b"/>
              <a:pathLst>
                <a:path w="24433" h="18524" extrusionOk="0">
                  <a:moveTo>
                    <a:pt x="22931" y="2210"/>
                  </a:moveTo>
                  <a:cubicBezTo>
                    <a:pt x="23012" y="2210"/>
                    <a:pt x="23090" y="2223"/>
                    <a:pt x="23167" y="2250"/>
                  </a:cubicBezTo>
                  <a:cubicBezTo>
                    <a:pt x="23403" y="2335"/>
                    <a:pt x="23569" y="2472"/>
                    <a:pt x="23676" y="2667"/>
                  </a:cubicBezTo>
                  <a:cubicBezTo>
                    <a:pt x="23783" y="2866"/>
                    <a:pt x="23810" y="3085"/>
                    <a:pt x="23758" y="3336"/>
                  </a:cubicBezTo>
                  <a:cubicBezTo>
                    <a:pt x="23709" y="3572"/>
                    <a:pt x="23567" y="3753"/>
                    <a:pt x="23326" y="3891"/>
                  </a:cubicBezTo>
                  <a:lnTo>
                    <a:pt x="20445" y="5529"/>
                  </a:lnTo>
                  <a:cubicBezTo>
                    <a:pt x="20398" y="5429"/>
                    <a:pt x="20349" y="5330"/>
                    <a:pt x="20299" y="5231"/>
                  </a:cubicBezTo>
                  <a:cubicBezTo>
                    <a:pt x="20079" y="4783"/>
                    <a:pt x="19850" y="4363"/>
                    <a:pt x="19610" y="3971"/>
                  </a:cubicBezTo>
                  <a:lnTo>
                    <a:pt x="22451" y="2355"/>
                  </a:lnTo>
                  <a:cubicBezTo>
                    <a:pt x="22621" y="2258"/>
                    <a:pt x="22780" y="2210"/>
                    <a:pt x="22931" y="2210"/>
                  </a:cubicBezTo>
                  <a:close/>
                  <a:moveTo>
                    <a:pt x="19083" y="4270"/>
                  </a:moveTo>
                  <a:cubicBezTo>
                    <a:pt x="19317" y="4652"/>
                    <a:pt x="19541" y="5062"/>
                    <a:pt x="19756" y="5501"/>
                  </a:cubicBezTo>
                  <a:cubicBezTo>
                    <a:pt x="19812" y="5610"/>
                    <a:pt x="19866" y="5720"/>
                    <a:pt x="19918" y="5830"/>
                  </a:cubicBezTo>
                  <a:lnTo>
                    <a:pt x="19820" y="5885"/>
                  </a:lnTo>
                  <a:lnTo>
                    <a:pt x="18946" y="4348"/>
                  </a:lnTo>
                  <a:lnTo>
                    <a:pt x="19083" y="4270"/>
                  </a:lnTo>
                  <a:close/>
                  <a:moveTo>
                    <a:pt x="4587" y="12895"/>
                  </a:moveTo>
                  <a:lnTo>
                    <a:pt x="5470" y="14447"/>
                  </a:lnTo>
                  <a:lnTo>
                    <a:pt x="5137" y="14638"/>
                  </a:lnTo>
                  <a:cubicBezTo>
                    <a:pt x="4887" y="14253"/>
                    <a:pt x="4658" y="13856"/>
                    <a:pt x="4451" y="13449"/>
                  </a:cubicBezTo>
                  <a:cubicBezTo>
                    <a:pt x="4387" y="13326"/>
                    <a:pt x="4324" y="13202"/>
                    <a:pt x="4266" y="13080"/>
                  </a:cubicBezTo>
                  <a:lnTo>
                    <a:pt x="4587" y="12895"/>
                  </a:lnTo>
                  <a:close/>
                  <a:moveTo>
                    <a:pt x="3737" y="13380"/>
                  </a:moveTo>
                  <a:cubicBezTo>
                    <a:pt x="3794" y="13495"/>
                    <a:pt x="3853" y="13610"/>
                    <a:pt x="3913" y="13726"/>
                  </a:cubicBezTo>
                  <a:cubicBezTo>
                    <a:pt x="4124" y="14141"/>
                    <a:pt x="4356" y="14546"/>
                    <a:pt x="4610" y="14937"/>
                  </a:cubicBezTo>
                  <a:lnTo>
                    <a:pt x="1996" y="16424"/>
                  </a:lnTo>
                  <a:cubicBezTo>
                    <a:pt x="1828" y="16520"/>
                    <a:pt x="1672" y="16568"/>
                    <a:pt x="1521" y="16568"/>
                  </a:cubicBezTo>
                  <a:cubicBezTo>
                    <a:pt x="1375" y="16568"/>
                    <a:pt x="1233" y="16523"/>
                    <a:pt x="1092" y="16432"/>
                  </a:cubicBezTo>
                  <a:cubicBezTo>
                    <a:pt x="790" y="16241"/>
                    <a:pt x="642" y="15989"/>
                    <a:pt x="625" y="15643"/>
                  </a:cubicBezTo>
                  <a:cubicBezTo>
                    <a:pt x="616" y="15437"/>
                    <a:pt x="655" y="15134"/>
                    <a:pt x="1113" y="14873"/>
                  </a:cubicBezTo>
                  <a:lnTo>
                    <a:pt x="3737" y="13380"/>
                  </a:lnTo>
                  <a:close/>
                  <a:moveTo>
                    <a:pt x="13948" y="604"/>
                  </a:moveTo>
                  <a:cubicBezTo>
                    <a:pt x="14628" y="604"/>
                    <a:pt x="15315" y="791"/>
                    <a:pt x="16017" y="1164"/>
                  </a:cubicBezTo>
                  <a:cubicBezTo>
                    <a:pt x="17025" y="1699"/>
                    <a:pt x="17941" y="2569"/>
                    <a:pt x="18755" y="3761"/>
                  </a:cubicBezTo>
                  <a:lnTo>
                    <a:pt x="18121" y="4123"/>
                  </a:lnTo>
                  <a:lnTo>
                    <a:pt x="19594" y="6711"/>
                  </a:lnTo>
                  <a:lnTo>
                    <a:pt x="20163" y="6388"/>
                  </a:lnTo>
                  <a:cubicBezTo>
                    <a:pt x="20288" y="6698"/>
                    <a:pt x="20397" y="7005"/>
                    <a:pt x="20488" y="7310"/>
                  </a:cubicBezTo>
                  <a:cubicBezTo>
                    <a:pt x="20668" y="7906"/>
                    <a:pt x="20785" y="8380"/>
                    <a:pt x="20839" y="8717"/>
                  </a:cubicBezTo>
                  <a:cubicBezTo>
                    <a:pt x="20892" y="9064"/>
                    <a:pt x="20943" y="9520"/>
                    <a:pt x="20987" y="10076"/>
                  </a:cubicBezTo>
                  <a:cubicBezTo>
                    <a:pt x="21021" y="10455"/>
                    <a:pt x="20953" y="10784"/>
                    <a:pt x="20785" y="11073"/>
                  </a:cubicBezTo>
                  <a:cubicBezTo>
                    <a:pt x="20617" y="11364"/>
                    <a:pt x="20418" y="11556"/>
                    <a:pt x="20176" y="11663"/>
                  </a:cubicBezTo>
                  <a:cubicBezTo>
                    <a:pt x="19934" y="11768"/>
                    <a:pt x="19674" y="11822"/>
                    <a:pt x="19411" y="11822"/>
                  </a:cubicBezTo>
                  <a:cubicBezTo>
                    <a:pt x="19388" y="11822"/>
                    <a:pt x="19364" y="11822"/>
                    <a:pt x="19341" y="11821"/>
                  </a:cubicBezTo>
                  <a:cubicBezTo>
                    <a:pt x="19082" y="11813"/>
                    <a:pt x="18863" y="11706"/>
                    <a:pt x="18670" y="11493"/>
                  </a:cubicBezTo>
                  <a:cubicBezTo>
                    <a:pt x="18461" y="11262"/>
                    <a:pt x="18313" y="10939"/>
                    <a:pt x="18235" y="10543"/>
                  </a:cubicBezTo>
                  <a:cubicBezTo>
                    <a:pt x="18033" y="9328"/>
                    <a:pt x="17684" y="8143"/>
                    <a:pt x="17197" y="7013"/>
                  </a:cubicBezTo>
                  <a:cubicBezTo>
                    <a:pt x="17010" y="6636"/>
                    <a:pt x="16788" y="6242"/>
                    <a:pt x="16541" y="5841"/>
                  </a:cubicBezTo>
                  <a:cubicBezTo>
                    <a:pt x="16271" y="5407"/>
                    <a:pt x="15930" y="5061"/>
                    <a:pt x="15525" y="4811"/>
                  </a:cubicBezTo>
                  <a:cubicBezTo>
                    <a:pt x="15241" y="4634"/>
                    <a:pt x="14987" y="4571"/>
                    <a:pt x="14770" y="4571"/>
                  </a:cubicBezTo>
                  <a:cubicBezTo>
                    <a:pt x="14545" y="4571"/>
                    <a:pt x="14358" y="4639"/>
                    <a:pt x="14218" y="4719"/>
                  </a:cubicBezTo>
                  <a:cubicBezTo>
                    <a:pt x="13774" y="4972"/>
                    <a:pt x="13517" y="5341"/>
                    <a:pt x="13456" y="5816"/>
                  </a:cubicBezTo>
                  <a:cubicBezTo>
                    <a:pt x="13400" y="6240"/>
                    <a:pt x="13481" y="6804"/>
                    <a:pt x="13699" y="7535"/>
                  </a:cubicBezTo>
                  <a:lnTo>
                    <a:pt x="14356" y="9869"/>
                  </a:lnTo>
                  <a:cubicBezTo>
                    <a:pt x="14610" y="10815"/>
                    <a:pt x="14786" y="11637"/>
                    <a:pt x="14879" y="12312"/>
                  </a:cubicBezTo>
                  <a:cubicBezTo>
                    <a:pt x="14970" y="12954"/>
                    <a:pt x="14974" y="13606"/>
                    <a:pt x="14891" y="14251"/>
                  </a:cubicBezTo>
                  <a:cubicBezTo>
                    <a:pt x="14810" y="14854"/>
                    <a:pt x="14597" y="15401"/>
                    <a:pt x="14254" y="15872"/>
                  </a:cubicBezTo>
                  <a:cubicBezTo>
                    <a:pt x="13908" y="16351"/>
                    <a:pt x="13406" y="16786"/>
                    <a:pt x="12763" y="17165"/>
                  </a:cubicBezTo>
                  <a:cubicBezTo>
                    <a:pt x="11919" y="17666"/>
                    <a:pt x="11062" y="17919"/>
                    <a:pt x="10210" y="17919"/>
                  </a:cubicBezTo>
                  <a:cubicBezTo>
                    <a:pt x="10022" y="17919"/>
                    <a:pt x="9834" y="17906"/>
                    <a:pt x="9647" y="17882"/>
                  </a:cubicBezTo>
                  <a:cubicBezTo>
                    <a:pt x="8600" y="17745"/>
                    <a:pt x="7630" y="17293"/>
                    <a:pt x="6764" y="16538"/>
                  </a:cubicBezTo>
                  <a:cubicBezTo>
                    <a:pt x="6308" y="16140"/>
                    <a:pt x="5882" y="15673"/>
                    <a:pt x="5485" y="15136"/>
                  </a:cubicBezTo>
                  <a:lnTo>
                    <a:pt x="6295" y="14674"/>
                  </a:lnTo>
                  <a:lnTo>
                    <a:pt x="4813" y="12069"/>
                  </a:lnTo>
                  <a:lnTo>
                    <a:pt x="4009" y="12525"/>
                  </a:lnTo>
                  <a:cubicBezTo>
                    <a:pt x="3207" y="10668"/>
                    <a:pt x="2887" y="8784"/>
                    <a:pt x="3059" y="6910"/>
                  </a:cubicBezTo>
                  <a:cubicBezTo>
                    <a:pt x="3098" y="6593"/>
                    <a:pt x="3215" y="6336"/>
                    <a:pt x="3418" y="6123"/>
                  </a:cubicBezTo>
                  <a:cubicBezTo>
                    <a:pt x="3624" y="5907"/>
                    <a:pt x="3853" y="5776"/>
                    <a:pt x="4119" y="5722"/>
                  </a:cubicBezTo>
                  <a:cubicBezTo>
                    <a:pt x="4249" y="5696"/>
                    <a:pt x="4380" y="5683"/>
                    <a:pt x="4512" y="5683"/>
                  </a:cubicBezTo>
                  <a:cubicBezTo>
                    <a:pt x="4669" y="5683"/>
                    <a:pt x="4826" y="5702"/>
                    <a:pt x="4979" y="5739"/>
                  </a:cubicBezTo>
                  <a:cubicBezTo>
                    <a:pt x="5242" y="5802"/>
                    <a:pt x="5451" y="5947"/>
                    <a:pt x="5618" y="6184"/>
                  </a:cubicBezTo>
                  <a:cubicBezTo>
                    <a:pt x="5792" y="6433"/>
                    <a:pt x="5895" y="6768"/>
                    <a:pt x="5922" y="7194"/>
                  </a:cubicBezTo>
                  <a:cubicBezTo>
                    <a:pt x="5931" y="7278"/>
                    <a:pt x="5941" y="7512"/>
                    <a:pt x="5948" y="7894"/>
                  </a:cubicBezTo>
                  <a:cubicBezTo>
                    <a:pt x="5957" y="8299"/>
                    <a:pt x="5974" y="8646"/>
                    <a:pt x="5997" y="8934"/>
                  </a:cubicBezTo>
                  <a:cubicBezTo>
                    <a:pt x="6023" y="9241"/>
                    <a:pt x="6099" y="9633"/>
                    <a:pt x="6234" y="10136"/>
                  </a:cubicBezTo>
                  <a:cubicBezTo>
                    <a:pt x="6369" y="10637"/>
                    <a:pt x="6555" y="11123"/>
                    <a:pt x="6792" y="11585"/>
                  </a:cubicBezTo>
                  <a:cubicBezTo>
                    <a:pt x="6937" y="11937"/>
                    <a:pt x="7137" y="12295"/>
                    <a:pt x="7387" y="12649"/>
                  </a:cubicBezTo>
                  <a:cubicBezTo>
                    <a:pt x="7620" y="12982"/>
                    <a:pt x="7878" y="13296"/>
                    <a:pt x="8160" y="13589"/>
                  </a:cubicBezTo>
                  <a:cubicBezTo>
                    <a:pt x="8454" y="13893"/>
                    <a:pt x="8798" y="14097"/>
                    <a:pt x="9183" y="14197"/>
                  </a:cubicBezTo>
                  <a:cubicBezTo>
                    <a:pt x="9316" y="14233"/>
                    <a:pt x="9449" y="14250"/>
                    <a:pt x="9581" y="14250"/>
                  </a:cubicBezTo>
                  <a:cubicBezTo>
                    <a:pt x="9859" y="14250"/>
                    <a:pt x="10134" y="14173"/>
                    <a:pt x="10405" y="14019"/>
                  </a:cubicBezTo>
                  <a:cubicBezTo>
                    <a:pt x="10747" y="13824"/>
                    <a:pt x="10962" y="13450"/>
                    <a:pt x="11045" y="12908"/>
                  </a:cubicBezTo>
                  <a:cubicBezTo>
                    <a:pt x="11121" y="12418"/>
                    <a:pt x="11060" y="11823"/>
                    <a:pt x="10867" y="11142"/>
                  </a:cubicBezTo>
                  <a:lnTo>
                    <a:pt x="10247" y="8770"/>
                  </a:lnTo>
                  <a:cubicBezTo>
                    <a:pt x="10026" y="7877"/>
                    <a:pt x="9863" y="7144"/>
                    <a:pt x="9763" y="6591"/>
                  </a:cubicBezTo>
                  <a:cubicBezTo>
                    <a:pt x="9661" y="6019"/>
                    <a:pt x="9602" y="5440"/>
                    <a:pt x="9587" y="4859"/>
                  </a:cubicBezTo>
                  <a:cubicBezTo>
                    <a:pt x="9570" y="4278"/>
                    <a:pt x="9636" y="3791"/>
                    <a:pt x="9784" y="3408"/>
                  </a:cubicBezTo>
                  <a:cubicBezTo>
                    <a:pt x="9932" y="3023"/>
                    <a:pt x="10174" y="2636"/>
                    <a:pt x="10505" y="2256"/>
                  </a:cubicBezTo>
                  <a:cubicBezTo>
                    <a:pt x="10837" y="1877"/>
                    <a:pt x="11293" y="1521"/>
                    <a:pt x="11858" y="1199"/>
                  </a:cubicBezTo>
                  <a:cubicBezTo>
                    <a:pt x="12554" y="803"/>
                    <a:pt x="13248" y="604"/>
                    <a:pt x="13948" y="604"/>
                  </a:cubicBezTo>
                  <a:close/>
                  <a:moveTo>
                    <a:pt x="13943" y="0"/>
                  </a:moveTo>
                  <a:cubicBezTo>
                    <a:pt x="13138" y="0"/>
                    <a:pt x="12340" y="224"/>
                    <a:pt x="11555" y="671"/>
                  </a:cubicBezTo>
                  <a:cubicBezTo>
                    <a:pt x="10930" y="1026"/>
                    <a:pt x="10423" y="1425"/>
                    <a:pt x="10047" y="1856"/>
                  </a:cubicBezTo>
                  <a:cubicBezTo>
                    <a:pt x="9669" y="2289"/>
                    <a:pt x="9389" y="2739"/>
                    <a:pt x="9216" y="3191"/>
                  </a:cubicBezTo>
                  <a:cubicBezTo>
                    <a:pt x="9040" y="3646"/>
                    <a:pt x="8960" y="4214"/>
                    <a:pt x="8979" y="4876"/>
                  </a:cubicBezTo>
                  <a:cubicBezTo>
                    <a:pt x="8996" y="5486"/>
                    <a:pt x="9057" y="6096"/>
                    <a:pt x="9164" y="6699"/>
                  </a:cubicBezTo>
                  <a:cubicBezTo>
                    <a:pt x="9267" y="7265"/>
                    <a:pt x="9433" y="8010"/>
                    <a:pt x="9657" y="8918"/>
                  </a:cubicBezTo>
                  <a:lnTo>
                    <a:pt x="10280" y="11302"/>
                  </a:lnTo>
                  <a:cubicBezTo>
                    <a:pt x="10450" y="11904"/>
                    <a:pt x="10506" y="12413"/>
                    <a:pt x="10445" y="12816"/>
                  </a:cubicBezTo>
                  <a:cubicBezTo>
                    <a:pt x="10392" y="13167"/>
                    <a:pt x="10276" y="13394"/>
                    <a:pt x="10104" y="13493"/>
                  </a:cubicBezTo>
                  <a:cubicBezTo>
                    <a:pt x="9924" y="13594"/>
                    <a:pt x="9750" y="13644"/>
                    <a:pt x="9576" y="13644"/>
                  </a:cubicBezTo>
                  <a:cubicBezTo>
                    <a:pt x="9496" y="13644"/>
                    <a:pt x="9417" y="13633"/>
                    <a:pt x="9337" y="13613"/>
                  </a:cubicBezTo>
                  <a:cubicBezTo>
                    <a:pt x="9056" y="13538"/>
                    <a:pt x="8812" y="13393"/>
                    <a:pt x="8593" y="13167"/>
                  </a:cubicBezTo>
                  <a:cubicBezTo>
                    <a:pt x="8334" y="12898"/>
                    <a:pt x="8096" y="12607"/>
                    <a:pt x="7882" y="12300"/>
                  </a:cubicBezTo>
                  <a:cubicBezTo>
                    <a:pt x="7666" y="11999"/>
                    <a:pt x="7485" y="11674"/>
                    <a:pt x="7342" y="11331"/>
                  </a:cubicBezTo>
                  <a:cubicBezTo>
                    <a:pt x="7120" y="10901"/>
                    <a:pt x="6945" y="10448"/>
                    <a:pt x="6818" y="9981"/>
                  </a:cubicBezTo>
                  <a:cubicBezTo>
                    <a:pt x="6696" y="9520"/>
                    <a:pt x="6622" y="9151"/>
                    <a:pt x="6601" y="8887"/>
                  </a:cubicBezTo>
                  <a:cubicBezTo>
                    <a:pt x="6577" y="8608"/>
                    <a:pt x="6563" y="8273"/>
                    <a:pt x="6554" y="7883"/>
                  </a:cubicBezTo>
                  <a:cubicBezTo>
                    <a:pt x="6545" y="7470"/>
                    <a:pt x="6534" y="7220"/>
                    <a:pt x="6527" y="7143"/>
                  </a:cubicBezTo>
                  <a:cubicBezTo>
                    <a:pt x="6491" y="6617"/>
                    <a:pt x="6353" y="6178"/>
                    <a:pt x="6112" y="5837"/>
                  </a:cubicBezTo>
                  <a:cubicBezTo>
                    <a:pt x="5862" y="5479"/>
                    <a:pt x="5526" y="5248"/>
                    <a:pt x="5120" y="5152"/>
                  </a:cubicBezTo>
                  <a:cubicBezTo>
                    <a:pt x="4919" y="5103"/>
                    <a:pt x="4713" y="5078"/>
                    <a:pt x="4507" y="5078"/>
                  </a:cubicBezTo>
                  <a:cubicBezTo>
                    <a:pt x="4336" y="5078"/>
                    <a:pt x="4166" y="5095"/>
                    <a:pt x="3999" y="5128"/>
                  </a:cubicBezTo>
                  <a:cubicBezTo>
                    <a:pt x="3613" y="5208"/>
                    <a:pt x="3271" y="5402"/>
                    <a:pt x="2980" y="5705"/>
                  </a:cubicBezTo>
                  <a:cubicBezTo>
                    <a:pt x="2687" y="6013"/>
                    <a:pt x="2510" y="6395"/>
                    <a:pt x="2457" y="6842"/>
                  </a:cubicBezTo>
                  <a:lnTo>
                    <a:pt x="2456" y="6851"/>
                  </a:lnTo>
                  <a:cubicBezTo>
                    <a:pt x="2273" y="8850"/>
                    <a:pt x="2617" y="10857"/>
                    <a:pt x="3482" y="12829"/>
                  </a:cubicBezTo>
                  <a:lnTo>
                    <a:pt x="813" y="14347"/>
                  </a:lnTo>
                  <a:cubicBezTo>
                    <a:pt x="123" y="14739"/>
                    <a:pt x="1" y="15285"/>
                    <a:pt x="19" y="15673"/>
                  </a:cubicBezTo>
                  <a:cubicBezTo>
                    <a:pt x="46" y="16217"/>
                    <a:pt x="296" y="16644"/>
                    <a:pt x="765" y="16944"/>
                  </a:cubicBezTo>
                  <a:cubicBezTo>
                    <a:pt x="1006" y="17097"/>
                    <a:pt x="1260" y="17173"/>
                    <a:pt x="1520" y="17173"/>
                  </a:cubicBezTo>
                  <a:cubicBezTo>
                    <a:pt x="1775" y="17173"/>
                    <a:pt x="2036" y="17100"/>
                    <a:pt x="2295" y="16952"/>
                  </a:cubicBezTo>
                  <a:lnTo>
                    <a:pt x="4955" y="15438"/>
                  </a:lnTo>
                  <a:cubicBezTo>
                    <a:pt x="5390" y="16034"/>
                    <a:pt x="5861" y="16554"/>
                    <a:pt x="6366" y="16995"/>
                  </a:cubicBezTo>
                  <a:cubicBezTo>
                    <a:pt x="7324" y="17828"/>
                    <a:pt x="8400" y="18329"/>
                    <a:pt x="9567" y="18482"/>
                  </a:cubicBezTo>
                  <a:cubicBezTo>
                    <a:pt x="9781" y="18509"/>
                    <a:pt x="9997" y="18524"/>
                    <a:pt x="10212" y="18524"/>
                  </a:cubicBezTo>
                  <a:cubicBezTo>
                    <a:pt x="11173" y="18524"/>
                    <a:pt x="12133" y="18244"/>
                    <a:pt x="13070" y="17686"/>
                  </a:cubicBezTo>
                  <a:cubicBezTo>
                    <a:pt x="13785" y="17266"/>
                    <a:pt x="14349" y="16775"/>
                    <a:pt x="14745" y="16228"/>
                  </a:cubicBezTo>
                  <a:cubicBezTo>
                    <a:pt x="15146" y="15673"/>
                    <a:pt x="15398" y="15036"/>
                    <a:pt x="15491" y="14332"/>
                  </a:cubicBezTo>
                  <a:cubicBezTo>
                    <a:pt x="15583" y="13632"/>
                    <a:pt x="15579" y="12925"/>
                    <a:pt x="15478" y="12227"/>
                  </a:cubicBezTo>
                  <a:cubicBezTo>
                    <a:pt x="15382" y="11529"/>
                    <a:pt x="15201" y="10683"/>
                    <a:pt x="14941" y="9708"/>
                  </a:cubicBezTo>
                  <a:lnTo>
                    <a:pt x="14282" y="7366"/>
                  </a:lnTo>
                  <a:cubicBezTo>
                    <a:pt x="14088" y="6722"/>
                    <a:pt x="14012" y="6227"/>
                    <a:pt x="14055" y="5894"/>
                  </a:cubicBezTo>
                  <a:cubicBezTo>
                    <a:pt x="14093" y="5610"/>
                    <a:pt x="14239" y="5403"/>
                    <a:pt x="14517" y="5246"/>
                  </a:cubicBezTo>
                  <a:cubicBezTo>
                    <a:pt x="14579" y="5211"/>
                    <a:pt x="14660" y="5176"/>
                    <a:pt x="14770" y="5176"/>
                  </a:cubicBezTo>
                  <a:cubicBezTo>
                    <a:pt x="14882" y="5176"/>
                    <a:pt x="15025" y="5213"/>
                    <a:pt x="15206" y="5325"/>
                  </a:cubicBezTo>
                  <a:cubicBezTo>
                    <a:pt x="15530" y="5527"/>
                    <a:pt x="15807" y="5807"/>
                    <a:pt x="16024" y="6160"/>
                  </a:cubicBezTo>
                  <a:cubicBezTo>
                    <a:pt x="16262" y="6545"/>
                    <a:pt x="16475" y="6923"/>
                    <a:pt x="16648" y="7268"/>
                  </a:cubicBezTo>
                  <a:cubicBezTo>
                    <a:pt x="17113" y="8351"/>
                    <a:pt x="17446" y="9487"/>
                    <a:pt x="17638" y="10650"/>
                  </a:cubicBezTo>
                  <a:cubicBezTo>
                    <a:pt x="17740" y="11166"/>
                    <a:pt x="17936" y="11586"/>
                    <a:pt x="18221" y="11900"/>
                  </a:cubicBezTo>
                  <a:cubicBezTo>
                    <a:pt x="18526" y="12236"/>
                    <a:pt x="18896" y="12413"/>
                    <a:pt x="19323" y="12426"/>
                  </a:cubicBezTo>
                  <a:cubicBezTo>
                    <a:pt x="19349" y="12427"/>
                    <a:pt x="19376" y="12428"/>
                    <a:pt x="19402" y="12428"/>
                  </a:cubicBezTo>
                  <a:cubicBezTo>
                    <a:pt x="19751" y="12428"/>
                    <a:pt x="20096" y="12356"/>
                    <a:pt x="20417" y="12218"/>
                  </a:cubicBezTo>
                  <a:cubicBezTo>
                    <a:pt x="20777" y="12060"/>
                    <a:pt x="21078" y="11776"/>
                    <a:pt x="21309" y="11378"/>
                  </a:cubicBezTo>
                  <a:cubicBezTo>
                    <a:pt x="21540" y="10979"/>
                    <a:pt x="21634" y="10524"/>
                    <a:pt x="21590" y="10025"/>
                  </a:cubicBezTo>
                  <a:cubicBezTo>
                    <a:pt x="21544" y="9457"/>
                    <a:pt x="21492" y="8984"/>
                    <a:pt x="21436" y="8624"/>
                  </a:cubicBezTo>
                  <a:cubicBezTo>
                    <a:pt x="21379" y="8259"/>
                    <a:pt x="21255" y="7758"/>
                    <a:pt x="21068" y="7136"/>
                  </a:cubicBezTo>
                  <a:cubicBezTo>
                    <a:pt x="20961" y="6780"/>
                    <a:pt x="20835" y="6429"/>
                    <a:pt x="20693" y="6086"/>
                  </a:cubicBezTo>
                  <a:lnTo>
                    <a:pt x="23625" y="4417"/>
                  </a:lnTo>
                  <a:cubicBezTo>
                    <a:pt x="24021" y="4191"/>
                    <a:pt x="24265" y="3869"/>
                    <a:pt x="24351" y="3460"/>
                  </a:cubicBezTo>
                  <a:cubicBezTo>
                    <a:pt x="24433" y="3068"/>
                    <a:pt x="24387" y="2706"/>
                    <a:pt x="24207" y="2378"/>
                  </a:cubicBezTo>
                  <a:cubicBezTo>
                    <a:pt x="24029" y="2048"/>
                    <a:pt x="23748" y="1815"/>
                    <a:pt x="23370" y="1680"/>
                  </a:cubicBezTo>
                  <a:cubicBezTo>
                    <a:pt x="23225" y="1627"/>
                    <a:pt x="23077" y="1601"/>
                    <a:pt x="22928" y="1601"/>
                  </a:cubicBezTo>
                  <a:cubicBezTo>
                    <a:pt x="22674" y="1601"/>
                    <a:pt x="22414" y="1677"/>
                    <a:pt x="22151" y="1827"/>
                  </a:cubicBezTo>
                  <a:lnTo>
                    <a:pt x="19280" y="3460"/>
                  </a:lnTo>
                  <a:cubicBezTo>
                    <a:pt x="18403" y="2163"/>
                    <a:pt x="17404" y="1215"/>
                    <a:pt x="16297" y="628"/>
                  </a:cubicBezTo>
                  <a:cubicBezTo>
                    <a:pt x="15509" y="210"/>
                    <a:pt x="14723" y="0"/>
                    <a:pt x="139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39"/>
            <p:cNvSpPr/>
            <p:nvPr/>
          </p:nvSpPr>
          <p:spPr>
            <a:xfrm>
              <a:off x="2115447" y="1643628"/>
              <a:ext cx="3558192" cy="2207409"/>
            </a:xfrm>
            <a:custGeom>
              <a:avLst/>
              <a:gdLst/>
              <a:ahLst/>
              <a:cxnLst/>
              <a:rect l="l" t="t" r="r" b="b"/>
              <a:pathLst>
                <a:path w="143331" h="92797" extrusionOk="0">
                  <a:moveTo>
                    <a:pt x="138140" y="1"/>
                  </a:moveTo>
                  <a:cubicBezTo>
                    <a:pt x="138136" y="1"/>
                    <a:pt x="138133" y="1"/>
                    <a:pt x="138130" y="1"/>
                  </a:cubicBezTo>
                  <a:lnTo>
                    <a:pt x="130" y="8281"/>
                  </a:lnTo>
                  <a:cubicBezTo>
                    <a:pt x="57" y="8285"/>
                    <a:pt x="1" y="8347"/>
                    <a:pt x="5" y="8422"/>
                  </a:cubicBezTo>
                  <a:lnTo>
                    <a:pt x="5060" y="92671"/>
                  </a:lnTo>
                  <a:cubicBezTo>
                    <a:pt x="5065" y="92743"/>
                    <a:pt x="5124" y="92796"/>
                    <a:pt x="5193" y="92796"/>
                  </a:cubicBezTo>
                  <a:cubicBezTo>
                    <a:pt x="5196" y="92796"/>
                    <a:pt x="5198" y="92796"/>
                    <a:pt x="5201" y="92796"/>
                  </a:cubicBezTo>
                  <a:lnTo>
                    <a:pt x="143201" y="84516"/>
                  </a:lnTo>
                  <a:cubicBezTo>
                    <a:pt x="143274" y="84511"/>
                    <a:pt x="143330" y="84448"/>
                    <a:pt x="143326" y="84375"/>
                  </a:cubicBezTo>
                  <a:lnTo>
                    <a:pt x="138271" y="125"/>
                  </a:lnTo>
                  <a:cubicBezTo>
                    <a:pt x="138266" y="55"/>
                    <a:pt x="138208" y="1"/>
                    <a:pt x="138140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39"/>
            <p:cNvSpPr/>
            <p:nvPr/>
          </p:nvSpPr>
          <p:spPr>
            <a:xfrm>
              <a:off x="2089550" y="1554725"/>
              <a:ext cx="3594275" cy="2331250"/>
            </a:xfrm>
            <a:custGeom>
              <a:avLst/>
              <a:gdLst/>
              <a:ahLst/>
              <a:cxnLst/>
              <a:rect l="l" t="t" r="r" b="b"/>
              <a:pathLst>
                <a:path w="143771" h="93250" extrusionOk="0">
                  <a:moveTo>
                    <a:pt x="133562" y="607"/>
                  </a:moveTo>
                  <a:cubicBezTo>
                    <a:pt x="135995" y="609"/>
                    <a:pt x="138008" y="2500"/>
                    <a:pt x="138164" y="4929"/>
                  </a:cubicBezTo>
                  <a:lnTo>
                    <a:pt x="142981" y="79444"/>
                  </a:lnTo>
                  <a:cubicBezTo>
                    <a:pt x="143145" y="81986"/>
                    <a:pt x="141210" y="84187"/>
                    <a:pt x="138668" y="84352"/>
                  </a:cubicBezTo>
                  <a:lnTo>
                    <a:pt x="10515" y="92633"/>
                  </a:lnTo>
                  <a:cubicBezTo>
                    <a:pt x="10416" y="92639"/>
                    <a:pt x="10317" y="92642"/>
                    <a:pt x="10218" y="92642"/>
                  </a:cubicBezTo>
                  <a:cubicBezTo>
                    <a:pt x="9094" y="92642"/>
                    <a:pt x="8021" y="92242"/>
                    <a:pt x="7169" y="91494"/>
                  </a:cubicBezTo>
                  <a:cubicBezTo>
                    <a:pt x="6245" y="90688"/>
                    <a:pt x="5683" y="89545"/>
                    <a:pt x="5607" y="88321"/>
                  </a:cubicBezTo>
                  <a:lnTo>
                    <a:pt x="791" y="13807"/>
                  </a:lnTo>
                  <a:cubicBezTo>
                    <a:pt x="627" y="11266"/>
                    <a:pt x="2561" y="9064"/>
                    <a:pt x="5103" y="8900"/>
                  </a:cubicBezTo>
                  <a:lnTo>
                    <a:pt x="133257" y="616"/>
                  </a:lnTo>
                  <a:cubicBezTo>
                    <a:pt x="133359" y="609"/>
                    <a:pt x="133460" y="607"/>
                    <a:pt x="133562" y="607"/>
                  </a:cubicBezTo>
                  <a:close/>
                  <a:moveTo>
                    <a:pt x="133559" y="1"/>
                  </a:moveTo>
                  <a:cubicBezTo>
                    <a:pt x="133446" y="1"/>
                    <a:pt x="133332" y="4"/>
                    <a:pt x="133218" y="12"/>
                  </a:cubicBezTo>
                  <a:lnTo>
                    <a:pt x="5064" y="8294"/>
                  </a:lnTo>
                  <a:cubicBezTo>
                    <a:pt x="2189" y="8480"/>
                    <a:pt x="1" y="10972"/>
                    <a:pt x="187" y="13846"/>
                  </a:cubicBezTo>
                  <a:lnTo>
                    <a:pt x="5003" y="88360"/>
                  </a:lnTo>
                  <a:cubicBezTo>
                    <a:pt x="5181" y="91107"/>
                    <a:pt x="7458" y="93244"/>
                    <a:pt x="10209" y="93249"/>
                  </a:cubicBezTo>
                  <a:cubicBezTo>
                    <a:pt x="10324" y="93249"/>
                    <a:pt x="10440" y="93245"/>
                    <a:pt x="10554" y="93237"/>
                  </a:cubicBezTo>
                  <a:lnTo>
                    <a:pt x="138707" y="84956"/>
                  </a:lnTo>
                  <a:cubicBezTo>
                    <a:pt x="141583" y="84769"/>
                    <a:pt x="143770" y="82279"/>
                    <a:pt x="143586" y="79403"/>
                  </a:cubicBezTo>
                  <a:lnTo>
                    <a:pt x="138768" y="4889"/>
                  </a:lnTo>
                  <a:cubicBezTo>
                    <a:pt x="138684" y="3506"/>
                    <a:pt x="138047" y="2212"/>
                    <a:pt x="137004" y="1301"/>
                  </a:cubicBezTo>
                  <a:cubicBezTo>
                    <a:pt x="136041" y="455"/>
                    <a:pt x="134833" y="1"/>
                    <a:pt x="13355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39"/>
            <p:cNvSpPr/>
            <p:nvPr/>
          </p:nvSpPr>
          <p:spPr>
            <a:xfrm>
              <a:off x="2096875" y="1561250"/>
              <a:ext cx="3488525" cy="867725"/>
            </a:xfrm>
            <a:custGeom>
              <a:avLst/>
              <a:gdLst/>
              <a:ahLst/>
              <a:cxnLst/>
              <a:rect l="l" t="t" r="r" b="b"/>
              <a:pathLst>
                <a:path w="139541" h="34709" extrusionOk="0">
                  <a:moveTo>
                    <a:pt x="133900" y="1"/>
                  </a:moveTo>
                  <a:cubicBezTo>
                    <a:pt x="133808" y="1"/>
                    <a:pt x="133715" y="4"/>
                    <a:pt x="133622" y="10"/>
                  </a:cubicBezTo>
                  <a:lnTo>
                    <a:pt x="4113" y="8379"/>
                  </a:lnTo>
                  <a:cubicBezTo>
                    <a:pt x="1775" y="8531"/>
                    <a:pt x="1" y="10549"/>
                    <a:pt x="152" y="12888"/>
                  </a:cubicBezTo>
                  <a:lnTo>
                    <a:pt x="1562" y="34709"/>
                  </a:lnTo>
                  <a:lnTo>
                    <a:pt x="139541" y="25791"/>
                  </a:lnTo>
                  <a:lnTo>
                    <a:pt x="138130" y="3970"/>
                  </a:lnTo>
                  <a:cubicBezTo>
                    <a:pt x="137985" y="1724"/>
                    <a:pt x="136119" y="1"/>
                    <a:pt x="1339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39"/>
            <p:cNvSpPr/>
            <p:nvPr/>
          </p:nvSpPr>
          <p:spPr>
            <a:xfrm>
              <a:off x="2089100" y="1553675"/>
              <a:ext cx="3504125" cy="882850"/>
            </a:xfrm>
            <a:custGeom>
              <a:avLst/>
              <a:gdLst/>
              <a:ahLst/>
              <a:cxnLst/>
              <a:rect l="l" t="t" r="r" b="b"/>
              <a:pathLst>
                <a:path w="140165" h="35314" extrusionOk="0">
                  <a:moveTo>
                    <a:pt x="134211" y="607"/>
                  </a:moveTo>
                  <a:cubicBezTo>
                    <a:pt x="136271" y="607"/>
                    <a:pt x="138004" y="2207"/>
                    <a:pt x="138139" y="4293"/>
                  </a:cubicBezTo>
                  <a:lnTo>
                    <a:pt x="139530" y="25811"/>
                  </a:lnTo>
                  <a:lnTo>
                    <a:pt x="2156" y="34690"/>
                  </a:lnTo>
                  <a:lnTo>
                    <a:pt x="765" y="13171"/>
                  </a:lnTo>
                  <a:cubicBezTo>
                    <a:pt x="626" y="11003"/>
                    <a:pt x="2276" y="9125"/>
                    <a:pt x="4444" y="8985"/>
                  </a:cubicBezTo>
                  <a:lnTo>
                    <a:pt x="133952" y="615"/>
                  </a:lnTo>
                  <a:cubicBezTo>
                    <a:pt x="134039" y="609"/>
                    <a:pt x="134125" y="607"/>
                    <a:pt x="134211" y="607"/>
                  </a:cubicBezTo>
                  <a:close/>
                  <a:moveTo>
                    <a:pt x="134212" y="1"/>
                  </a:moveTo>
                  <a:cubicBezTo>
                    <a:pt x="134113" y="1"/>
                    <a:pt x="134014" y="4"/>
                    <a:pt x="133913" y="11"/>
                  </a:cubicBezTo>
                  <a:lnTo>
                    <a:pt x="4405" y="8380"/>
                  </a:lnTo>
                  <a:cubicBezTo>
                    <a:pt x="1903" y="8542"/>
                    <a:pt x="1" y="10709"/>
                    <a:pt x="162" y="13210"/>
                  </a:cubicBezTo>
                  <a:lnTo>
                    <a:pt x="1571" y="35031"/>
                  </a:lnTo>
                  <a:cubicBezTo>
                    <a:pt x="1582" y="35190"/>
                    <a:pt x="1714" y="35314"/>
                    <a:pt x="1873" y="35314"/>
                  </a:cubicBezTo>
                  <a:lnTo>
                    <a:pt x="1893" y="35314"/>
                  </a:lnTo>
                  <a:lnTo>
                    <a:pt x="139871" y="26396"/>
                  </a:lnTo>
                  <a:cubicBezTo>
                    <a:pt x="140038" y="26384"/>
                    <a:pt x="140164" y="26241"/>
                    <a:pt x="140154" y="26074"/>
                  </a:cubicBezTo>
                  <a:lnTo>
                    <a:pt x="138743" y="4253"/>
                  </a:lnTo>
                  <a:cubicBezTo>
                    <a:pt x="138588" y="1848"/>
                    <a:pt x="136589" y="1"/>
                    <a:pt x="1342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39"/>
            <p:cNvSpPr/>
            <p:nvPr/>
          </p:nvSpPr>
          <p:spPr>
            <a:xfrm>
              <a:off x="2219450" y="2499725"/>
              <a:ext cx="3457050" cy="1379725"/>
            </a:xfrm>
            <a:custGeom>
              <a:avLst/>
              <a:gdLst/>
              <a:ahLst/>
              <a:cxnLst/>
              <a:rect l="l" t="t" r="r" b="b"/>
              <a:pathLst>
                <a:path w="138282" h="55189" extrusionOk="0">
                  <a:moveTo>
                    <a:pt x="135397" y="1"/>
                  </a:moveTo>
                  <a:cubicBezTo>
                    <a:pt x="98259" y="695"/>
                    <a:pt x="87738" y="13847"/>
                    <a:pt x="48423" y="34078"/>
                  </a:cubicBezTo>
                  <a:cubicBezTo>
                    <a:pt x="25223" y="46016"/>
                    <a:pt x="9916" y="48867"/>
                    <a:pt x="577" y="48867"/>
                  </a:cubicBezTo>
                  <a:cubicBezTo>
                    <a:pt x="382" y="48867"/>
                    <a:pt x="190" y="48866"/>
                    <a:pt x="1" y="48864"/>
                  </a:cubicBezTo>
                  <a:lnTo>
                    <a:pt x="1" y="48864"/>
                  </a:lnTo>
                  <a:lnTo>
                    <a:pt x="153" y="51218"/>
                  </a:lnTo>
                  <a:cubicBezTo>
                    <a:pt x="298" y="53464"/>
                    <a:pt x="2165" y="55189"/>
                    <a:pt x="4384" y="55189"/>
                  </a:cubicBezTo>
                  <a:cubicBezTo>
                    <a:pt x="4476" y="55189"/>
                    <a:pt x="4569" y="55186"/>
                    <a:pt x="4662" y="55180"/>
                  </a:cubicBezTo>
                  <a:lnTo>
                    <a:pt x="134170" y="46809"/>
                  </a:lnTo>
                  <a:cubicBezTo>
                    <a:pt x="136509" y="46658"/>
                    <a:pt x="138281" y="44639"/>
                    <a:pt x="138130" y="42300"/>
                  </a:cubicBezTo>
                  <a:lnTo>
                    <a:pt x="135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39"/>
            <p:cNvSpPr/>
            <p:nvPr/>
          </p:nvSpPr>
          <p:spPr>
            <a:xfrm>
              <a:off x="2211775" y="2492175"/>
              <a:ext cx="3472575" cy="1394825"/>
            </a:xfrm>
            <a:custGeom>
              <a:avLst/>
              <a:gdLst/>
              <a:ahLst/>
              <a:cxnLst/>
              <a:rect l="l" t="t" r="r" b="b"/>
              <a:pathLst>
                <a:path w="138903" h="55793" extrusionOk="0">
                  <a:moveTo>
                    <a:pt x="135421" y="612"/>
                  </a:moveTo>
                  <a:lnTo>
                    <a:pt x="138137" y="42622"/>
                  </a:lnTo>
                  <a:cubicBezTo>
                    <a:pt x="138275" y="44791"/>
                    <a:pt x="136625" y="46669"/>
                    <a:pt x="134458" y="46810"/>
                  </a:cubicBezTo>
                  <a:lnTo>
                    <a:pt x="4949" y="55179"/>
                  </a:lnTo>
                  <a:cubicBezTo>
                    <a:pt x="4858" y="55186"/>
                    <a:pt x="4768" y="55189"/>
                    <a:pt x="4677" y="55189"/>
                  </a:cubicBezTo>
                  <a:cubicBezTo>
                    <a:pt x="3727" y="55189"/>
                    <a:pt x="2816" y="54842"/>
                    <a:pt x="2093" y="54207"/>
                  </a:cubicBezTo>
                  <a:cubicBezTo>
                    <a:pt x="1307" y="53519"/>
                    <a:pt x="828" y="52545"/>
                    <a:pt x="762" y="51502"/>
                  </a:cubicBezTo>
                  <a:lnTo>
                    <a:pt x="631" y="49472"/>
                  </a:lnTo>
                  <a:lnTo>
                    <a:pt x="871" y="49472"/>
                  </a:lnTo>
                  <a:cubicBezTo>
                    <a:pt x="9764" y="49472"/>
                    <a:pt x="25180" y="46838"/>
                    <a:pt x="48870" y="34648"/>
                  </a:cubicBezTo>
                  <a:cubicBezTo>
                    <a:pt x="58900" y="29487"/>
                    <a:pt x="67059" y="24784"/>
                    <a:pt x="74256" y="20637"/>
                  </a:cubicBezTo>
                  <a:cubicBezTo>
                    <a:pt x="95300" y="8510"/>
                    <a:pt x="108028" y="1173"/>
                    <a:pt x="135421" y="612"/>
                  </a:cubicBezTo>
                  <a:close/>
                  <a:moveTo>
                    <a:pt x="135697" y="1"/>
                  </a:moveTo>
                  <a:cubicBezTo>
                    <a:pt x="107950" y="519"/>
                    <a:pt x="95154" y="7894"/>
                    <a:pt x="73953" y="20112"/>
                  </a:cubicBezTo>
                  <a:cubicBezTo>
                    <a:pt x="66760" y="24257"/>
                    <a:pt x="58608" y="28956"/>
                    <a:pt x="48591" y="34110"/>
                  </a:cubicBezTo>
                  <a:cubicBezTo>
                    <a:pt x="25031" y="46234"/>
                    <a:pt x="9732" y="48867"/>
                    <a:pt x="897" y="48867"/>
                  </a:cubicBezTo>
                  <a:cubicBezTo>
                    <a:pt x="698" y="48867"/>
                    <a:pt x="503" y="48866"/>
                    <a:pt x="312" y="48863"/>
                  </a:cubicBezTo>
                  <a:cubicBezTo>
                    <a:pt x="228" y="48870"/>
                    <a:pt x="146" y="48897"/>
                    <a:pt x="88" y="48957"/>
                  </a:cubicBezTo>
                  <a:cubicBezTo>
                    <a:pt x="31" y="49018"/>
                    <a:pt x="1" y="49100"/>
                    <a:pt x="6" y="49185"/>
                  </a:cubicBezTo>
                  <a:lnTo>
                    <a:pt x="158" y="51541"/>
                  </a:lnTo>
                  <a:cubicBezTo>
                    <a:pt x="312" y="53931"/>
                    <a:pt x="2294" y="55790"/>
                    <a:pt x="4687" y="55793"/>
                  </a:cubicBezTo>
                  <a:cubicBezTo>
                    <a:pt x="4788" y="55793"/>
                    <a:pt x="4888" y="55790"/>
                    <a:pt x="4988" y="55784"/>
                  </a:cubicBezTo>
                  <a:lnTo>
                    <a:pt x="134497" y="47414"/>
                  </a:lnTo>
                  <a:cubicBezTo>
                    <a:pt x="136997" y="47253"/>
                    <a:pt x="138902" y="45086"/>
                    <a:pt x="138741" y="42584"/>
                  </a:cubicBezTo>
                  <a:lnTo>
                    <a:pt x="136006" y="283"/>
                  </a:lnTo>
                  <a:cubicBezTo>
                    <a:pt x="135994" y="125"/>
                    <a:pt x="135863" y="1"/>
                    <a:pt x="1357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39"/>
            <p:cNvSpPr/>
            <p:nvPr/>
          </p:nvSpPr>
          <p:spPr>
            <a:xfrm>
              <a:off x="2448899" y="2256033"/>
              <a:ext cx="373216" cy="362188"/>
            </a:xfrm>
            <a:custGeom>
              <a:avLst/>
              <a:gdLst/>
              <a:ahLst/>
              <a:cxnLst/>
              <a:rect l="l" t="t" r="r" b="b"/>
              <a:pathLst>
                <a:path w="15683" h="15218" extrusionOk="0">
                  <a:moveTo>
                    <a:pt x="14715" y="0"/>
                  </a:moveTo>
                  <a:cubicBezTo>
                    <a:pt x="14714" y="0"/>
                    <a:pt x="14712" y="0"/>
                    <a:pt x="14711" y="0"/>
                  </a:cubicBezTo>
                  <a:lnTo>
                    <a:pt x="50" y="949"/>
                  </a:lnTo>
                  <a:cubicBezTo>
                    <a:pt x="21" y="950"/>
                    <a:pt x="0" y="973"/>
                    <a:pt x="3" y="1001"/>
                  </a:cubicBezTo>
                  <a:lnTo>
                    <a:pt x="918" y="15171"/>
                  </a:lnTo>
                  <a:cubicBezTo>
                    <a:pt x="921" y="15197"/>
                    <a:pt x="943" y="15218"/>
                    <a:pt x="969" y="15218"/>
                  </a:cubicBezTo>
                  <a:cubicBezTo>
                    <a:pt x="970" y="15218"/>
                    <a:pt x="971" y="15218"/>
                    <a:pt x="972" y="15218"/>
                  </a:cubicBezTo>
                  <a:lnTo>
                    <a:pt x="15634" y="14269"/>
                  </a:lnTo>
                  <a:cubicBezTo>
                    <a:pt x="15661" y="14267"/>
                    <a:pt x="15682" y="14243"/>
                    <a:pt x="15679" y="14216"/>
                  </a:cubicBezTo>
                  <a:lnTo>
                    <a:pt x="14764" y="46"/>
                  </a:lnTo>
                  <a:cubicBezTo>
                    <a:pt x="14762" y="20"/>
                    <a:pt x="14741" y="0"/>
                    <a:pt x="1471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39"/>
            <p:cNvSpPr/>
            <p:nvPr/>
          </p:nvSpPr>
          <p:spPr>
            <a:xfrm>
              <a:off x="2432100" y="2242950"/>
              <a:ext cx="405075" cy="389975"/>
            </a:xfrm>
            <a:custGeom>
              <a:avLst/>
              <a:gdLst/>
              <a:ahLst/>
              <a:cxnLst/>
              <a:rect l="l" t="t" r="r" b="b"/>
              <a:pathLst>
                <a:path w="16203" h="15599" extrusionOk="0">
                  <a:moveTo>
                    <a:pt x="13288" y="607"/>
                  </a:moveTo>
                  <a:cubicBezTo>
                    <a:pt x="14108" y="608"/>
                    <a:pt x="14786" y="1245"/>
                    <a:pt x="14839" y="2062"/>
                  </a:cubicBezTo>
                  <a:lnTo>
                    <a:pt x="15521" y="12621"/>
                  </a:lnTo>
                  <a:cubicBezTo>
                    <a:pt x="15577" y="13479"/>
                    <a:pt x="14927" y="14219"/>
                    <a:pt x="14069" y="14275"/>
                  </a:cubicBezTo>
                  <a:lnTo>
                    <a:pt x="3017" y="14989"/>
                  </a:lnTo>
                  <a:cubicBezTo>
                    <a:pt x="2980" y="14991"/>
                    <a:pt x="2943" y="14993"/>
                    <a:pt x="2907" y="14993"/>
                  </a:cubicBezTo>
                  <a:cubicBezTo>
                    <a:pt x="2095" y="14993"/>
                    <a:pt x="1417" y="14355"/>
                    <a:pt x="1364" y="13537"/>
                  </a:cubicBezTo>
                  <a:lnTo>
                    <a:pt x="681" y="2977"/>
                  </a:lnTo>
                  <a:cubicBezTo>
                    <a:pt x="626" y="2120"/>
                    <a:pt x="1276" y="1379"/>
                    <a:pt x="2134" y="1324"/>
                  </a:cubicBezTo>
                  <a:lnTo>
                    <a:pt x="13186" y="609"/>
                  </a:lnTo>
                  <a:cubicBezTo>
                    <a:pt x="13221" y="608"/>
                    <a:pt x="13255" y="607"/>
                    <a:pt x="13288" y="607"/>
                  </a:cubicBezTo>
                  <a:close/>
                  <a:moveTo>
                    <a:pt x="13289" y="0"/>
                  </a:moveTo>
                  <a:cubicBezTo>
                    <a:pt x="13242" y="0"/>
                    <a:pt x="13195" y="2"/>
                    <a:pt x="13148" y="5"/>
                  </a:cubicBezTo>
                  <a:lnTo>
                    <a:pt x="2097" y="720"/>
                  </a:lnTo>
                  <a:cubicBezTo>
                    <a:pt x="905" y="797"/>
                    <a:pt x="0" y="1827"/>
                    <a:pt x="78" y="3016"/>
                  </a:cubicBezTo>
                  <a:lnTo>
                    <a:pt x="759" y="13576"/>
                  </a:lnTo>
                  <a:cubicBezTo>
                    <a:pt x="834" y="14711"/>
                    <a:pt x="1775" y="15596"/>
                    <a:pt x="2915" y="15598"/>
                  </a:cubicBezTo>
                  <a:cubicBezTo>
                    <a:pt x="2961" y="15598"/>
                    <a:pt x="3010" y="15597"/>
                    <a:pt x="3057" y="15594"/>
                  </a:cubicBezTo>
                  <a:lnTo>
                    <a:pt x="14108" y="14879"/>
                  </a:lnTo>
                  <a:cubicBezTo>
                    <a:pt x="15300" y="14803"/>
                    <a:pt x="16203" y="13774"/>
                    <a:pt x="16126" y="12582"/>
                  </a:cubicBezTo>
                  <a:lnTo>
                    <a:pt x="15444" y="2023"/>
                  </a:lnTo>
                  <a:cubicBezTo>
                    <a:pt x="15371" y="879"/>
                    <a:pt x="14420" y="0"/>
                    <a:pt x="1328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39"/>
            <p:cNvSpPr/>
            <p:nvPr/>
          </p:nvSpPr>
          <p:spPr>
            <a:xfrm>
              <a:off x="2573950" y="2378925"/>
              <a:ext cx="121525" cy="117900"/>
            </a:xfrm>
            <a:custGeom>
              <a:avLst/>
              <a:gdLst/>
              <a:ahLst/>
              <a:cxnLst/>
              <a:rect l="l" t="t" r="r" b="b"/>
              <a:pathLst>
                <a:path w="4861" h="4716" extrusionOk="0">
                  <a:moveTo>
                    <a:pt x="4552" y="0"/>
                  </a:moveTo>
                  <a:cubicBezTo>
                    <a:pt x="4552" y="0"/>
                    <a:pt x="4551" y="0"/>
                    <a:pt x="4550" y="0"/>
                  </a:cubicBezTo>
                  <a:lnTo>
                    <a:pt x="24" y="293"/>
                  </a:lnTo>
                  <a:cubicBezTo>
                    <a:pt x="10" y="295"/>
                    <a:pt x="0" y="305"/>
                    <a:pt x="1" y="319"/>
                  </a:cubicBezTo>
                  <a:lnTo>
                    <a:pt x="284" y="4694"/>
                  </a:lnTo>
                  <a:cubicBezTo>
                    <a:pt x="285" y="4706"/>
                    <a:pt x="295" y="4716"/>
                    <a:pt x="308" y="4716"/>
                  </a:cubicBezTo>
                  <a:cubicBezTo>
                    <a:pt x="308" y="4716"/>
                    <a:pt x="309" y="4716"/>
                    <a:pt x="310" y="4716"/>
                  </a:cubicBezTo>
                  <a:lnTo>
                    <a:pt x="4837" y="4423"/>
                  </a:lnTo>
                  <a:cubicBezTo>
                    <a:pt x="4850" y="4423"/>
                    <a:pt x="4860" y="4411"/>
                    <a:pt x="4859" y="4397"/>
                  </a:cubicBezTo>
                  <a:lnTo>
                    <a:pt x="4576" y="24"/>
                  </a:lnTo>
                  <a:cubicBezTo>
                    <a:pt x="4575" y="10"/>
                    <a:pt x="4565" y="0"/>
                    <a:pt x="45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39"/>
            <p:cNvSpPr/>
            <p:nvPr/>
          </p:nvSpPr>
          <p:spPr>
            <a:xfrm>
              <a:off x="2566750" y="2372775"/>
              <a:ext cx="135850" cy="130300"/>
            </a:xfrm>
            <a:custGeom>
              <a:avLst/>
              <a:gdLst/>
              <a:ahLst/>
              <a:cxnLst/>
              <a:rect l="l" t="t" r="r" b="b"/>
              <a:pathLst>
                <a:path w="5434" h="5212" extrusionOk="0">
                  <a:moveTo>
                    <a:pt x="4013" y="607"/>
                  </a:moveTo>
                  <a:cubicBezTo>
                    <a:pt x="4333" y="607"/>
                    <a:pt x="4597" y="854"/>
                    <a:pt x="4617" y="1173"/>
                  </a:cubicBezTo>
                  <a:lnTo>
                    <a:pt x="4786" y="3782"/>
                  </a:lnTo>
                  <a:cubicBezTo>
                    <a:pt x="4808" y="4117"/>
                    <a:pt x="4554" y="4404"/>
                    <a:pt x="4220" y="4427"/>
                  </a:cubicBezTo>
                  <a:lnTo>
                    <a:pt x="1459" y="4605"/>
                  </a:lnTo>
                  <a:cubicBezTo>
                    <a:pt x="1447" y="4606"/>
                    <a:pt x="1435" y="4606"/>
                    <a:pt x="1423" y="4606"/>
                  </a:cubicBezTo>
                  <a:cubicBezTo>
                    <a:pt x="1105" y="4606"/>
                    <a:pt x="838" y="4360"/>
                    <a:pt x="815" y="4038"/>
                  </a:cubicBezTo>
                  <a:lnTo>
                    <a:pt x="646" y="1431"/>
                  </a:lnTo>
                  <a:cubicBezTo>
                    <a:pt x="625" y="1097"/>
                    <a:pt x="878" y="809"/>
                    <a:pt x="1213" y="787"/>
                  </a:cubicBezTo>
                  <a:lnTo>
                    <a:pt x="3974" y="608"/>
                  </a:lnTo>
                  <a:cubicBezTo>
                    <a:pt x="3987" y="607"/>
                    <a:pt x="4000" y="607"/>
                    <a:pt x="4013" y="607"/>
                  </a:cubicBezTo>
                  <a:close/>
                  <a:moveTo>
                    <a:pt x="4011" y="0"/>
                  </a:moveTo>
                  <a:cubicBezTo>
                    <a:pt x="3986" y="0"/>
                    <a:pt x="3960" y="1"/>
                    <a:pt x="3934" y="3"/>
                  </a:cubicBezTo>
                  <a:lnTo>
                    <a:pt x="1174" y="182"/>
                  </a:lnTo>
                  <a:cubicBezTo>
                    <a:pt x="506" y="225"/>
                    <a:pt x="0" y="801"/>
                    <a:pt x="42" y="1469"/>
                  </a:cubicBezTo>
                  <a:lnTo>
                    <a:pt x="211" y="4078"/>
                  </a:lnTo>
                  <a:cubicBezTo>
                    <a:pt x="253" y="4714"/>
                    <a:pt x="782" y="5211"/>
                    <a:pt x="1420" y="5212"/>
                  </a:cubicBezTo>
                  <a:cubicBezTo>
                    <a:pt x="1446" y="5212"/>
                    <a:pt x="1472" y="5211"/>
                    <a:pt x="1498" y="5209"/>
                  </a:cubicBezTo>
                  <a:lnTo>
                    <a:pt x="4259" y="5031"/>
                  </a:lnTo>
                  <a:cubicBezTo>
                    <a:pt x="4927" y="4988"/>
                    <a:pt x="5433" y="4411"/>
                    <a:pt x="5390" y="3743"/>
                  </a:cubicBezTo>
                  <a:lnTo>
                    <a:pt x="5222" y="1134"/>
                  </a:lnTo>
                  <a:cubicBezTo>
                    <a:pt x="5180" y="492"/>
                    <a:pt x="4646" y="0"/>
                    <a:pt x="401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39"/>
            <p:cNvSpPr/>
            <p:nvPr/>
          </p:nvSpPr>
          <p:spPr>
            <a:xfrm>
              <a:off x="2433350" y="2296850"/>
              <a:ext cx="167300" cy="95875"/>
            </a:xfrm>
            <a:custGeom>
              <a:avLst/>
              <a:gdLst/>
              <a:ahLst/>
              <a:cxnLst/>
              <a:rect l="l" t="t" r="r" b="b"/>
              <a:pathLst>
                <a:path w="6692" h="3835" extrusionOk="0">
                  <a:moveTo>
                    <a:pt x="4741" y="0"/>
                  </a:moveTo>
                  <a:cubicBezTo>
                    <a:pt x="4700" y="0"/>
                    <a:pt x="4660" y="1"/>
                    <a:pt x="4619" y="4"/>
                  </a:cubicBezTo>
                  <a:lnTo>
                    <a:pt x="294" y="283"/>
                  </a:lnTo>
                  <a:cubicBezTo>
                    <a:pt x="127" y="293"/>
                    <a:pt x="1" y="438"/>
                    <a:pt x="11" y="604"/>
                  </a:cubicBezTo>
                  <a:cubicBezTo>
                    <a:pt x="24" y="764"/>
                    <a:pt x="158" y="888"/>
                    <a:pt x="316" y="888"/>
                  </a:cubicBezTo>
                  <a:cubicBezTo>
                    <a:pt x="322" y="888"/>
                    <a:pt x="327" y="887"/>
                    <a:pt x="333" y="887"/>
                  </a:cubicBezTo>
                  <a:lnTo>
                    <a:pt x="4658" y="607"/>
                  </a:lnTo>
                  <a:cubicBezTo>
                    <a:pt x="4684" y="605"/>
                    <a:pt x="4709" y="605"/>
                    <a:pt x="4735" y="605"/>
                  </a:cubicBezTo>
                  <a:cubicBezTo>
                    <a:pt x="5377" y="605"/>
                    <a:pt x="5917" y="1103"/>
                    <a:pt x="5960" y="1752"/>
                  </a:cubicBezTo>
                  <a:lnTo>
                    <a:pt x="6077" y="3550"/>
                  </a:lnTo>
                  <a:cubicBezTo>
                    <a:pt x="6086" y="3709"/>
                    <a:pt x="6219" y="3833"/>
                    <a:pt x="6378" y="3834"/>
                  </a:cubicBezTo>
                  <a:cubicBezTo>
                    <a:pt x="6385" y="3834"/>
                    <a:pt x="6392" y="3833"/>
                    <a:pt x="6399" y="3833"/>
                  </a:cubicBezTo>
                  <a:cubicBezTo>
                    <a:pt x="6566" y="3822"/>
                    <a:pt x="6692" y="3678"/>
                    <a:pt x="6682" y="3511"/>
                  </a:cubicBezTo>
                  <a:lnTo>
                    <a:pt x="6566" y="1713"/>
                  </a:lnTo>
                  <a:cubicBezTo>
                    <a:pt x="6502" y="744"/>
                    <a:pt x="5697" y="0"/>
                    <a:pt x="474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39"/>
            <p:cNvSpPr/>
            <p:nvPr/>
          </p:nvSpPr>
          <p:spPr>
            <a:xfrm>
              <a:off x="2658550" y="2280025"/>
              <a:ext cx="159500" cy="107650"/>
            </a:xfrm>
            <a:custGeom>
              <a:avLst/>
              <a:gdLst/>
              <a:ahLst/>
              <a:cxnLst/>
              <a:rect l="l" t="t" r="r" b="b"/>
              <a:pathLst>
                <a:path w="6380" h="4306" extrusionOk="0">
                  <a:moveTo>
                    <a:pt x="6064" y="1"/>
                  </a:moveTo>
                  <a:cubicBezTo>
                    <a:pt x="6058" y="1"/>
                    <a:pt x="6053" y="1"/>
                    <a:pt x="6047" y="1"/>
                  </a:cubicBezTo>
                  <a:lnTo>
                    <a:pt x="1774" y="277"/>
                  </a:lnTo>
                  <a:cubicBezTo>
                    <a:pt x="765" y="344"/>
                    <a:pt x="1" y="1215"/>
                    <a:pt x="66" y="2224"/>
                  </a:cubicBezTo>
                  <a:lnTo>
                    <a:pt x="182" y="4023"/>
                  </a:lnTo>
                  <a:cubicBezTo>
                    <a:pt x="192" y="4182"/>
                    <a:pt x="325" y="4305"/>
                    <a:pt x="484" y="4305"/>
                  </a:cubicBezTo>
                  <a:cubicBezTo>
                    <a:pt x="490" y="4305"/>
                    <a:pt x="497" y="4305"/>
                    <a:pt x="503" y="4304"/>
                  </a:cubicBezTo>
                  <a:cubicBezTo>
                    <a:pt x="670" y="4294"/>
                    <a:pt x="796" y="4149"/>
                    <a:pt x="786" y="3982"/>
                  </a:cubicBezTo>
                  <a:lnTo>
                    <a:pt x="670" y="2184"/>
                  </a:lnTo>
                  <a:cubicBezTo>
                    <a:pt x="626" y="1509"/>
                    <a:pt x="1139" y="926"/>
                    <a:pt x="1813" y="882"/>
                  </a:cubicBezTo>
                  <a:lnTo>
                    <a:pt x="6086" y="605"/>
                  </a:lnTo>
                  <a:cubicBezTo>
                    <a:pt x="6253" y="595"/>
                    <a:pt x="6379" y="451"/>
                    <a:pt x="6369" y="284"/>
                  </a:cubicBezTo>
                  <a:cubicBezTo>
                    <a:pt x="6356" y="123"/>
                    <a:pt x="6222" y="1"/>
                    <a:pt x="606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39"/>
            <p:cNvSpPr/>
            <p:nvPr/>
          </p:nvSpPr>
          <p:spPr>
            <a:xfrm>
              <a:off x="2451550" y="2491200"/>
              <a:ext cx="160700" cy="107725"/>
            </a:xfrm>
            <a:custGeom>
              <a:avLst/>
              <a:gdLst/>
              <a:ahLst/>
              <a:cxnLst/>
              <a:rect l="l" t="t" r="r" b="b"/>
              <a:pathLst>
                <a:path w="6428" h="4309" extrusionOk="0">
                  <a:moveTo>
                    <a:pt x="5937" y="1"/>
                  </a:moveTo>
                  <a:cubicBezTo>
                    <a:pt x="5933" y="1"/>
                    <a:pt x="5929" y="1"/>
                    <a:pt x="5925" y="1"/>
                  </a:cubicBezTo>
                  <a:cubicBezTo>
                    <a:pt x="5758" y="11"/>
                    <a:pt x="5632" y="156"/>
                    <a:pt x="5642" y="322"/>
                  </a:cubicBezTo>
                  <a:lnTo>
                    <a:pt x="5758" y="2121"/>
                  </a:lnTo>
                  <a:cubicBezTo>
                    <a:pt x="5802" y="2797"/>
                    <a:pt x="5289" y="3380"/>
                    <a:pt x="4615" y="3423"/>
                  </a:cubicBezTo>
                  <a:lnTo>
                    <a:pt x="289" y="3703"/>
                  </a:lnTo>
                  <a:cubicBezTo>
                    <a:pt x="126" y="3714"/>
                    <a:pt x="1" y="3852"/>
                    <a:pt x="6" y="4014"/>
                  </a:cubicBezTo>
                  <a:cubicBezTo>
                    <a:pt x="11" y="4178"/>
                    <a:pt x="145" y="4307"/>
                    <a:pt x="308" y="4309"/>
                  </a:cubicBezTo>
                  <a:cubicBezTo>
                    <a:pt x="315" y="4309"/>
                    <a:pt x="321" y="4309"/>
                    <a:pt x="329" y="4307"/>
                  </a:cubicBezTo>
                  <a:lnTo>
                    <a:pt x="4654" y="4027"/>
                  </a:lnTo>
                  <a:cubicBezTo>
                    <a:pt x="5663" y="3962"/>
                    <a:pt x="6428" y="3091"/>
                    <a:pt x="6364" y="2082"/>
                  </a:cubicBezTo>
                  <a:lnTo>
                    <a:pt x="6247" y="283"/>
                  </a:lnTo>
                  <a:cubicBezTo>
                    <a:pt x="6236" y="121"/>
                    <a:pt x="6096" y="1"/>
                    <a:pt x="593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39"/>
            <p:cNvSpPr/>
            <p:nvPr/>
          </p:nvSpPr>
          <p:spPr>
            <a:xfrm>
              <a:off x="2670175" y="2486150"/>
              <a:ext cx="165975" cy="95875"/>
            </a:xfrm>
            <a:custGeom>
              <a:avLst/>
              <a:gdLst/>
              <a:ahLst/>
              <a:cxnLst/>
              <a:rect l="l" t="t" r="r" b="b"/>
              <a:pathLst>
                <a:path w="6639" h="3835" extrusionOk="0">
                  <a:moveTo>
                    <a:pt x="312" y="0"/>
                  </a:moveTo>
                  <a:cubicBezTo>
                    <a:pt x="306" y="0"/>
                    <a:pt x="301" y="1"/>
                    <a:pt x="295" y="1"/>
                  </a:cubicBezTo>
                  <a:cubicBezTo>
                    <a:pt x="127" y="11"/>
                    <a:pt x="1" y="156"/>
                    <a:pt x="11" y="323"/>
                  </a:cubicBezTo>
                  <a:lnTo>
                    <a:pt x="128" y="2121"/>
                  </a:lnTo>
                  <a:cubicBezTo>
                    <a:pt x="191" y="3083"/>
                    <a:pt x="990" y="3832"/>
                    <a:pt x="1955" y="3835"/>
                  </a:cubicBezTo>
                  <a:cubicBezTo>
                    <a:pt x="1993" y="3835"/>
                    <a:pt x="2033" y="3834"/>
                    <a:pt x="2074" y="3832"/>
                  </a:cubicBezTo>
                  <a:lnTo>
                    <a:pt x="6345" y="3555"/>
                  </a:lnTo>
                  <a:cubicBezTo>
                    <a:pt x="6512" y="3544"/>
                    <a:pt x="6638" y="3400"/>
                    <a:pt x="6628" y="3233"/>
                  </a:cubicBezTo>
                  <a:cubicBezTo>
                    <a:pt x="6618" y="3071"/>
                    <a:pt x="6481" y="2950"/>
                    <a:pt x="6319" y="2950"/>
                  </a:cubicBezTo>
                  <a:cubicBezTo>
                    <a:pt x="6315" y="2950"/>
                    <a:pt x="6310" y="2950"/>
                    <a:pt x="6306" y="2951"/>
                  </a:cubicBezTo>
                  <a:lnTo>
                    <a:pt x="2035" y="3227"/>
                  </a:lnTo>
                  <a:cubicBezTo>
                    <a:pt x="2009" y="3228"/>
                    <a:pt x="1983" y="3229"/>
                    <a:pt x="1957" y="3229"/>
                  </a:cubicBezTo>
                  <a:cubicBezTo>
                    <a:pt x="1324" y="3229"/>
                    <a:pt x="775" y="2730"/>
                    <a:pt x="732" y="2082"/>
                  </a:cubicBezTo>
                  <a:lnTo>
                    <a:pt x="617" y="284"/>
                  </a:lnTo>
                  <a:cubicBezTo>
                    <a:pt x="604" y="124"/>
                    <a:pt x="470" y="0"/>
                    <a:pt x="31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39"/>
            <p:cNvSpPr/>
            <p:nvPr/>
          </p:nvSpPr>
          <p:spPr>
            <a:xfrm>
              <a:off x="2443650" y="2442700"/>
              <a:ext cx="142200" cy="23325"/>
            </a:xfrm>
            <a:custGeom>
              <a:avLst/>
              <a:gdLst/>
              <a:ahLst/>
              <a:cxnLst/>
              <a:rect l="l" t="t" r="r" b="b"/>
              <a:pathLst>
                <a:path w="5688" h="933" extrusionOk="0">
                  <a:moveTo>
                    <a:pt x="5368" y="0"/>
                  </a:moveTo>
                  <a:cubicBezTo>
                    <a:pt x="5364" y="0"/>
                    <a:pt x="5360" y="0"/>
                    <a:pt x="5355" y="0"/>
                  </a:cubicBezTo>
                  <a:lnTo>
                    <a:pt x="288" y="327"/>
                  </a:lnTo>
                  <a:cubicBezTo>
                    <a:pt x="125" y="338"/>
                    <a:pt x="0" y="476"/>
                    <a:pt x="6" y="640"/>
                  </a:cubicBezTo>
                  <a:cubicBezTo>
                    <a:pt x="11" y="803"/>
                    <a:pt x="145" y="933"/>
                    <a:pt x="308" y="933"/>
                  </a:cubicBezTo>
                  <a:lnTo>
                    <a:pt x="327" y="933"/>
                  </a:lnTo>
                  <a:lnTo>
                    <a:pt x="5394" y="605"/>
                  </a:lnTo>
                  <a:cubicBezTo>
                    <a:pt x="5561" y="594"/>
                    <a:pt x="5687" y="450"/>
                    <a:pt x="5677" y="283"/>
                  </a:cubicBezTo>
                  <a:cubicBezTo>
                    <a:pt x="5666" y="121"/>
                    <a:pt x="5529" y="0"/>
                    <a:pt x="53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39"/>
            <p:cNvSpPr/>
            <p:nvPr/>
          </p:nvSpPr>
          <p:spPr>
            <a:xfrm>
              <a:off x="2681575" y="2427325"/>
              <a:ext cx="142200" cy="23350"/>
            </a:xfrm>
            <a:custGeom>
              <a:avLst/>
              <a:gdLst/>
              <a:ahLst/>
              <a:cxnLst/>
              <a:rect l="l" t="t" r="r" b="b"/>
              <a:pathLst>
                <a:path w="5688" h="934" extrusionOk="0">
                  <a:moveTo>
                    <a:pt x="5366" y="1"/>
                  </a:moveTo>
                  <a:cubicBezTo>
                    <a:pt x="5362" y="1"/>
                    <a:pt x="5359" y="1"/>
                    <a:pt x="5355" y="1"/>
                  </a:cubicBezTo>
                  <a:lnTo>
                    <a:pt x="288" y="328"/>
                  </a:lnTo>
                  <a:cubicBezTo>
                    <a:pt x="125" y="338"/>
                    <a:pt x="0" y="476"/>
                    <a:pt x="6" y="640"/>
                  </a:cubicBezTo>
                  <a:cubicBezTo>
                    <a:pt x="11" y="803"/>
                    <a:pt x="145" y="932"/>
                    <a:pt x="308" y="933"/>
                  </a:cubicBezTo>
                  <a:cubicBezTo>
                    <a:pt x="314" y="933"/>
                    <a:pt x="321" y="933"/>
                    <a:pt x="327" y="932"/>
                  </a:cubicBezTo>
                  <a:lnTo>
                    <a:pt x="5394" y="605"/>
                  </a:lnTo>
                  <a:cubicBezTo>
                    <a:pt x="5561" y="593"/>
                    <a:pt x="5687" y="450"/>
                    <a:pt x="5677" y="283"/>
                  </a:cubicBezTo>
                  <a:cubicBezTo>
                    <a:pt x="5667" y="120"/>
                    <a:pt x="5529" y="1"/>
                    <a:pt x="536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39"/>
            <p:cNvSpPr/>
            <p:nvPr/>
          </p:nvSpPr>
          <p:spPr>
            <a:xfrm>
              <a:off x="2639925" y="2993100"/>
              <a:ext cx="101975" cy="146500"/>
            </a:xfrm>
            <a:custGeom>
              <a:avLst/>
              <a:gdLst/>
              <a:ahLst/>
              <a:cxnLst/>
              <a:rect l="l" t="t" r="r" b="b"/>
              <a:pathLst>
                <a:path w="4079" h="5860" extrusionOk="0">
                  <a:moveTo>
                    <a:pt x="1959" y="597"/>
                  </a:moveTo>
                  <a:cubicBezTo>
                    <a:pt x="2709" y="597"/>
                    <a:pt x="3104" y="1477"/>
                    <a:pt x="3191" y="2829"/>
                  </a:cubicBezTo>
                  <a:cubicBezTo>
                    <a:pt x="3285" y="4273"/>
                    <a:pt x="2969" y="5211"/>
                    <a:pt x="2186" y="5261"/>
                  </a:cubicBezTo>
                  <a:cubicBezTo>
                    <a:pt x="2167" y="5262"/>
                    <a:pt x="2149" y="5262"/>
                    <a:pt x="2130" y="5262"/>
                  </a:cubicBezTo>
                  <a:cubicBezTo>
                    <a:pt x="1464" y="5262"/>
                    <a:pt x="983" y="4461"/>
                    <a:pt x="889" y="3031"/>
                  </a:cubicBezTo>
                  <a:cubicBezTo>
                    <a:pt x="790" y="1492"/>
                    <a:pt x="1225" y="643"/>
                    <a:pt x="1894" y="600"/>
                  </a:cubicBezTo>
                  <a:cubicBezTo>
                    <a:pt x="1916" y="598"/>
                    <a:pt x="1938" y="597"/>
                    <a:pt x="1959" y="597"/>
                  </a:cubicBezTo>
                  <a:close/>
                  <a:moveTo>
                    <a:pt x="2024" y="0"/>
                  </a:moveTo>
                  <a:cubicBezTo>
                    <a:pt x="1983" y="0"/>
                    <a:pt x="1942" y="2"/>
                    <a:pt x="1899" y="5"/>
                  </a:cubicBezTo>
                  <a:cubicBezTo>
                    <a:pt x="751" y="79"/>
                    <a:pt x="1" y="1175"/>
                    <a:pt x="123" y="3071"/>
                  </a:cubicBezTo>
                  <a:cubicBezTo>
                    <a:pt x="257" y="4877"/>
                    <a:pt x="1022" y="5859"/>
                    <a:pt x="2069" y="5859"/>
                  </a:cubicBezTo>
                  <a:cubicBezTo>
                    <a:pt x="2106" y="5859"/>
                    <a:pt x="2143" y="5858"/>
                    <a:pt x="2181" y="5856"/>
                  </a:cubicBezTo>
                  <a:cubicBezTo>
                    <a:pt x="3435" y="5775"/>
                    <a:pt x="4078" y="4668"/>
                    <a:pt x="3954" y="2746"/>
                  </a:cubicBezTo>
                  <a:cubicBezTo>
                    <a:pt x="3841" y="1008"/>
                    <a:pt x="3143" y="0"/>
                    <a:pt x="20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39"/>
            <p:cNvSpPr/>
            <p:nvPr/>
          </p:nvSpPr>
          <p:spPr>
            <a:xfrm>
              <a:off x="2639600" y="2991250"/>
              <a:ext cx="104225" cy="150250"/>
            </a:xfrm>
            <a:custGeom>
              <a:avLst/>
              <a:gdLst/>
              <a:ahLst/>
              <a:cxnLst/>
              <a:rect l="l" t="t" r="r" b="b"/>
              <a:pathLst>
                <a:path w="4169" h="6010" extrusionOk="0">
                  <a:moveTo>
                    <a:pt x="1966" y="746"/>
                  </a:moveTo>
                  <a:cubicBezTo>
                    <a:pt x="2857" y="746"/>
                    <a:pt x="3076" y="2092"/>
                    <a:pt x="3129" y="2908"/>
                  </a:cubicBezTo>
                  <a:cubicBezTo>
                    <a:pt x="3176" y="3634"/>
                    <a:pt x="3120" y="4208"/>
                    <a:pt x="2960" y="4614"/>
                  </a:cubicBezTo>
                  <a:cubicBezTo>
                    <a:pt x="2801" y="5019"/>
                    <a:pt x="2544" y="5237"/>
                    <a:pt x="2195" y="5259"/>
                  </a:cubicBezTo>
                  <a:cubicBezTo>
                    <a:pt x="2179" y="5260"/>
                    <a:pt x="2162" y="5261"/>
                    <a:pt x="2146" y="5261"/>
                  </a:cubicBezTo>
                  <a:cubicBezTo>
                    <a:pt x="1506" y="5261"/>
                    <a:pt x="1065" y="4441"/>
                    <a:pt x="977" y="3100"/>
                  </a:cubicBezTo>
                  <a:cubicBezTo>
                    <a:pt x="886" y="1692"/>
                    <a:pt x="1244" y="791"/>
                    <a:pt x="1912" y="748"/>
                  </a:cubicBezTo>
                  <a:cubicBezTo>
                    <a:pt x="1931" y="747"/>
                    <a:pt x="1948" y="746"/>
                    <a:pt x="1966" y="746"/>
                  </a:cubicBezTo>
                  <a:close/>
                  <a:moveTo>
                    <a:pt x="1965" y="595"/>
                  </a:moveTo>
                  <a:cubicBezTo>
                    <a:pt x="1944" y="595"/>
                    <a:pt x="1923" y="596"/>
                    <a:pt x="1902" y="597"/>
                  </a:cubicBezTo>
                  <a:cubicBezTo>
                    <a:pt x="1142" y="646"/>
                    <a:pt x="729" y="1610"/>
                    <a:pt x="826" y="3110"/>
                  </a:cubicBezTo>
                  <a:cubicBezTo>
                    <a:pt x="921" y="4560"/>
                    <a:pt x="1410" y="5413"/>
                    <a:pt x="2142" y="5413"/>
                  </a:cubicBezTo>
                  <a:cubicBezTo>
                    <a:pt x="2163" y="5413"/>
                    <a:pt x="2183" y="5413"/>
                    <a:pt x="2204" y="5411"/>
                  </a:cubicBezTo>
                  <a:cubicBezTo>
                    <a:pt x="2617" y="5384"/>
                    <a:pt x="2919" y="5134"/>
                    <a:pt x="3101" y="4669"/>
                  </a:cubicBezTo>
                  <a:cubicBezTo>
                    <a:pt x="3268" y="4243"/>
                    <a:pt x="3329" y="3647"/>
                    <a:pt x="3280" y="2898"/>
                  </a:cubicBezTo>
                  <a:cubicBezTo>
                    <a:pt x="3184" y="1405"/>
                    <a:pt x="2721" y="595"/>
                    <a:pt x="1965" y="595"/>
                  </a:cubicBezTo>
                  <a:close/>
                  <a:moveTo>
                    <a:pt x="2039" y="150"/>
                  </a:moveTo>
                  <a:cubicBezTo>
                    <a:pt x="2548" y="150"/>
                    <a:pt x="2965" y="365"/>
                    <a:pt x="3282" y="790"/>
                  </a:cubicBezTo>
                  <a:cubicBezTo>
                    <a:pt x="3625" y="1249"/>
                    <a:pt x="3835" y="1952"/>
                    <a:pt x="3892" y="2824"/>
                  </a:cubicBezTo>
                  <a:cubicBezTo>
                    <a:pt x="4013" y="4699"/>
                    <a:pt x="3409" y="5775"/>
                    <a:pt x="2190" y="5854"/>
                  </a:cubicBezTo>
                  <a:cubicBezTo>
                    <a:pt x="2154" y="5856"/>
                    <a:pt x="2119" y="5857"/>
                    <a:pt x="2084" y="5857"/>
                  </a:cubicBezTo>
                  <a:cubicBezTo>
                    <a:pt x="1030" y="5857"/>
                    <a:pt x="339" y="4854"/>
                    <a:pt x="212" y="3141"/>
                  </a:cubicBezTo>
                  <a:cubicBezTo>
                    <a:pt x="154" y="2247"/>
                    <a:pt x="292" y="1495"/>
                    <a:pt x="613" y="968"/>
                  </a:cubicBezTo>
                  <a:cubicBezTo>
                    <a:pt x="914" y="472"/>
                    <a:pt x="1366" y="189"/>
                    <a:pt x="1918" y="154"/>
                  </a:cubicBezTo>
                  <a:cubicBezTo>
                    <a:pt x="1958" y="151"/>
                    <a:pt x="1998" y="150"/>
                    <a:pt x="2039" y="150"/>
                  </a:cubicBezTo>
                  <a:close/>
                  <a:moveTo>
                    <a:pt x="2018" y="0"/>
                  </a:moveTo>
                  <a:cubicBezTo>
                    <a:pt x="1981" y="0"/>
                    <a:pt x="1945" y="1"/>
                    <a:pt x="1907" y="3"/>
                  </a:cubicBezTo>
                  <a:cubicBezTo>
                    <a:pt x="1304" y="42"/>
                    <a:pt x="811" y="348"/>
                    <a:pt x="483" y="890"/>
                  </a:cubicBezTo>
                  <a:cubicBezTo>
                    <a:pt x="147" y="1443"/>
                    <a:pt x="1" y="2225"/>
                    <a:pt x="61" y="3151"/>
                  </a:cubicBezTo>
                  <a:cubicBezTo>
                    <a:pt x="192" y="4928"/>
                    <a:pt x="963" y="6009"/>
                    <a:pt x="2083" y="6009"/>
                  </a:cubicBezTo>
                  <a:cubicBezTo>
                    <a:pt x="2122" y="6009"/>
                    <a:pt x="2160" y="6008"/>
                    <a:pt x="2199" y="6005"/>
                  </a:cubicBezTo>
                  <a:cubicBezTo>
                    <a:pt x="3496" y="5922"/>
                    <a:pt x="4168" y="4759"/>
                    <a:pt x="4043" y="2815"/>
                  </a:cubicBezTo>
                  <a:cubicBezTo>
                    <a:pt x="3983" y="1900"/>
                    <a:pt x="3768" y="1189"/>
                    <a:pt x="3404" y="700"/>
                  </a:cubicBezTo>
                  <a:cubicBezTo>
                    <a:pt x="3058" y="235"/>
                    <a:pt x="2581" y="0"/>
                    <a:pt x="201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39"/>
            <p:cNvSpPr/>
            <p:nvPr/>
          </p:nvSpPr>
          <p:spPr>
            <a:xfrm>
              <a:off x="2773175" y="2984475"/>
              <a:ext cx="101975" cy="146525"/>
            </a:xfrm>
            <a:custGeom>
              <a:avLst/>
              <a:gdLst/>
              <a:ahLst/>
              <a:cxnLst/>
              <a:rect l="l" t="t" r="r" b="b"/>
              <a:pathLst>
                <a:path w="4079" h="5861" extrusionOk="0">
                  <a:moveTo>
                    <a:pt x="1960" y="597"/>
                  </a:moveTo>
                  <a:cubicBezTo>
                    <a:pt x="2709" y="597"/>
                    <a:pt x="3103" y="1477"/>
                    <a:pt x="3192" y="2829"/>
                  </a:cubicBezTo>
                  <a:cubicBezTo>
                    <a:pt x="3284" y="4273"/>
                    <a:pt x="2969" y="5211"/>
                    <a:pt x="2186" y="5262"/>
                  </a:cubicBezTo>
                  <a:cubicBezTo>
                    <a:pt x="2168" y="5263"/>
                    <a:pt x="2149" y="5264"/>
                    <a:pt x="2131" y="5264"/>
                  </a:cubicBezTo>
                  <a:cubicBezTo>
                    <a:pt x="1464" y="5264"/>
                    <a:pt x="982" y="4462"/>
                    <a:pt x="889" y="3031"/>
                  </a:cubicBezTo>
                  <a:cubicBezTo>
                    <a:pt x="790" y="1492"/>
                    <a:pt x="1224" y="643"/>
                    <a:pt x="1894" y="600"/>
                  </a:cubicBezTo>
                  <a:cubicBezTo>
                    <a:pt x="1916" y="598"/>
                    <a:pt x="1938" y="597"/>
                    <a:pt x="1960" y="597"/>
                  </a:cubicBezTo>
                  <a:close/>
                  <a:moveTo>
                    <a:pt x="2024" y="0"/>
                  </a:moveTo>
                  <a:cubicBezTo>
                    <a:pt x="1983" y="0"/>
                    <a:pt x="1942" y="2"/>
                    <a:pt x="1900" y="4"/>
                  </a:cubicBezTo>
                  <a:cubicBezTo>
                    <a:pt x="751" y="80"/>
                    <a:pt x="1" y="1176"/>
                    <a:pt x="123" y="3073"/>
                  </a:cubicBezTo>
                  <a:cubicBezTo>
                    <a:pt x="258" y="4878"/>
                    <a:pt x="1023" y="5860"/>
                    <a:pt x="2071" y="5860"/>
                  </a:cubicBezTo>
                  <a:cubicBezTo>
                    <a:pt x="2108" y="5860"/>
                    <a:pt x="2144" y="5859"/>
                    <a:pt x="2181" y="5857"/>
                  </a:cubicBezTo>
                  <a:cubicBezTo>
                    <a:pt x="3434" y="5775"/>
                    <a:pt x="4078" y="4668"/>
                    <a:pt x="3955" y="2746"/>
                  </a:cubicBezTo>
                  <a:cubicBezTo>
                    <a:pt x="3842" y="1008"/>
                    <a:pt x="3143" y="0"/>
                    <a:pt x="20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39"/>
            <p:cNvSpPr/>
            <p:nvPr/>
          </p:nvSpPr>
          <p:spPr>
            <a:xfrm>
              <a:off x="2771375" y="2982575"/>
              <a:ext cx="105700" cy="150275"/>
            </a:xfrm>
            <a:custGeom>
              <a:avLst/>
              <a:gdLst/>
              <a:ahLst/>
              <a:cxnLst/>
              <a:rect l="l" t="t" r="r" b="b"/>
              <a:pathLst>
                <a:path w="4228" h="6011" extrusionOk="0">
                  <a:moveTo>
                    <a:pt x="2029" y="748"/>
                  </a:moveTo>
                  <a:cubicBezTo>
                    <a:pt x="2913" y="748"/>
                    <a:pt x="3135" y="2096"/>
                    <a:pt x="3188" y="2910"/>
                  </a:cubicBezTo>
                  <a:cubicBezTo>
                    <a:pt x="3243" y="3762"/>
                    <a:pt x="3195" y="5201"/>
                    <a:pt x="2253" y="5262"/>
                  </a:cubicBezTo>
                  <a:cubicBezTo>
                    <a:pt x="2237" y="5263"/>
                    <a:pt x="2220" y="5264"/>
                    <a:pt x="2204" y="5264"/>
                  </a:cubicBezTo>
                  <a:cubicBezTo>
                    <a:pt x="1567" y="5264"/>
                    <a:pt x="1123" y="4444"/>
                    <a:pt x="1037" y="3102"/>
                  </a:cubicBezTo>
                  <a:cubicBezTo>
                    <a:pt x="990" y="2379"/>
                    <a:pt x="1061" y="1777"/>
                    <a:pt x="1245" y="1361"/>
                  </a:cubicBezTo>
                  <a:cubicBezTo>
                    <a:pt x="1410" y="982"/>
                    <a:pt x="1662" y="771"/>
                    <a:pt x="1970" y="751"/>
                  </a:cubicBezTo>
                  <a:cubicBezTo>
                    <a:pt x="1991" y="748"/>
                    <a:pt x="2009" y="748"/>
                    <a:pt x="2029" y="748"/>
                  </a:cubicBezTo>
                  <a:close/>
                  <a:moveTo>
                    <a:pt x="2030" y="597"/>
                  </a:moveTo>
                  <a:cubicBezTo>
                    <a:pt x="2007" y="597"/>
                    <a:pt x="1983" y="599"/>
                    <a:pt x="1961" y="599"/>
                  </a:cubicBezTo>
                  <a:cubicBezTo>
                    <a:pt x="1591" y="623"/>
                    <a:pt x="1296" y="866"/>
                    <a:pt x="1106" y="1299"/>
                  </a:cubicBezTo>
                  <a:cubicBezTo>
                    <a:pt x="913" y="1738"/>
                    <a:pt x="837" y="2365"/>
                    <a:pt x="886" y="3112"/>
                  </a:cubicBezTo>
                  <a:cubicBezTo>
                    <a:pt x="981" y="4562"/>
                    <a:pt x="1469" y="5416"/>
                    <a:pt x="2201" y="5416"/>
                  </a:cubicBezTo>
                  <a:cubicBezTo>
                    <a:pt x="2222" y="5416"/>
                    <a:pt x="2243" y="5415"/>
                    <a:pt x="2263" y="5413"/>
                  </a:cubicBezTo>
                  <a:cubicBezTo>
                    <a:pt x="3058" y="5361"/>
                    <a:pt x="3439" y="4469"/>
                    <a:pt x="3339" y="2901"/>
                  </a:cubicBezTo>
                  <a:cubicBezTo>
                    <a:pt x="3241" y="1411"/>
                    <a:pt x="2779" y="597"/>
                    <a:pt x="2030" y="597"/>
                  </a:cubicBezTo>
                  <a:close/>
                  <a:moveTo>
                    <a:pt x="2095" y="152"/>
                  </a:moveTo>
                  <a:cubicBezTo>
                    <a:pt x="3166" y="152"/>
                    <a:pt x="3840" y="1118"/>
                    <a:pt x="3950" y="2826"/>
                  </a:cubicBezTo>
                  <a:cubicBezTo>
                    <a:pt x="4071" y="4702"/>
                    <a:pt x="3467" y="5778"/>
                    <a:pt x="2248" y="5856"/>
                  </a:cubicBezTo>
                  <a:cubicBezTo>
                    <a:pt x="2209" y="5859"/>
                    <a:pt x="2171" y="5860"/>
                    <a:pt x="2133" y="5860"/>
                  </a:cubicBezTo>
                  <a:cubicBezTo>
                    <a:pt x="1085" y="5860"/>
                    <a:pt x="398" y="4852"/>
                    <a:pt x="271" y="3143"/>
                  </a:cubicBezTo>
                  <a:cubicBezTo>
                    <a:pt x="156" y="1377"/>
                    <a:pt x="810" y="231"/>
                    <a:pt x="1976" y="156"/>
                  </a:cubicBezTo>
                  <a:cubicBezTo>
                    <a:pt x="2016" y="153"/>
                    <a:pt x="2056" y="152"/>
                    <a:pt x="2094" y="152"/>
                  </a:cubicBezTo>
                  <a:close/>
                  <a:moveTo>
                    <a:pt x="2099" y="1"/>
                  </a:moveTo>
                  <a:cubicBezTo>
                    <a:pt x="2055" y="1"/>
                    <a:pt x="2011" y="2"/>
                    <a:pt x="1966" y="5"/>
                  </a:cubicBezTo>
                  <a:cubicBezTo>
                    <a:pt x="707" y="87"/>
                    <a:pt x="0" y="1293"/>
                    <a:pt x="120" y="3154"/>
                  </a:cubicBezTo>
                  <a:cubicBezTo>
                    <a:pt x="253" y="4930"/>
                    <a:pt x="1022" y="6011"/>
                    <a:pt x="2144" y="6011"/>
                  </a:cubicBezTo>
                  <a:cubicBezTo>
                    <a:pt x="2181" y="6011"/>
                    <a:pt x="2219" y="6011"/>
                    <a:pt x="2258" y="6008"/>
                  </a:cubicBezTo>
                  <a:cubicBezTo>
                    <a:pt x="3555" y="5924"/>
                    <a:pt x="4227" y="4761"/>
                    <a:pt x="4101" y="2817"/>
                  </a:cubicBezTo>
                  <a:cubicBezTo>
                    <a:pt x="3985" y="1018"/>
                    <a:pt x="3258" y="1"/>
                    <a:pt x="209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39"/>
            <p:cNvSpPr/>
            <p:nvPr/>
          </p:nvSpPr>
          <p:spPr>
            <a:xfrm>
              <a:off x="2906400" y="2975875"/>
              <a:ext cx="101975" cy="146500"/>
            </a:xfrm>
            <a:custGeom>
              <a:avLst/>
              <a:gdLst/>
              <a:ahLst/>
              <a:cxnLst/>
              <a:rect l="l" t="t" r="r" b="b"/>
              <a:pathLst>
                <a:path w="4079" h="5860" extrusionOk="0">
                  <a:moveTo>
                    <a:pt x="1960" y="596"/>
                  </a:moveTo>
                  <a:cubicBezTo>
                    <a:pt x="2709" y="596"/>
                    <a:pt x="3103" y="1476"/>
                    <a:pt x="3191" y="2829"/>
                  </a:cubicBezTo>
                  <a:cubicBezTo>
                    <a:pt x="3284" y="4273"/>
                    <a:pt x="2969" y="5210"/>
                    <a:pt x="2186" y="5261"/>
                  </a:cubicBezTo>
                  <a:cubicBezTo>
                    <a:pt x="2167" y="5262"/>
                    <a:pt x="2149" y="5262"/>
                    <a:pt x="2131" y="5262"/>
                  </a:cubicBezTo>
                  <a:cubicBezTo>
                    <a:pt x="1465" y="5262"/>
                    <a:pt x="982" y="4462"/>
                    <a:pt x="889" y="3031"/>
                  </a:cubicBezTo>
                  <a:cubicBezTo>
                    <a:pt x="790" y="1491"/>
                    <a:pt x="1225" y="641"/>
                    <a:pt x="1894" y="598"/>
                  </a:cubicBezTo>
                  <a:cubicBezTo>
                    <a:pt x="1916" y="597"/>
                    <a:pt x="1938" y="596"/>
                    <a:pt x="1960" y="596"/>
                  </a:cubicBezTo>
                  <a:close/>
                  <a:moveTo>
                    <a:pt x="2024" y="1"/>
                  </a:moveTo>
                  <a:cubicBezTo>
                    <a:pt x="1983" y="1"/>
                    <a:pt x="1942" y="2"/>
                    <a:pt x="1900" y="5"/>
                  </a:cubicBezTo>
                  <a:cubicBezTo>
                    <a:pt x="751" y="79"/>
                    <a:pt x="1" y="1175"/>
                    <a:pt x="123" y="3071"/>
                  </a:cubicBezTo>
                  <a:cubicBezTo>
                    <a:pt x="258" y="4877"/>
                    <a:pt x="1022" y="5859"/>
                    <a:pt x="2071" y="5859"/>
                  </a:cubicBezTo>
                  <a:cubicBezTo>
                    <a:pt x="2108" y="5859"/>
                    <a:pt x="2145" y="5858"/>
                    <a:pt x="2182" y="5856"/>
                  </a:cubicBezTo>
                  <a:cubicBezTo>
                    <a:pt x="3435" y="5775"/>
                    <a:pt x="4078" y="4668"/>
                    <a:pt x="3955" y="2745"/>
                  </a:cubicBezTo>
                  <a:cubicBezTo>
                    <a:pt x="3842" y="1008"/>
                    <a:pt x="3143" y="1"/>
                    <a:pt x="20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39"/>
            <p:cNvSpPr/>
            <p:nvPr/>
          </p:nvSpPr>
          <p:spPr>
            <a:xfrm>
              <a:off x="2906075" y="2974000"/>
              <a:ext cx="102650" cy="150275"/>
            </a:xfrm>
            <a:custGeom>
              <a:avLst/>
              <a:gdLst/>
              <a:ahLst/>
              <a:cxnLst/>
              <a:rect l="l" t="t" r="r" b="b"/>
              <a:pathLst>
                <a:path w="4106" h="6011" extrusionOk="0">
                  <a:moveTo>
                    <a:pt x="1968" y="749"/>
                  </a:moveTo>
                  <a:cubicBezTo>
                    <a:pt x="2860" y="749"/>
                    <a:pt x="3077" y="2094"/>
                    <a:pt x="3130" y="2909"/>
                  </a:cubicBezTo>
                  <a:cubicBezTo>
                    <a:pt x="3185" y="3761"/>
                    <a:pt x="3135" y="5200"/>
                    <a:pt x="2195" y="5261"/>
                  </a:cubicBezTo>
                  <a:cubicBezTo>
                    <a:pt x="2179" y="5262"/>
                    <a:pt x="2163" y="5263"/>
                    <a:pt x="2147" y="5263"/>
                  </a:cubicBezTo>
                  <a:cubicBezTo>
                    <a:pt x="1513" y="5263"/>
                    <a:pt x="1065" y="4442"/>
                    <a:pt x="978" y="3101"/>
                  </a:cubicBezTo>
                  <a:cubicBezTo>
                    <a:pt x="932" y="2378"/>
                    <a:pt x="1004" y="1775"/>
                    <a:pt x="1186" y="1360"/>
                  </a:cubicBezTo>
                  <a:cubicBezTo>
                    <a:pt x="1353" y="981"/>
                    <a:pt x="1604" y="770"/>
                    <a:pt x="1913" y="750"/>
                  </a:cubicBezTo>
                  <a:cubicBezTo>
                    <a:pt x="1932" y="749"/>
                    <a:pt x="1950" y="749"/>
                    <a:pt x="1968" y="749"/>
                  </a:cubicBezTo>
                  <a:close/>
                  <a:moveTo>
                    <a:pt x="1972" y="595"/>
                  </a:moveTo>
                  <a:cubicBezTo>
                    <a:pt x="1949" y="595"/>
                    <a:pt x="1926" y="597"/>
                    <a:pt x="1903" y="598"/>
                  </a:cubicBezTo>
                  <a:cubicBezTo>
                    <a:pt x="1534" y="623"/>
                    <a:pt x="1238" y="865"/>
                    <a:pt x="1048" y="1299"/>
                  </a:cubicBezTo>
                  <a:cubicBezTo>
                    <a:pt x="855" y="1736"/>
                    <a:pt x="778" y="2364"/>
                    <a:pt x="828" y="3111"/>
                  </a:cubicBezTo>
                  <a:cubicBezTo>
                    <a:pt x="922" y="4561"/>
                    <a:pt x="1411" y="5414"/>
                    <a:pt x="2143" y="5414"/>
                  </a:cubicBezTo>
                  <a:cubicBezTo>
                    <a:pt x="2163" y="5414"/>
                    <a:pt x="2183" y="5414"/>
                    <a:pt x="2206" y="5412"/>
                  </a:cubicBezTo>
                  <a:cubicBezTo>
                    <a:pt x="3000" y="5360"/>
                    <a:pt x="3382" y="4468"/>
                    <a:pt x="3280" y="2900"/>
                  </a:cubicBezTo>
                  <a:cubicBezTo>
                    <a:pt x="3184" y="1409"/>
                    <a:pt x="2720" y="595"/>
                    <a:pt x="1972" y="595"/>
                  </a:cubicBezTo>
                  <a:close/>
                  <a:moveTo>
                    <a:pt x="2036" y="151"/>
                  </a:moveTo>
                  <a:cubicBezTo>
                    <a:pt x="3108" y="151"/>
                    <a:pt x="3781" y="1118"/>
                    <a:pt x="3892" y="2825"/>
                  </a:cubicBezTo>
                  <a:cubicBezTo>
                    <a:pt x="3953" y="3764"/>
                    <a:pt x="3831" y="4506"/>
                    <a:pt x="3531" y="5028"/>
                  </a:cubicBezTo>
                  <a:cubicBezTo>
                    <a:pt x="3240" y="5539"/>
                    <a:pt x="2788" y="5816"/>
                    <a:pt x="2190" y="5855"/>
                  </a:cubicBezTo>
                  <a:cubicBezTo>
                    <a:pt x="2156" y="5857"/>
                    <a:pt x="2123" y="5858"/>
                    <a:pt x="2090" y="5858"/>
                  </a:cubicBezTo>
                  <a:cubicBezTo>
                    <a:pt x="1039" y="5858"/>
                    <a:pt x="339" y="4858"/>
                    <a:pt x="212" y="3143"/>
                  </a:cubicBezTo>
                  <a:cubicBezTo>
                    <a:pt x="155" y="2248"/>
                    <a:pt x="293" y="1496"/>
                    <a:pt x="613" y="969"/>
                  </a:cubicBezTo>
                  <a:cubicBezTo>
                    <a:pt x="914" y="473"/>
                    <a:pt x="1366" y="190"/>
                    <a:pt x="1918" y="155"/>
                  </a:cubicBezTo>
                  <a:cubicBezTo>
                    <a:pt x="1958" y="153"/>
                    <a:pt x="1997" y="151"/>
                    <a:pt x="2036" y="151"/>
                  </a:cubicBezTo>
                  <a:close/>
                  <a:moveTo>
                    <a:pt x="2034" y="0"/>
                  </a:moveTo>
                  <a:cubicBezTo>
                    <a:pt x="1992" y="0"/>
                    <a:pt x="1950" y="1"/>
                    <a:pt x="1907" y="4"/>
                  </a:cubicBezTo>
                  <a:cubicBezTo>
                    <a:pt x="1304" y="43"/>
                    <a:pt x="812" y="349"/>
                    <a:pt x="483" y="891"/>
                  </a:cubicBezTo>
                  <a:cubicBezTo>
                    <a:pt x="147" y="1444"/>
                    <a:pt x="1" y="2226"/>
                    <a:pt x="61" y="3152"/>
                  </a:cubicBezTo>
                  <a:cubicBezTo>
                    <a:pt x="194" y="4929"/>
                    <a:pt x="965" y="6010"/>
                    <a:pt x="2083" y="6010"/>
                  </a:cubicBezTo>
                  <a:cubicBezTo>
                    <a:pt x="2122" y="6010"/>
                    <a:pt x="2160" y="6009"/>
                    <a:pt x="2199" y="6006"/>
                  </a:cubicBezTo>
                  <a:cubicBezTo>
                    <a:pt x="2842" y="5965"/>
                    <a:pt x="3349" y="5652"/>
                    <a:pt x="3663" y="5104"/>
                  </a:cubicBezTo>
                  <a:cubicBezTo>
                    <a:pt x="3978" y="4554"/>
                    <a:pt x="4106" y="3785"/>
                    <a:pt x="4043" y="2816"/>
                  </a:cubicBezTo>
                  <a:cubicBezTo>
                    <a:pt x="3926" y="1013"/>
                    <a:pt x="3196" y="0"/>
                    <a:pt x="20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39"/>
            <p:cNvSpPr/>
            <p:nvPr/>
          </p:nvSpPr>
          <p:spPr>
            <a:xfrm>
              <a:off x="3039675" y="2967275"/>
              <a:ext cx="101975" cy="146475"/>
            </a:xfrm>
            <a:custGeom>
              <a:avLst/>
              <a:gdLst/>
              <a:ahLst/>
              <a:cxnLst/>
              <a:rect l="l" t="t" r="r" b="b"/>
              <a:pathLst>
                <a:path w="4079" h="5859" extrusionOk="0">
                  <a:moveTo>
                    <a:pt x="1959" y="596"/>
                  </a:moveTo>
                  <a:cubicBezTo>
                    <a:pt x="2709" y="596"/>
                    <a:pt x="3103" y="1476"/>
                    <a:pt x="3191" y="2828"/>
                  </a:cubicBezTo>
                  <a:cubicBezTo>
                    <a:pt x="3284" y="4272"/>
                    <a:pt x="2969" y="5210"/>
                    <a:pt x="2185" y="5261"/>
                  </a:cubicBezTo>
                  <a:cubicBezTo>
                    <a:pt x="2167" y="5262"/>
                    <a:pt x="2149" y="5263"/>
                    <a:pt x="2131" y="5263"/>
                  </a:cubicBezTo>
                  <a:cubicBezTo>
                    <a:pt x="1464" y="5263"/>
                    <a:pt x="981" y="4462"/>
                    <a:pt x="888" y="3030"/>
                  </a:cubicBezTo>
                  <a:cubicBezTo>
                    <a:pt x="789" y="1491"/>
                    <a:pt x="1224" y="642"/>
                    <a:pt x="1894" y="599"/>
                  </a:cubicBezTo>
                  <a:cubicBezTo>
                    <a:pt x="1916" y="597"/>
                    <a:pt x="1937" y="596"/>
                    <a:pt x="1959" y="596"/>
                  </a:cubicBezTo>
                  <a:close/>
                  <a:moveTo>
                    <a:pt x="2025" y="1"/>
                  </a:moveTo>
                  <a:cubicBezTo>
                    <a:pt x="1984" y="1"/>
                    <a:pt x="1942" y="2"/>
                    <a:pt x="1899" y="5"/>
                  </a:cubicBezTo>
                  <a:cubicBezTo>
                    <a:pt x="750" y="78"/>
                    <a:pt x="0" y="1176"/>
                    <a:pt x="122" y="3072"/>
                  </a:cubicBezTo>
                  <a:cubicBezTo>
                    <a:pt x="257" y="4876"/>
                    <a:pt x="1021" y="5858"/>
                    <a:pt x="2070" y="5858"/>
                  </a:cubicBezTo>
                  <a:cubicBezTo>
                    <a:pt x="2107" y="5858"/>
                    <a:pt x="2144" y="5857"/>
                    <a:pt x="2181" y="5855"/>
                  </a:cubicBezTo>
                  <a:cubicBezTo>
                    <a:pt x="3433" y="5774"/>
                    <a:pt x="4079" y="4667"/>
                    <a:pt x="3954" y="2745"/>
                  </a:cubicBezTo>
                  <a:cubicBezTo>
                    <a:pt x="3842" y="1008"/>
                    <a:pt x="3143" y="1"/>
                    <a:pt x="20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39"/>
            <p:cNvSpPr/>
            <p:nvPr/>
          </p:nvSpPr>
          <p:spPr>
            <a:xfrm>
              <a:off x="3039350" y="2965400"/>
              <a:ext cx="104225" cy="150250"/>
            </a:xfrm>
            <a:custGeom>
              <a:avLst/>
              <a:gdLst/>
              <a:ahLst/>
              <a:cxnLst/>
              <a:rect l="l" t="t" r="r" b="b"/>
              <a:pathLst>
                <a:path w="4169" h="6010" extrusionOk="0">
                  <a:moveTo>
                    <a:pt x="1975" y="747"/>
                  </a:moveTo>
                  <a:cubicBezTo>
                    <a:pt x="2856" y="747"/>
                    <a:pt x="3075" y="2096"/>
                    <a:pt x="3128" y="2908"/>
                  </a:cubicBezTo>
                  <a:cubicBezTo>
                    <a:pt x="3175" y="3635"/>
                    <a:pt x="3118" y="4208"/>
                    <a:pt x="2959" y="4614"/>
                  </a:cubicBezTo>
                  <a:cubicBezTo>
                    <a:pt x="2800" y="5021"/>
                    <a:pt x="2543" y="5237"/>
                    <a:pt x="2194" y="5260"/>
                  </a:cubicBezTo>
                  <a:cubicBezTo>
                    <a:pt x="2178" y="5261"/>
                    <a:pt x="2161" y="5262"/>
                    <a:pt x="2145" y="5262"/>
                  </a:cubicBezTo>
                  <a:cubicBezTo>
                    <a:pt x="1516" y="5262"/>
                    <a:pt x="1064" y="4440"/>
                    <a:pt x="977" y="3101"/>
                  </a:cubicBezTo>
                  <a:cubicBezTo>
                    <a:pt x="886" y="1693"/>
                    <a:pt x="1244" y="792"/>
                    <a:pt x="1910" y="749"/>
                  </a:cubicBezTo>
                  <a:cubicBezTo>
                    <a:pt x="1932" y="748"/>
                    <a:pt x="1954" y="747"/>
                    <a:pt x="1975" y="747"/>
                  </a:cubicBezTo>
                  <a:close/>
                  <a:moveTo>
                    <a:pt x="1970" y="596"/>
                  </a:moveTo>
                  <a:cubicBezTo>
                    <a:pt x="1947" y="596"/>
                    <a:pt x="1925" y="596"/>
                    <a:pt x="1901" y="597"/>
                  </a:cubicBezTo>
                  <a:cubicBezTo>
                    <a:pt x="1141" y="648"/>
                    <a:pt x="728" y="1610"/>
                    <a:pt x="826" y="3110"/>
                  </a:cubicBezTo>
                  <a:cubicBezTo>
                    <a:pt x="921" y="4560"/>
                    <a:pt x="1409" y="5413"/>
                    <a:pt x="2141" y="5413"/>
                  </a:cubicBezTo>
                  <a:cubicBezTo>
                    <a:pt x="2162" y="5413"/>
                    <a:pt x="2183" y="5413"/>
                    <a:pt x="2204" y="5411"/>
                  </a:cubicBezTo>
                  <a:cubicBezTo>
                    <a:pt x="2616" y="5384"/>
                    <a:pt x="2918" y="5135"/>
                    <a:pt x="3101" y="4670"/>
                  </a:cubicBezTo>
                  <a:cubicBezTo>
                    <a:pt x="3267" y="4243"/>
                    <a:pt x="3329" y="3648"/>
                    <a:pt x="3279" y="2899"/>
                  </a:cubicBezTo>
                  <a:cubicBezTo>
                    <a:pt x="3183" y="1409"/>
                    <a:pt x="2719" y="596"/>
                    <a:pt x="1970" y="596"/>
                  </a:cubicBezTo>
                  <a:close/>
                  <a:moveTo>
                    <a:pt x="2038" y="150"/>
                  </a:moveTo>
                  <a:cubicBezTo>
                    <a:pt x="2547" y="150"/>
                    <a:pt x="2965" y="365"/>
                    <a:pt x="3282" y="790"/>
                  </a:cubicBezTo>
                  <a:cubicBezTo>
                    <a:pt x="3624" y="1249"/>
                    <a:pt x="3835" y="1952"/>
                    <a:pt x="3891" y="2824"/>
                  </a:cubicBezTo>
                  <a:cubicBezTo>
                    <a:pt x="4012" y="4699"/>
                    <a:pt x="3408" y="5776"/>
                    <a:pt x="2189" y="5854"/>
                  </a:cubicBezTo>
                  <a:cubicBezTo>
                    <a:pt x="2154" y="5856"/>
                    <a:pt x="2120" y="5857"/>
                    <a:pt x="2086" y="5857"/>
                  </a:cubicBezTo>
                  <a:cubicBezTo>
                    <a:pt x="1039" y="5857"/>
                    <a:pt x="338" y="4855"/>
                    <a:pt x="211" y="3141"/>
                  </a:cubicBezTo>
                  <a:cubicBezTo>
                    <a:pt x="154" y="2247"/>
                    <a:pt x="292" y="1495"/>
                    <a:pt x="612" y="969"/>
                  </a:cubicBezTo>
                  <a:cubicBezTo>
                    <a:pt x="913" y="472"/>
                    <a:pt x="1364" y="191"/>
                    <a:pt x="1917" y="155"/>
                  </a:cubicBezTo>
                  <a:cubicBezTo>
                    <a:pt x="1957" y="151"/>
                    <a:pt x="1998" y="150"/>
                    <a:pt x="2038" y="150"/>
                  </a:cubicBezTo>
                  <a:close/>
                  <a:moveTo>
                    <a:pt x="2014" y="0"/>
                  </a:moveTo>
                  <a:cubicBezTo>
                    <a:pt x="1978" y="0"/>
                    <a:pt x="1943" y="1"/>
                    <a:pt x="1907" y="3"/>
                  </a:cubicBezTo>
                  <a:cubicBezTo>
                    <a:pt x="1302" y="42"/>
                    <a:pt x="810" y="348"/>
                    <a:pt x="482" y="890"/>
                  </a:cubicBezTo>
                  <a:cubicBezTo>
                    <a:pt x="146" y="1443"/>
                    <a:pt x="0" y="2226"/>
                    <a:pt x="60" y="3152"/>
                  </a:cubicBezTo>
                  <a:cubicBezTo>
                    <a:pt x="193" y="4928"/>
                    <a:pt x="964" y="6009"/>
                    <a:pt x="2084" y="6009"/>
                  </a:cubicBezTo>
                  <a:cubicBezTo>
                    <a:pt x="2121" y="6009"/>
                    <a:pt x="2161" y="6008"/>
                    <a:pt x="2200" y="6005"/>
                  </a:cubicBezTo>
                  <a:cubicBezTo>
                    <a:pt x="3497" y="5922"/>
                    <a:pt x="4169" y="4758"/>
                    <a:pt x="4042" y="2815"/>
                  </a:cubicBezTo>
                  <a:cubicBezTo>
                    <a:pt x="3984" y="1900"/>
                    <a:pt x="3769" y="1189"/>
                    <a:pt x="3403" y="700"/>
                  </a:cubicBezTo>
                  <a:cubicBezTo>
                    <a:pt x="3056" y="234"/>
                    <a:pt x="2578" y="0"/>
                    <a:pt x="201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39"/>
            <p:cNvSpPr/>
            <p:nvPr/>
          </p:nvSpPr>
          <p:spPr>
            <a:xfrm>
              <a:off x="3308525" y="2949900"/>
              <a:ext cx="101975" cy="146500"/>
            </a:xfrm>
            <a:custGeom>
              <a:avLst/>
              <a:gdLst/>
              <a:ahLst/>
              <a:cxnLst/>
              <a:rect l="l" t="t" r="r" b="b"/>
              <a:pathLst>
                <a:path w="4079" h="5860" extrusionOk="0">
                  <a:moveTo>
                    <a:pt x="1959" y="596"/>
                  </a:moveTo>
                  <a:cubicBezTo>
                    <a:pt x="2709" y="596"/>
                    <a:pt x="3103" y="1475"/>
                    <a:pt x="3191" y="2829"/>
                  </a:cubicBezTo>
                  <a:cubicBezTo>
                    <a:pt x="3285" y="4273"/>
                    <a:pt x="2969" y="5211"/>
                    <a:pt x="2187" y="5260"/>
                  </a:cubicBezTo>
                  <a:cubicBezTo>
                    <a:pt x="2168" y="5262"/>
                    <a:pt x="2150" y="5262"/>
                    <a:pt x="2131" y="5262"/>
                  </a:cubicBezTo>
                  <a:cubicBezTo>
                    <a:pt x="1463" y="5262"/>
                    <a:pt x="982" y="4460"/>
                    <a:pt x="890" y="3031"/>
                  </a:cubicBezTo>
                  <a:cubicBezTo>
                    <a:pt x="789" y="1490"/>
                    <a:pt x="1224" y="641"/>
                    <a:pt x="1895" y="598"/>
                  </a:cubicBezTo>
                  <a:cubicBezTo>
                    <a:pt x="1917" y="597"/>
                    <a:pt x="1938" y="596"/>
                    <a:pt x="1959" y="596"/>
                  </a:cubicBezTo>
                  <a:close/>
                  <a:moveTo>
                    <a:pt x="2023" y="0"/>
                  </a:moveTo>
                  <a:cubicBezTo>
                    <a:pt x="1983" y="0"/>
                    <a:pt x="1941" y="2"/>
                    <a:pt x="1899" y="4"/>
                  </a:cubicBezTo>
                  <a:cubicBezTo>
                    <a:pt x="750" y="79"/>
                    <a:pt x="0" y="1175"/>
                    <a:pt x="123" y="3071"/>
                  </a:cubicBezTo>
                  <a:cubicBezTo>
                    <a:pt x="257" y="4875"/>
                    <a:pt x="1023" y="5859"/>
                    <a:pt x="2070" y="5859"/>
                  </a:cubicBezTo>
                  <a:cubicBezTo>
                    <a:pt x="2107" y="5859"/>
                    <a:pt x="2144" y="5858"/>
                    <a:pt x="2182" y="5856"/>
                  </a:cubicBezTo>
                  <a:cubicBezTo>
                    <a:pt x="3433" y="5773"/>
                    <a:pt x="4079" y="4668"/>
                    <a:pt x="3954" y="2744"/>
                  </a:cubicBezTo>
                  <a:cubicBezTo>
                    <a:pt x="3842" y="1008"/>
                    <a:pt x="3143" y="0"/>
                    <a:pt x="20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39"/>
            <p:cNvSpPr/>
            <p:nvPr/>
          </p:nvSpPr>
          <p:spPr>
            <a:xfrm>
              <a:off x="3308200" y="2948000"/>
              <a:ext cx="104225" cy="150250"/>
            </a:xfrm>
            <a:custGeom>
              <a:avLst/>
              <a:gdLst/>
              <a:ahLst/>
              <a:cxnLst/>
              <a:rect l="l" t="t" r="r" b="b"/>
              <a:pathLst>
                <a:path w="4169" h="6010" extrusionOk="0">
                  <a:moveTo>
                    <a:pt x="1971" y="747"/>
                  </a:moveTo>
                  <a:cubicBezTo>
                    <a:pt x="2855" y="747"/>
                    <a:pt x="3076" y="2095"/>
                    <a:pt x="3130" y="2909"/>
                  </a:cubicBezTo>
                  <a:cubicBezTo>
                    <a:pt x="3176" y="3636"/>
                    <a:pt x="3120" y="4210"/>
                    <a:pt x="2960" y="4615"/>
                  </a:cubicBezTo>
                  <a:cubicBezTo>
                    <a:pt x="2801" y="5021"/>
                    <a:pt x="2545" y="5239"/>
                    <a:pt x="2196" y="5261"/>
                  </a:cubicBezTo>
                  <a:cubicBezTo>
                    <a:pt x="2179" y="5262"/>
                    <a:pt x="2163" y="5262"/>
                    <a:pt x="2146" y="5262"/>
                  </a:cubicBezTo>
                  <a:cubicBezTo>
                    <a:pt x="1511" y="5262"/>
                    <a:pt x="1065" y="4442"/>
                    <a:pt x="978" y="3102"/>
                  </a:cubicBezTo>
                  <a:cubicBezTo>
                    <a:pt x="933" y="2378"/>
                    <a:pt x="1004" y="1775"/>
                    <a:pt x="1187" y="1359"/>
                  </a:cubicBezTo>
                  <a:cubicBezTo>
                    <a:pt x="1353" y="980"/>
                    <a:pt x="1603" y="769"/>
                    <a:pt x="1913" y="750"/>
                  </a:cubicBezTo>
                  <a:cubicBezTo>
                    <a:pt x="1933" y="747"/>
                    <a:pt x="1952" y="747"/>
                    <a:pt x="1971" y="747"/>
                  </a:cubicBezTo>
                  <a:close/>
                  <a:moveTo>
                    <a:pt x="1972" y="597"/>
                  </a:moveTo>
                  <a:cubicBezTo>
                    <a:pt x="1950" y="597"/>
                    <a:pt x="1926" y="597"/>
                    <a:pt x="1904" y="599"/>
                  </a:cubicBezTo>
                  <a:cubicBezTo>
                    <a:pt x="1534" y="622"/>
                    <a:pt x="1239" y="864"/>
                    <a:pt x="1047" y="1298"/>
                  </a:cubicBezTo>
                  <a:cubicBezTo>
                    <a:pt x="856" y="1737"/>
                    <a:pt x="779" y="2365"/>
                    <a:pt x="828" y="3111"/>
                  </a:cubicBezTo>
                  <a:cubicBezTo>
                    <a:pt x="922" y="4561"/>
                    <a:pt x="1412" y="5414"/>
                    <a:pt x="2143" y="5415"/>
                  </a:cubicBezTo>
                  <a:lnTo>
                    <a:pt x="2143" y="5415"/>
                  </a:lnTo>
                  <a:cubicBezTo>
                    <a:pt x="2164" y="5414"/>
                    <a:pt x="2184" y="5413"/>
                    <a:pt x="2205" y="5413"/>
                  </a:cubicBezTo>
                  <a:cubicBezTo>
                    <a:pt x="2618" y="5386"/>
                    <a:pt x="2919" y="5136"/>
                    <a:pt x="3101" y="4671"/>
                  </a:cubicBezTo>
                  <a:cubicBezTo>
                    <a:pt x="3269" y="4245"/>
                    <a:pt x="3329" y="3649"/>
                    <a:pt x="3281" y="2900"/>
                  </a:cubicBezTo>
                  <a:cubicBezTo>
                    <a:pt x="3183" y="1411"/>
                    <a:pt x="2719" y="597"/>
                    <a:pt x="1972" y="597"/>
                  </a:cubicBezTo>
                  <a:close/>
                  <a:moveTo>
                    <a:pt x="2143" y="5415"/>
                  </a:moveTo>
                  <a:cubicBezTo>
                    <a:pt x="2143" y="5415"/>
                    <a:pt x="2143" y="5415"/>
                    <a:pt x="2142" y="5415"/>
                  </a:cubicBezTo>
                  <a:lnTo>
                    <a:pt x="2144" y="5415"/>
                  </a:lnTo>
                  <a:cubicBezTo>
                    <a:pt x="2144" y="5415"/>
                    <a:pt x="2143" y="5415"/>
                    <a:pt x="2143" y="5415"/>
                  </a:cubicBezTo>
                  <a:close/>
                  <a:moveTo>
                    <a:pt x="2040" y="152"/>
                  </a:moveTo>
                  <a:cubicBezTo>
                    <a:pt x="2547" y="152"/>
                    <a:pt x="2966" y="367"/>
                    <a:pt x="3283" y="790"/>
                  </a:cubicBezTo>
                  <a:cubicBezTo>
                    <a:pt x="3626" y="1251"/>
                    <a:pt x="3837" y="1954"/>
                    <a:pt x="3893" y="2826"/>
                  </a:cubicBezTo>
                  <a:cubicBezTo>
                    <a:pt x="4014" y="4701"/>
                    <a:pt x="3410" y="5777"/>
                    <a:pt x="2191" y="5855"/>
                  </a:cubicBezTo>
                  <a:cubicBezTo>
                    <a:pt x="2155" y="5857"/>
                    <a:pt x="2120" y="5858"/>
                    <a:pt x="2085" y="5858"/>
                  </a:cubicBezTo>
                  <a:cubicBezTo>
                    <a:pt x="1033" y="5858"/>
                    <a:pt x="340" y="4855"/>
                    <a:pt x="212" y="3142"/>
                  </a:cubicBezTo>
                  <a:cubicBezTo>
                    <a:pt x="154" y="2247"/>
                    <a:pt x="293" y="1496"/>
                    <a:pt x="612" y="970"/>
                  </a:cubicBezTo>
                  <a:cubicBezTo>
                    <a:pt x="914" y="472"/>
                    <a:pt x="1365" y="191"/>
                    <a:pt x="1917" y="156"/>
                  </a:cubicBezTo>
                  <a:cubicBezTo>
                    <a:pt x="1959" y="153"/>
                    <a:pt x="1999" y="152"/>
                    <a:pt x="2040" y="152"/>
                  </a:cubicBezTo>
                  <a:close/>
                  <a:moveTo>
                    <a:pt x="2018" y="1"/>
                  </a:moveTo>
                  <a:cubicBezTo>
                    <a:pt x="1981" y="1"/>
                    <a:pt x="1944" y="2"/>
                    <a:pt x="1907" y="4"/>
                  </a:cubicBezTo>
                  <a:cubicBezTo>
                    <a:pt x="1304" y="43"/>
                    <a:pt x="812" y="349"/>
                    <a:pt x="482" y="890"/>
                  </a:cubicBezTo>
                  <a:cubicBezTo>
                    <a:pt x="146" y="1444"/>
                    <a:pt x="0" y="2227"/>
                    <a:pt x="60" y="3152"/>
                  </a:cubicBezTo>
                  <a:cubicBezTo>
                    <a:pt x="193" y="4929"/>
                    <a:pt x="963" y="6010"/>
                    <a:pt x="2084" y="6010"/>
                  </a:cubicBezTo>
                  <a:cubicBezTo>
                    <a:pt x="2122" y="6010"/>
                    <a:pt x="2161" y="6010"/>
                    <a:pt x="2200" y="6006"/>
                  </a:cubicBezTo>
                  <a:cubicBezTo>
                    <a:pt x="3497" y="5922"/>
                    <a:pt x="4169" y="4759"/>
                    <a:pt x="4042" y="2815"/>
                  </a:cubicBezTo>
                  <a:cubicBezTo>
                    <a:pt x="3984" y="1901"/>
                    <a:pt x="3769" y="1190"/>
                    <a:pt x="3403" y="700"/>
                  </a:cubicBezTo>
                  <a:cubicBezTo>
                    <a:pt x="3057" y="236"/>
                    <a:pt x="2581" y="1"/>
                    <a:pt x="201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39"/>
            <p:cNvSpPr/>
            <p:nvPr/>
          </p:nvSpPr>
          <p:spPr>
            <a:xfrm>
              <a:off x="3441775" y="2941275"/>
              <a:ext cx="102000" cy="146500"/>
            </a:xfrm>
            <a:custGeom>
              <a:avLst/>
              <a:gdLst/>
              <a:ahLst/>
              <a:cxnLst/>
              <a:rect l="l" t="t" r="r" b="b"/>
              <a:pathLst>
                <a:path w="4080" h="5860" extrusionOk="0">
                  <a:moveTo>
                    <a:pt x="1959" y="596"/>
                  </a:moveTo>
                  <a:cubicBezTo>
                    <a:pt x="2709" y="596"/>
                    <a:pt x="3104" y="1476"/>
                    <a:pt x="3192" y="2829"/>
                  </a:cubicBezTo>
                  <a:cubicBezTo>
                    <a:pt x="3285" y="4273"/>
                    <a:pt x="2970" y="5209"/>
                    <a:pt x="2187" y="5260"/>
                  </a:cubicBezTo>
                  <a:cubicBezTo>
                    <a:pt x="2168" y="5262"/>
                    <a:pt x="2150" y="5262"/>
                    <a:pt x="2131" y="5262"/>
                  </a:cubicBezTo>
                  <a:cubicBezTo>
                    <a:pt x="1463" y="5262"/>
                    <a:pt x="982" y="4462"/>
                    <a:pt x="890" y="3031"/>
                  </a:cubicBezTo>
                  <a:cubicBezTo>
                    <a:pt x="790" y="1490"/>
                    <a:pt x="1225" y="642"/>
                    <a:pt x="1894" y="598"/>
                  </a:cubicBezTo>
                  <a:cubicBezTo>
                    <a:pt x="1916" y="597"/>
                    <a:pt x="1938" y="596"/>
                    <a:pt x="1959" y="596"/>
                  </a:cubicBezTo>
                  <a:close/>
                  <a:moveTo>
                    <a:pt x="2024" y="0"/>
                  </a:moveTo>
                  <a:cubicBezTo>
                    <a:pt x="1983" y="0"/>
                    <a:pt x="1941" y="2"/>
                    <a:pt x="1899" y="4"/>
                  </a:cubicBezTo>
                  <a:cubicBezTo>
                    <a:pt x="751" y="79"/>
                    <a:pt x="0" y="1175"/>
                    <a:pt x="123" y="3071"/>
                  </a:cubicBezTo>
                  <a:cubicBezTo>
                    <a:pt x="257" y="4877"/>
                    <a:pt x="1023" y="5859"/>
                    <a:pt x="2070" y="5859"/>
                  </a:cubicBezTo>
                  <a:cubicBezTo>
                    <a:pt x="2107" y="5859"/>
                    <a:pt x="2144" y="5858"/>
                    <a:pt x="2182" y="5855"/>
                  </a:cubicBezTo>
                  <a:cubicBezTo>
                    <a:pt x="3433" y="5775"/>
                    <a:pt x="4079" y="4668"/>
                    <a:pt x="3954" y="2744"/>
                  </a:cubicBezTo>
                  <a:cubicBezTo>
                    <a:pt x="3842" y="1008"/>
                    <a:pt x="3143" y="0"/>
                    <a:pt x="20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39"/>
            <p:cNvSpPr/>
            <p:nvPr/>
          </p:nvSpPr>
          <p:spPr>
            <a:xfrm>
              <a:off x="3439950" y="2939350"/>
              <a:ext cx="105725" cy="150300"/>
            </a:xfrm>
            <a:custGeom>
              <a:avLst/>
              <a:gdLst/>
              <a:ahLst/>
              <a:cxnLst/>
              <a:rect l="l" t="t" r="r" b="b"/>
              <a:pathLst>
                <a:path w="4229" h="6012" extrusionOk="0">
                  <a:moveTo>
                    <a:pt x="2031" y="749"/>
                  </a:moveTo>
                  <a:cubicBezTo>
                    <a:pt x="2913" y="749"/>
                    <a:pt x="3135" y="2096"/>
                    <a:pt x="3188" y="2910"/>
                  </a:cubicBezTo>
                  <a:cubicBezTo>
                    <a:pt x="3243" y="3762"/>
                    <a:pt x="3195" y="5201"/>
                    <a:pt x="2255" y="5262"/>
                  </a:cubicBezTo>
                  <a:cubicBezTo>
                    <a:pt x="2239" y="5263"/>
                    <a:pt x="2224" y="5263"/>
                    <a:pt x="2208" y="5263"/>
                  </a:cubicBezTo>
                  <a:cubicBezTo>
                    <a:pt x="1565" y="5263"/>
                    <a:pt x="1124" y="4446"/>
                    <a:pt x="1037" y="3103"/>
                  </a:cubicBezTo>
                  <a:lnTo>
                    <a:pt x="1037" y="3101"/>
                  </a:lnTo>
                  <a:cubicBezTo>
                    <a:pt x="990" y="2379"/>
                    <a:pt x="1062" y="1777"/>
                    <a:pt x="1245" y="1360"/>
                  </a:cubicBezTo>
                  <a:cubicBezTo>
                    <a:pt x="1411" y="981"/>
                    <a:pt x="1662" y="770"/>
                    <a:pt x="1972" y="751"/>
                  </a:cubicBezTo>
                  <a:cubicBezTo>
                    <a:pt x="1992" y="749"/>
                    <a:pt x="2012" y="749"/>
                    <a:pt x="2031" y="749"/>
                  </a:cubicBezTo>
                  <a:close/>
                  <a:moveTo>
                    <a:pt x="2031" y="597"/>
                  </a:moveTo>
                  <a:cubicBezTo>
                    <a:pt x="2009" y="597"/>
                    <a:pt x="1985" y="597"/>
                    <a:pt x="1962" y="598"/>
                  </a:cubicBezTo>
                  <a:cubicBezTo>
                    <a:pt x="1593" y="623"/>
                    <a:pt x="1298" y="865"/>
                    <a:pt x="1106" y="1299"/>
                  </a:cubicBezTo>
                  <a:cubicBezTo>
                    <a:pt x="915" y="1738"/>
                    <a:pt x="838" y="2364"/>
                    <a:pt x="886" y="3112"/>
                  </a:cubicBezTo>
                  <a:cubicBezTo>
                    <a:pt x="981" y="4561"/>
                    <a:pt x="1469" y="5415"/>
                    <a:pt x="2201" y="5415"/>
                  </a:cubicBezTo>
                  <a:lnTo>
                    <a:pt x="2203" y="5415"/>
                  </a:lnTo>
                  <a:cubicBezTo>
                    <a:pt x="2224" y="5415"/>
                    <a:pt x="2244" y="5415"/>
                    <a:pt x="2264" y="5413"/>
                  </a:cubicBezTo>
                  <a:cubicBezTo>
                    <a:pt x="3058" y="5361"/>
                    <a:pt x="3441" y="4469"/>
                    <a:pt x="3340" y="2901"/>
                  </a:cubicBezTo>
                  <a:cubicBezTo>
                    <a:pt x="3243" y="1411"/>
                    <a:pt x="2780" y="597"/>
                    <a:pt x="2031" y="597"/>
                  </a:cubicBezTo>
                  <a:close/>
                  <a:moveTo>
                    <a:pt x="2096" y="152"/>
                  </a:moveTo>
                  <a:lnTo>
                    <a:pt x="2096" y="153"/>
                  </a:lnTo>
                  <a:cubicBezTo>
                    <a:pt x="3168" y="153"/>
                    <a:pt x="3841" y="1119"/>
                    <a:pt x="3952" y="2825"/>
                  </a:cubicBezTo>
                  <a:cubicBezTo>
                    <a:pt x="4073" y="4702"/>
                    <a:pt x="3467" y="5777"/>
                    <a:pt x="2250" y="5857"/>
                  </a:cubicBezTo>
                  <a:cubicBezTo>
                    <a:pt x="2212" y="5858"/>
                    <a:pt x="2177" y="5859"/>
                    <a:pt x="2141" y="5859"/>
                  </a:cubicBezTo>
                  <a:cubicBezTo>
                    <a:pt x="1093" y="5859"/>
                    <a:pt x="398" y="4854"/>
                    <a:pt x="271" y="3143"/>
                  </a:cubicBezTo>
                  <a:cubicBezTo>
                    <a:pt x="157" y="1376"/>
                    <a:pt x="811" y="232"/>
                    <a:pt x="1976" y="156"/>
                  </a:cubicBezTo>
                  <a:cubicBezTo>
                    <a:pt x="2016" y="153"/>
                    <a:pt x="2057" y="152"/>
                    <a:pt x="2096" y="152"/>
                  </a:cubicBezTo>
                  <a:close/>
                  <a:moveTo>
                    <a:pt x="2110" y="1"/>
                  </a:moveTo>
                  <a:cubicBezTo>
                    <a:pt x="2063" y="1"/>
                    <a:pt x="2015" y="2"/>
                    <a:pt x="1967" y="6"/>
                  </a:cubicBezTo>
                  <a:cubicBezTo>
                    <a:pt x="709" y="87"/>
                    <a:pt x="1" y="1294"/>
                    <a:pt x="122" y="3153"/>
                  </a:cubicBezTo>
                  <a:cubicBezTo>
                    <a:pt x="253" y="4931"/>
                    <a:pt x="1023" y="6012"/>
                    <a:pt x="2144" y="6012"/>
                  </a:cubicBezTo>
                  <a:cubicBezTo>
                    <a:pt x="2182" y="6012"/>
                    <a:pt x="2221" y="6011"/>
                    <a:pt x="2260" y="6008"/>
                  </a:cubicBezTo>
                  <a:cubicBezTo>
                    <a:pt x="3556" y="5925"/>
                    <a:pt x="4229" y="4760"/>
                    <a:pt x="4103" y="2817"/>
                  </a:cubicBezTo>
                  <a:cubicBezTo>
                    <a:pt x="3986" y="1024"/>
                    <a:pt x="3265" y="1"/>
                    <a:pt x="211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39"/>
            <p:cNvSpPr/>
            <p:nvPr/>
          </p:nvSpPr>
          <p:spPr>
            <a:xfrm>
              <a:off x="3575025" y="2932675"/>
              <a:ext cx="101975" cy="146450"/>
            </a:xfrm>
            <a:custGeom>
              <a:avLst/>
              <a:gdLst/>
              <a:ahLst/>
              <a:cxnLst/>
              <a:rect l="l" t="t" r="r" b="b"/>
              <a:pathLst>
                <a:path w="4079" h="5858" extrusionOk="0">
                  <a:moveTo>
                    <a:pt x="1959" y="596"/>
                  </a:moveTo>
                  <a:cubicBezTo>
                    <a:pt x="2709" y="596"/>
                    <a:pt x="3104" y="1476"/>
                    <a:pt x="3191" y="2828"/>
                  </a:cubicBezTo>
                  <a:cubicBezTo>
                    <a:pt x="3285" y="4272"/>
                    <a:pt x="2970" y="5210"/>
                    <a:pt x="2187" y="5260"/>
                  </a:cubicBezTo>
                  <a:cubicBezTo>
                    <a:pt x="2168" y="5262"/>
                    <a:pt x="2150" y="5262"/>
                    <a:pt x="2131" y="5262"/>
                  </a:cubicBezTo>
                  <a:cubicBezTo>
                    <a:pt x="1464" y="5262"/>
                    <a:pt x="983" y="4460"/>
                    <a:pt x="890" y="3030"/>
                  </a:cubicBezTo>
                  <a:cubicBezTo>
                    <a:pt x="790" y="1490"/>
                    <a:pt x="1223" y="641"/>
                    <a:pt x="1894" y="598"/>
                  </a:cubicBezTo>
                  <a:cubicBezTo>
                    <a:pt x="1916" y="597"/>
                    <a:pt x="1938" y="596"/>
                    <a:pt x="1959" y="596"/>
                  </a:cubicBezTo>
                  <a:close/>
                  <a:moveTo>
                    <a:pt x="2025" y="0"/>
                  </a:moveTo>
                  <a:cubicBezTo>
                    <a:pt x="1983" y="0"/>
                    <a:pt x="1941" y="2"/>
                    <a:pt x="1898" y="5"/>
                  </a:cubicBezTo>
                  <a:cubicBezTo>
                    <a:pt x="751" y="77"/>
                    <a:pt x="1" y="1175"/>
                    <a:pt x="123" y="3071"/>
                  </a:cubicBezTo>
                  <a:cubicBezTo>
                    <a:pt x="258" y="4877"/>
                    <a:pt x="1022" y="5858"/>
                    <a:pt x="2069" y="5858"/>
                  </a:cubicBezTo>
                  <a:cubicBezTo>
                    <a:pt x="2106" y="5858"/>
                    <a:pt x="2143" y="5857"/>
                    <a:pt x="2181" y="5854"/>
                  </a:cubicBezTo>
                  <a:cubicBezTo>
                    <a:pt x="3433" y="5774"/>
                    <a:pt x="4078" y="4667"/>
                    <a:pt x="3953" y="2744"/>
                  </a:cubicBezTo>
                  <a:cubicBezTo>
                    <a:pt x="3841" y="1009"/>
                    <a:pt x="3144" y="0"/>
                    <a:pt x="20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39"/>
            <p:cNvSpPr/>
            <p:nvPr/>
          </p:nvSpPr>
          <p:spPr>
            <a:xfrm>
              <a:off x="3574700" y="2930750"/>
              <a:ext cx="104200" cy="150275"/>
            </a:xfrm>
            <a:custGeom>
              <a:avLst/>
              <a:gdLst/>
              <a:ahLst/>
              <a:cxnLst/>
              <a:rect l="l" t="t" r="r" b="b"/>
              <a:pathLst>
                <a:path w="4168" h="6011" extrusionOk="0">
                  <a:moveTo>
                    <a:pt x="1970" y="748"/>
                  </a:moveTo>
                  <a:cubicBezTo>
                    <a:pt x="2854" y="748"/>
                    <a:pt x="3075" y="2096"/>
                    <a:pt x="3129" y="2910"/>
                  </a:cubicBezTo>
                  <a:cubicBezTo>
                    <a:pt x="3183" y="3762"/>
                    <a:pt x="3135" y="5201"/>
                    <a:pt x="2195" y="5262"/>
                  </a:cubicBezTo>
                  <a:cubicBezTo>
                    <a:pt x="2179" y="5263"/>
                    <a:pt x="2164" y="5263"/>
                    <a:pt x="2149" y="5263"/>
                  </a:cubicBezTo>
                  <a:cubicBezTo>
                    <a:pt x="1509" y="5263"/>
                    <a:pt x="1064" y="4446"/>
                    <a:pt x="977" y="3103"/>
                  </a:cubicBezTo>
                  <a:lnTo>
                    <a:pt x="977" y="3101"/>
                  </a:lnTo>
                  <a:cubicBezTo>
                    <a:pt x="930" y="2379"/>
                    <a:pt x="1002" y="1777"/>
                    <a:pt x="1186" y="1360"/>
                  </a:cubicBezTo>
                  <a:cubicBezTo>
                    <a:pt x="1351" y="981"/>
                    <a:pt x="1602" y="770"/>
                    <a:pt x="1912" y="751"/>
                  </a:cubicBezTo>
                  <a:cubicBezTo>
                    <a:pt x="1932" y="750"/>
                    <a:pt x="1951" y="748"/>
                    <a:pt x="1970" y="748"/>
                  </a:cubicBezTo>
                  <a:close/>
                  <a:moveTo>
                    <a:pt x="1971" y="597"/>
                  </a:moveTo>
                  <a:cubicBezTo>
                    <a:pt x="1949" y="597"/>
                    <a:pt x="1925" y="599"/>
                    <a:pt x="1902" y="600"/>
                  </a:cubicBezTo>
                  <a:cubicBezTo>
                    <a:pt x="1532" y="623"/>
                    <a:pt x="1236" y="865"/>
                    <a:pt x="1046" y="1299"/>
                  </a:cubicBezTo>
                  <a:cubicBezTo>
                    <a:pt x="854" y="1738"/>
                    <a:pt x="778" y="2364"/>
                    <a:pt x="826" y="3112"/>
                  </a:cubicBezTo>
                  <a:cubicBezTo>
                    <a:pt x="921" y="4561"/>
                    <a:pt x="1410" y="5416"/>
                    <a:pt x="2142" y="5416"/>
                  </a:cubicBezTo>
                  <a:cubicBezTo>
                    <a:pt x="2162" y="5416"/>
                    <a:pt x="2183" y="5414"/>
                    <a:pt x="2204" y="5413"/>
                  </a:cubicBezTo>
                  <a:cubicBezTo>
                    <a:pt x="2998" y="5361"/>
                    <a:pt x="3381" y="4469"/>
                    <a:pt x="3280" y="2901"/>
                  </a:cubicBezTo>
                  <a:cubicBezTo>
                    <a:pt x="3183" y="1411"/>
                    <a:pt x="2720" y="597"/>
                    <a:pt x="1971" y="597"/>
                  </a:cubicBezTo>
                  <a:close/>
                  <a:moveTo>
                    <a:pt x="2036" y="152"/>
                  </a:moveTo>
                  <a:cubicBezTo>
                    <a:pt x="3107" y="152"/>
                    <a:pt x="3781" y="1118"/>
                    <a:pt x="3892" y="2827"/>
                  </a:cubicBezTo>
                  <a:cubicBezTo>
                    <a:pt x="4012" y="4702"/>
                    <a:pt x="3407" y="5778"/>
                    <a:pt x="2188" y="5856"/>
                  </a:cubicBezTo>
                  <a:cubicBezTo>
                    <a:pt x="2155" y="5858"/>
                    <a:pt x="2121" y="5859"/>
                    <a:pt x="2089" y="5859"/>
                  </a:cubicBezTo>
                  <a:cubicBezTo>
                    <a:pt x="1041" y="5859"/>
                    <a:pt x="339" y="4860"/>
                    <a:pt x="212" y="3143"/>
                  </a:cubicBezTo>
                  <a:cubicBezTo>
                    <a:pt x="153" y="2248"/>
                    <a:pt x="292" y="1497"/>
                    <a:pt x="611" y="971"/>
                  </a:cubicBezTo>
                  <a:cubicBezTo>
                    <a:pt x="914" y="473"/>
                    <a:pt x="1364" y="192"/>
                    <a:pt x="1916" y="157"/>
                  </a:cubicBezTo>
                  <a:cubicBezTo>
                    <a:pt x="1957" y="153"/>
                    <a:pt x="1997" y="152"/>
                    <a:pt x="2036" y="152"/>
                  </a:cubicBezTo>
                  <a:close/>
                  <a:moveTo>
                    <a:pt x="2039" y="0"/>
                  </a:moveTo>
                  <a:cubicBezTo>
                    <a:pt x="1996" y="0"/>
                    <a:pt x="1952" y="2"/>
                    <a:pt x="1907" y="5"/>
                  </a:cubicBezTo>
                  <a:cubicBezTo>
                    <a:pt x="1303" y="44"/>
                    <a:pt x="811" y="351"/>
                    <a:pt x="482" y="892"/>
                  </a:cubicBezTo>
                  <a:cubicBezTo>
                    <a:pt x="146" y="1445"/>
                    <a:pt x="1" y="2228"/>
                    <a:pt x="61" y="3154"/>
                  </a:cubicBezTo>
                  <a:cubicBezTo>
                    <a:pt x="192" y="4930"/>
                    <a:pt x="963" y="6011"/>
                    <a:pt x="2083" y="6011"/>
                  </a:cubicBezTo>
                  <a:cubicBezTo>
                    <a:pt x="2121" y="6011"/>
                    <a:pt x="2160" y="6009"/>
                    <a:pt x="2199" y="6007"/>
                  </a:cubicBezTo>
                  <a:cubicBezTo>
                    <a:pt x="3496" y="5924"/>
                    <a:pt x="4168" y="4761"/>
                    <a:pt x="4042" y="2816"/>
                  </a:cubicBezTo>
                  <a:cubicBezTo>
                    <a:pt x="3926" y="1018"/>
                    <a:pt x="3197" y="0"/>
                    <a:pt x="203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39"/>
            <p:cNvSpPr/>
            <p:nvPr/>
          </p:nvSpPr>
          <p:spPr>
            <a:xfrm>
              <a:off x="3708275" y="2924050"/>
              <a:ext cx="101925" cy="146500"/>
            </a:xfrm>
            <a:custGeom>
              <a:avLst/>
              <a:gdLst/>
              <a:ahLst/>
              <a:cxnLst/>
              <a:rect l="l" t="t" r="r" b="b"/>
              <a:pathLst>
                <a:path w="4077" h="5860" extrusionOk="0">
                  <a:moveTo>
                    <a:pt x="1959" y="597"/>
                  </a:moveTo>
                  <a:cubicBezTo>
                    <a:pt x="2708" y="597"/>
                    <a:pt x="3103" y="1477"/>
                    <a:pt x="3190" y="2829"/>
                  </a:cubicBezTo>
                  <a:cubicBezTo>
                    <a:pt x="3284" y="4273"/>
                    <a:pt x="2969" y="5211"/>
                    <a:pt x="2186" y="5262"/>
                  </a:cubicBezTo>
                  <a:cubicBezTo>
                    <a:pt x="2168" y="5263"/>
                    <a:pt x="2150" y="5263"/>
                    <a:pt x="2132" y="5263"/>
                  </a:cubicBezTo>
                  <a:cubicBezTo>
                    <a:pt x="1464" y="5263"/>
                    <a:pt x="982" y="4461"/>
                    <a:pt x="889" y="3031"/>
                  </a:cubicBezTo>
                  <a:cubicBezTo>
                    <a:pt x="789" y="1492"/>
                    <a:pt x="1225" y="641"/>
                    <a:pt x="1894" y="600"/>
                  </a:cubicBezTo>
                  <a:cubicBezTo>
                    <a:pt x="1916" y="598"/>
                    <a:pt x="1938" y="597"/>
                    <a:pt x="1959" y="597"/>
                  </a:cubicBezTo>
                  <a:close/>
                  <a:moveTo>
                    <a:pt x="2023" y="0"/>
                  </a:moveTo>
                  <a:cubicBezTo>
                    <a:pt x="1982" y="0"/>
                    <a:pt x="1940" y="2"/>
                    <a:pt x="1898" y="4"/>
                  </a:cubicBezTo>
                  <a:cubicBezTo>
                    <a:pt x="750" y="79"/>
                    <a:pt x="1" y="1175"/>
                    <a:pt x="123" y="3071"/>
                  </a:cubicBezTo>
                  <a:cubicBezTo>
                    <a:pt x="257" y="4877"/>
                    <a:pt x="1022" y="5859"/>
                    <a:pt x="2069" y="5859"/>
                  </a:cubicBezTo>
                  <a:cubicBezTo>
                    <a:pt x="2106" y="5859"/>
                    <a:pt x="2143" y="5858"/>
                    <a:pt x="2181" y="5856"/>
                  </a:cubicBezTo>
                  <a:cubicBezTo>
                    <a:pt x="3432" y="5775"/>
                    <a:pt x="4077" y="4668"/>
                    <a:pt x="3953" y="2746"/>
                  </a:cubicBezTo>
                  <a:cubicBezTo>
                    <a:pt x="3841" y="1008"/>
                    <a:pt x="3142" y="0"/>
                    <a:pt x="20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39"/>
            <p:cNvSpPr/>
            <p:nvPr/>
          </p:nvSpPr>
          <p:spPr>
            <a:xfrm>
              <a:off x="3707950" y="2922175"/>
              <a:ext cx="104225" cy="150250"/>
            </a:xfrm>
            <a:custGeom>
              <a:avLst/>
              <a:gdLst/>
              <a:ahLst/>
              <a:cxnLst/>
              <a:rect l="l" t="t" r="r" b="b"/>
              <a:pathLst>
                <a:path w="4169" h="6010" extrusionOk="0">
                  <a:moveTo>
                    <a:pt x="1970" y="747"/>
                  </a:moveTo>
                  <a:cubicBezTo>
                    <a:pt x="2854" y="747"/>
                    <a:pt x="3076" y="2095"/>
                    <a:pt x="3128" y="2909"/>
                  </a:cubicBezTo>
                  <a:cubicBezTo>
                    <a:pt x="3174" y="3636"/>
                    <a:pt x="3117" y="4209"/>
                    <a:pt x="2958" y="4615"/>
                  </a:cubicBezTo>
                  <a:cubicBezTo>
                    <a:pt x="2801" y="5020"/>
                    <a:pt x="2543" y="5238"/>
                    <a:pt x="2194" y="5260"/>
                  </a:cubicBezTo>
                  <a:cubicBezTo>
                    <a:pt x="2178" y="5261"/>
                    <a:pt x="2161" y="5261"/>
                    <a:pt x="2145" y="5261"/>
                  </a:cubicBezTo>
                  <a:cubicBezTo>
                    <a:pt x="1512" y="5261"/>
                    <a:pt x="1064" y="4442"/>
                    <a:pt x="978" y="3101"/>
                  </a:cubicBezTo>
                  <a:cubicBezTo>
                    <a:pt x="931" y="2378"/>
                    <a:pt x="1002" y="1775"/>
                    <a:pt x="1185" y="1360"/>
                  </a:cubicBezTo>
                  <a:cubicBezTo>
                    <a:pt x="1351" y="979"/>
                    <a:pt x="1603" y="768"/>
                    <a:pt x="1911" y="749"/>
                  </a:cubicBezTo>
                  <a:cubicBezTo>
                    <a:pt x="1931" y="747"/>
                    <a:pt x="1950" y="747"/>
                    <a:pt x="1970" y="747"/>
                  </a:cubicBezTo>
                  <a:close/>
                  <a:moveTo>
                    <a:pt x="1961" y="596"/>
                  </a:moveTo>
                  <a:cubicBezTo>
                    <a:pt x="1942" y="596"/>
                    <a:pt x="1923" y="597"/>
                    <a:pt x="1903" y="598"/>
                  </a:cubicBezTo>
                  <a:cubicBezTo>
                    <a:pt x="1534" y="621"/>
                    <a:pt x="1238" y="863"/>
                    <a:pt x="1048" y="1298"/>
                  </a:cubicBezTo>
                  <a:cubicBezTo>
                    <a:pt x="855" y="1736"/>
                    <a:pt x="778" y="2364"/>
                    <a:pt x="826" y="3111"/>
                  </a:cubicBezTo>
                  <a:cubicBezTo>
                    <a:pt x="920" y="4560"/>
                    <a:pt x="1410" y="5413"/>
                    <a:pt x="2143" y="5414"/>
                  </a:cubicBezTo>
                  <a:lnTo>
                    <a:pt x="2143" y="5414"/>
                  </a:lnTo>
                  <a:cubicBezTo>
                    <a:pt x="2163" y="5414"/>
                    <a:pt x="2184" y="5413"/>
                    <a:pt x="2204" y="5412"/>
                  </a:cubicBezTo>
                  <a:cubicBezTo>
                    <a:pt x="2617" y="5386"/>
                    <a:pt x="2919" y="5136"/>
                    <a:pt x="3102" y="4671"/>
                  </a:cubicBezTo>
                  <a:cubicBezTo>
                    <a:pt x="3268" y="4244"/>
                    <a:pt x="3328" y="3649"/>
                    <a:pt x="3280" y="2900"/>
                  </a:cubicBezTo>
                  <a:cubicBezTo>
                    <a:pt x="3182" y="1402"/>
                    <a:pt x="2713" y="596"/>
                    <a:pt x="1961" y="596"/>
                  </a:cubicBezTo>
                  <a:close/>
                  <a:moveTo>
                    <a:pt x="2143" y="5414"/>
                  </a:moveTo>
                  <a:cubicBezTo>
                    <a:pt x="2142" y="5414"/>
                    <a:pt x="2142" y="5414"/>
                    <a:pt x="2142" y="5414"/>
                  </a:cubicBezTo>
                  <a:lnTo>
                    <a:pt x="2143" y="5414"/>
                  </a:lnTo>
                  <a:cubicBezTo>
                    <a:pt x="2143" y="5414"/>
                    <a:pt x="2143" y="5414"/>
                    <a:pt x="2143" y="5414"/>
                  </a:cubicBezTo>
                  <a:close/>
                  <a:moveTo>
                    <a:pt x="2039" y="151"/>
                  </a:moveTo>
                  <a:cubicBezTo>
                    <a:pt x="2547" y="151"/>
                    <a:pt x="2965" y="366"/>
                    <a:pt x="3283" y="790"/>
                  </a:cubicBezTo>
                  <a:cubicBezTo>
                    <a:pt x="3625" y="1250"/>
                    <a:pt x="3835" y="1953"/>
                    <a:pt x="3891" y="2825"/>
                  </a:cubicBezTo>
                  <a:cubicBezTo>
                    <a:pt x="4013" y="4700"/>
                    <a:pt x="3408" y="5777"/>
                    <a:pt x="2190" y="5855"/>
                  </a:cubicBezTo>
                  <a:cubicBezTo>
                    <a:pt x="2153" y="5857"/>
                    <a:pt x="2117" y="5859"/>
                    <a:pt x="2081" y="5859"/>
                  </a:cubicBezTo>
                  <a:cubicBezTo>
                    <a:pt x="1038" y="5859"/>
                    <a:pt x="339" y="4853"/>
                    <a:pt x="212" y="3142"/>
                  </a:cubicBezTo>
                  <a:cubicBezTo>
                    <a:pt x="155" y="2248"/>
                    <a:pt x="293" y="1496"/>
                    <a:pt x="613" y="969"/>
                  </a:cubicBezTo>
                  <a:cubicBezTo>
                    <a:pt x="914" y="473"/>
                    <a:pt x="1366" y="191"/>
                    <a:pt x="1918" y="155"/>
                  </a:cubicBezTo>
                  <a:cubicBezTo>
                    <a:pt x="1958" y="152"/>
                    <a:pt x="2000" y="151"/>
                    <a:pt x="2039" y="151"/>
                  </a:cubicBezTo>
                  <a:close/>
                  <a:moveTo>
                    <a:pt x="2008" y="0"/>
                  </a:moveTo>
                  <a:cubicBezTo>
                    <a:pt x="1975" y="0"/>
                    <a:pt x="1941" y="1"/>
                    <a:pt x="1907" y="3"/>
                  </a:cubicBezTo>
                  <a:cubicBezTo>
                    <a:pt x="1304" y="42"/>
                    <a:pt x="811" y="349"/>
                    <a:pt x="483" y="889"/>
                  </a:cubicBezTo>
                  <a:cubicBezTo>
                    <a:pt x="147" y="1444"/>
                    <a:pt x="1" y="2227"/>
                    <a:pt x="61" y="3153"/>
                  </a:cubicBezTo>
                  <a:cubicBezTo>
                    <a:pt x="194" y="4929"/>
                    <a:pt x="963" y="6010"/>
                    <a:pt x="2084" y="6010"/>
                  </a:cubicBezTo>
                  <a:cubicBezTo>
                    <a:pt x="2121" y="6010"/>
                    <a:pt x="2160" y="6009"/>
                    <a:pt x="2199" y="6006"/>
                  </a:cubicBezTo>
                  <a:cubicBezTo>
                    <a:pt x="3496" y="5921"/>
                    <a:pt x="4168" y="4758"/>
                    <a:pt x="4043" y="2815"/>
                  </a:cubicBezTo>
                  <a:cubicBezTo>
                    <a:pt x="3983" y="1901"/>
                    <a:pt x="3768" y="1189"/>
                    <a:pt x="3404" y="699"/>
                  </a:cubicBezTo>
                  <a:cubicBezTo>
                    <a:pt x="3055" y="232"/>
                    <a:pt x="2577" y="0"/>
                    <a:pt x="200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39"/>
            <p:cNvSpPr/>
            <p:nvPr/>
          </p:nvSpPr>
          <p:spPr>
            <a:xfrm>
              <a:off x="3977150" y="2906650"/>
              <a:ext cx="101975" cy="146500"/>
            </a:xfrm>
            <a:custGeom>
              <a:avLst/>
              <a:gdLst/>
              <a:ahLst/>
              <a:cxnLst/>
              <a:rect l="l" t="t" r="r" b="b"/>
              <a:pathLst>
                <a:path w="4079" h="5860" extrusionOk="0">
                  <a:moveTo>
                    <a:pt x="1959" y="598"/>
                  </a:moveTo>
                  <a:cubicBezTo>
                    <a:pt x="2709" y="598"/>
                    <a:pt x="3103" y="1477"/>
                    <a:pt x="3191" y="2830"/>
                  </a:cubicBezTo>
                  <a:cubicBezTo>
                    <a:pt x="3283" y="4274"/>
                    <a:pt x="2969" y="5211"/>
                    <a:pt x="2185" y="5262"/>
                  </a:cubicBezTo>
                  <a:cubicBezTo>
                    <a:pt x="2167" y="5263"/>
                    <a:pt x="2149" y="5264"/>
                    <a:pt x="2131" y="5264"/>
                  </a:cubicBezTo>
                  <a:cubicBezTo>
                    <a:pt x="1465" y="5264"/>
                    <a:pt x="981" y="4463"/>
                    <a:pt x="888" y="3031"/>
                  </a:cubicBezTo>
                  <a:cubicBezTo>
                    <a:pt x="791" y="1492"/>
                    <a:pt x="1224" y="643"/>
                    <a:pt x="1894" y="600"/>
                  </a:cubicBezTo>
                  <a:cubicBezTo>
                    <a:pt x="1916" y="599"/>
                    <a:pt x="1937" y="598"/>
                    <a:pt x="1959" y="598"/>
                  </a:cubicBezTo>
                  <a:close/>
                  <a:moveTo>
                    <a:pt x="2023" y="1"/>
                  </a:moveTo>
                  <a:cubicBezTo>
                    <a:pt x="1982" y="1"/>
                    <a:pt x="1941" y="2"/>
                    <a:pt x="1899" y="5"/>
                  </a:cubicBezTo>
                  <a:cubicBezTo>
                    <a:pt x="750" y="79"/>
                    <a:pt x="0" y="1176"/>
                    <a:pt x="122" y="3073"/>
                  </a:cubicBezTo>
                  <a:cubicBezTo>
                    <a:pt x="257" y="4877"/>
                    <a:pt x="1021" y="5860"/>
                    <a:pt x="2069" y="5860"/>
                  </a:cubicBezTo>
                  <a:cubicBezTo>
                    <a:pt x="2105" y="5860"/>
                    <a:pt x="2143" y="5859"/>
                    <a:pt x="2180" y="5856"/>
                  </a:cubicBezTo>
                  <a:cubicBezTo>
                    <a:pt x="3433" y="5775"/>
                    <a:pt x="4079" y="4668"/>
                    <a:pt x="3954" y="2746"/>
                  </a:cubicBezTo>
                  <a:cubicBezTo>
                    <a:pt x="3842" y="1009"/>
                    <a:pt x="3142" y="1"/>
                    <a:pt x="20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39"/>
            <p:cNvSpPr/>
            <p:nvPr/>
          </p:nvSpPr>
          <p:spPr>
            <a:xfrm>
              <a:off x="3975325" y="2904775"/>
              <a:ext cx="105700" cy="150275"/>
            </a:xfrm>
            <a:custGeom>
              <a:avLst/>
              <a:gdLst/>
              <a:ahLst/>
              <a:cxnLst/>
              <a:rect l="l" t="t" r="r" b="b"/>
              <a:pathLst>
                <a:path w="4228" h="6011" extrusionOk="0">
                  <a:moveTo>
                    <a:pt x="2027" y="749"/>
                  </a:moveTo>
                  <a:cubicBezTo>
                    <a:pt x="2908" y="749"/>
                    <a:pt x="3136" y="2094"/>
                    <a:pt x="3188" y="2910"/>
                  </a:cubicBezTo>
                  <a:cubicBezTo>
                    <a:pt x="3235" y="3637"/>
                    <a:pt x="3179" y="4210"/>
                    <a:pt x="3020" y="4616"/>
                  </a:cubicBezTo>
                  <a:cubicBezTo>
                    <a:pt x="2860" y="5022"/>
                    <a:pt x="2603" y="5238"/>
                    <a:pt x="2254" y="5262"/>
                  </a:cubicBezTo>
                  <a:cubicBezTo>
                    <a:pt x="2239" y="5263"/>
                    <a:pt x="2222" y="5263"/>
                    <a:pt x="2206" y="5263"/>
                  </a:cubicBezTo>
                  <a:cubicBezTo>
                    <a:pt x="1569" y="5263"/>
                    <a:pt x="1124" y="4443"/>
                    <a:pt x="1037" y="3103"/>
                  </a:cubicBezTo>
                  <a:lnTo>
                    <a:pt x="1037" y="3101"/>
                  </a:lnTo>
                  <a:cubicBezTo>
                    <a:pt x="990" y="2379"/>
                    <a:pt x="1061" y="1777"/>
                    <a:pt x="1245" y="1360"/>
                  </a:cubicBezTo>
                  <a:cubicBezTo>
                    <a:pt x="1410" y="981"/>
                    <a:pt x="1662" y="770"/>
                    <a:pt x="1972" y="751"/>
                  </a:cubicBezTo>
                  <a:cubicBezTo>
                    <a:pt x="1990" y="750"/>
                    <a:pt x="2009" y="749"/>
                    <a:pt x="2027" y="749"/>
                  </a:cubicBezTo>
                  <a:close/>
                  <a:moveTo>
                    <a:pt x="2030" y="597"/>
                  </a:moveTo>
                  <a:cubicBezTo>
                    <a:pt x="2007" y="597"/>
                    <a:pt x="1985" y="598"/>
                    <a:pt x="1961" y="600"/>
                  </a:cubicBezTo>
                  <a:cubicBezTo>
                    <a:pt x="1593" y="622"/>
                    <a:pt x="1297" y="865"/>
                    <a:pt x="1107" y="1299"/>
                  </a:cubicBezTo>
                  <a:cubicBezTo>
                    <a:pt x="914" y="1738"/>
                    <a:pt x="837" y="2364"/>
                    <a:pt x="886" y="3112"/>
                  </a:cubicBezTo>
                  <a:cubicBezTo>
                    <a:pt x="981" y="4561"/>
                    <a:pt x="1469" y="5414"/>
                    <a:pt x="2201" y="5414"/>
                  </a:cubicBezTo>
                  <a:cubicBezTo>
                    <a:pt x="2222" y="5414"/>
                    <a:pt x="2243" y="5414"/>
                    <a:pt x="2263" y="5413"/>
                  </a:cubicBezTo>
                  <a:cubicBezTo>
                    <a:pt x="2676" y="5387"/>
                    <a:pt x="2978" y="5137"/>
                    <a:pt x="3161" y="4672"/>
                  </a:cubicBezTo>
                  <a:cubicBezTo>
                    <a:pt x="3327" y="4246"/>
                    <a:pt x="3387" y="3650"/>
                    <a:pt x="3339" y="2901"/>
                  </a:cubicBezTo>
                  <a:cubicBezTo>
                    <a:pt x="3243" y="1411"/>
                    <a:pt x="2779" y="597"/>
                    <a:pt x="2030" y="597"/>
                  </a:cubicBezTo>
                  <a:close/>
                  <a:moveTo>
                    <a:pt x="2095" y="152"/>
                  </a:moveTo>
                  <a:cubicBezTo>
                    <a:pt x="3167" y="152"/>
                    <a:pt x="3841" y="1118"/>
                    <a:pt x="3951" y="2826"/>
                  </a:cubicBezTo>
                  <a:cubicBezTo>
                    <a:pt x="4072" y="4702"/>
                    <a:pt x="3468" y="5777"/>
                    <a:pt x="2249" y="5856"/>
                  </a:cubicBezTo>
                  <a:cubicBezTo>
                    <a:pt x="2213" y="5858"/>
                    <a:pt x="2175" y="5859"/>
                    <a:pt x="2140" y="5859"/>
                  </a:cubicBezTo>
                  <a:cubicBezTo>
                    <a:pt x="1094" y="5859"/>
                    <a:pt x="399" y="4854"/>
                    <a:pt x="271" y="3143"/>
                  </a:cubicBezTo>
                  <a:cubicBezTo>
                    <a:pt x="156" y="1377"/>
                    <a:pt x="810" y="231"/>
                    <a:pt x="1976" y="156"/>
                  </a:cubicBezTo>
                  <a:cubicBezTo>
                    <a:pt x="2016" y="153"/>
                    <a:pt x="2056" y="152"/>
                    <a:pt x="2095" y="152"/>
                  </a:cubicBezTo>
                  <a:close/>
                  <a:moveTo>
                    <a:pt x="2091" y="1"/>
                  </a:moveTo>
                  <a:cubicBezTo>
                    <a:pt x="2050" y="1"/>
                    <a:pt x="2009" y="2"/>
                    <a:pt x="1967" y="4"/>
                  </a:cubicBezTo>
                  <a:cubicBezTo>
                    <a:pt x="707" y="85"/>
                    <a:pt x="0" y="1292"/>
                    <a:pt x="120" y="3153"/>
                  </a:cubicBezTo>
                  <a:cubicBezTo>
                    <a:pt x="253" y="4930"/>
                    <a:pt x="1022" y="6011"/>
                    <a:pt x="2142" y="6011"/>
                  </a:cubicBezTo>
                  <a:cubicBezTo>
                    <a:pt x="2181" y="6011"/>
                    <a:pt x="2219" y="6009"/>
                    <a:pt x="2258" y="6007"/>
                  </a:cubicBezTo>
                  <a:cubicBezTo>
                    <a:pt x="3557" y="5923"/>
                    <a:pt x="4227" y="4760"/>
                    <a:pt x="4102" y="2816"/>
                  </a:cubicBezTo>
                  <a:cubicBezTo>
                    <a:pt x="3987" y="1012"/>
                    <a:pt x="3255" y="1"/>
                    <a:pt x="209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39"/>
            <p:cNvSpPr/>
            <p:nvPr/>
          </p:nvSpPr>
          <p:spPr>
            <a:xfrm>
              <a:off x="4110350" y="2898075"/>
              <a:ext cx="102000" cy="146475"/>
            </a:xfrm>
            <a:custGeom>
              <a:avLst/>
              <a:gdLst/>
              <a:ahLst/>
              <a:cxnLst/>
              <a:rect l="l" t="t" r="r" b="b"/>
              <a:pathLst>
                <a:path w="4080" h="5859" extrusionOk="0">
                  <a:moveTo>
                    <a:pt x="1961" y="596"/>
                  </a:moveTo>
                  <a:cubicBezTo>
                    <a:pt x="2710" y="596"/>
                    <a:pt x="3104" y="1475"/>
                    <a:pt x="3191" y="2829"/>
                  </a:cubicBezTo>
                  <a:cubicBezTo>
                    <a:pt x="3285" y="4272"/>
                    <a:pt x="2970" y="5209"/>
                    <a:pt x="2187" y="5260"/>
                  </a:cubicBezTo>
                  <a:cubicBezTo>
                    <a:pt x="2169" y="5261"/>
                    <a:pt x="2150" y="5262"/>
                    <a:pt x="2132" y="5262"/>
                  </a:cubicBezTo>
                  <a:cubicBezTo>
                    <a:pt x="1465" y="5262"/>
                    <a:pt x="983" y="4460"/>
                    <a:pt x="890" y="3029"/>
                  </a:cubicBezTo>
                  <a:cubicBezTo>
                    <a:pt x="791" y="1490"/>
                    <a:pt x="1225" y="641"/>
                    <a:pt x="1896" y="598"/>
                  </a:cubicBezTo>
                  <a:cubicBezTo>
                    <a:pt x="1918" y="597"/>
                    <a:pt x="1939" y="596"/>
                    <a:pt x="1961" y="596"/>
                  </a:cubicBezTo>
                  <a:close/>
                  <a:moveTo>
                    <a:pt x="2024" y="0"/>
                  </a:moveTo>
                  <a:cubicBezTo>
                    <a:pt x="1983" y="0"/>
                    <a:pt x="1942" y="1"/>
                    <a:pt x="1900" y="4"/>
                  </a:cubicBezTo>
                  <a:cubicBezTo>
                    <a:pt x="751" y="78"/>
                    <a:pt x="1" y="1175"/>
                    <a:pt x="123" y="3071"/>
                  </a:cubicBezTo>
                  <a:cubicBezTo>
                    <a:pt x="258" y="4877"/>
                    <a:pt x="1024" y="5859"/>
                    <a:pt x="2073" y="5859"/>
                  </a:cubicBezTo>
                  <a:cubicBezTo>
                    <a:pt x="2109" y="5859"/>
                    <a:pt x="2145" y="5858"/>
                    <a:pt x="2182" y="5855"/>
                  </a:cubicBezTo>
                  <a:cubicBezTo>
                    <a:pt x="3434" y="5775"/>
                    <a:pt x="4080" y="4666"/>
                    <a:pt x="3955" y="2744"/>
                  </a:cubicBezTo>
                  <a:cubicBezTo>
                    <a:pt x="3843" y="1008"/>
                    <a:pt x="3143" y="0"/>
                    <a:pt x="20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39"/>
            <p:cNvSpPr/>
            <p:nvPr/>
          </p:nvSpPr>
          <p:spPr>
            <a:xfrm>
              <a:off x="4108525" y="2896150"/>
              <a:ext cx="105750" cy="150300"/>
            </a:xfrm>
            <a:custGeom>
              <a:avLst/>
              <a:gdLst/>
              <a:ahLst/>
              <a:cxnLst/>
              <a:rect l="l" t="t" r="r" b="b"/>
              <a:pathLst>
                <a:path w="4230" h="6012" extrusionOk="0">
                  <a:moveTo>
                    <a:pt x="2031" y="749"/>
                  </a:moveTo>
                  <a:cubicBezTo>
                    <a:pt x="2915" y="749"/>
                    <a:pt x="3137" y="2096"/>
                    <a:pt x="3190" y="2911"/>
                  </a:cubicBezTo>
                  <a:cubicBezTo>
                    <a:pt x="3245" y="3763"/>
                    <a:pt x="3197" y="5202"/>
                    <a:pt x="2257" y="5263"/>
                  </a:cubicBezTo>
                  <a:cubicBezTo>
                    <a:pt x="2240" y="5264"/>
                    <a:pt x="2224" y="5264"/>
                    <a:pt x="2207" y="5264"/>
                  </a:cubicBezTo>
                  <a:cubicBezTo>
                    <a:pt x="1572" y="5264"/>
                    <a:pt x="1126" y="4444"/>
                    <a:pt x="1039" y="3102"/>
                  </a:cubicBezTo>
                  <a:cubicBezTo>
                    <a:pt x="992" y="2380"/>
                    <a:pt x="1064" y="1777"/>
                    <a:pt x="1247" y="1360"/>
                  </a:cubicBezTo>
                  <a:cubicBezTo>
                    <a:pt x="1413" y="982"/>
                    <a:pt x="1664" y="770"/>
                    <a:pt x="1974" y="751"/>
                  </a:cubicBezTo>
                  <a:cubicBezTo>
                    <a:pt x="1993" y="751"/>
                    <a:pt x="2013" y="749"/>
                    <a:pt x="2031" y="749"/>
                  </a:cubicBezTo>
                  <a:close/>
                  <a:moveTo>
                    <a:pt x="2033" y="597"/>
                  </a:moveTo>
                  <a:cubicBezTo>
                    <a:pt x="2009" y="597"/>
                    <a:pt x="1987" y="598"/>
                    <a:pt x="1964" y="599"/>
                  </a:cubicBezTo>
                  <a:cubicBezTo>
                    <a:pt x="1594" y="623"/>
                    <a:pt x="1298" y="865"/>
                    <a:pt x="1108" y="1299"/>
                  </a:cubicBezTo>
                  <a:cubicBezTo>
                    <a:pt x="915" y="1738"/>
                    <a:pt x="840" y="2364"/>
                    <a:pt x="888" y="3112"/>
                  </a:cubicBezTo>
                  <a:cubicBezTo>
                    <a:pt x="982" y="4561"/>
                    <a:pt x="1471" y="5415"/>
                    <a:pt x="2203" y="5415"/>
                  </a:cubicBezTo>
                  <a:cubicBezTo>
                    <a:pt x="2224" y="5415"/>
                    <a:pt x="2245" y="5414"/>
                    <a:pt x="2266" y="5413"/>
                  </a:cubicBezTo>
                  <a:cubicBezTo>
                    <a:pt x="3060" y="5362"/>
                    <a:pt x="3442" y="4470"/>
                    <a:pt x="3340" y="2901"/>
                  </a:cubicBezTo>
                  <a:cubicBezTo>
                    <a:pt x="3244" y="1411"/>
                    <a:pt x="2780" y="597"/>
                    <a:pt x="2033" y="597"/>
                  </a:cubicBezTo>
                  <a:close/>
                  <a:moveTo>
                    <a:pt x="2096" y="153"/>
                  </a:moveTo>
                  <a:cubicBezTo>
                    <a:pt x="3168" y="153"/>
                    <a:pt x="3841" y="1118"/>
                    <a:pt x="3952" y="2826"/>
                  </a:cubicBezTo>
                  <a:cubicBezTo>
                    <a:pt x="4073" y="4702"/>
                    <a:pt x="3469" y="5777"/>
                    <a:pt x="2250" y="5857"/>
                  </a:cubicBezTo>
                  <a:cubicBezTo>
                    <a:pt x="2212" y="5859"/>
                    <a:pt x="2174" y="5861"/>
                    <a:pt x="2136" y="5861"/>
                  </a:cubicBezTo>
                  <a:cubicBezTo>
                    <a:pt x="1090" y="5861"/>
                    <a:pt x="399" y="4851"/>
                    <a:pt x="272" y="3143"/>
                  </a:cubicBezTo>
                  <a:cubicBezTo>
                    <a:pt x="159" y="1376"/>
                    <a:pt x="811" y="232"/>
                    <a:pt x="1977" y="157"/>
                  </a:cubicBezTo>
                  <a:cubicBezTo>
                    <a:pt x="2017" y="153"/>
                    <a:pt x="2057" y="153"/>
                    <a:pt x="2096" y="153"/>
                  </a:cubicBezTo>
                  <a:close/>
                  <a:moveTo>
                    <a:pt x="2098" y="0"/>
                  </a:moveTo>
                  <a:cubicBezTo>
                    <a:pt x="2055" y="0"/>
                    <a:pt x="2012" y="2"/>
                    <a:pt x="1967" y="4"/>
                  </a:cubicBezTo>
                  <a:cubicBezTo>
                    <a:pt x="708" y="86"/>
                    <a:pt x="1" y="1292"/>
                    <a:pt x="121" y="3153"/>
                  </a:cubicBezTo>
                  <a:cubicBezTo>
                    <a:pt x="254" y="4930"/>
                    <a:pt x="1025" y="6012"/>
                    <a:pt x="2146" y="6012"/>
                  </a:cubicBezTo>
                  <a:cubicBezTo>
                    <a:pt x="2184" y="6012"/>
                    <a:pt x="2221" y="6010"/>
                    <a:pt x="2260" y="6007"/>
                  </a:cubicBezTo>
                  <a:cubicBezTo>
                    <a:pt x="3558" y="5924"/>
                    <a:pt x="4229" y="4760"/>
                    <a:pt x="4104" y="2816"/>
                  </a:cubicBezTo>
                  <a:cubicBezTo>
                    <a:pt x="3988" y="1015"/>
                    <a:pt x="3263" y="0"/>
                    <a:pt x="209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39"/>
            <p:cNvSpPr/>
            <p:nvPr/>
          </p:nvSpPr>
          <p:spPr>
            <a:xfrm>
              <a:off x="4243625" y="2889450"/>
              <a:ext cx="101950" cy="146475"/>
            </a:xfrm>
            <a:custGeom>
              <a:avLst/>
              <a:gdLst/>
              <a:ahLst/>
              <a:cxnLst/>
              <a:rect l="l" t="t" r="r" b="b"/>
              <a:pathLst>
                <a:path w="4078" h="5859" extrusionOk="0">
                  <a:moveTo>
                    <a:pt x="1960" y="597"/>
                  </a:moveTo>
                  <a:cubicBezTo>
                    <a:pt x="2708" y="597"/>
                    <a:pt x="3103" y="1477"/>
                    <a:pt x="3192" y="2829"/>
                  </a:cubicBezTo>
                  <a:cubicBezTo>
                    <a:pt x="3284" y="4273"/>
                    <a:pt x="2969" y="5211"/>
                    <a:pt x="2187" y="5261"/>
                  </a:cubicBezTo>
                  <a:cubicBezTo>
                    <a:pt x="2168" y="5263"/>
                    <a:pt x="2150" y="5263"/>
                    <a:pt x="2132" y="5263"/>
                  </a:cubicBezTo>
                  <a:cubicBezTo>
                    <a:pt x="1464" y="5263"/>
                    <a:pt x="982" y="4461"/>
                    <a:pt x="890" y="3031"/>
                  </a:cubicBezTo>
                  <a:cubicBezTo>
                    <a:pt x="789" y="1491"/>
                    <a:pt x="1224" y="642"/>
                    <a:pt x="1895" y="599"/>
                  </a:cubicBezTo>
                  <a:cubicBezTo>
                    <a:pt x="1917" y="598"/>
                    <a:pt x="1939" y="597"/>
                    <a:pt x="1960" y="597"/>
                  </a:cubicBezTo>
                  <a:close/>
                  <a:moveTo>
                    <a:pt x="2023" y="0"/>
                  </a:moveTo>
                  <a:cubicBezTo>
                    <a:pt x="1982" y="0"/>
                    <a:pt x="1941" y="1"/>
                    <a:pt x="1899" y="4"/>
                  </a:cubicBezTo>
                  <a:cubicBezTo>
                    <a:pt x="750" y="78"/>
                    <a:pt x="0" y="1175"/>
                    <a:pt x="124" y="3072"/>
                  </a:cubicBezTo>
                  <a:cubicBezTo>
                    <a:pt x="257" y="4876"/>
                    <a:pt x="1023" y="5859"/>
                    <a:pt x="2070" y="5859"/>
                  </a:cubicBezTo>
                  <a:cubicBezTo>
                    <a:pt x="2107" y="5859"/>
                    <a:pt x="2144" y="5858"/>
                    <a:pt x="2181" y="5855"/>
                  </a:cubicBezTo>
                  <a:cubicBezTo>
                    <a:pt x="3434" y="5774"/>
                    <a:pt x="4078" y="4668"/>
                    <a:pt x="3954" y="2745"/>
                  </a:cubicBezTo>
                  <a:cubicBezTo>
                    <a:pt x="3842" y="1009"/>
                    <a:pt x="3142" y="0"/>
                    <a:pt x="20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39"/>
            <p:cNvSpPr/>
            <p:nvPr/>
          </p:nvSpPr>
          <p:spPr>
            <a:xfrm>
              <a:off x="4243300" y="2887575"/>
              <a:ext cx="104225" cy="150250"/>
            </a:xfrm>
            <a:custGeom>
              <a:avLst/>
              <a:gdLst/>
              <a:ahLst/>
              <a:cxnLst/>
              <a:rect l="l" t="t" r="r" b="b"/>
              <a:pathLst>
                <a:path w="4169" h="6010" extrusionOk="0">
                  <a:moveTo>
                    <a:pt x="1968" y="747"/>
                  </a:moveTo>
                  <a:cubicBezTo>
                    <a:pt x="2846" y="747"/>
                    <a:pt x="3077" y="2094"/>
                    <a:pt x="3129" y="2909"/>
                  </a:cubicBezTo>
                  <a:cubicBezTo>
                    <a:pt x="3176" y="3636"/>
                    <a:pt x="3119" y="4209"/>
                    <a:pt x="2960" y="4615"/>
                  </a:cubicBezTo>
                  <a:cubicBezTo>
                    <a:pt x="2801" y="5021"/>
                    <a:pt x="2543" y="5237"/>
                    <a:pt x="2196" y="5260"/>
                  </a:cubicBezTo>
                  <a:cubicBezTo>
                    <a:pt x="2179" y="5262"/>
                    <a:pt x="2163" y="5262"/>
                    <a:pt x="2146" y="5262"/>
                  </a:cubicBezTo>
                  <a:cubicBezTo>
                    <a:pt x="1511" y="5262"/>
                    <a:pt x="1065" y="4442"/>
                    <a:pt x="978" y="3100"/>
                  </a:cubicBezTo>
                  <a:cubicBezTo>
                    <a:pt x="887" y="1693"/>
                    <a:pt x="1245" y="791"/>
                    <a:pt x="1912" y="748"/>
                  </a:cubicBezTo>
                  <a:cubicBezTo>
                    <a:pt x="1931" y="747"/>
                    <a:pt x="1950" y="747"/>
                    <a:pt x="1968" y="747"/>
                  </a:cubicBezTo>
                  <a:close/>
                  <a:moveTo>
                    <a:pt x="1970" y="596"/>
                  </a:moveTo>
                  <a:cubicBezTo>
                    <a:pt x="1948" y="596"/>
                    <a:pt x="1926" y="596"/>
                    <a:pt x="1903" y="597"/>
                  </a:cubicBezTo>
                  <a:cubicBezTo>
                    <a:pt x="1142" y="647"/>
                    <a:pt x="731" y="1611"/>
                    <a:pt x="827" y="3111"/>
                  </a:cubicBezTo>
                  <a:cubicBezTo>
                    <a:pt x="921" y="4560"/>
                    <a:pt x="1410" y="5413"/>
                    <a:pt x="2142" y="5413"/>
                  </a:cubicBezTo>
                  <a:cubicBezTo>
                    <a:pt x="2163" y="5413"/>
                    <a:pt x="2184" y="5413"/>
                    <a:pt x="2205" y="5412"/>
                  </a:cubicBezTo>
                  <a:cubicBezTo>
                    <a:pt x="2618" y="5385"/>
                    <a:pt x="2919" y="5136"/>
                    <a:pt x="3101" y="4671"/>
                  </a:cubicBezTo>
                  <a:cubicBezTo>
                    <a:pt x="3268" y="4244"/>
                    <a:pt x="3329" y="3649"/>
                    <a:pt x="3281" y="2900"/>
                  </a:cubicBezTo>
                  <a:cubicBezTo>
                    <a:pt x="3183" y="1410"/>
                    <a:pt x="2719" y="596"/>
                    <a:pt x="1970" y="596"/>
                  </a:cubicBezTo>
                  <a:close/>
                  <a:moveTo>
                    <a:pt x="2039" y="151"/>
                  </a:moveTo>
                  <a:cubicBezTo>
                    <a:pt x="2549" y="151"/>
                    <a:pt x="2965" y="366"/>
                    <a:pt x="3282" y="790"/>
                  </a:cubicBezTo>
                  <a:cubicBezTo>
                    <a:pt x="3624" y="1250"/>
                    <a:pt x="3835" y="1953"/>
                    <a:pt x="3891" y="2824"/>
                  </a:cubicBezTo>
                  <a:cubicBezTo>
                    <a:pt x="4012" y="4700"/>
                    <a:pt x="3408" y="5775"/>
                    <a:pt x="2189" y="5855"/>
                  </a:cubicBezTo>
                  <a:cubicBezTo>
                    <a:pt x="2152" y="5857"/>
                    <a:pt x="2114" y="5858"/>
                    <a:pt x="2078" y="5858"/>
                  </a:cubicBezTo>
                  <a:cubicBezTo>
                    <a:pt x="1039" y="5858"/>
                    <a:pt x="338" y="4851"/>
                    <a:pt x="212" y="3142"/>
                  </a:cubicBezTo>
                  <a:cubicBezTo>
                    <a:pt x="154" y="2247"/>
                    <a:pt x="292" y="1496"/>
                    <a:pt x="612" y="969"/>
                  </a:cubicBezTo>
                  <a:cubicBezTo>
                    <a:pt x="913" y="472"/>
                    <a:pt x="1365" y="191"/>
                    <a:pt x="1917" y="155"/>
                  </a:cubicBezTo>
                  <a:cubicBezTo>
                    <a:pt x="1957" y="152"/>
                    <a:pt x="1999" y="151"/>
                    <a:pt x="2039" y="151"/>
                  </a:cubicBezTo>
                  <a:close/>
                  <a:moveTo>
                    <a:pt x="2015" y="1"/>
                  </a:moveTo>
                  <a:cubicBezTo>
                    <a:pt x="1980" y="1"/>
                    <a:pt x="1944" y="2"/>
                    <a:pt x="1908" y="4"/>
                  </a:cubicBezTo>
                  <a:cubicBezTo>
                    <a:pt x="1304" y="43"/>
                    <a:pt x="811" y="349"/>
                    <a:pt x="483" y="890"/>
                  </a:cubicBezTo>
                  <a:cubicBezTo>
                    <a:pt x="147" y="1444"/>
                    <a:pt x="0" y="2227"/>
                    <a:pt x="60" y="3152"/>
                  </a:cubicBezTo>
                  <a:cubicBezTo>
                    <a:pt x="193" y="4929"/>
                    <a:pt x="962" y="6010"/>
                    <a:pt x="2084" y="6010"/>
                  </a:cubicBezTo>
                  <a:cubicBezTo>
                    <a:pt x="2122" y="6010"/>
                    <a:pt x="2159" y="6008"/>
                    <a:pt x="2198" y="6006"/>
                  </a:cubicBezTo>
                  <a:cubicBezTo>
                    <a:pt x="3497" y="5922"/>
                    <a:pt x="4169" y="4759"/>
                    <a:pt x="4042" y="2815"/>
                  </a:cubicBezTo>
                  <a:cubicBezTo>
                    <a:pt x="3984" y="1901"/>
                    <a:pt x="3768" y="1190"/>
                    <a:pt x="3403" y="700"/>
                  </a:cubicBezTo>
                  <a:cubicBezTo>
                    <a:pt x="3056" y="234"/>
                    <a:pt x="2576" y="1"/>
                    <a:pt x="201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39"/>
            <p:cNvSpPr/>
            <p:nvPr/>
          </p:nvSpPr>
          <p:spPr>
            <a:xfrm>
              <a:off x="4376875" y="2880850"/>
              <a:ext cx="101950" cy="146500"/>
            </a:xfrm>
            <a:custGeom>
              <a:avLst/>
              <a:gdLst/>
              <a:ahLst/>
              <a:cxnLst/>
              <a:rect l="l" t="t" r="r" b="b"/>
              <a:pathLst>
                <a:path w="4078" h="5860" extrusionOk="0">
                  <a:moveTo>
                    <a:pt x="1959" y="597"/>
                  </a:moveTo>
                  <a:cubicBezTo>
                    <a:pt x="2708" y="597"/>
                    <a:pt x="3104" y="1477"/>
                    <a:pt x="3191" y="2829"/>
                  </a:cubicBezTo>
                  <a:cubicBezTo>
                    <a:pt x="3283" y="4273"/>
                    <a:pt x="2968" y="5211"/>
                    <a:pt x="2186" y="5262"/>
                  </a:cubicBezTo>
                  <a:cubicBezTo>
                    <a:pt x="2167" y="5263"/>
                    <a:pt x="2149" y="5263"/>
                    <a:pt x="2131" y="5263"/>
                  </a:cubicBezTo>
                  <a:cubicBezTo>
                    <a:pt x="1464" y="5263"/>
                    <a:pt x="981" y="4461"/>
                    <a:pt x="888" y="3031"/>
                  </a:cubicBezTo>
                  <a:cubicBezTo>
                    <a:pt x="790" y="1490"/>
                    <a:pt x="1223" y="641"/>
                    <a:pt x="1894" y="599"/>
                  </a:cubicBezTo>
                  <a:cubicBezTo>
                    <a:pt x="1916" y="598"/>
                    <a:pt x="1938" y="597"/>
                    <a:pt x="1959" y="597"/>
                  </a:cubicBezTo>
                  <a:close/>
                  <a:moveTo>
                    <a:pt x="2024" y="0"/>
                  </a:moveTo>
                  <a:cubicBezTo>
                    <a:pt x="1983" y="0"/>
                    <a:pt x="1940" y="1"/>
                    <a:pt x="1898" y="4"/>
                  </a:cubicBezTo>
                  <a:cubicBezTo>
                    <a:pt x="750" y="79"/>
                    <a:pt x="0" y="1175"/>
                    <a:pt x="123" y="3071"/>
                  </a:cubicBezTo>
                  <a:cubicBezTo>
                    <a:pt x="257" y="4877"/>
                    <a:pt x="1022" y="5859"/>
                    <a:pt x="2069" y="5859"/>
                  </a:cubicBezTo>
                  <a:cubicBezTo>
                    <a:pt x="2106" y="5859"/>
                    <a:pt x="2143" y="5858"/>
                    <a:pt x="2180" y="5855"/>
                  </a:cubicBezTo>
                  <a:cubicBezTo>
                    <a:pt x="3433" y="5775"/>
                    <a:pt x="4078" y="4668"/>
                    <a:pt x="3954" y="2744"/>
                  </a:cubicBezTo>
                  <a:cubicBezTo>
                    <a:pt x="3841" y="1009"/>
                    <a:pt x="3143" y="0"/>
                    <a:pt x="20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39"/>
            <p:cNvSpPr/>
            <p:nvPr/>
          </p:nvSpPr>
          <p:spPr>
            <a:xfrm>
              <a:off x="4375025" y="2878925"/>
              <a:ext cx="105700" cy="150300"/>
            </a:xfrm>
            <a:custGeom>
              <a:avLst/>
              <a:gdLst/>
              <a:ahLst/>
              <a:cxnLst/>
              <a:rect l="l" t="t" r="r" b="b"/>
              <a:pathLst>
                <a:path w="4228" h="6012" extrusionOk="0">
                  <a:moveTo>
                    <a:pt x="2037" y="748"/>
                  </a:moveTo>
                  <a:cubicBezTo>
                    <a:pt x="2912" y="748"/>
                    <a:pt x="3137" y="2097"/>
                    <a:pt x="3189" y="2910"/>
                  </a:cubicBezTo>
                  <a:cubicBezTo>
                    <a:pt x="3236" y="3636"/>
                    <a:pt x="3180" y="4211"/>
                    <a:pt x="3020" y="4616"/>
                  </a:cubicBezTo>
                  <a:cubicBezTo>
                    <a:pt x="2861" y="5022"/>
                    <a:pt x="2603" y="5240"/>
                    <a:pt x="2256" y="5262"/>
                  </a:cubicBezTo>
                  <a:cubicBezTo>
                    <a:pt x="2239" y="5263"/>
                    <a:pt x="2223" y="5263"/>
                    <a:pt x="2206" y="5263"/>
                  </a:cubicBezTo>
                  <a:cubicBezTo>
                    <a:pt x="1571" y="5263"/>
                    <a:pt x="1125" y="4443"/>
                    <a:pt x="1038" y="3103"/>
                  </a:cubicBezTo>
                  <a:cubicBezTo>
                    <a:pt x="992" y="2379"/>
                    <a:pt x="1064" y="1777"/>
                    <a:pt x="1246" y="1360"/>
                  </a:cubicBezTo>
                  <a:cubicBezTo>
                    <a:pt x="1413" y="981"/>
                    <a:pt x="1663" y="770"/>
                    <a:pt x="1973" y="751"/>
                  </a:cubicBezTo>
                  <a:cubicBezTo>
                    <a:pt x="1995" y="749"/>
                    <a:pt x="2016" y="748"/>
                    <a:pt x="2037" y="748"/>
                  </a:cubicBezTo>
                  <a:close/>
                  <a:moveTo>
                    <a:pt x="2032" y="598"/>
                  </a:moveTo>
                  <a:cubicBezTo>
                    <a:pt x="2008" y="598"/>
                    <a:pt x="1986" y="598"/>
                    <a:pt x="1963" y="600"/>
                  </a:cubicBezTo>
                  <a:cubicBezTo>
                    <a:pt x="1593" y="623"/>
                    <a:pt x="1297" y="865"/>
                    <a:pt x="1107" y="1299"/>
                  </a:cubicBezTo>
                  <a:cubicBezTo>
                    <a:pt x="914" y="1738"/>
                    <a:pt x="839" y="2365"/>
                    <a:pt x="887" y="3112"/>
                  </a:cubicBezTo>
                  <a:cubicBezTo>
                    <a:pt x="982" y="4562"/>
                    <a:pt x="1470" y="5415"/>
                    <a:pt x="2202" y="5415"/>
                  </a:cubicBezTo>
                  <a:cubicBezTo>
                    <a:pt x="2223" y="5415"/>
                    <a:pt x="2244" y="5414"/>
                    <a:pt x="2265" y="5414"/>
                  </a:cubicBezTo>
                  <a:cubicBezTo>
                    <a:pt x="2678" y="5387"/>
                    <a:pt x="2978" y="5138"/>
                    <a:pt x="3162" y="4672"/>
                  </a:cubicBezTo>
                  <a:cubicBezTo>
                    <a:pt x="3329" y="4246"/>
                    <a:pt x="3389" y="3650"/>
                    <a:pt x="3340" y="2901"/>
                  </a:cubicBezTo>
                  <a:cubicBezTo>
                    <a:pt x="3244" y="1412"/>
                    <a:pt x="2780" y="598"/>
                    <a:pt x="2032" y="598"/>
                  </a:cubicBezTo>
                  <a:close/>
                  <a:moveTo>
                    <a:pt x="2097" y="152"/>
                  </a:moveTo>
                  <a:cubicBezTo>
                    <a:pt x="3167" y="152"/>
                    <a:pt x="3841" y="1119"/>
                    <a:pt x="3951" y="2826"/>
                  </a:cubicBezTo>
                  <a:cubicBezTo>
                    <a:pt x="4074" y="4702"/>
                    <a:pt x="3468" y="5777"/>
                    <a:pt x="2250" y="5857"/>
                  </a:cubicBezTo>
                  <a:cubicBezTo>
                    <a:pt x="2213" y="5858"/>
                    <a:pt x="2176" y="5859"/>
                    <a:pt x="2141" y="5859"/>
                  </a:cubicBezTo>
                  <a:cubicBezTo>
                    <a:pt x="1094" y="5859"/>
                    <a:pt x="400" y="4855"/>
                    <a:pt x="272" y="3143"/>
                  </a:cubicBezTo>
                  <a:cubicBezTo>
                    <a:pt x="158" y="1377"/>
                    <a:pt x="811" y="232"/>
                    <a:pt x="1977" y="157"/>
                  </a:cubicBezTo>
                  <a:cubicBezTo>
                    <a:pt x="2017" y="153"/>
                    <a:pt x="2056" y="152"/>
                    <a:pt x="2097" y="152"/>
                  </a:cubicBezTo>
                  <a:close/>
                  <a:moveTo>
                    <a:pt x="2101" y="1"/>
                  </a:moveTo>
                  <a:cubicBezTo>
                    <a:pt x="2056" y="1"/>
                    <a:pt x="2012" y="2"/>
                    <a:pt x="1968" y="4"/>
                  </a:cubicBezTo>
                  <a:cubicBezTo>
                    <a:pt x="709" y="87"/>
                    <a:pt x="0" y="1294"/>
                    <a:pt x="121" y="3155"/>
                  </a:cubicBezTo>
                  <a:cubicBezTo>
                    <a:pt x="253" y="4931"/>
                    <a:pt x="1024" y="6012"/>
                    <a:pt x="2144" y="6012"/>
                  </a:cubicBezTo>
                  <a:cubicBezTo>
                    <a:pt x="2181" y="6012"/>
                    <a:pt x="2220" y="6011"/>
                    <a:pt x="2258" y="6008"/>
                  </a:cubicBezTo>
                  <a:cubicBezTo>
                    <a:pt x="3555" y="5923"/>
                    <a:pt x="4227" y="4760"/>
                    <a:pt x="4102" y="2817"/>
                  </a:cubicBezTo>
                  <a:cubicBezTo>
                    <a:pt x="3986" y="1018"/>
                    <a:pt x="3260" y="1"/>
                    <a:pt x="21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39"/>
            <p:cNvSpPr/>
            <p:nvPr/>
          </p:nvSpPr>
          <p:spPr>
            <a:xfrm>
              <a:off x="4645725" y="2863450"/>
              <a:ext cx="101950" cy="146500"/>
            </a:xfrm>
            <a:custGeom>
              <a:avLst/>
              <a:gdLst/>
              <a:ahLst/>
              <a:cxnLst/>
              <a:rect l="l" t="t" r="r" b="b"/>
              <a:pathLst>
                <a:path w="4078" h="5860" extrusionOk="0">
                  <a:moveTo>
                    <a:pt x="1960" y="597"/>
                  </a:moveTo>
                  <a:cubicBezTo>
                    <a:pt x="2710" y="597"/>
                    <a:pt x="3105" y="1476"/>
                    <a:pt x="3192" y="2830"/>
                  </a:cubicBezTo>
                  <a:cubicBezTo>
                    <a:pt x="3285" y="4272"/>
                    <a:pt x="2970" y="5210"/>
                    <a:pt x="2187" y="5261"/>
                  </a:cubicBezTo>
                  <a:cubicBezTo>
                    <a:pt x="2168" y="5262"/>
                    <a:pt x="2150" y="5263"/>
                    <a:pt x="2132" y="5263"/>
                  </a:cubicBezTo>
                  <a:cubicBezTo>
                    <a:pt x="1466" y="5263"/>
                    <a:pt x="982" y="4461"/>
                    <a:pt x="890" y="3031"/>
                  </a:cubicBezTo>
                  <a:cubicBezTo>
                    <a:pt x="790" y="1491"/>
                    <a:pt x="1225" y="642"/>
                    <a:pt x="1895" y="599"/>
                  </a:cubicBezTo>
                  <a:cubicBezTo>
                    <a:pt x="1917" y="597"/>
                    <a:pt x="1939" y="597"/>
                    <a:pt x="1960" y="597"/>
                  </a:cubicBezTo>
                  <a:close/>
                  <a:moveTo>
                    <a:pt x="2024" y="1"/>
                  </a:moveTo>
                  <a:cubicBezTo>
                    <a:pt x="1983" y="1"/>
                    <a:pt x="1941" y="2"/>
                    <a:pt x="1899" y="5"/>
                  </a:cubicBezTo>
                  <a:cubicBezTo>
                    <a:pt x="751" y="79"/>
                    <a:pt x="1" y="1176"/>
                    <a:pt x="123" y="3072"/>
                  </a:cubicBezTo>
                  <a:cubicBezTo>
                    <a:pt x="258" y="4878"/>
                    <a:pt x="1024" y="5860"/>
                    <a:pt x="2072" y="5860"/>
                  </a:cubicBezTo>
                  <a:cubicBezTo>
                    <a:pt x="2108" y="5860"/>
                    <a:pt x="2145" y="5858"/>
                    <a:pt x="2182" y="5856"/>
                  </a:cubicBezTo>
                  <a:cubicBezTo>
                    <a:pt x="3435" y="5775"/>
                    <a:pt x="4078" y="4667"/>
                    <a:pt x="3954" y="2745"/>
                  </a:cubicBezTo>
                  <a:cubicBezTo>
                    <a:pt x="3842" y="1009"/>
                    <a:pt x="3143" y="1"/>
                    <a:pt x="20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39"/>
            <p:cNvSpPr/>
            <p:nvPr/>
          </p:nvSpPr>
          <p:spPr>
            <a:xfrm>
              <a:off x="4643900" y="2861550"/>
              <a:ext cx="105700" cy="150300"/>
            </a:xfrm>
            <a:custGeom>
              <a:avLst/>
              <a:gdLst/>
              <a:ahLst/>
              <a:cxnLst/>
              <a:rect l="l" t="t" r="r" b="b"/>
              <a:pathLst>
                <a:path w="4228" h="6012" extrusionOk="0">
                  <a:moveTo>
                    <a:pt x="2031" y="749"/>
                  </a:moveTo>
                  <a:cubicBezTo>
                    <a:pt x="2915" y="749"/>
                    <a:pt x="3136" y="2097"/>
                    <a:pt x="3190" y="2911"/>
                  </a:cubicBezTo>
                  <a:cubicBezTo>
                    <a:pt x="3245" y="3762"/>
                    <a:pt x="3196" y="5201"/>
                    <a:pt x="2256" y="5263"/>
                  </a:cubicBezTo>
                  <a:cubicBezTo>
                    <a:pt x="2239" y="5264"/>
                    <a:pt x="2224" y="5264"/>
                    <a:pt x="2207" y="5264"/>
                  </a:cubicBezTo>
                  <a:cubicBezTo>
                    <a:pt x="1571" y="5264"/>
                    <a:pt x="1126" y="4443"/>
                    <a:pt x="1038" y="3103"/>
                  </a:cubicBezTo>
                  <a:lnTo>
                    <a:pt x="1038" y="3102"/>
                  </a:lnTo>
                  <a:cubicBezTo>
                    <a:pt x="992" y="2379"/>
                    <a:pt x="1063" y="1778"/>
                    <a:pt x="1247" y="1361"/>
                  </a:cubicBezTo>
                  <a:cubicBezTo>
                    <a:pt x="1412" y="982"/>
                    <a:pt x="1664" y="771"/>
                    <a:pt x="1972" y="752"/>
                  </a:cubicBezTo>
                  <a:cubicBezTo>
                    <a:pt x="1993" y="750"/>
                    <a:pt x="2013" y="749"/>
                    <a:pt x="2031" y="749"/>
                  </a:cubicBezTo>
                  <a:close/>
                  <a:moveTo>
                    <a:pt x="2032" y="597"/>
                  </a:moveTo>
                  <a:cubicBezTo>
                    <a:pt x="2009" y="597"/>
                    <a:pt x="1987" y="598"/>
                    <a:pt x="1963" y="599"/>
                  </a:cubicBezTo>
                  <a:cubicBezTo>
                    <a:pt x="1593" y="623"/>
                    <a:pt x="1298" y="865"/>
                    <a:pt x="1108" y="1299"/>
                  </a:cubicBezTo>
                  <a:cubicBezTo>
                    <a:pt x="915" y="1737"/>
                    <a:pt x="839" y="2364"/>
                    <a:pt x="887" y="3111"/>
                  </a:cubicBezTo>
                  <a:cubicBezTo>
                    <a:pt x="981" y="4562"/>
                    <a:pt x="1471" y="5415"/>
                    <a:pt x="2203" y="5415"/>
                  </a:cubicBezTo>
                  <a:cubicBezTo>
                    <a:pt x="2224" y="5415"/>
                    <a:pt x="2244" y="5415"/>
                    <a:pt x="2264" y="5414"/>
                  </a:cubicBezTo>
                  <a:cubicBezTo>
                    <a:pt x="3060" y="5362"/>
                    <a:pt x="3441" y="4470"/>
                    <a:pt x="3341" y="2900"/>
                  </a:cubicBezTo>
                  <a:cubicBezTo>
                    <a:pt x="3243" y="1410"/>
                    <a:pt x="2780" y="597"/>
                    <a:pt x="2032" y="597"/>
                  </a:cubicBezTo>
                  <a:close/>
                  <a:moveTo>
                    <a:pt x="2097" y="153"/>
                  </a:moveTo>
                  <a:cubicBezTo>
                    <a:pt x="3168" y="153"/>
                    <a:pt x="3841" y="1117"/>
                    <a:pt x="3952" y="2826"/>
                  </a:cubicBezTo>
                  <a:cubicBezTo>
                    <a:pt x="4073" y="4701"/>
                    <a:pt x="3469" y="5777"/>
                    <a:pt x="2250" y="5856"/>
                  </a:cubicBezTo>
                  <a:cubicBezTo>
                    <a:pt x="2213" y="5859"/>
                    <a:pt x="2177" y="5860"/>
                    <a:pt x="2142" y="5860"/>
                  </a:cubicBezTo>
                  <a:cubicBezTo>
                    <a:pt x="1094" y="5860"/>
                    <a:pt x="399" y="4855"/>
                    <a:pt x="273" y="3144"/>
                  </a:cubicBezTo>
                  <a:cubicBezTo>
                    <a:pt x="158" y="1377"/>
                    <a:pt x="811" y="232"/>
                    <a:pt x="1977" y="156"/>
                  </a:cubicBezTo>
                  <a:cubicBezTo>
                    <a:pt x="2018" y="153"/>
                    <a:pt x="2057" y="153"/>
                    <a:pt x="2097" y="153"/>
                  </a:cubicBezTo>
                  <a:close/>
                  <a:moveTo>
                    <a:pt x="2100" y="0"/>
                  </a:moveTo>
                  <a:cubicBezTo>
                    <a:pt x="2057" y="0"/>
                    <a:pt x="2011" y="1"/>
                    <a:pt x="1967" y="4"/>
                  </a:cubicBezTo>
                  <a:cubicBezTo>
                    <a:pt x="708" y="86"/>
                    <a:pt x="1" y="1293"/>
                    <a:pt x="120" y="3153"/>
                  </a:cubicBezTo>
                  <a:cubicBezTo>
                    <a:pt x="253" y="4931"/>
                    <a:pt x="1024" y="6011"/>
                    <a:pt x="2144" y="6011"/>
                  </a:cubicBezTo>
                  <a:cubicBezTo>
                    <a:pt x="2182" y="6011"/>
                    <a:pt x="2221" y="6010"/>
                    <a:pt x="2259" y="6008"/>
                  </a:cubicBezTo>
                  <a:cubicBezTo>
                    <a:pt x="3556" y="5924"/>
                    <a:pt x="4228" y="4760"/>
                    <a:pt x="4103" y="2817"/>
                  </a:cubicBezTo>
                  <a:cubicBezTo>
                    <a:pt x="3987" y="1017"/>
                    <a:pt x="3259" y="0"/>
                    <a:pt x="210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39"/>
            <p:cNvSpPr/>
            <p:nvPr/>
          </p:nvSpPr>
          <p:spPr>
            <a:xfrm>
              <a:off x="4778975" y="2854825"/>
              <a:ext cx="102000" cy="146500"/>
            </a:xfrm>
            <a:custGeom>
              <a:avLst/>
              <a:gdLst/>
              <a:ahLst/>
              <a:cxnLst/>
              <a:rect l="l" t="t" r="r" b="b"/>
              <a:pathLst>
                <a:path w="4080" h="5860" extrusionOk="0">
                  <a:moveTo>
                    <a:pt x="1959" y="598"/>
                  </a:moveTo>
                  <a:cubicBezTo>
                    <a:pt x="2709" y="598"/>
                    <a:pt x="3104" y="1476"/>
                    <a:pt x="3191" y="2829"/>
                  </a:cubicBezTo>
                  <a:cubicBezTo>
                    <a:pt x="3285" y="4274"/>
                    <a:pt x="2970" y="5211"/>
                    <a:pt x="2187" y="5262"/>
                  </a:cubicBezTo>
                  <a:cubicBezTo>
                    <a:pt x="2169" y="5263"/>
                    <a:pt x="2150" y="5264"/>
                    <a:pt x="2132" y="5264"/>
                  </a:cubicBezTo>
                  <a:cubicBezTo>
                    <a:pt x="1465" y="5264"/>
                    <a:pt x="983" y="4462"/>
                    <a:pt x="890" y="3031"/>
                  </a:cubicBezTo>
                  <a:cubicBezTo>
                    <a:pt x="790" y="1492"/>
                    <a:pt x="1225" y="643"/>
                    <a:pt x="1894" y="600"/>
                  </a:cubicBezTo>
                  <a:cubicBezTo>
                    <a:pt x="1916" y="598"/>
                    <a:pt x="1938" y="598"/>
                    <a:pt x="1959" y="598"/>
                  </a:cubicBezTo>
                  <a:close/>
                  <a:moveTo>
                    <a:pt x="2024" y="1"/>
                  </a:moveTo>
                  <a:cubicBezTo>
                    <a:pt x="1983" y="1"/>
                    <a:pt x="1941" y="2"/>
                    <a:pt x="1899" y="5"/>
                  </a:cubicBezTo>
                  <a:cubicBezTo>
                    <a:pt x="751" y="79"/>
                    <a:pt x="1" y="1176"/>
                    <a:pt x="123" y="3073"/>
                  </a:cubicBezTo>
                  <a:cubicBezTo>
                    <a:pt x="258" y="4877"/>
                    <a:pt x="1022" y="5860"/>
                    <a:pt x="2069" y="5860"/>
                  </a:cubicBezTo>
                  <a:cubicBezTo>
                    <a:pt x="2106" y="5860"/>
                    <a:pt x="2143" y="5858"/>
                    <a:pt x="2181" y="5856"/>
                  </a:cubicBezTo>
                  <a:cubicBezTo>
                    <a:pt x="3433" y="5775"/>
                    <a:pt x="4079" y="4668"/>
                    <a:pt x="3954" y="2746"/>
                  </a:cubicBezTo>
                  <a:cubicBezTo>
                    <a:pt x="3843" y="1010"/>
                    <a:pt x="3143" y="1"/>
                    <a:pt x="20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39"/>
            <p:cNvSpPr/>
            <p:nvPr/>
          </p:nvSpPr>
          <p:spPr>
            <a:xfrm>
              <a:off x="4778650" y="2852950"/>
              <a:ext cx="104250" cy="150275"/>
            </a:xfrm>
            <a:custGeom>
              <a:avLst/>
              <a:gdLst/>
              <a:ahLst/>
              <a:cxnLst/>
              <a:rect l="l" t="t" r="r" b="b"/>
              <a:pathLst>
                <a:path w="4170" h="6011" extrusionOk="0">
                  <a:moveTo>
                    <a:pt x="1972" y="748"/>
                  </a:moveTo>
                  <a:cubicBezTo>
                    <a:pt x="2855" y="748"/>
                    <a:pt x="3078" y="2096"/>
                    <a:pt x="3130" y="2910"/>
                  </a:cubicBezTo>
                  <a:cubicBezTo>
                    <a:pt x="3185" y="3761"/>
                    <a:pt x="3137" y="5200"/>
                    <a:pt x="2196" y="5262"/>
                  </a:cubicBezTo>
                  <a:cubicBezTo>
                    <a:pt x="2179" y="5263"/>
                    <a:pt x="2164" y="5263"/>
                    <a:pt x="2147" y="5263"/>
                  </a:cubicBezTo>
                  <a:cubicBezTo>
                    <a:pt x="1511" y="5263"/>
                    <a:pt x="1066" y="4442"/>
                    <a:pt x="979" y="3101"/>
                  </a:cubicBezTo>
                  <a:cubicBezTo>
                    <a:pt x="932" y="2378"/>
                    <a:pt x="1003" y="1775"/>
                    <a:pt x="1187" y="1360"/>
                  </a:cubicBezTo>
                  <a:cubicBezTo>
                    <a:pt x="1352" y="981"/>
                    <a:pt x="1604" y="770"/>
                    <a:pt x="1914" y="750"/>
                  </a:cubicBezTo>
                  <a:cubicBezTo>
                    <a:pt x="1933" y="749"/>
                    <a:pt x="1953" y="748"/>
                    <a:pt x="1972" y="748"/>
                  </a:cubicBezTo>
                  <a:close/>
                  <a:moveTo>
                    <a:pt x="1972" y="597"/>
                  </a:moveTo>
                  <a:cubicBezTo>
                    <a:pt x="1949" y="597"/>
                    <a:pt x="1927" y="597"/>
                    <a:pt x="1903" y="598"/>
                  </a:cubicBezTo>
                  <a:cubicBezTo>
                    <a:pt x="1535" y="623"/>
                    <a:pt x="1238" y="865"/>
                    <a:pt x="1048" y="1299"/>
                  </a:cubicBezTo>
                  <a:cubicBezTo>
                    <a:pt x="856" y="1736"/>
                    <a:pt x="779" y="2364"/>
                    <a:pt x="828" y="3111"/>
                  </a:cubicBezTo>
                  <a:cubicBezTo>
                    <a:pt x="921" y="4561"/>
                    <a:pt x="1411" y="5415"/>
                    <a:pt x="2143" y="5415"/>
                  </a:cubicBezTo>
                  <a:cubicBezTo>
                    <a:pt x="2164" y="5415"/>
                    <a:pt x="2183" y="5414"/>
                    <a:pt x="2205" y="5413"/>
                  </a:cubicBezTo>
                  <a:cubicBezTo>
                    <a:pt x="3000" y="5360"/>
                    <a:pt x="3381" y="4468"/>
                    <a:pt x="3281" y="2900"/>
                  </a:cubicBezTo>
                  <a:cubicBezTo>
                    <a:pt x="3183" y="1411"/>
                    <a:pt x="2720" y="597"/>
                    <a:pt x="1972" y="597"/>
                  </a:cubicBezTo>
                  <a:close/>
                  <a:moveTo>
                    <a:pt x="2037" y="151"/>
                  </a:moveTo>
                  <a:cubicBezTo>
                    <a:pt x="3108" y="152"/>
                    <a:pt x="3781" y="1118"/>
                    <a:pt x="3893" y="2825"/>
                  </a:cubicBezTo>
                  <a:cubicBezTo>
                    <a:pt x="4013" y="4700"/>
                    <a:pt x="3410" y="5777"/>
                    <a:pt x="2190" y="5855"/>
                  </a:cubicBezTo>
                  <a:cubicBezTo>
                    <a:pt x="2153" y="5858"/>
                    <a:pt x="2117" y="5859"/>
                    <a:pt x="2082" y="5859"/>
                  </a:cubicBezTo>
                  <a:cubicBezTo>
                    <a:pt x="1035" y="5859"/>
                    <a:pt x="339" y="4854"/>
                    <a:pt x="213" y="3143"/>
                  </a:cubicBezTo>
                  <a:cubicBezTo>
                    <a:pt x="154" y="2248"/>
                    <a:pt x="294" y="1497"/>
                    <a:pt x="613" y="969"/>
                  </a:cubicBezTo>
                  <a:cubicBezTo>
                    <a:pt x="915" y="473"/>
                    <a:pt x="1365" y="192"/>
                    <a:pt x="1918" y="155"/>
                  </a:cubicBezTo>
                  <a:cubicBezTo>
                    <a:pt x="1958" y="153"/>
                    <a:pt x="1997" y="151"/>
                    <a:pt x="2037" y="151"/>
                  </a:cubicBezTo>
                  <a:close/>
                  <a:moveTo>
                    <a:pt x="2033" y="0"/>
                  </a:moveTo>
                  <a:cubicBezTo>
                    <a:pt x="1991" y="0"/>
                    <a:pt x="1950" y="2"/>
                    <a:pt x="1907" y="4"/>
                  </a:cubicBezTo>
                  <a:cubicBezTo>
                    <a:pt x="1303" y="43"/>
                    <a:pt x="811" y="349"/>
                    <a:pt x="483" y="891"/>
                  </a:cubicBezTo>
                  <a:cubicBezTo>
                    <a:pt x="148" y="1445"/>
                    <a:pt x="1" y="2227"/>
                    <a:pt x="61" y="3152"/>
                  </a:cubicBezTo>
                  <a:cubicBezTo>
                    <a:pt x="193" y="4929"/>
                    <a:pt x="964" y="6010"/>
                    <a:pt x="2084" y="6010"/>
                  </a:cubicBezTo>
                  <a:cubicBezTo>
                    <a:pt x="2122" y="6010"/>
                    <a:pt x="2161" y="6009"/>
                    <a:pt x="2199" y="6006"/>
                  </a:cubicBezTo>
                  <a:cubicBezTo>
                    <a:pt x="3497" y="5923"/>
                    <a:pt x="4169" y="4760"/>
                    <a:pt x="4043" y="2816"/>
                  </a:cubicBezTo>
                  <a:cubicBezTo>
                    <a:pt x="3927" y="1012"/>
                    <a:pt x="3203" y="0"/>
                    <a:pt x="203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39"/>
            <p:cNvSpPr/>
            <p:nvPr/>
          </p:nvSpPr>
          <p:spPr>
            <a:xfrm>
              <a:off x="4912225" y="2846225"/>
              <a:ext cx="101975" cy="146500"/>
            </a:xfrm>
            <a:custGeom>
              <a:avLst/>
              <a:gdLst/>
              <a:ahLst/>
              <a:cxnLst/>
              <a:rect l="l" t="t" r="r" b="b"/>
              <a:pathLst>
                <a:path w="4079" h="5860" extrusionOk="0">
                  <a:moveTo>
                    <a:pt x="1958" y="597"/>
                  </a:moveTo>
                  <a:cubicBezTo>
                    <a:pt x="2708" y="597"/>
                    <a:pt x="3103" y="1477"/>
                    <a:pt x="3191" y="2830"/>
                  </a:cubicBezTo>
                  <a:cubicBezTo>
                    <a:pt x="3284" y="4274"/>
                    <a:pt x="2969" y="5211"/>
                    <a:pt x="2186" y="5261"/>
                  </a:cubicBezTo>
                  <a:cubicBezTo>
                    <a:pt x="2167" y="5262"/>
                    <a:pt x="2149" y="5263"/>
                    <a:pt x="2131" y="5263"/>
                  </a:cubicBezTo>
                  <a:cubicBezTo>
                    <a:pt x="1464" y="5263"/>
                    <a:pt x="982" y="4461"/>
                    <a:pt x="889" y="3031"/>
                  </a:cubicBezTo>
                  <a:cubicBezTo>
                    <a:pt x="790" y="1491"/>
                    <a:pt x="1224" y="643"/>
                    <a:pt x="1894" y="599"/>
                  </a:cubicBezTo>
                  <a:cubicBezTo>
                    <a:pt x="1916" y="597"/>
                    <a:pt x="1937" y="597"/>
                    <a:pt x="1958" y="597"/>
                  </a:cubicBezTo>
                  <a:close/>
                  <a:moveTo>
                    <a:pt x="2025" y="1"/>
                  </a:moveTo>
                  <a:cubicBezTo>
                    <a:pt x="1983" y="1"/>
                    <a:pt x="1941" y="2"/>
                    <a:pt x="1898" y="5"/>
                  </a:cubicBezTo>
                  <a:cubicBezTo>
                    <a:pt x="751" y="79"/>
                    <a:pt x="1" y="1176"/>
                    <a:pt x="123" y="3072"/>
                  </a:cubicBezTo>
                  <a:cubicBezTo>
                    <a:pt x="257" y="4877"/>
                    <a:pt x="1022" y="5860"/>
                    <a:pt x="2070" y="5860"/>
                  </a:cubicBezTo>
                  <a:cubicBezTo>
                    <a:pt x="2106" y="5860"/>
                    <a:pt x="2143" y="5859"/>
                    <a:pt x="2181" y="5856"/>
                  </a:cubicBezTo>
                  <a:cubicBezTo>
                    <a:pt x="3434" y="5775"/>
                    <a:pt x="4078" y="4668"/>
                    <a:pt x="3955" y="2745"/>
                  </a:cubicBezTo>
                  <a:cubicBezTo>
                    <a:pt x="3842" y="1010"/>
                    <a:pt x="3143" y="1"/>
                    <a:pt x="20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39"/>
            <p:cNvSpPr/>
            <p:nvPr/>
          </p:nvSpPr>
          <p:spPr>
            <a:xfrm>
              <a:off x="4911900" y="2844325"/>
              <a:ext cx="104250" cy="150300"/>
            </a:xfrm>
            <a:custGeom>
              <a:avLst/>
              <a:gdLst/>
              <a:ahLst/>
              <a:cxnLst/>
              <a:rect l="l" t="t" r="r" b="b"/>
              <a:pathLst>
                <a:path w="4170" h="6012" extrusionOk="0">
                  <a:moveTo>
                    <a:pt x="1968" y="749"/>
                  </a:moveTo>
                  <a:cubicBezTo>
                    <a:pt x="2853" y="749"/>
                    <a:pt x="3077" y="2095"/>
                    <a:pt x="3129" y="2911"/>
                  </a:cubicBezTo>
                  <a:cubicBezTo>
                    <a:pt x="3176" y="3636"/>
                    <a:pt x="3120" y="4210"/>
                    <a:pt x="2961" y="4617"/>
                  </a:cubicBezTo>
                  <a:cubicBezTo>
                    <a:pt x="2801" y="5022"/>
                    <a:pt x="2544" y="5239"/>
                    <a:pt x="2195" y="5261"/>
                  </a:cubicBezTo>
                  <a:cubicBezTo>
                    <a:pt x="2180" y="5264"/>
                    <a:pt x="2163" y="5264"/>
                    <a:pt x="2147" y="5264"/>
                  </a:cubicBezTo>
                  <a:cubicBezTo>
                    <a:pt x="1510" y="5264"/>
                    <a:pt x="1065" y="4444"/>
                    <a:pt x="978" y="3102"/>
                  </a:cubicBezTo>
                  <a:lnTo>
                    <a:pt x="979" y="3102"/>
                  </a:lnTo>
                  <a:cubicBezTo>
                    <a:pt x="888" y="1694"/>
                    <a:pt x="1246" y="793"/>
                    <a:pt x="1913" y="750"/>
                  </a:cubicBezTo>
                  <a:cubicBezTo>
                    <a:pt x="1931" y="749"/>
                    <a:pt x="1950" y="749"/>
                    <a:pt x="1968" y="749"/>
                  </a:cubicBezTo>
                  <a:close/>
                  <a:moveTo>
                    <a:pt x="1962" y="598"/>
                  </a:moveTo>
                  <a:cubicBezTo>
                    <a:pt x="1942" y="598"/>
                    <a:pt x="1922" y="598"/>
                    <a:pt x="1902" y="599"/>
                  </a:cubicBezTo>
                  <a:cubicBezTo>
                    <a:pt x="1142" y="649"/>
                    <a:pt x="730" y="1611"/>
                    <a:pt x="827" y="3111"/>
                  </a:cubicBezTo>
                  <a:cubicBezTo>
                    <a:pt x="922" y="4562"/>
                    <a:pt x="1410" y="5415"/>
                    <a:pt x="2142" y="5415"/>
                  </a:cubicBezTo>
                  <a:lnTo>
                    <a:pt x="2143" y="5415"/>
                  </a:lnTo>
                  <a:cubicBezTo>
                    <a:pt x="2163" y="5415"/>
                    <a:pt x="2183" y="5414"/>
                    <a:pt x="2204" y="5412"/>
                  </a:cubicBezTo>
                  <a:cubicBezTo>
                    <a:pt x="2617" y="5386"/>
                    <a:pt x="2918" y="5136"/>
                    <a:pt x="3100" y="4671"/>
                  </a:cubicBezTo>
                  <a:cubicBezTo>
                    <a:pt x="3267" y="4246"/>
                    <a:pt x="3328" y="3649"/>
                    <a:pt x="3280" y="2900"/>
                  </a:cubicBezTo>
                  <a:cubicBezTo>
                    <a:pt x="3182" y="1405"/>
                    <a:pt x="2719" y="598"/>
                    <a:pt x="1962" y="598"/>
                  </a:cubicBezTo>
                  <a:close/>
                  <a:moveTo>
                    <a:pt x="2039" y="153"/>
                  </a:moveTo>
                  <a:cubicBezTo>
                    <a:pt x="2547" y="153"/>
                    <a:pt x="2965" y="367"/>
                    <a:pt x="3283" y="791"/>
                  </a:cubicBezTo>
                  <a:cubicBezTo>
                    <a:pt x="3625" y="1252"/>
                    <a:pt x="3835" y="1955"/>
                    <a:pt x="3891" y="2826"/>
                  </a:cubicBezTo>
                  <a:cubicBezTo>
                    <a:pt x="4013" y="4701"/>
                    <a:pt x="3408" y="5777"/>
                    <a:pt x="2190" y="5857"/>
                  </a:cubicBezTo>
                  <a:cubicBezTo>
                    <a:pt x="2154" y="5859"/>
                    <a:pt x="2116" y="5859"/>
                    <a:pt x="2081" y="5859"/>
                  </a:cubicBezTo>
                  <a:cubicBezTo>
                    <a:pt x="1034" y="5859"/>
                    <a:pt x="338" y="4855"/>
                    <a:pt x="212" y="3144"/>
                  </a:cubicBezTo>
                  <a:cubicBezTo>
                    <a:pt x="153" y="2249"/>
                    <a:pt x="293" y="1498"/>
                    <a:pt x="612" y="970"/>
                  </a:cubicBezTo>
                  <a:cubicBezTo>
                    <a:pt x="912" y="474"/>
                    <a:pt x="1364" y="192"/>
                    <a:pt x="1917" y="157"/>
                  </a:cubicBezTo>
                  <a:cubicBezTo>
                    <a:pt x="1957" y="154"/>
                    <a:pt x="1999" y="153"/>
                    <a:pt x="2039" y="153"/>
                  </a:cubicBezTo>
                  <a:close/>
                  <a:moveTo>
                    <a:pt x="2021" y="1"/>
                  </a:moveTo>
                  <a:cubicBezTo>
                    <a:pt x="1983" y="1"/>
                    <a:pt x="1945" y="2"/>
                    <a:pt x="1907" y="4"/>
                  </a:cubicBezTo>
                  <a:cubicBezTo>
                    <a:pt x="1303" y="43"/>
                    <a:pt x="812" y="351"/>
                    <a:pt x="483" y="891"/>
                  </a:cubicBezTo>
                  <a:cubicBezTo>
                    <a:pt x="147" y="1444"/>
                    <a:pt x="1" y="2227"/>
                    <a:pt x="59" y="3154"/>
                  </a:cubicBezTo>
                  <a:cubicBezTo>
                    <a:pt x="192" y="4931"/>
                    <a:pt x="963" y="6012"/>
                    <a:pt x="2083" y="6012"/>
                  </a:cubicBezTo>
                  <a:cubicBezTo>
                    <a:pt x="2121" y="6012"/>
                    <a:pt x="2160" y="6010"/>
                    <a:pt x="2200" y="6008"/>
                  </a:cubicBezTo>
                  <a:cubicBezTo>
                    <a:pt x="3497" y="5924"/>
                    <a:pt x="4169" y="4761"/>
                    <a:pt x="4044" y="2817"/>
                  </a:cubicBezTo>
                  <a:cubicBezTo>
                    <a:pt x="3985" y="1902"/>
                    <a:pt x="3770" y="1191"/>
                    <a:pt x="3404" y="701"/>
                  </a:cubicBezTo>
                  <a:cubicBezTo>
                    <a:pt x="3057" y="237"/>
                    <a:pt x="2578" y="1"/>
                    <a:pt x="202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39"/>
            <p:cNvSpPr/>
            <p:nvPr/>
          </p:nvSpPr>
          <p:spPr>
            <a:xfrm>
              <a:off x="5045450" y="2837600"/>
              <a:ext cx="102000" cy="146500"/>
            </a:xfrm>
            <a:custGeom>
              <a:avLst/>
              <a:gdLst/>
              <a:ahLst/>
              <a:cxnLst/>
              <a:rect l="l" t="t" r="r" b="b"/>
              <a:pathLst>
                <a:path w="4080" h="5860" extrusionOk="0">
                  <a:moveTo>
                    <a:pt x="1961" y="598"/>
                  </a:moveTo>
                  <a:cubicBezTo>
                    <a:pt x="2710" y="598"/>
                    <a:pt x="3104" y="1476"/>
                    <a:pt x="3193" y="2830"/>
                  </a:cubicBezTo>
                  <a:cubicBezTo>
                    <a:pt x="3285" y="4274"/>
                    <a:pt x="2970" y="5210"/>
                    <a:pt x="2187" y="5261"/>
                  </a:cubicBezTo>
                  <a:cubicBezTo>
                    <a:pt x="2169" y="5262"/>
                    <a:pt x="2150" y="5263"/>
                    <a:pt x="2132" y="5263"/>
                  </a:cubicBezTo>
                  <a:cubicBezTo>
                    <a:pt x="1465" y="5263"/>
                    <a:pt x="983" y="4462"/>
                    <a:pt x="890" y="3031"/>
                  </a:cubicBezTo>
                  <a:cubicBezTo>
                    <a:pt x="791" y="1492"/>
                    <a:pt x="1225" y="643"/>
                    <a:pt x="1896" y="600"/>
                  </a:cubicBezTo>
                  <a:cubicBezTo>
                    <a:pt x="1918" y="599"/>
                    <a:pt x="1939" y="598"/>
                    <a:pt x="1961" y="598"/>
                  </a:cubicBezTo>
                  <a:close/>
                  <a:moveTo>
                    <a:pt x="2024" y="1"/>
                  </a:moveTo>
                  <a:cubicBezTo>
                    <a:pt x="1983" y="1"/>
                    <a:pt x="1942" y="2"/>
                    <a:pt x="1900" y="5"/>
                  </a:cubicBezTo>
                  <a:cubicBezTo>
                    <a:pt x="752" y="79"/>
                    <a:pt x="1" y="1176"/>
                    <a:pt x="123" y="3073"/>
                  </a:cubicBezTo>
                  <a:cubicBezTo>
                    <a:pt x="258" y="4877"/>
                    <a:pt x="1023" y="5860"/>
                    <a:pt x="2071" y="5860"/>
                  </a:cubicBezTo>
                  <a:cubicBezTo>
                    <a:pt x="2108" y="5860"/>
                    <a:pt x="2145" y="5858"/>
                    <a:pt x="2182" y="5856"/>
                  </a:cubicBezTo>
                  <a:cubicBezTo>
                    <a:pt x="3435" y="5775"/>
                    <a:pt x="4080" y="4668"/>
                    <a:pt x="3956" y="2746"/>
                  </a:cubicBezTo>
                  <a:cubicBezTo>
                    <a:pt x="3843" y="1009"/>
                    <a:pt x="3143" y="1"/>
                    <a:pt x="20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39"/>
            <p:cNvSpPr/>
            <p:nvPr/>
          </p:nvSpPr>
          <p:spPr>
            <a:xfrm>
              <a:off x="5043625" y="2835725"/>
              <a:ext cx="105725" cy="150275"/>
            </a:xfrm>
            <a:custGeom>
              <a:avLst/>
              <a:gdLst/>
              <a:ahLst/>
              <a:cxnLst/>
              <a:rect l="l" t="t" r="r" b="b"/>
              <a:pathLst>
                <a:path w="4229" h="6011" extrusionOk="0">
                  <a:moveTo>
                    <a:pt x="2031" y="748"/>
                  </a:moveTo>
                  <a:cubicBezTo>
                    <a:pt x="2915" y="748"/>
                    <a:pt x="3137" y="2096"/>
                    <a:pt x="3189" y="2910"/>
                  </a:cubicBezTo>
                  <a:cubicBezTo>
                    <a:pt x="3245" y="3761"/>
                    <a:pt x="3195" y="5200"/>
                    <a:pt x="2255" y="5262"/>
                  </a:cubicBezTo>
                  <a:cubicBezTo>
                    <a:pt x="2239" y="5263"/>
                    <a:pt x="2223" y="5263"/>
                    <a:pt x="2207" y="5263"/>
                  </a:cubicBezTo>
                  <a:cubicBezTo>
                    <a:pt x="1570" y="5263"/>
                    <a:pt x="1125" y="4442"/>
                    <a:pt x="1039" y="3101"/>
                  </a:cubicBezTo>
                  <a:cubicBezTo>
                    <a:pt x="992" y="2378"/>
                    <a:pt x="1064" y="1775"/>
                    <a:pt x="1246" y="1360"/>
                  </a:cubicBezTo>
                  <a:cubicBezTo>
                    <a:pt x="1413" y="981"/>
                    <a:pt x="1664" y="770"/>
                    <a:pt x="1973" y="751"/>
                  </a:cubicBezTo>
                  <a:cubicBezTo>
                    <a:pt x="1993" y="749"/>
                    <a:pt x="2013" y="748"/>
                    <a:pt x="2031" y="748"/>
                  </a:cubicBezTo>
                  <a:close/>
                  <a:moveTo>
                    <a:pt x="2032" y="596"/>
                  </a:moveTo>
                  <a:cubicBezTo>
                    <a:pt x="2009" y="596"/>
                    <a:pt x="1986" y="597"/>
                    <a:pt x="1963" y="598"/>
                  </a:cubicBezTo>
                  <a:cubicBezTo>
                    <a:pt x="1594" y="623"/>
                    <a:pt x="1298" y="865"/>
                    <a:pt x="1107" y="1299"/>
                  </a:cubicBezTo>
                  <a:cubicBezTo>
                    <a:pt x="915" y="1736"/>
                    <a:pt x="838" y="2364"/>
                    <a:pt x="886" y="3112"/>
                  </a:cubicBezTo>
                  <a:cubicBezTo>
                    <a:pt x="981" y="4561"/>
                    <a:pt x="1470" y="5414"/>
                    <a:pt x="2203" y="5414"/>
                  </a:cubicBezTo>
                  <a:cubicBezTo>
                    <a:pt x="2224" y="5414"/>
                    <a:pt x="2246" y="5414"/>
                    <a:pt x="2264" y="5413"/>
                  </a:cubicBezTo>
                  <a:cubicBezTo>
                    <a:pt x="3059" y="5361"/>
                    <a:pt x="3441" y="4469"/>
                    <a:pt x="3341" y="2901"/>
                  </a:cubicBezTo>
                  <a:cubicBezTo>
                    <a:pt x="3244" y="1409"/>
                    <a:pt x="2780" y="596"/>
                    <a:pt x="2032" y="596"/>
                  </a:cubicBezTo>
                  <a:close/>
                  <a:moveTo>
                    <a:pt x="2098" y="151"/>
                  </a:moveTo>
                  <a:cubicBezTo>
                    <a:pt x="3168" y="151"/>
                    <a:pt x="3841" y="1118"/>
                    <a:pt x="3952" y="2825"/>
                  </a:cubicBezTo>
                  <a:cubicBezTo>
                    <a:pt x="4073" y="4702"/>
                    <a:pt x="3469" y="5777"/>
                    <a:pt x="2250" y="5855"/>
                  </a:cubicBezTo>
                  <a:cubicBezTo>
                    <a:pt x="2211" y="5858"/>
                    <a:pt x="2172" y="5860"/>
                    <a:pt x="2134" y="5860"/>
                  </a:cubicBezTo>
                  <a:cubicBezTo>
                    <a:pt x="1086" y="5860"/>
                    <a:pt x="399" y="4850"/>
                    <a:pt x="272" y="3143"/>
                  </a:cubicBezTo>
                  <a:cubicBezTo>
                    <a:pt x="157" y="1377"/>
                    <a:pt x="811" y="231"/>
                    <a:pt x="1976" y="155"/>
                  </a:cubicBezTo>
                  <a:cubicBezTo>
                    <a:pt x="2017" y="153"/>
                    <a:pt x="2057" y="151"/>
                    <a:pt x="2096" y="151"/>
                  </a:cubicBezTo>
                  <a:close/>
                  <a:moveTo>
                    <a:pt x="2101" y="0"/>
                  </a:moveTo>
                  <a:cubicBezTo>
                    <a:pt x="2057" y="0"/>
                    <a:pt x="2013" y="2"/>
                    <a:pt x="1969" y="4"/>
                  </a:cubicBezTo>
                  <a:cubicBezTo>
                    <a:pt x="709" y="86"/>
                    <a:pt x="1" y="1292"/>
                    <a:pt x="121" y="3153"/>
                  </a:cubicBezTo>
                  <a:cubicBezTo>
                    <a:pt x="254" y="4930"/>
                    <a:pt x="1024" y="6010"/>
                    <a:pt x="2146" y="6010"/>
                  </a:cubicBezTo>
                  <a:cubicBezTo>
                    <a:pt x="2183" y="6010"/>
                    <a:pt x="2221" y="6009"/>
                    <a:pt x="2259" y="6008"/>
                  </a:cubicBezTo>
                  <a:cubicBezTo>
                    <a:pt x="3556" y="5923"/>
                    <a:pt x="4228" y="4760"/>
                    <a:pt x="4103" y="2816"/>
                  </a:cubicBezTo>
                  <a:cubicBezTo>
                    <a:pt x="3987" y="1018"/>
                    <a:pt x="3260" y="0"/>
                    <a:pt x="210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39"/>
            <p:cNvSpPr/>
            <p:nvPr/>
          </p:nvSpPr>
          <p:spPr>
            <a:xfrm>
              <a:off x="4768175" y="3187725"/>
              <a:ext cx="345975" cy="345975"/>
            </a:xfrm>
            <a:custGeom>
              <a:avLst/>
              <a:gdLst/>
              <a:ahLst/>
              <a:cxnLst/>
              <a:rect l="l" t="t" r="r" b="b"/>
              <a:pathLst>
                <a:path w="13839" h="13839" extrusionOk="0">
                  <a:moveTo>
                    <a:pt x="6919" y="1"/>
                  </a:moveTo>
                  <a:cubicBezTo>
                    <a:pt x="5083" y="1"/>
                    <a:pt x="3324" y="730"/>
                    <a:pt x="2027" y="2027"/>
                  </a:cubicBezTo>
                  <a:cubicBezTo>
                    <a:pt x="728" y="3325"/>
                    <a:pt x="0" y="5085"/>
                    <a:pt x="0" y="6920"/>
                  </a:cubicBezTo>
                  <a:cubicBezTo>
                    <a:pt x="0" y="8754"/>
                    <a:pt x="728" y="10514"/>
                    <a:pt x="2027" y="11812"/>
                  </a:cubicBezTo>
                  <a:cubicBezTo>
                    <a:pt x="3324" y="13109"/>
                    <a:pt x="5083" y="13839"/>
                    <a:pt x="6919" y="13839"/>
                  </a:cubicBezTo>
                  <a:cubicBezTo>
                    <a:pt x="8754" y="13839"/>
                    <a:pt x="10514" y="13109"/>
                    <a:pt x="11811" y="11812"/>
                  </a:cubicBezTo>
                  <a:cubicBezTo>
                    <a:pt x="13109" y="10514"/>
                    <a:pt x="13838" y="8754"/>
                    <a:pt x="13838" y="6920"/>
                  </a:cubicBezTo>
                  <a:cubicBezTo>
                    <a:pt x="13838" y="5085"/>
                    <a:pt x="13109" y="3325"/>
                    <a:pt x="11811" y="2027"/>
                  </a:cubicBezTo>
                  <a:cubicBezTo>
                    <a:pt x="10514" y="730"/>
                    <a:pt x="8754" y="1"/>
                    <a:pt x="69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39"/>
            <p:cNvSpPr/>
            <p:nvPr/>
          </p:nvSpPr>
          <p:spPr>
            <a:xfrm>
              <a:off x="4757850" y="3180150"/>
              <a:ext cx="366575" cy="361125"/>
            </a:xfrm>
            <a:custGeom>
              <a:avLst/>
              <a:gdLst/>
              <a:ahLst/>
              <a:cxnLst/>
              <a:rect l="l" t="t" r="r" b="b"/>
              <a:pathLst>
                <a:path w="14663" h="14445" extrusionOk="0">
                  <a:moveTo>
                    <a:pt x="7341" y="606"/>
                  </a:moveTo>
                  <a:cubicBezTo>
                    <a:pt x="8948" y="606"/>
                    <a:pt x="10481" y="1183"/>
                    <a:pt x="11699" y="2252"/>
                  </a:cubicBezTo>
                  <a:cubicBezTo>
                    <a:pt x="13026" y="3419"/>
                    <a:pt x="13820" y="5032"/>
                    <a:pt x="13934" y="6797"/>
                  </a:cubicBezTo>
                  <a:cubicBezTo>
                    <a:pt x="14048" y="8560"/>
                    <a:pt x="13467" y="10262"/>
                    <a:pt x="12302" y="11589"/>
                  </a:cubicBezTo>
                  <a:cubicBezTo>
                    <a:pt x="11136" y="12917"/>
                    <a:pt x="9521" y="13709"/>
                    <a:pt x="7758" y="13825"/>
                  </a:cubicBezTo>
                  <a:cubicBezTo>
                    <a:pt x="7612" y="13835"/>
                    <a:pt x="7466" y="13839"/>
                    <a:pt x="7321" y="13839"/>
                  </a:cubicBezTo>
                  <a:cubicBezTo>
                    <a:pt x="5715" y="13839"/>
                    <a:pt x="4181" y="13262"/>
                    <a:pt x="2965" y="12193"/>
                  </a:cubicBezTo>
                  <a:cubicBezTo>
                    <a:pt x="1637" y="11027"/>
                    <a:pt x="844" y="9413"/>
                    <a:pt x="730" y="7650"/>
                  </a:cubicBezTo>
                  <a:cubicBezTo>
                    <a:pt x="615" y="5885"/>
                    <a:pt x="1196" y="4183"/>
                    <a:pt x="2362" y="2856"/>
                  </a:cubicBezTo>
                  <a:cubicBezTo>
                    <a:pt x="3527" y="1528"/>
                    <a:pt x="5142" y="735"/>
                    <a:pt x="6905" y="620"/>
                  </a:cubicBezTo>
                  <a:cubicBezTo>
                    <a:pt x="7051" y="611"/>
                    <a:pt x="7197" y="606"/>
                    <a:pt x="7341" y="606"/>
                  </a:cubicBezTo>
                  <a:close/>
                  <a:moveTo>
                    <a:pt x="7344" y="0"/>
                  </a:moveTo>
                  <a:cubicBezTo>
                    <a:pt x="7185" y="0"/>
                    <a:pt x="7026" y="5"/>
                    <a:pt x="6866" y="16"/>
                  </a:cubicBezTo>
                  <a:cubicBezTo>
                    <a:pt x="4941" y="141"/>
                    <a:pt x="3179" y="1007"/>
                    <a:pt x="1906" y="2456"/>
                  </a:cubicBezTo>
                  <a:cubicBezTo>
                    <a:pt x="633" y="3906"/>
                    <a:pt x="1" y="5763"/>
                    <a:pt x="126" y="7689"/>
                  </a:cubicBezTo>
                  <a:cubicBezTo>
                    <a:pt x="249" y="9614"/>
                    <a:pt x="1117" y="11374"/>
                    <a:pt x="2565" y="12648"/>
                  </a:cubicBezTo>
                  <a:cubicBezTo>
                    <a:pt x="3894" y="13816"/>
                    <a:pt x="5568" y="14445"/>
                    <a:pt x="7321" y="14445"/>
                  </a:cubicBezTo>
                  <a:cubicBezTo>
                    <a:pt x="7479" y="14445"/>
                    <a:pt x="7638" y="14440"/>
                    <a:pt x="7797" y="14429"/>
                  </a:cubicBezTo>
                  <a:cubicBezTo>
                    <a:pt x="9723" y="14304"/>
                    <a:pt x="11484" y="13438"/>
                    <a:pt x="12758" y="11989"/>
                  </a:cubicBezTo>
                  <a:cubicBezTo>
                    <a:pt x="14031" y="10539"/>
                    <a:pt x="14663" y="8682"/>
                    <a:pt x="14539" y="6758"/>
                  </a:cubicBezTo>
                  <a:cubicBezTo>
                    <a:pt x="14414" y="4832"/>
                    <a:pt x="13547" y="3070"/>
                    <a:pt x="12099" y="1797"/>
                  </a:cubicBezTo>
                  <a:cubicBezTo>
                    <a:pt x="10770" y="629"/>
                    <a:pt x="9097" y="0"/>
                    <a:pt x="734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39"/>
            <p:cNvSpPr/>
            <p:nvPr/>
          </p:nvSpPr>
          <p:spPr>
            <a:xfrm>
              <a:off x="5002650" y="3172550"/>
              <a:ext cx="345975" cy="345975"/>
            </a:xfrm>
            <a:custGeom>
              <a:avLst/>
              <a:gdLst/>
              <a:ahLst/>
              <a:cxnLst/>
              <a:rect l="l" t="t" r="r" b="b"/>
              <a:pathLst>
                <a:path w="13839" h="13839" extrusionOk="0">
                  <a:moveTo>
                    <a:pt x="6919" y="1"/>
                  </a:moveTo>
                  <a:cubicBezTo>
                    <a:pt x="5084" y="1"/>
                    <a:pt x="3325" y="730"/>
                    <a:pt x="2027" y="2028"/>
                  </a:cubicBezTo>
                  <a:cubicBezTo>
                    <a:pt x="730" y="3325"/>
                    <a:pt x="0" y="5085"/>
                    <a:pt x="0" y="6920"/>
                  </a:cubicBezTo>
                  <a:cubicBezTo>
                    <a:pt x="0" y="8756"/>
                    <a:pt x="730" y="10515"/>
                    <a:pt x="2027" y="11812"/>
                  </a:cubicBezTo>
                  <a:cubicBezTo>
                    <a:pt x="3325" y="13111"/>
                    <a:pt x="5084" y="13839"/>
                    <a:pt x="6919" y="13839"/>
                  </a:cubicBezTo>
                  <a:cubicBezTo>
                    <a:pt x="8754" y="13839"/>
                    <a:pt x="10515" y="13111"/>
                    <a:pt x="11812" y="11812"/>
                  </a:cubicBezTo>
                  <a:cubicBezTo>
                    <a:pt x="13110" y="10515"/>
                    <a:pt x="13838" y="8756"/>
                    <a:pt x="13838" y="6920"/>
                  </a:cubicBezTo>
                  <a:cubicBezTo>
                    <a:pt x="13838" y="5085"/>
                    <a:pt x="13110" y="3325"/>
                    <a:pt x="11812" y="2028"/>
                  </a:cubicBezTo>
                  <a:cubicBezTo>
                    <a:pt x="10515" y="730"/>
                    <a:pt x="8754" y="1"/>
                    <a:pt x="69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39"/>
            <p:cNvSpPr/>
            <p:nvPr/>
          </p:nvSpPr>
          <p:spPr>
            <a:xfrm>
              <a:off x="4989025" y="3165025"/>
              <a:ext cx="373200" cy="361100"/>
            </a:xfrm>
            <a:custGeom>
              <a:avLst/>
              <a:gdLst/>
              <a:ahLst/>
              <a:cxnLst/>
              <a:rect l="l" t="t" r="r" b="b"/>
              <a:pathLst>
                <a:path w="14928" h="14444" extrusionOk="0">
                  <a:moveTo>
                    <a:pt x="7475" y="605"/>
                  </a:moveTo>
                  <a:cubicBezTo>
                    <a:pt x="9080" y="605"/>
                    <a:pt x="10614" y="1181"/>
                    <a:pt x="11831" y="2251"/>
                  </a:cubicBezTo>
                  <a:cubicBezTo>
                    <a:pt x="13159" y="3418"/>
                    <a:pt x="13954" y="5030"/>
                    <a:pt x="14067" y="6795"/>
                  </a:cubicBezTo>
                  <a:cubicBezTo>
                    <a:pt x="14181" y="8558"/>
                    <a:pt x="13601" y="10260"/>
                    <a:pt x="12435" y="11589"/>
                  </a:cubicBezTo>
                  <a:cubicBezTo>
                    <a:pt x="11268" y="12916"/>
                    <a:pt x="9655" y="13710"/>
                    <a:pt x="7891" y="13823"/>
                  </a:cubicBezTo>
                  <a:cubicBezTo>
                    <a:pt x="7745" y="13833"/>
                    <a:pt x="7600" y="13837"/>
                    <a:pt x="7455" y="13837"/>
                  </a:cubicBezTo>
                  <a:cubicBezTo>
                    <a:pt x="3984" y="13837"/>
                    <a:pt x="1088" y="11144"/>
                    <a:pt x="862" y="7648"/>
                  </a:cubicBezTo>
                  <a:cubicBezTo>
                    <a:pt x="627" y="4008"/>
                    <a:pt x="3397" y="854"/>
                    <a:pt x="7038" y="620"/>
                  </a:cubicBezTo>
                  <a:cubicBezTo>
                    <a:pt x="7184" y="609"/>
                    <a:pt x="7330" y="605"/>
                    <a:pt x="7475" y="605"/>
                  </a:cubicBezTo>
                  <a:close/>
                  <a:moveTo>
                    <a:pt x="7470" y="0"/>
                  </a:moveTo>
                  <a:cubicBezTo>
                    <a:pt x="7314" y="0"/>
                    <a:pt x="7157" y="5"/>
                    <a:pt x="6999" y="15"/>
                  </a:cubicBezTo>
                  <a:cubicBezTo>
                    <a:pt x="3025" y="272"/>
                    <a:pt x="1" y="3714"/>
                    <a:pt x="258" y="7688"/>
                  </a:cubicBezTo>
                  <a:cubicBezTo>
                    <a:pt x="504" y="11504"/>
                    <a:pt x="3688" y="14443"/>
                    <a:pt x="7460" y="14443"/>
                  </a:cubicBezTo>
                  <a:cubicBezTo>
                    <a:pt x="7615" y="14443"/>
                    <a:pt x="7773" y="14438"/>
                    <a:pt x="7931" y="14429"/>
                  </a:cubicBezTo>
                  <a:cubicBezTo>
                    <a:pt x="11904" y="14171"/>
                    <a:pt x="14928" y="10730"/>
                    <a:pt x="14671" y="6756"/>
                  </a:cubicBezTo>
                  <a:cubicBezTo>
                    <a:pt x="14547" y="4831"/>
                    <a:pt x="13680" y="3069"/>
                    <a:pt x="12231" y="1795"/>
                  </a:cubicBezTo>
                  <a:cubicBezTo>
                    <a:pt x="10900" y="627"/>
                    <a:pt x="9226" y="0"/>
                    <a:pt x="747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39"/>
            <p:cNvSpPr/>
            <p:nvPr/>
          </p:nvSpPr>
          <p:spPr>
            <a:xfrm>
              <a:off x="5943925" y="2896700"/>
              <a:ext cx="793500" cy="793500"/>
            </a:xfrm>
            <a:custGeom>
              <a:avLst/>
              <a:gdLst/>
              <a:ahLst/>
              <a:cxnLst/>
              <a:rect l="l" t="t" r="r" b="b"/>
              <a:pathLst>
                <a:path w="31740" h="31740" extrusionOk="0">
                  <a:moveTo>
                    <a:pt x="15870" y="1"/>
                  </a:moveTo>
                  <a:cubicBezTo>
                    <a:pt x="11661" y="1"/>
                    <a:pt x="7624" y="1671"/>
                    <a:pt x="4648" y="4648"/>
                  </a:cubicBezTo>
                  <a:cubicBezTo>
                    <a:pt x="1673" y="7624"/>
                    <a:pt x="1" y="11661"/>
                    <a:pt x="1" y="15870"/>
                  </a:cubicBezTo>
                  <a:cubicBezTo>
                    <a:pt x="1" y="20079"/>
                    <a:pt x="1673" y="24115"/>
                    <a:pt x="4648" y="27090"/>
                  </a:cubicBezTo>
                  <a:cubicBezTo>
                    <a:pt x="7624" y="30067"/>
                    <a:pt x="11661" y="31740"/>
                    <a:pt x="15870" y="31740"/>
                  </a:cubicBezTo>
                  <a:cubicBezTo>
                    <a:pt x="20079" y="31740"/>
                    <a:pt x="24115" y="30067"/>
                    <a:pt x="27091" y="27090"/>
                  </a:cubicBezTo>
                  <a:cubicBezTo>
                    <a:pt x="30068" y="24115"/>
                    <a:pt x="31740" y="20079"/>
                    <a:pt x="31740" y="15870"/>
                  </a:cubicBezTo>
                  <a:cubicBezTo>
                    <a:pt x="31740" y="11661"/>
                    <a:pt x="30068" y="7624"/>
                    <a:pt x="27091" y="4648"/>
                  </a:cubicBezTo>
                  <a:cubicBezTo>
                    <a:pt x="24115" y="1671"/>
                    <a:pt x="20079" y="1"/>
                    <a:pt x="158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39"/>
            <p:cNvSpPr/>
            <p:nvPr/>
          </p:nvSpPr>
          <p:spPr>
            <a:xfrm>
              <a:off x="5922300" y="2888925"/>
              <a:ext cx="879600" cy="808725"/>
            </a:xfrm>
            <a:custGeom>
              <a:avLst/>
              <a:gdLst/>
              <a:ahLst/>
              <a:cxnLst/>
              <a:rect l="l" t="t" r="r" b="b"/>
              <a:pathLst>
                <a:path w="35184" h="32349" extrusionOk="0">
                  <a:moveTo>
                    <a:pt x="16764" y="609"/>
                  </a:moveTo>
                  <a:cubicBezTo>
                    <a:pt x="19603" y="609"/>
                    <a:pt x="22395" y="1390"/>
                    <a:pt x="24876" y="2912"/>
                  </a:cubicBezTo>
                  <a:cubicBezTo>
                    <a:pt x="32192" y="7401"/>
                    <a:pt x="34493" y="17005"/>
                    <a:pt x="30004" y="24322"/>
                  </a:cubicBezTo>
                  <a:cubicBezTo>
                    <a:pt x="27069" y="29104"/>
                    <a:pt x="21948" y="31742"/>
                    <a:pt x="16710" y="31742"/>
                  </a:cubicBezTo>
                  <a:cubicBezTo>
                    <a:pt x="13935" y="31742"/>
                    <a:pt x="11128" y="31002"/>
                    <a:pt x="8595" y="29449"/>
                  </a:cubicBezTo>
                  <a:cubicBezTo>
                    <a:pt x="5050" y="27275"/>
                    <a:pt x="2565" y="23850"/>
                    <a:pt x="1598" y="19807"/>
                  </a:cubicBezTo>
                  <a:cubicBezTo>
                    <a:pt x="629" y="15763"/>
                    <a:pt x="1293" y="11585"/>
                    <a:pt x="3466" y="8041"/>
                  </a:cubicBezTo>
                  <a:cubicBezTo>
                    <a:pt x="5641" y="4496"/>
                    <a:pt x="9065" y="2011"/>
                    <a:pt x="13110" y="1042"/>
                  </a:cubicBezTo>
                  <a:cubicBezTo>
                    <a:pt x="14306" y="754"/>
                    <a:pt x="15533" y="609"/>
                    <a:pt x="16764" y="609"/>
                  </a:cubicBezTo>
                  <a:close/>
                  <a:moveTo>
                    <a:pt x="16764" y="1"/>
                  </a:moveTo>
                  <a:cubicBezTo>
                    <a:pt x="15500" y="1"/>
                    <a:pt x="14228" y="150"/>
                    <a:pt x="12968" y="452"/>
                  </a:cubicBezTo>
                  <a:cubicBezTo>
                    <a:pt x="8767" y="1459"/>
                    <a:pt x="5210" y="4039"/>
                    <a:pt x="2951" y="7723"/>
                  </a:cubicBezTo>
                  <a:cubicBezTo>
                    <a:pt x="691" y="11406"/>
                    <a:pt x="1" y="15746"/>
                    <a:pt x="1008" y="19947"/>
                  </a:cubicBezTo>
                  <a:cubicBezTo>
                    <a:pt x="2013" y="24148"/>
                    <a:pt x="4595" y="27706"/>
                    <a:pt x="8277" y="29964"/>
                  </a:cubicBezTo>
                  <a:cubicBezTo>
                    <a:pt x="10810" y="31523"/>
                    <a:pt x="13726" y="32349"/>
                    <a:pt x="16701" y="32349"/>
                  </a:cubicBezTo>
                  <a:cubicBezTo>
                    <a:pt x="16703" y="32349"/>
                    <a:pt x="16705" y="32349"/>
                    <a:pt x="16708" y="32349"/>
                  </a:cubicBezTo>
                  <a:cubicBezTo>
                    <a:pt x="22150" y="32349"/>
                    <a:pt x="27471" y="29608"/>
                    <a:pt x="30520" y="24637"/>
                  </a:cubicBezTo>
                  <a:cubicBezTo>
                    <a:pt x="35183" y="17037"/>
                    <a:pt x="32792" y="7059"/>
                    <a:pt x="25192" y="2395"/>
                  </a:cubicBezTo>
                  <a:cubicBezTo>
                    <a:pt x="22614" y="814"/>
                    <a:pt x="19713" y="1"/>
                    <a:pt x="167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39"/>
            <p:cNvSpPr/>
            <p:nvPr/>
          </p:nvSpPr>
          <p:spPr>
            <a:xfrm>
              <a:off x="5943925" y="2843625"/>
              <a:ext cx="793500" cy="793500"/>
            </a:xfrm>
            <a:custGeom>
              <a:avLst/>
              <a:gdLst/>
              <a:ahLst/>
              <a:cxnLst/>
              <a:rect l="l" t="t" r="r" b="b"/>
              <a:pathLst>
                <a:path w="31740" h="31740" extrusionOk="0">
                  <a:moveTo>
                    <a:pt x="15870" y="1"/>
                  </a:moveTo>
                  <a:cubicBezTo>
                    <a:pt x="11661" y="1"/>
                    <a:pt x="7624" y="1673"/>
                    <a:pt x="4648" y="4649"/>
                  </a:cubicBezTo>
                  <a:cubicBezTo>
                    <a:pt x="1673" y="7624"/>
                    <a:pt x="1" y="11661"/>
                    <a:pt x="1" y="15870"/>
                  </a:cubicBezTo>
                  <a:cubicBezTo>
                    <a:pt x="1" y="20079"/>
                    <a:pt x="1673" y="24115"/>
                    <a:pt x="4648" y="27091"/>
                  </a:cubicBezTo>
                  <a:cubicBezTo>
                    <a:pt x="7624" y="30068"/>
                    <a:pt x="11661" y="31740"/>
                    <a:pt x="15870" y="31740"/>
                  </a:cubicBezTo>
                  <a:cubicBezTo>
                    <a:pt x="20079" y="31740"/>
                    <a:pt x="24115" y="30068"/>
                    <a:pt x="27091" y="27091"/>
                  </a:cubicBezTo>
                  <a:cubicBezTo>
                    <a:pt x="30068" y="24115"/>
                    <a:pt x="31740" y="20079"/>
                    <a:pt x="31740" y="15870"/>
                  </a:cubicBezTo>
                  <a:cubicBezTo>
                    <a:pt x="31740" y="11661"/>
                    <a:pt x="30068" y="7624"/>
                    <a:pt x="27091" y="4649"/>
                  </a:cubicBezTo>
                  <a:cubicBezTo>
                    <a:pt x="24115" y="1673"/>
                    <a:pt x="20079" y="1"/>
                    <a:pt x="158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39"/>
            <p:cNvSpPr/>
            <p:nvPr/>
          </p:nvSpPr>
          <p:spPr>
            <a:xfrm>
              <a:off x="5922175" y="2836000"/>
              <a:ext cx="866525" cy="808725"/>
            </a:xfrm>
            <a:custGeom>
              <a:avLst/>
              <a:gdLst/>
              <a:ahLst/>
              <a:cxnLst/>
              <a:rect l="l" t="t" r="r" b="b"/>
              <a:pathLst>
                <a:path w="34661" h="32349" extrusionOk="0">
                  <a:moveTo>
                    <a:pt x="16736" y="605"/>
                  </a:moveTo>
                  <a:lnTo>
                    <a:pt x="16736" y="607"/>
                  </a:lnTo>
                  <a:cubicBezTo>
                    <a:pt x="23620" y="607"/>
                    <a:pt x="29932" y="5214"/>
                    <a:pt x="31783" y="12173"/>
                  </a:cubicBezTo>
                  <a:cubicBezTo>
                    <a:pt x="33990" y="20468"/>
                    <a:pt x="29036" y="29012"/>
                    <a:pt x="20741" y="31218"/>
                  </a:cubicBezTo>
                  <a:cubicBezTo>
                    <a:pt x="19406" y="31573"/>
                    <a:pt x="18064" y="31743"/>
                    <a:pt x="16743" y="31743"/>
                  </a:cubicBezTo>
                  <a:cubicBezTo>
                    <a:pt x="9861" y="31743"/>
                    <a:pt x="3547" y="27135"/>
                    <a:pt x="1696" y="20175"/>
                  </a:cubicBezTo>
                  <a:cubicBezTo>
                    <a:pt x="627" y="16157"/>
                    <a:pt x="1188" y="11964"/>
                    <a:pt x="3273" y="8366"/>
                  </a:cubicBezTo>
                  <a:cubicBezTo>
                    <a:pt x="5358" y="4769"/>
                    <a:pt x="8721" y="2199"/>
                    <a:pt x="12738" y="1130"/>
                  </a:cubicBezTo>
                  <a:cubicBezTo>
                    <a:pt x="14043" y="783"/>
                    <a:pt x="15387" y="607"/>
                    <a:pt x="16736" y="605"/>
                  </a:cubicBezTo>
                  <a:close/>
                  <a:moveTo>
                    <a:pt x="16735" y="1"/>
                  </a:moveTo>
                  <a:cubicBezTo>
                    <a:pt x="15363" y="1"/>
                    <a:pt x="13969" y="177"/>
                    <a:pt x="12582" y="546"/>
                  </a:cubicBezTo>
                  <a:cubicBezTo>
                    <a:pt x="8408" y="1656"/>
                    <a:pt x="4915" y="4325"/>
                    <a:pt x="2749" y="8062"/>
                  </a:cubicBezTo>
                  <a:cubicBezTo>
                    <a:pt x="583" y="11800"/>
                    <a:pt x="1" y="16157"/>
                    <a:pt x="1110" y="20332"/>
                  </a:cubicBezTo>
                  <a:cubicBezTo>
                    <a:pt x="3034" y="27562"/>
                    <a:pt x="9592" y="32348"/>
                    <a:pt x="16744" y="32348"/>
                  </a:cubicBezTo>
                  <a:cubicBezTo>
                    <a:pt x="18145" y="32348"/>
                    <a:pt x="19541" y="32165"/>
                    <a:pt x="20897" y="31804"/>
                  </a:cubicBezTo>
                  <a:cubicBezTo>
                    <a:pt x="29515" y="29512"/>
                    <a:pt x="34661" y="20636"/>
                    <a:pt x="32369" y="12017"/>
                  </a:cubicBezTo>
                  <a:cubicBezTo>
                    <a:pt x="30446" y="4787"/>
                    <a:pt x="23888" y="1"/>
                    <a:pt x="167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39"/>
            <p:cNvSpPr/>
            <p:nvPr/>
          </p:nvSpPr>
          <p:spPr>
            <a:xfrm>
              <a:off x="6578875" y="3001600"/>
              <a:ext cx="85400" cy="143850"/>
            </a:xfrm>
            <a:custGeom>
              <a:avLst/>
              <a:gdLst/>
              <a:ahLst/>
              <a:cxnLst/>
              <a:rect l="l" t="t" r="r" b="b"/>
              <a:pathLst>
                <a:path w="3416" h="5754" extrusionOk="0">
                  <a:moveTo>
                    <a:pt x="1" y="1"/>
                  </a:moveTo>
                  <a:lnTo>
                    <a:pt x="3415" y="5754"/>
                  </a:lnTo>
                  <a:cubicBezTo>
                    <a:pt x="2781" y="3579"/>
                    <a:pt x="1607" y="1600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39"/>
            <p:cNvSpPr/>
            <p:nvPr/>
          </p:nvSpPr>
          <p:spPr>
            <a:xfrm>
              <a:off x="6570550" y="2994025"/>
              <a:ext cx="102150" cy="159000"/>
            </a:xfrm>
            <a:custGeom>
              <a:avLst/>
              <a:gdLst/>
              <a:ahLst/>
              <a:cxnLst/>
              <a:rect l="l" t="t" r="r" b="b"/>
              <a:pathLst>
                <a:path w="4086" h="6360" extrusionOk="0">
                  <a:moveTo>
                    <a:pt x="333" y="1"/>
                  </a:moveTo>
                  <a:cubicBezTo>
                    <a:pt x="255" y="1"/>
                    <a:pt x="178" y="31"/>
                    <a:pt x="119" y="90"/>
                  </a:cubicBezTo>
                  <a:cubicBezTo>
                    <a:pt x="0" y="208"/>
                    <a:pt x="2" y="400"/>
                    <a:pt x="120" y="518"/>
                  </a:cubicBezTo>
                  <a:cubicBezTo>
                    <a:pt x="1687" y="2082"/>
                    <a:pt x="2836" y="4016"/>
                    <a:pt x="3458" y="6142"/>
                  </a:cubicBezTo>
                  <a:cubicBezTo>
                    <a:pt x="3496" y="6271"/>
                    <a:pt x="3614" y="6359"/>
                    <a:pt x="3748" y="6359"/>
                  </a:cubicBezTo>
                  <a:cubicBezTo>
                    <a:pt x="3777" y="6359"/>
                    <a:pt x="3806" y="6355"/>
                    <a:pt x="3834" y="6346"/>
                  </a:cubicBezTo>
                  <a:cubicBezTo>
                    <a:pt x="3995" y="6299"/>
                    <a:pt x="4086" y="6131"/>
                    <a:pt x="4039" y="5971"/>
                  </a:cubicBezTo>
                  <a:cubicBezTo>
                    <a:pt x="3388" y="3748"/>
                    <a:pt x="2187" y="1726"/>
                    <a:pt x="547" y="89"/>
                  </a:cubicBezTo>
                  <a:cubicBezTo>
                    <a:pt x="488" y="30"/>
                    <a:pt x="411" y="1"/>
                    <a:pt x="3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39"/>
            <p:cNvSpPr/>
            <p:nvPr/>
          </p:nvSpPr>
          <p:spPr>
            <a:xfrm>
              <a:off x="6378075" y="3204875"/>
              <a:ext cx="315400" cy="370700"/>
            </a:xfrm>
            <a:custGeom>
              <a:avLst/>
              <a:gdLst/>
              <a:ahLst/>
              <a:cxnLst/>
              <a:rect l="l" t="t" r="r" b="b"/>
              <a:pathLst>
                <a:path w="12616" h="14828" extrusionOk="0">
                  <a:moveTo>
                    <a:pt x="11920" y="1"/>
                  </a:moveTo>
                  <a:lnTo>
                    <a:pt x="0" y="14827"/>
                  </a:lnTo>
                  <a:cubicBezTo>
                    <a:pt x="665" y="14752"/>
                    <a:pt x="1324" y="14628"/>
                    <a:pt x="1971" y="14456"/>
                  </a:cubicBezTo>
                  <a:cubicBezTo>
                    <a:pt x="8489" y="12723"/>
                    <a:pt x="12616" y="6504"/>
                    <a:pt x="119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39"/>
            <p:cNvSpPr/>
            <p:nvPr/>
          </p:nvSpPr>
          <p:spPr>
            <a:xfrm>
              <a:off x="6370325" y="3197325"/>
              <a:ext cx="331225" cy="385825"/>
            </a:xfrm>
            <a:custGeom>
              <a:avLst/>
              <a:gdLst/>
              <a:ahLst/>
              <a:cxnLst/>
              <a:rect l="l" t="t" r="r" b="b"/>
              <a:pathLst>
                <a:path w="13249" h="15433" extrusionOk="0">
                  <a:moveTo>
                    <a:pt x="12231" y="0"/>
                  </a:moveTo>
                  <a:cubicBezTo>
                    <a:pt x="12220" y="0"/>
                    <a:pt x="12209" y="1"/>
                    <a:pt x="12198" y="2"/>
                  </a:cubicBezTo>
                  <a:cubicBezTo>
                    <a:pt x="12032" y="19"/>
                    <a:pt x="11911" y="169"/>
                    <a:pt x="11929" y="335"/>
                  </a:cubicBezTo>
                  <a:cubicBezTo>
                    <a:pt x="12614" y="6732"/>
                    <a:pt x="8433" y="12809"/>
                    <a:pt x="2204" y="14465"/>
                  </a:cubicBezTo>
                  <a:cubicBezTo>
                    <a:pt x="1571" y="14633"/>
                    <a:pt x="928" y="14756"/>
                    <a:pt x="277" y="14828"/>
                  </a:cubicBezTo>
                  <a:cubicBezTo>
                    <a:pt x="118" y="14847"/>
                    <a:pt x="0" y="14986"/>
                    <a:pt x="8" y="15146"/>
                  </a:cubicBezTo>
                  <a:cubicBezTo>
                    <a:pt x="17" y="15306"/>
                    <a:pt x="149" y="15431"/>
                    <a:pt x="309" y="15433"/>
                  </a:cubicBezTo>
                  <a:cubicBezTo>
                    <a:pt x="321" y="15433"/>
                    <a:pt x="333" y="15433"/>
                    <a:pt x="344" y="15431"/>
                  </a:cubicBezTo>
                  <a:cubicBezTo>
                    <a:pt x="1024" y="15355"/>
                    <a:pt x="1699" y="15227"/>
                    <a:pt x="2360" y="15051"/>
                  </a:cubicBezTo>
                  <a:cubicBezTo>
                    <a:pt x="8875" y="13317"/>
                    <a:pt x="13249" y="6963"/>
                    <a:pt x="12532" y="270"/>
                  </a:cubicBezTo>
                  <a:cubicBezTo>
                    <a:pt x="12515" y="115"/>
                    <a:pt x="12384" y="0"/>
                    <a:pt x="122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39"/>
            <p:cNvSpPr/>
            <p:nvPr/>
          </p:nvSpPr>
          <p:spPr>
            <a:xfrm>
              <a:off x="5966875" y="2903050"/>
              <a:ext cx="563125" cy="674650"/>
            </a:xfrm>
            <a:custGeom>
              <a:avLst/>
              <a:gdLst/>
              <a:ahLst/>
              <a:cxnLst/>
              <a:rect l="l" t="t" r="r" b="b"/>
              <a:pathLst>
                <a:path w="22525" h="26986" extrusionOk="0">
                  <a:moveTo>
                    <a:pt x="14961" y="1"/>
                  </a:moveTo>
                  <a:cubicBezTo>
                    <a:pt x="13813" y="1"/>
                    <a:pt x="12646" y="149"/>
                    <a:pt x="11484" y="458"/>
                  </a:cubicBezTo>
                  <a:cubicBezTo>
                    <a:pt x="4285" y="2372"/>
                    <a:pt x="1" y="9761"/>
                    <a:pt x="1916" y="16960"/>
                  </a:cubicBezTo>
                  <a:cubicBezTo>
                    <a:pt x="3522" y="22998"/>
                    <a:pt x="8976" y="26985"/>
                    <a:pt x="14943" y="26985"/>
                  </a:cubicBezTo>
                  <a:cubicBezTo>
                    <a:pt x="14963" y="26985"/>
                    <a:pt x="14984" y="26985"/>
                    <a:pt x="15004" y="26985"/>
                  </a:cubicBezTo>
                  <a:lnTo>
                    <a:pt x="22525" y="2330"/>
                  </a:lnTo>
                  <a:cubicBezTo>
                    <a:pt x="20326" y="840"/>
                    <a:pt x="17697" y="1"/>
                    <a:pt x="149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39"/>
            <p:cNvSpPr/>
            <p:nvPr/>
          </p:nvSpPr>
          <p:spPr>
            <a:xfrm>
              <a:off x="5975350" y="2895575"/>
              <a:ext cx="563275" cy="689700"/>
            </a:xfrm>
            <a:custGeom>
              <a:avLst/>
              <a:gdLst/>
              <a:ahLst/>
              <a:cxnLst/>
              <a:rect l="l" t="t" r="r" b="b"/>
              <a:pathLst>
                <a:path w="22531" h="27588" extrusionOk="0">
                  <a:moveTo>
                    <a:pt x="14612" y="0"/>
                  </a:moveTo>
                  <a:cubicBezTo>
                    <a:pt x="13427" y="0"/>
                    <a:pt x="12236" y="153"/>
                    <a:pt x="11068" y="464"/>
                  </a:cubicBezTo>
                  <a:cubicBezTo>
                    <a:pt x="7508" y="1410"/>
                    <a:pt x="4530" y="3687"/>
                    <a:pt x="2682" y="6873"/>
                  </a:cubicBezTo>
                  <a:cubicBezTo>
                    <a:pt x="834" y="10061"/>
                    <a:pt x="336" y="13777"/>
                    <a:pt x="1284" y="17337"/>
                  </a:cubicBezTo>
                  <a:cubicBezTo>
                    <a:pt x="2891" y="23381"/>
                    <a:pt x="8362" y="27587"/>
                    <a:pt x="14604" y="27587"/>
                  </a:cubicBezTo>
                  <a:cubicBezTo>
                    <a:pt x="14605" y="27587"/>
                    <a:pt x="14606" y="27587"/>
                    <a:pt x="14607" y="27587"/>
                  </a:cubicBezTo>
                  <a:cubicBezTo>
                    <a:pt x="14793" y="27587"/>
                    <a:pt x="14967" y="27469"/>
                    <a:pt x="14967" y="27283"/>
                  </a:cubicBezTo>
                  <a:cubicBezTo>
                    <a:pt x="14967" y="27115"/>
                    <a:pt x="14832" y="26980"/>
                    <a:pt x="14666" y="26980"/>
                  </a:cubicBezTo>
                  <a:cubicBezTo>
                    <a:pt x="14665" y="26980"/>
                    <a:pt x="14665" y="26980"/>
                    <a:pt x="14664" y="26981"/>
                  </a:cubicBezTo>
                  <a:cubicBezTo>
                    <a:pt x="14659" y="26983"/>
                    <a:pt x="14653" y="26983"/>
                    <a:pt x="14646" y="26983"/>
                  </a:cubicBezTo>
                  <a:cubicBezTo>
                    <a:pt x="14633" y="26983"/>
                    <a:pt x="14617" y="26981"/>
                    <a:pt x="14603" y="26981"/>
                  </a:cubicBezTo>
                  <a:cubicBezTo>
                    <a:pt x="8637" y="26981"/>
                    <a:pt x="3406" y="22959"/>
                    <a:pt x="1869" y="17181"/>
                  </a:cubicBezTo>
                  <a:cubicBezTo>
                    <a:pt x="0" y="10155"/>
                    <a:pt x="4196" y="2917"/>
                    <a:pt x="11223" y="1048"/>
                  </a:cubicBezTo>
                  <a:cubicBezTo>
                    <a:pt x="12340" y="751"/>
                    <a:pt x="13479" y="605"/>
                    <a:pt x="14612" y="605"/>
                  </a:cubicBezTo>
                  <a:cubicBezTo>
                    <a:pt x="17226" y="605"/>
                    <a:pt x="19810" y="1383"/>
                    <a:pt x="22017" y="2879"/>
                  </a:cubicBezTo>
                  <a:cubicBezTo>
                    <a:pt x="22068" y="2915"/>
                    <a:pt x="22127" y="2931"/>
                    <a:pt x="22186" y="2931"/>
                  </a:cubicBezTo>
                  <a:cubicBezTo>
                    <a:pt x="22283" y="2931"/>
                    <a:pt x="22379" y="2885"/>
                    <a:pt x="22437" y="2799"/>
                  </a:cubicBezTo>
                  <a:cubicBezTo>
                    <a:pt x="22531" y="2661"/>
                    <a:pt x="22494" y="2472"/>
                    <a:pt x="22355" y="2378"/>
                  </a:cubicBezTo>
                  <a:cubicBezTo>
                    <a:pt x="20048" y="814"/>
                    <a:pt x="17346" y="0"/>
                    <a:pt x="146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39"/>
            <p:cNvSpPr/>
            <p:nvPr/>
          </p:nvSpPr>
          <p:spPr>
            <a:xfrm>
              <a:off x="6162950" y="2996450"/>
              <a:ext cx="328225" cy="505750"/>
            </a:xfrm>
            <a:custGeom>
              <a:avLst/>
              <a:gdLst/>
              <a:ahLst/>
              <a:cxnLst/>
              <a:rect l="l" t="t" r="r" b="b"/>
              <a:pathLst>
                <a:path w="13129" h="20230" extrusionOk="0">
                  <a:moveTo>
                    <a:pt x="4133" y="0"/>
                  </a:moveTo>
                  <a:cubicBezTo>
                    <a:pt x="4060" y="0"/>
                    <a:pt x="3988" y="9"/>
                    <a:pt x="3916" y="27"/>
                  </a:cubicBezTo>
                  <a:cubicBezTo>
                    <a:pt x="3692" y="81"/>
                    <a:pt x="3510" y="212"/>
                    <a:pt x="3368" y="420"/>
                  </a:cubicBezTo>
                  <a:cubicBezTo>
                    <a:pt x="3227" y="627"/>
                    <a:pt x="3194" y="875"/>
                    <a:pt x="3271" y="1165"/>
                  </a:cubicBezTo>
                  <a:lnTo>
                    <a:pt x="3982" y="3833"/>
                  </a:lnTo>
                  <a:lnTo>
                    <a:pt x="3982" y="3833"/>
                  </a:lnTo>
                  <a:cubicBezTo>
                    <a:pt x="2782" y="4222"/>
                    <a:pt x="1847" y="4780"/>
                    <a:pt x="1176" y="5508"/>
                  </a:cubicBezTo>
                  <a:cubicBezTo>
                    <a:pt x="281" y="6477"/>
                    <a:pt x="0" y="7585"/>
                    <a:pt x="331" y="8831"/>
                  </a:cubicBezTo>
                  <a:cubicBezTo>
                    <a:pt x="468" y="9345"/>
                    <a:pt x="652" y="9773"/>
                    <a:pt x="886" y="10118"/>
                  </a:cubicBezTo>
                  <a:cubicBezTo>
                    <a:pt x="1120" y="10462"/>
                    <a:pt x="1378" y="10737"/>
                    <a:pt x="1660" y="10941"/>
                  </a:cubicBezTo>
                  <a:cubicBezTo>
                    <a:pt x="1943" y="11144"/>
                    <a:pt x="2318" y="11301"/>
                    <a:pt x="2787" y="11410"/>
                  </a:cubicBezTo>
                  <a:cubicBezTo>
                    <a:pt x="3234" y="11515"/>
                    <a:pt x="3688" y="11587"/>
                    <a:pt x="4146" y="11624"/>
                  </a:cubicBezTo>
                  <a:cubicBezTo>
                    <a:pt x="4585" y="11657"/>
                    <a:pt x="5162" y="11681"/>
                    <a:pt x="5878" y="11691"/>
                  </a:cubicBezTo>
                  <a:lnTo>
                    <a:pt x="7772" y="11695"/>
                  </a:lnTo>
                  <a:cubicBezTo>
                    <a:pt x="7808" y="11694"/>
                    <a:pt x="7843" y="11694"/>
                    <a:pt x="7878" y="11694"/>
                  </a:cubicBezTo>
                  <a:cubicBezTo>
                    <a:pt x="8348" y="11694"/>
                    <a:pt x="8732" y="11759"/>
                    <a:pt x="9031" y="11888"/>
                  </a:cubicBezTo>
                  <a:cubicBezTo>
                    <a:pt x="9352" y="12027"/>
                    <a:pt x="9542" y="12207"/>
                    <a:pt x="9600" y="12430"/>
                  </a:cubicBezTo>
                  <a:cubicBezTo>
                    <a:pt x="9676" y="12711"/>
                    <a:pt x="9649" y="12967"/>
                    <a:pt x="9517" y="13199"/>
                  </a:cubicBezTo>
                  <a:cubicBezTo>
                    <a:pt x="9387" y="13431"/>
                    <a:pt x="9198" y="13616"/>
                    <a:pt x="8952" y="13754"/>
                  </a:cubicBezTo>
                  <a:cubicBezTo>
                    <a:pt x="8689" y="13901"/>
                    <a:pt x="8415" y="14026"/>
                    <a:pt x="8133" y="14130"/>
                  </a:cubicBezTo>
                  <a:cubicBezTo>
                    <a:pt x="7855" y="14236"/>
                    <a:pt x="7566" y="14310"/>
                    <a:pt x="7273" y="14352"/>
                  </a:cubicBezTo>
                  <a:cubicBezTo>
                    <a:pt x="6892" y="14436"/>
                    <a:pt x="6504" y="14479"/>
                    <a:pt x="6114" y="14482"/>
                  </a:cubicBezTo>
                  <a:cubicBezTo>
                    <a:pt x="6101" y="14482"/>
                    <a:pt x="6089" y="14482"/>
                    <a:pt x="6076" y="14482"/>
                  </a:cubicBezTo>
                  <a:cubicBezTo>
                    <a:pt x="5710" y="14482"/>
                    <a:pt x="5423" y="14464"/>
                    <a:pt x="5214" y="14426"/>
                  </a:cubicBezTo>
                  <a:cubicBezTo>
                    <a:pt x="4998" y="14388"/>
                    <a:pt x="4742" y="14332"/>
                    <a:pt x="4443" y="14261"/>
                  </a:cubicBezTo>
                  <a:cubicBezTo>
                    <a:pt x="4145" y="14189"/>
                    <a:pt x="3963" y="14149"/>
                    <a:pt x="3896" y="14140"/>
                  </a:cubicBezTo>
                  <a:cubicBezTo>
                    <a:pt x="3747" y="14110"/>
                    <a:pt x="3606" y="14096"/>
                    <a:pt x="3474" y="14096"/>
                  </a:cubicBezTo>
                  <a:cubicBezTo>
                    <a:pt x="3290" y="14096"/>
                    <a:pt x="3122" y="14124"/>
                    <a:pt x="2969" y="14180"/>
                  </a:cubicBezTo>
                  <a:cubicBezTo>
                    <a:pt x="2706" y="14278"/>
                    <a:pt x="2513" y="14443"/>
                    <a:pt x="2388" y="14677"/>
                  </a:cubicBezTo>
                  <a:cubicBezTo>
                    <a:pt x="2265" y="14904"/>
                    <a:pt x="2193" y="15155"/>
                    <a:pt x="2179" y="15412"/>
                  </a:cubicBezTo>
                  <a:cubicBezTo>
                    <a:pt x="2163" y="15667"/>
                    <a:pt x="2228" y="15913"/>
                    <a:pt x="2374" y="16149"/>
                  </a:cubicBezTo>
                  <a:cubicBezTo>
                    <a:pt x="2519" y="16385"/>
                    <a:pt x="2730" y="16558"/>
                    <a:pt x="3006" y="16667"/>
                  </a:cubicBezTo>
                  <a:cubicBezTo>
                    <a:pt x="3961" y="17015"/>
                    <a:pt x="4958" y="17189"/>
                    <a:pt x="5995" y="17189"/>
                  </a:cubicBezTo>
                  <a:cubicBezTo>
                    <a:pt x="6568" y="17189"/>
                    <a:pt x="7153" y="17136"/>
                    <a:pt x="7751" y="17029"/>
                  </a:cubicBezTo>
                  <a:lnTo>
                    <a:pt x="7751" y="17029"/>
                  </a:lnTo>
                  <a:lnTo>
                    <a:pt x="8414" y="19521"/>
                  </a:lnTo>
                  <a:cubicBezTo>
                    <a:pt x="8517" y="19906"/>
                    <a:pt x="8734" y="20134"/>
                    <a:pt x="9069" y="20204"/>
                  </a:cubicBezTo>
                  <a:cubicBezTo>
                    <a:pt x="9146" y="20221"/>
                    <a:pt x="9222" y="20229"/>
                    <a:pt x="9295" y="20229"/>
                  </a:cubicBezTo>
                  <a:cubicBezTo>
                    <a:pt x="9538" y="20229"/>
                    <a:pt x="9759" y="20137"/>
                    <a:pt x="9956" y="19954"/>
                  </a:cubicBezTo>
                  <a:cubicBezTo>
                    <a:pt x="10212" y="19717"/>
                    <a:pt x="10293" y="19415"/>
                    <a:pt x="10196" y="19048"/>
                  </a:cubicBezTo>
                  <a:lnTo>
                    <a:pt x="9535" y="16565"/>
                  </a:lnTo>
                  <a:lnTo>
                    <a:pt x="9535" y="16565"/>
                  </a:lnTo>
                  <a:cubicBezTo>
                    <a:pt x="10126" y="16351"/>
                    <a:pt x="10654" y="16086"/>
                    <a:pt x="11120" y="15770"/>
                  </a:cubicBezTo>
                  <a:cubicBezTo>
                    <a:pt x="11895" y="15243"/>
                    <a:pt x="12446" y="14580"/>
                    <a:pt x="12773" y="13780"/>
                  </a:cubicBezTo>
                  <a:cubicBezTo>
                    <a:pt x="13100" y="12981"/>
                    <a:pt x="13128" y="12108"/>
                    <a:pt x="12859" y="11165"/>
                  </a:cubicBezTo>
                  <a:cubicBezTo>
                    <a:pt x="12693" y="10578"/>
                    <a:pt x="12455" y="10095"/>
                    <a:pt x="12144" y="9716"/>
                  </a:cubicBezTo>
                  <a:cubicBezTo>
                    <a:pt x="11832" y="9337"/>
                    <a:pt x="11440" y="9050"/>
                    <a:pt x="10969" y="8856"/>
                  </a:cubicBezTo>
                  <a:cubicBezTo>
                    <a:pt x="10486" y="8658"/>
                    <a:pt x="9978" y="8528"/>
                    <a:pt x="9460" y="8468"/>
                  </a:cubicBezTo>
                  <a:cubicBezTo>
                    <a:pt x="8947" y="8407"/>
                    <a:pt x="8328" y="8377"/>
                    <a:pt x="7600" y="8377"/>
                  </a:cubicBezTo>
                  <a:cubicBezTo>
                    <a:pt x="7570" y="8377"/>
                    <a:pt x="7540" y="8377"/>
                    <a:pt x="7509" y="8377"/>
                  </a:cubicBezTo>
                  <a:lnTo>
                    <a:pt x="5638" y="8408"/>
                  </a:lnTo>
                  <a:cubicBezTo>
                    <a:pt x="5556" y="8411"/>
                    <a:pt x="5477" y="8413"/>
                    <a:pt x="5402" y="8413"/>
                  </a:cubicBezTo>
                  <a:cubicBezTo>
                    <a:pt x="4966" y="8413"/>
                    <a:pt x="4632" y="8365"/>
                    <a:pt x="4400" y="8271"/>
                  </a:cubicBezTo>
                  <a:cubicBezTo>
                    <a:pt x="4128" y="8161"/>
                    <a:pt x="3952" y="7951"/>
                    <a:pt x="3870" y="7644"/>
                  </a:cubicBezTo>
                  <a:cubicBezTo>
                    <a:pt x="3803" y="7387"/>
                    <a:pt x="3889" y="7145"/>
                    <a:pt x="4130" y="6916"/>
                  </a:cubicBezTo>
                  <a:cubicBezTo>
                    <a:pt x="4370" y="6688"/>
                    <a:pt x="4662" y="6521"/>
                    <a:pt x="5005" y="6416"/>
                  </a:cubicBezTo>
                  <a:cubicBezTo>
                    <a:pt x="5347" y="6312"/>
                    <a:pt x="5674" y="6227"/>
                    <a:pt x="5987" y="6162"/>
                  </a:cubicBezTo>
                  <a:cubicBezTo>
                    <a:pt x="6547" y="6077"/>
                    <a:pt x="7114" y="6035"/>
                    <a:pt x="7680" y="6035"/>
                  </a:cubicBezTo>
                  <a:cubicBezTo>
                    <a:pt x="8037" y="6035"/>
                    <a:pt x="8394" y="6052"/>
                    <a:pt x="8750" y="6085"/>
                  </a:cubicBezTo>
                  <a:cubicBezTo>
                    <a:pt x="8805" y="6088"/>
                    <a:pt x="8858" y="6090"/>
                    <a:pt x="8910" y="6090"/>
                  </a:cubicBezTo>
                  <a:cubicBezTo>
                    <a:pt x="9204" y="6090"/>
                    <a:pt x="9459" y="6034"/>
                    <a:pt x="9673" y="5922"/>
                  </a:cubicBezTo>
                  <a:cubicBezTo>
                    <a:pt x="9926" y="5791"/>
                    <a:pt x="10090" y="5599"/>
                    <a:pt x="10166" y="5347"/>
                  </a:cubicBezTo>
                  <a:cubicBezTo>
                    <a:pt x="10238" y="5102"/>
                    <a:pt x="10257" y="4844"/>
                    <a:pt x="10218" y="4591"/>
                  </a:cubicBezTo>
                  <a:cubicBezTo>
                    <a:pt x="10179" y="4341"/>
                    <a:pt x="10051" y="4108"/>
                    <a:pt x="9833" y="3891"/>
                  </a:cubicBezTo>
                  <a:cubicBezTo>
                    <a:pt x="9615" y="3674"/>
                    <a:pt x="9339" y="3538"/>
                    <a:pt x="9004" y="3480"/>
                  </a:cubicBezTo>
                  <a:cubicBezTo>
                    <a:pt x="8572" y="3404"/>
                    <a:pt x="8219" y="3350"/>
                    <a:pt x="7946" y="3323"/>
                  </a:cubicBezTo>
                  <a:cubicBezTo>
                    <a:pt x="7778" y="3306"/>
                    <a:pt x="7566" y="3297"/>
                    <a:pt x="7312" y="3297"/>
                  </a:cubicBezTo>
                  <a:cubicBezTo>
                    <a:pt x="7156" y="3297"/>
                    <a:pt x="6985" y="3300"/>
                    <a:pt x="6797" y="3307"/>
                  </a:cubicBezTo>
                  <a:cubicBezTo>
                    <a:pt x="6449" y="3320"/>
                    <a:pt x="6104" y="3354"/>
                    <a:pt x="5761" y="3409"/>
                  </a:cubicBezTo>
                  <a:lnTo>
                    <a:pt x="5761" y="3409"/>
                  </a:lnTo>
                  <a:lnTo>
                    <a:pt x="5040" y="695"/>
                  </a:lnTo>
                  <a:cubicBezTo>
                    <a:pt x="4967" y="421"/>
                    <a:pt x="4817" y="229"/>
                    <a:pt x="4591" y="115"/>
                  </a:cubicBezTo>
                  <a:cubicBezTo>
                    <a:pt x="4436" y="39"/>
                    <a:pt x="4284" y="0"/>
                    <a:pt x="41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39"/>
            <p:cNvSpPr/>
            <p:nvPr/>
          </p:nvSpPr>
          <p:spPr>
            <a:xfrm>
              <a:off x="6005025" y="3454750"/>
              <a:ext cx="15375" cy="65550"/>
            </a:xfrm>
            <a:custGeom>
              <a:avLst/>
              <a:gdLst/>
              <a:ahLst/>
              <a:cxnLst/>
              <a:rect l="l" t="t" r="r" b="b"/>
              <a:pathLst>
                <a:path w="615" h="2622" extrusionOk="0">
                  <a:moveTo>
                    <a:pt x="308" y="1"/>
                  </a:moveTo>
                  <a:cubicBezTo>
                    <a:pt x="138" y="1"/>
                    <a:pt x="1" y="140"/>
                    <a:pt x="5" y="311"/>
                  </a:cubicBezTo>
                  <a:lnTo>
                    <a:pt x="5" y="2319"/>
                  </a:lnTo>
                  <a:cubicBezTo>
                    <a:pt x="5" y="2486"/>
                    <a:pt x="140" y="2621"/>
                    <a:pt x="308" y="2621"/>
                  </a:cubicBezTo>
                  <a:cubicBezTo>
                    <a:pt x="475" y="2621"/>
                    <a:pt x="610" y="2486"/>
                    <a:pt x="610" y="2319"/>
                  </a:cubicBezTo>
                  <a:lnTo>
                    <a:pt x="610" y="311"/>
                  </a:lnTo>
                  <a:cubicBezTo>
                    <a:pt x="614" y="140"/>
                    <a:pt x="478" y="1"/>
                    <a:pt x="30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39"/>
            <p:cNvSpPr/>
            <p:nvPr/>
          </p:nvSpPr>
          <p:spPr>
            <a:xfrm>
              <a:off x="6040500" y="3504950"/>
              <a:ext cx="15350" cy="68525"/>
            </a:xfrm>
            <a:custGeom>
              <a:avLst/>
              <a:gdLst/>
              <a:ahLst/>
              <a:cxnLst/>
              <a:rect l="l" t="t" r="r" b="b"/>
              <a:pathLst>
                <a:path w="614" h="2741" extrusionOk="0">
                  <a:moveTo>
                    <a:pt x="308" y="1"/>
                  </a:moveTo>
                  <a:cubicBezTo>
                    <a:pt x="137" y="1"/>
                    <a:pt x="0" y="140"/>
                    <a:pt x="4" y="311"/>
                  </a:cubicBezTo>
                  <a:lnTo>
                    <a:pt x="4" y="2438"/>
                  </a:lnTo>
                  <a:cubicBezTo>
                    <a:pt x="4" y="2606"/>
                    <a:pt x="140" y="2741"/>
                    <a:pt x="308" y="2741"/>
                  </a:cubicBezTo>
                  <a:cubicBezTo>
                    <a:pt x="474" y="2741"/>
                    <a:pt x="610" y="2606"/>
                    <a:pt x="610" y="2438"/>
                  </a:cubicBezTo>
                  <a:lnTo>
                    <a:pt x="610" y="311"/>
                  </a:lnTo>
                  <a:cubicBezTo>
                    <a:pt x="614" y="140"/>
                    <a:pt x="477" y="1"/>
                    <a:pt x="30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39"/>
            <p:cNvSpPr/>
            <p:nvPr/>
          </p:nvSpPr>
          <p:spPr>
            <a:xfrm>
              <a:off x="6111400" y="3564025"/>
              <a:ext cx="15350" cy="65600"/>
            </a:xfrm>
            <a:custGeom>
              <a:avLst/>
              <a:gdLst/>
              <a:ahLst/>
              <a:cxnLst/>
              <a:rect l="l" t="t" r="r" b="b"/>
              <a:pathLst>
                <a:path w="614" h="2624" extrusionOk="0">
                  <a:moveTo>
                    <a:pt x="307" y="0"/>
                  </a:moveTo>
                  <a:cubicBezTo>
                    <a:pt x="137" y="0"/>
                    <a:pt x="1" y="141"/>
                    <a:pt x="4" y="312"/>
                  </a:cubicBezTo>
                  <a:lnTo>
                    <a:pt x="4" y="2320"/>
                  </a:lnTo>
                  <a:cubicBezTo>
                    <a:pt x="4" y="2488"/>
                    <a:pt x="140" y="2623"/>
                    <a:pt x="307" y="2623"/>
                  </a:cubicBezTo>
                  <a:cubicBezTo>
                    <a:pt x="475" y="2623"/>
                    <a:pt x="610" y="2488"/>
                    <a:pt x="610" y="2320"/>
                  </a:cubicBezTo>
                  <a:lnTo>
                    <a:pt x="610" y="312"/>
                  </a:lnTo>
                  <a:cubicBezTo>
                    <a:pt x="614" y="141"/>
                    <a:pt x="477" y="0"/>
                    <a:pt x="30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39"/>
            <p:cNvSpPr/>
            <p:nvPr/>
          </p:nvSpPr>
          <p:spPr>
            <a:xfrm>
              <a:off x="6211900" y="3614450"/>
              <a:ext cx="15200" cy="59475"/>
            </a:xfrm>
            <a:custGeom>
              <a:avLst/>
              <a:gdLst/>
              <a:ahLst/>
              <a:cxnLst/>
              <a:rect l="l" t="t" r="r" b="b"/>
              <a:pathLst>
                <a:path w="608" h="2379" extrusionOk="0">
                  <a:moveTo>
                    <a:pt x="304" y="0"/>
                  </a:moveTo>
                  <a:cubicBezTo>
                    <a:pt x="137" y="0"/>
                    <a:pt x="2" y="136"/>
                    <a:pt x="2" y="303"/>
                  </a:cubicBezTo>
                  <a:lnTo>
                    <a:pt x="2" y="2075"/>
                  </a:lnTo>
                  <a:cubicBezTo>
                    <a:pt x="1" y="2243"/>
                    <a:pt x="137" y="2378"/>
                    <a:pt x="304" y="2378"/>
                  </a:cubicBezTo>
                  <a:cubicBezTo>
                    <a:pt x="472" y="2378"/>
                    <a:pt x="607" y="2243"/>
                    <a:pt x="607" y="2075"/>
                  </a:cubicBezTo>
                  <a:lnTo>
                    <a:pt x="607" y="303"/>
                  </a:lnTo>
                  <a:cubicBezTo>
                    <a:pt x="607" y="136"/>
                    <a:pt x="472" y="0"/>
                    <a:pt x="3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39"/>
            <p:cNvSpPr/>
            <p:nvPr/>
          </p:nvSpPr>
          <p:spPr>
            <a:xfrm>
              <a:off x="6321125" y="3634925"/>
              <a:ext cx="15375" cy="36025"/>
            </a:xfrm>
            <a:custGeom>
              <a:avLst/>
              <a:gdLst/>
              <a:ahLst/>
              <a:cxnLst/>
              <a:rect l="l" t="t" r="r" b="b"/>
              <a:pathLst>
                <a:path w="615" h="1441" extrusionOk="0">
                  <a:moveTo>
                    <a:pt x="307" y="1"/>
                  </a:moveTo>
                  <a:cubicBezTo>
                    <a:pt x="137" y="1"/>
                    <a:pt x="1" y="141"/>
                    <a:pt x="5" y="311"/>
                  </a:cubicBezTo>
                  <a:lnTo>
                    <a:pt x="5" y="1139"/>
                  </a:lnTo>
                  <a:cubicBezTo>
                    <a:pt x="5" y="1306"/>
                    <a:pt x="140" y="1441"/>
                    <a:pt x="308" y="1441"/>
                  </a:cubicBezTo>
                  <a:cubicBezTo>
                    <a:pt x="475" y="1441"/>
                    <a:pt x="610" y="1306"/>
                    <a:pt x="610" y="1139"/>
                  </a:cubicBezTo>
                  <a:lnTo>
                    <a:pt x="610" y="311"/>
                  </a:lnTo>
                  <a:cubicBezTo>
                    <a:pt x="614" y="141"/>
                    <a:pt x="477" y="1"/>
                    <a:pt x="3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39"/>
            <p:cNvSpPr/>
            <p:nvPr/>
          </p:nvSpPr>
          <p:spPr>
            <a:xfrm>
              <a:off x="6536875" y="3593950"/>
              <a:ext cx="15175" cy="47475"/>
            </a:xfrm>
            <a:custGeom>
              <a:avLst/>
              <a:gdLst/>
              <a:ahLst/>
              <a:cxnLst/>
              <a:rect l="l" t="t" r="r" b="b"/>
              <a:pathLst>
                <a:path w="607" h="1899" extrusionOk="0">
                  <a:moveTo>
                    <a:pt x="303" y="0"/>
                  </a:moveTo>
                  <a:cubicBezTo>
                    <a:pt x="139" y="0"/>
                    <a:pt x="5" y="132"/>
                    <a:pt x="1" y="296"/>
                  </a:cubicBezTo>
                  <a:lnTo>
                    <a:pt x="1" y="1595"/>
                  </a:lnTo>
                  <a:cubicBezTo>
                    <a:pt x="1" y="1763"/>
                    <a:pt x="136" y="1899"/>
                    <a:pt x="304" y="1899"/>
                  </a:cubicBezTo>
                  <a:cubicBezTo>
                    <a:pt x="471" y="1899"/>
                    <a:pt x="606" y="1762"/>
                    <a:pt x="606" y="1595"/>
                  </a:cubicBezTo>
                  <a:lnTo>
                    <a:pt x="606" y="296"/>
                  </a:lnTo>
                  <a:cubicBezTo>
                    <a:pt x="603" y="132"/>
                    <a:pt x="468" y="0"/>
                    <a:pt x="30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39"/>
            <p:cNvSpPr/>
            <p:nvPr/>
          </p:nvSpPr>
          <p:spPr>
            <a:xfrm>
              <a:off x="6584125" y="3543550"/>
              <a:ext cx="15175" cy="65400"/>
            </a:xfrm>
            <a:custGeom>
              <a:avLst/>
              <a:gdLst/>
              <a:ahLst/>
              <a:cxnLst/>
              <a:rect l="l" t="t" r="r" b="b"/>
              <a:pathLst>
                <a:path w="607" h="2616" extrusionOk="0">
                  <a:moveTo>
                    <a:pt x="304" y="0"/>
                  </a:moveTo>
                  <a:cubicBezTo>
                    <a:pt x="136" y="0"/>
                    <a:pt x="1" y="136"/>
                    <a:pt x="1" y="302"/>
                  </a:cubicBezTo>
                  <a:lnTo>
                    <a:pt x="1" y="2312"/>
                  </a:lnTo>
                  <a:cubicBezTo>
                    <a:pt x="1" y="2480"/>
                    <a:pt x="136" y="2615"/>
                    <a:pt x="304" y="2615"/>
                  </a:cubicBezTo>
                  <a:cubicBezTo>
                    <a:pt x="471" y="2615"/>
                    <a:pt x="606" y="2480"/>
                    <a:pt x="606" y="2312"/>
                  </a:cubicBezTo>
                  <a:lnTo>
                    <a:pt x="606" y="302"/>
                  </a:lnTo>
                  <a:cubicBezTo>
                    <a:pt x="606" y="136"/>
                    <a:pt x="471" y="0"/>
                    <a:pt x="3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39"/>
            <p:cNvSpPr/>
            <p:nvPr/>
          </p:nvSpPr>
          <p:spPr>
            <a:xfrm>
              <a:off x="5377250" y="3222475"/>
              <a:ext cx="793500" cy="793500"/>
            </a:xfrm>
            <a:custGeom>
              <a:avLst/>
              <a:gdLst/>
              <a:ahLst/>
              <a:cxnLst/>
              <a:rect l="l" t="t" r="r" b="b"/>
              <a:pathLst>
                <a:path w="31740" h="31740" extrusionOk="0">
                  <a:moveTo>
                    <a:pt x="15870" y="0"/>
                  </a:moveTo>
                  <a:cubicBezTo>
                    <a:pt x="11661" y="0"/>
                    <a:pt x="7625" y="1672"/>
                    <a:pt x="4649" y="4648"/>
                  </a:cubicBezTo>
                  <a:cubicBezTo>
                    <a:pt x="1672" y="7625"/>
                    <a:pt x="0" y="11661"/>
                    <a:pt x="0" y="15870"/>
                  </a:cubicBezTo>
                  <a:cubicBezTo>
                    <a:pt x="0" y="20079"/>
                    <a:pt x="1672" y="24116"/>
                    <a:pt x="4649" y="27091"/>
                  </a:cubicBezTo>
                  <a:cubicBezTo>
                    <a:pt x="7625" y="30067"/>
                    <a:pt x="11661" y="31739"/>
                    <a:pt x="15870" y="31739"/>
                  </a:cubicBezTo>
                  <a:cubicBezTo>
                    <a:pt x="20079" y="31739"/>
                    <a:pt x="24116" y="30067"/>
                    <a:pt x="27091" y="27091"/>
                  </a:cubicBezTo>
                  <a:cubicBezTo>
                    <a:pt x="30068" y="24116"/>
                    <a:pt x="31739" y="20079"/>
                    <a:pt x="31739" y="15870"/>
                  </a:cubicBezTo>
                  <a:cubicBezTo>
                    <a:pt x="31739" y="11661"/>
                    <a:pt x="30068" y="7625"/>
                    <a:pt x="27091" y="4648"/>
                  </a:cubicBezTo>
                  <a:cubicBezTo>
                    <a:pt x="24116" y="1672"/>
                    <a:pt x="20079" y="0"/>
                    <a:pt x="158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39"/>
            <p:cNvSpPr/>
            <p:nvPr/>
          </p:nvSpPr>
          <p:spPr>
            <a:xfrm>
              <a:off x="5355650" y="3214725"/>
              <a:ext cx="879600" cy="808725"/>
            </a:xfrm>
            <a:custGeom>
              <a:avLst/>
              <a:gdLst/>
              <a:ahLst/>
              <a:cxnLst/>
              <a:rect l="l" t="t" r="r" b="b"/>
              <a:pathLst>
                <a:path w="35184" h="32349" extrusionOk="0">
                  <a:moveTo>
                    <a:pt x="16762" y="607"/>
                  </a:moveTo>
                  <a:cubicBezTo>
                    <a:pt x="19601" y="607"/>
                    <a:pt x="22393" y="1390"/>
                    <a:pt x="24876" y="2912"/>
                  </a:cubicBezTo>
                  <a:cubicBezTo>
                    <a:pt x="32190" y="7401"/>
                    <a:pt x="34493" y="17005"/>
                    <a:pt x="30003" y="24321"/>
                  </a:cubicBezTo>
                  <a:cubicBezTo>
                    <a:pt x="27067" y="29104"/>
                    <a:pt x="21946" y="31742"/>
                    <a:pt x="16707" y="31742"/>
                  </a:cubicBezTo>
                  <a:cubicBezTo>
                    <a:pt x="13933" y="31742"/>
                    <a:pt x="11126" y="31002"/>
                    <a:pt x="8593" y="29448"/>
                  </a:cubicBezTo>
                  <a:cubicBezTo>
                    <a:pt x="5050" y="27274"/>
                    <a:pt x="2564" y="23850"/>
                    <a:pt x="1596" y="19806"/>
                  </a:cubicBezTo>
                  <a:cubicBezTo>
                    <a:pt x="627" y="15763"/>
                    <a:pt x="1291" y="11584"/>
                    <a:pt x="3466" y="8039"/>
                  </a:cubicBezTo>
                  <a:cubicBezTo>
                    <a:pt x="5640" y="4496"/>
                    <a:pt x="9065" y="2010"/>
                    <a:pt x="13108" y="1042"/>
                  </a:cubicBezTo>
                  <a:cubicBezTo>
                    <a:pt x="14305" y="754"/>
                    <a:pt x="15532" y="608"/>
                    <a:pt x="16762" y="607"/>
                  </a:cubicBezTo>
                  <a:close/>
                  <a:moveTo>
                    <a:pt x="16765" y="1"/>
                  </a:moveTo>
                  <a:cubicBezTo>
                    <a:pt x="15501" y="1"/>
                    <a:pt x="14228" y="150"/>
                    <a:pt x="12968" y="452"/>
                  </a:cubicBezTo>
                  <a:cubicBezTo>
                    <a:pt x="8766" y="1459"/>
                    <a:pt x="5209" y="4040"/>
                    <a:pt x="2951" y="7723"/>
                  </a:cubicBezTo>
                  <a:cubicBezTo>
                    <a:pt x="691" y="11405"/>
                    <a:pt x="1" y="15746"/>
                    <a:pt x="1006" y="19947"/>
                  </a:cubicBezTo>
                  <a:cubicBezTo>
                    <a:pt x="2013" y="24148"/>
                    <a:pt x="4595" y="27706"/>
                    <a:pt x="8277" y="29965"/>
                  </a:cubicBezTo>
                  <a:cubicBezTo>
                    <a:pt x="10810" y="31523"/>
                    <a:pt x="13726" y="32349"/>
                    <a:pt x="16701" y="32349"/>
                  </a:cubicBezTo>
                  <a:cubicBezTo>
                    <a:pt x="16703" y="32349"/>
                    <a:pt x="16705" y="32349"/>
                    <a:pt x="16708" y="32349"/>
                  </a:cubicBezTo>
                  <a:cubicBezTo>
                    <a:pt x="22150" y="32349"/>
                    <a:pt x="27471" y="29607"/>
                    <a:pt x="30520" y="24638"/>
                  </a:cubicBezTo>
                  <a:cubicBezTo>
                    <a:pt x="35183" y="17037"/>
                    <a:pt x="32792" y="7059"/>
                    <a:pt x="25192" y="2395"/>
                  </a:cubicBezTo>
                  <a:cubicBezTo>
                    <a:pt x="22614" y="813"/>
                    <a:pt x="19714" y="1"/>
                    <a:pt x="167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39"/>
            <p:cNvSpPr/>
            <p:nvPr/>
          </p:nvSpPr>
          <p:spPr>
            <a:xfrm>
              <a:off x="5377250" y="3169400"/>
              <a:ext cx="793500" cy="793500"/>
            </a:xfrm>
            <a:custGeom>
              <a:avLst/>
              <a:gdLst/>
              <a:ahLst/>
              <a:cxnLst/>
              <a:rect l="l" t="t" r="r" b="b"/>
              <a:pathLst>
                <a:path w="31740" h="31740" extrusionOk="0">
                  <a:moveTo>
                    <a:pt x="15870" y="0"/>
                  </a:moveTo>
                  <a:cubicBezTo>
                    <a:pt x="11662" y="0"/>
                    <a:pt x="7625" y="1673"/>
                    <a:pt x="4649" y="4648"/>
                  </a:cubicBezTo>
                  <a:cubicBezTo>
                    <a:pt x="1672" y="7625"/>
                    <a:pt x="0" y="11661"/>
                    <a:pt x="0" y="15870"/>
                  </a:cubicBezTo>
                  <a:cubicBezTo>
                    <a:pt x="0" y="20079"/>
                    <a:pt x="1672" y="24116"/>
                    <a:pt x="4649" y="27092"/>
                  </a:cubicBezTo>
                  <a:cubicBezTo>
                    <a:pt x="7625" y="30067"/>
                    <a:pt x="11662" y="31739"/>
                    <a:pt x="15870" y="31739"/>
                  </a:cubicBezTo>
                  <a:cubicBezTo>
                    <a:pt x="20079" y="31739"/>
                    <a:pt x="24116" y="30067"/>
                    <a:pt x="27091" y="27092"/>
                  </a:cubicBezTo>
                  <a:cubicBezTo>
                    <a:pt x="30068" y="24116"/>
                    <a:pt x="31739" y="20079"/>
                    <a:pt x="31739" y="15870"/>
                  </a:cubicBezTo>
                  <a:cubicBezTo>
                    <a:pt x="31739" y="11661"/>
                    <a:pt x="30068" y="7625"/>
                    <a:pt x="27091" y="4648"/>
                  </a:cubicBezTo>
                  <a:cubicBezTo>
                    <a:pt x="24116" y="1673"/>
                    <a:pt x="20079" y="0"/>
                    <a:pt x="158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39"/>
            <p:cNvSpPr/>
            <p:nvPr/>
          </p:nvSpPr>
          <p:spPr>
            <a:xfrm>
              <a:off x="5355650" y="3161900"/>
              <a:ext cx="879600" cy="808750"/>
            </a:xfrm>
            <a:custGeom>
              <a:avLst/>
              <a:gdLst/>
              <a:ahLst/>
              <a:cxnLst/>
              <a:rect l="l" t="t" r="r" b="b"/>
              <a:pathLst>
                <a:path w="35184" h="32350" extrusionOk="0">
                  <a:moveTo>
                    <a:pt x="16767" y="608"/>
                  </a:moveTo>
                  <a:cubicBezTo>
                    <a:pt x="19629" y="608"/>
                    <a:pt x="22437" y="1402"/>
                    <a:pt x="24876" y="2902"/>
                  </a:cubicBezTo>
                  <a:cubicBezTo>
                    <a:pt x="32190" y="7391"/>
                    <a:pt x="34492" y="16996"/>
                    <a:pt x="30003" y="24310"/>
                  </a:cubicBezTo>
                  <a:cubicBezTo>
                    <a:pt x="27828" y="27855"/>
                    <a:pt x="24404" y="30339"/>
                    <a:pt x="20361" y="31309"/>
                  </a:cubicBezTo>
                  <a:cubicBezTo>
                    <a:pt x="19147" y="31600"/>
                    <a:pt x="17922" y="31744"/>
                    <a:pt x="16705" y="31744"/>
                  </a:cubicBezTo>
                  <a:cubicBezTo>
                    <a:pt x="13866" y="31744"/>
                    <a:pt x="11075" y="30961"/>
                    <a:pt x="8595" y="29440"/>
                  </a:cubicBezTo>
                  <a:cubicBezTo>
                    <a:pt x="5050" y="27265"/>
                    <a:pt x="2564" y="23840"/>
                    <a:pt x="1596" y="19797"/>
                  </a:cubicBezTo>
                  <a:cubicBezTo>
                    <a:pt x="627" y="15753"/>
                    <a:pt x="1291" y="11574"/>
                    <a:pt x="3466" y="8031"/>
                  </a:cubicBezTo>
                  <a:cubicBezTo>
                    <a:pt x="6400" y="3246"/>
                    <a:pt x="11522" y="608"/>
                    <a:pt x="16760" y="608"/>
                  </a:cubicBezTo>
                  <a:cubicBezTo>
                    <a:pt x="16762" y="608"/>
                    <a:pt x="16764" y="608"/>
                    <a:pt x="16767" y="608"/>
                  </a:cubicBezTo>
                  <a:close/>
                  <a:moveTo>
                    <a:pt x="16761" y="1"/>
                  </a:moveTo>
                  <a:cubicBezTo>
                    <a:pt x="11318" y="1"/>
                    <a:pt x="5999" y="2744"/>
                    <a:pt x="2951" y="7713"/>
                  </a:cubicBezTo>
                  <a:cubicBezTo>
                    <a:pt x="691" y="11394"/>
                    <a:pt x="1" y="15736"/>
                    <a:pt x="1006" y="19937"/>
                  </a:cubicBezTo>
                  <a:cubicBezTo>
                    <a:pt x="2013" y="24139"/>
                    <a:pt x="4595" y="27696"/>
                    <a:pt x="8277" y="29954"/>
                  </a:cubicBezTo>
                  <a:cubicBezTo>
                    <a:pt x="10854" y="31537"/>
                    <a:pt x="13754" y="32349"/>
                    <a:pt x="16704" y="32349"/>
                  </a:cubicBezTo>
                  <a:cubicBezTo>
                    <a:pt x="17983" y="32348"/>
                    <a:pt x="19258" y="32196"/>
                    <a:pt x="20501" y="31897"/>
                  </a:cubicBezTo>
                  <a:cubicBezTo>
                    <a:pt x="24702" y="30891"/>
                    <a:pt x="28260" y="28308"/>
                    <a:pt x="30518" y="24627"/>
                  </a:cubicBezTo>
                  <a:cubicBezTo>
                    <a:pt x="35183" y="17026"/>
                    <a:pt x="32792" y="7048"/>
                    <a:pt x="25192" y="2385"/>
                  </a:cubicBezTo>
                  <a:cubicBezTo>
                    <a:pt x="22560" y="770"/>
                    <a:pt x="19643" y="1"/>
                    <a:pt x="167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39"/>
            <p:cNvSpPr/>
            <p:nvPr/>
          </p:nvSpPr>
          <p:spPr>
            <a:xfrm>
              <a:off x="5389125" y="3228875"/>
              <a:ext cx="769725" cy="674575"/>
            </a:xfrm>
            <a:custGeom>
              <a:avLst/>
              <a:gdLst/>
              <a:ahLst/>
              <a:cxnLst/>
              <a:rect l="l" t="t" r="r" b="b"/>
              <a:pathLst>
                <a:path w="30789" h="26983" extrusionOk="0">
                  <a:moveTo>
                    <a:pt x="15408" y="0"/>
                  </a:moveTo>
                  <a:cubicBezTo>
                    <a:pt x="10872" y="0"/>
                    <a:pt x="6443" y="2288"/>
                    <a:pt x="3897" y="6438"/>
                  </a:cubicBezTo>
                  <a:cubicBezTo>
                    <a:pt x="1" y="12788"/>
                    <a:pt x="1990" y="21094"/>
                    <a:pt x="8342" y="24989"/>
                  </a:cubicBezTo>
                  <a:cubicBezTo>
                    <a:pt x="10542" y="26339"/>
                    <a:pt x="12978" y="26982"/>
                    <a:pt x="15383" y="26982"/>
                  </a:cubicBezTo>
                  <a:cubicBezTo>
                    <a:pt x="19919" y="26982"/>
                    <a:pt x="24347" y="24695"/>
                    <a:pt x="26893" y="20545"/>
                  </a:cubicBezTo>
                  <a:cubicBezTo>
                    <a:pt x="30789" y="14195"/>
                    <a:pt x="28799" y="5890"/>
                    <a:pt x="22449" y="1993"/>
                  </a:cubicBezTo>
                  <a:cubicBezTo>
                    <a:pt x="20248" y="643"/>
                    <a:pt x="17813" y="0"/>
                    <a:pt x="154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39"/>
            <p:cNvSpPr/>
            <p:nvPr/>
          </p:nvSpPr>
          <p:spPr>
            <a:xfrm>
              <a:off x="5397950" y="3221225"/>
              <a:ext cx="769400" cy="689875"/>
            </a:xfrm>
            <a:custGeom>
              <a:avLst/>
              <a:gdLst/>
              <a:ahLst/>
              <a:cxnLst/>
              <a:rect l="l" t="t" r="r" b="b"/>
              <a:pathLst>
                <a:path w="30776" h="27595" extrusionOk="0">
                  <a:moveTo>
                    <a:pt x="15068" y="605"/>
                  </a:moveTo>
                  <a:lnTo>
                    <a:pt x="15068" y="606"/>
                  </a:lnTo>
                  <a:cubicBezTo>
                    <a:pt x="17472" y="606"/>
                    <a:pt x="19837" y="1269"/>
                    <a:pt x="21939" y="2557"/>
                  </a:cubicBezTo>
                  <a:cubicBezTo>
                    <a:pt x="28136" y="6360"/>
                    <a:pt x="30084" y="14495"/>
                    <a:pt x="26282" y="20692"/>
                  </a:cubicBezTo>
                  <a:cubicBezTo>
                    <a:pt x="24440" y="23694"/>
                    <a:pt x="21539" y="25797"/>
                    <a:pt x="18114" y="26620"/>
                  </a:cubicBezTo>
                  <a:cubicBezTo>
                    <a:pt x="17086" y="26867"/>
                    <a:pt x="16048" y="26989"/>
                    <a:pt x="15018" y="26989"/>
                  </a:cubicBezTo>
                  <a:cubicBezTo>
                    <a:pt x="12613" y="26989"/>
                    <a:pt x="10248" y="26326"/>
                    <a:pt x="8146" y="25037"/>
                  </a:cubicBezTo>
                  <a:cubicBezTo>
                    <a:pt x="1949" y="21234"/>
                    <a:pt x="1" y="13098"/>
                    <a:pt x="3803" y="6901"/>
                  </a:cubicBezTo>
                  <a:cubicBezTo>
                    <a:pt x="5645" y="3898"/>
                    <a:pt x="8545" y="1794"/>
                    <a:pt x="11971" y="973"/>
                  </a:cubicBezTo>
                  <a:cubicBezTo>
                    <a:pt x="12985" y="730"/>
                    <a:pt x="14025" y="606"/>
                    <a:pt x="15068" y="605"/>
                  </a:cubicBezTo>
                  <a:close/>
                  <a:moveTo>
                    <a:pt x="15067" y="0"/>
                  </a:moveTo>
                  <a:cubicBezTo>
                    <a:pt x="13989" y="0"/>
                    <a:pt x="12904" y="127"/>
                    <a:pt x="11829" y="385"/>
                  </a:cubicBezTo>
                  <a:cubicBezTo>
                    <a:pt x="8247" y="1243"/>
                    <a:pt x="5214" y="3445"/>
                    <a:pt x="3287" y="6585"/>
                  </a:cubicBezTo>
                  <a:cubicBezTo>
                    <a:pt x="1360" y="9725"/>
                    <a:pt x="773" y="13427"/>
                    <a:pt x="1630" y="17010"/>
                  </a:cubicBezTo>
                  <a:cubicBezTo>
                    <a:pt x="2488" y="20592"/>
                    <a:pt x="4690" y="23626"/>
                    <a:pt x="7830" y="25553"/>
                  </a:cubicBezTo>
                  <a:cubicBezTo>
                    <a:pt x="10028" y="26902"/>
                    <a:pt x="12501" y="27595"/>
                    <a:pt x="15017" y="27595"/>
                  </a:cubicBezTo>
                  <a:cubicBezTo>
                    <a:pt x="16107" y="27595"/>
                    <a:pt x="17194" y="27464"/>
                    <a:pt x="18254" y="27209"/>
                  </a:cubicBezTo>
                  <a:cubicBezTo>
                    <a:pt x="21837" y="26352"/>
                    <a:pt x="24871" y="24150"/>
                    <a:pt x="26797" y="21010"/>
                  </a:cubicBezTo>
                  <a:cubicBezTo>
                    <a:pt x="30776" y="14528"/>
                    <a:pt x="28736" y="6018"/>
                    <a:pt x="22255" y="2041"/>
                  </a:cubicBezTo>
                  <a:cubicBezTo>
                    <a:pt x="20056" y="693"/>
                    <a:pt x="17582" y="0"/>
                    <a:pt x="1506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39"/>
            <p:cNvSpPr/>
            <p:nvPr/>
          </p:nvSpPr>
          <p:spPr>
            <a:xfrm>
              <a:off x="5574875" y="3337125"/>
              <a:ext cx="352550" cy="456400"/>
            </a:xfrm>
            <a:custGeom>
              <a:avLst/>
              <a:gdLst/>
              <a:ahLst/>
              <a:cxnLst/>
              <a:rect l="l" t="t" r="r" b="b"/>
              <a:pathLst>
                <a:path w="14102" h="18256" extrusionOk="0">
                  <a:moveTo>
                    <a:pt x="12329" y="0"/>
                  </a:moveTo>
                  <a:cubicBezTo>
                    <a:pt x="12271" y="0"/>
                    <a:pt x="12212" y="5"/>
                    <a:pt x="12152" y="15"/>
                  </a:cubicBezTo>
                  <a:cubicBezTo>
                    <a:pt x="11904" y="55"/>
                    <a:pt x="11702" y="203"/>
                    <a:pt x="11545" y="459"/>
                  </a:cubicBezTo>
                  <a:lnTo>
                    <a:pt x="10101" y="2811"/>
                  </a:lnTo>
                  <a:lnTo>
                    <a:pt x="10101" y="2811"/>
                  </a:lnTo>
                  <a:cubicBezTo>
                    <a:pt x="9021" y="2226"/>
                    <a:pt x="7997" y="1934"/>
                    <a:pt x="7030" y="1934"/>
                  </a:cubicBezTo>
                  <a:cubicBezTo>
                    <a:pt x="7004" y="1934"/>
                    <a:pt x="6979" y="1934"/>
                    <a:pt x="6954" y="1935"/>
                  </a:cubicBezTo>
                  <a:cubicBezTo>
                    <a:pt x="5636" y="1955"/>
                    <a:pt x="4639" y="2515"/>
                    <a:pt x="3964" y="3615"/>
                  </a:cubicBezTo>
                  <a:cubicBezTo>
                    <a:pt x="3687" y="4066"/>
                    <a:pt x="3504" y="4496"/>
                    <a:pt x="3416" y="4902"/>
                  </a:cubicBezTo>
                  <a:cubicBezTo>
                    <a:pt x="3326" y="5309"/>
                    <a:pt x="3305" y="5685"/>
                    <a:pt x="3353" y="6030"/>
                  </a:cubicBezTo>
                  <a:cubicBezTo>
                    <a:pt x="3400" y="6377"/>
                    <a:pt x="3546" y="6756"/>
                    <a:pt x="3790" y="7170"/>
                  </a:cubicBezTo>
                  <a:cubicBezTo>
                    <a:pt x="4021" y="7567"/>
                    <a:pt x="4282" y="7946"/>
                    <a:pt x="4571" y="8303"/>
                  </a:cubicBezTo>
                  <a:cubicBezTo>
                    <a:pt x="4848" y="8645"/>
                    <a:pt x="5231" y="9079"/>
                    <a:pt x="5717" y="9605"/>
                  </a:cubicBezTo>
                  <a:lnTo>
                    <a:pt x="7019" y="10979"/>
                  </a:lnTo>
                  <a:cubicBezTo>
                    <a:pt x="7384" y="11347"/>
                    <a:pt x="7626" y="11695"/>
                    <a:pt x="7746" y="12025"/>
                  </a:cubicBezTo>
                  <a:cubicBezTo>
                    <a:pt x="7867" y="12353"/>
                    <a:pt x="7867" y="12615"/>
                    <a:pt x="7746" y="12810"/>
                  </a:cubicBezTo>
                  <a:cubicBezTo>
                    <a:pt x="7594" y="13059"/>
                    <a:pt x="7389" y="13215"/>
                    <a:pt x="7131" y="13280"/>
                  </a:cubicBezTo>
                  <a:cubicBezTo>
                    <a:pt x="7018" y="13309"/>
                    <a:pt x="6904" y="13323"/>
                    <a:pt x="6788" y="13323"/>
                  </a:cubicBezTo>
                  <a:cubicBezTo>
                    <a:pt x="6641" y="13323"/>
                    <a:pt x="6491" y="13299"/>
                    <a:pt x="6340" y="13253"/>
                  </a:cubicBezTo>
                  <a:cubicBezTo>
                    <a:pt x="6052" y="13163"/>
                    <a:pt x="5772" y="13051"/>
                    <a:pt x="5502" y="12918"/>
                  </a:cubicBezTo>
                  <a:cubicBezTo>
                    <a:pt x="5235" y="12790"/>
                    <a:pt x="4981" y="12633"/>
                    <a:pt x="4749" y="12448"/>
                  </a:cubicBezTo>
                  <a:cubicBezTo>
                    <a:pt x="4425" y="12230"/>
                    <a:pt x="4127" y="11979"/>
                    <a:pt x="3856" y="11698"/>
                  </a:cubicBezTo>
                  <a:cubicBezTo>
                    <a:pt x="3590" y="11422"/>
                    <a:pt x="3398" y="11191"/>
                    <a:pt x="3277" y="11009"/>
                  </a:cubicBezTo>
                  <a:cubicBezTo>
                    <a:pt x="3155" y="10825"/>
                    <a:pt x="3019" y="10601"/>
                    <a:pt x="2865" y="10336"/>
                  </a:cubicBezTo>
                  <a:cubicBezTo>
                    <a:pt x="2711" y="10070"/>
                    <a:pt x="2615" y="9911"/>
                    <a:pt x="2576" y="9855"/>
                  </a:cubicBezTo>
                  <a:cubicBezTo>
                    <a:pt x="2381" y="9549"/>
                    <a:pt x="2158" y="9334"/>
                    <a:pt x="1907" y="9212"/>
                  </a:cubicBezTo>
                  <a:cubicBezTo>
                    <a:pt x="1747" y="9133"/>
                    <a:pt x="1587" y="9094"/>
                    <a:pt x="1426" y="9094"/>
                  </a:cubicBezTo>
                  <a:cubicBezTo>
                    <a:pt x="1333" y="9094"/>
                    <a:pt x="1240" y="9107"/>
                    <a:pt x="1146" y="9134"/>
                  </a:cubicBezTo>
                  <a:cubicBezTo>
                    <a:pt x="897" y="9200"/>
                    <a:pt x="666" y="9321"/>
                    <a:pt x="469" y="9488"/>
                  </a:cubicBezTo>
                  <a:cubicBezTo>
                    <a:pt x="275" y="9653"/>
                    <a:pt x="142" y="9871"/>
                    <a:pt x="70" y="10138"/>
                  </a:cubicBezTo>
                  <a:cubicBezTo>
                    <a:pt x="0" y="10405"/>
                    <a:pt x="20" y="10677"/>
                    <a:pt x="130" y="10952"/>
                  </a:cubicBezTo>
                  <a:cubicBezTo>
                    <a:pt x="762" y="12399"/>
                    <a:pt x="1765" y="13629"/>
                    <a:pt x="3140" y="14642"/>
                  </a:cubicBezTo>
                  <a:lnTo>
                    <a:pt x="3140" y="14642"/>
                  </a:lnTo>
                  <a:lnTo>
                    <a:pt x="1792" y="16838"/>
                  </a:lnTo>
                  <a:cubicBezTo>
                    <a:pt x="1584" y="17176"/>
                    <a:pt x="1569" y="17492"/>
                    <a:pt x="1748" y="17783"/>
                  </a:cubicBezTo>
                  <a:cubicBezTo>
                    <a:pt x="1926" y="18075"/>
                    <a:pt x="2190" y="18231"/>
                    <a:pt x="2539" y="18253"/>
                  </a:cubicBezTo>
                  <a:cubicBezTo>
                    <a:pt x="2562" y="18255"/>
                    <a:pt x="2584" y="18256"/>
                    <a:pt x="2606" y="18256"/>
                  </a:cubicBezTo>
                  <a:cubicBezTo>
                    <a:pt x="2925" y="18256"/>
                    <a:pt x="3176" y="18105"/>
                    <a:pt x="3363" y="17802"/>
                  </a:cubicBezTo>
                  <a:lnTo>
                    <a:pt x="4704" y="15613"/>
                  </a:lnTo>
                  <a:lnTo>
                    <a:pt x="4704" y="15613"/>
                  </a:lnTo>
                  <a:cubicBezTo>
                    <a:pt x="5266" y="15893"/>
                    <a:pt x="5822" y="16094"/>
                    <a:pt x="6373" y="16213"/>
                  </a:cubicBezTo>
                  <a:cubicBezTo>
                    <a:pt x="6728" y="16289"/>
                    <a:pt x="7074" y="16327"/>
                    <a:pt x="7411" y="16327"/>
                  </a:cubicBezTo>
                  <a:cubicBezTo>
                    <a:pt x="7948" y="16327"/>
                    <a:pt x="8463" y="16231"/>
                    <a:pt x="8956" y="16038"/>
                  </a:cubicBezTo>
                  <a:cubicBezTo>
                    <a:pt x="9761" y="15723"/>
                    <a:pt x="10412" y="15144"/>
                    <a:pt x="10909" y="14297"/>
                  </a:cubicBezTo>
                  <a:cubicBezTo>
                    <a:pt x="11222" y="13774"/>
                    <a:pt x="11407" y="13268"/>
                    <a:pt x="11467" y="12781"/>
                  </a:cubicBezTo>
                  <a:cubicBezTo>
                    <a:pt x="11526" y="12294"/>
                    <a:pt x="11464" y="11814"/>
                    <a:pt x="11280" y="11337"/>
                  </a:cubicBezTo>
                  <a:cubicBezTo>
                    <a:pt x="11090" y="10851"/>
                    <a:pt x="10835" y="10393"/>
                    <a:pt x="10521" y="9976"/>
                  </a:cubicBezTo>
                  <a:cubicBezTo>
                    <a:pt x="10199" y="9545"/>
                    <a:pt x="9772" y="9053"/>
                    <a:pt x="9242" y="8499"/>
                  </a:cubicBezTo>
                  <a:lnTo>
                    <a:pt x="7930" y="7166"/>
                  </a:lnTo>
                  <a:cubicBezTo>
                    <a:pt x="7534" y="6779"/>
                    <a:pt x="7284" y="6448"/>
                    <a:pt x="7177" y="6175"/>
                  </a:cubicBezTo>
                  <a:cubicBezTo>
                    <a:pt x="7069" y="5903"/>
                    <a:pt x="7099" y="5630"/>
                    <a:pt x="7265" y="5358"/>
                  </a:cubicBezTo>
                  <a:cubicBezTo>
                    <a:pt x="7394" y="5149"/>
                    <a:pt x="7607" y="5044"/>
                    <a:pt x="7903" y="5044"/>
                  </a:cubicBezTo>
                  <a:cubicBezTo>
                    <a:pt x="7925" y="5044"/>
                    <a:pt x="7948" y="5045"/>
                    <a:pt x="7971" y="5046"/>
                  </a:cubicBezTo>
                  <a:cubicBezTo>
                    <a:pt x="8302" y="5063"/>
                    <a:pt x="8625" y="5159"/>
                    <a:pt x="8936" y="5335"/>
                  </a:cubicBezTo>
                  <a:cubicBezTo>
                    <a:pt x="9249" y="5511"/>
                    <a:pt x="9535" y="5689"/>
                    <a:pt x="9797" y="5870"/>
                  </a:cubicBezTo>
                  <a:cubicBezTo>
                    <a:pt x="10528" y="6438"/>
                    <a:pt x="11187" y="7093"/>
                    <a:pt x="11758" y="7820"/>
                  </a:cubicBezTo>
                  <a:cubicBezTo>
                    <a:pt x="11991" y="8098"/>
                    <a:pt x="12244" y="8283"/>
                    <a:pt x="12512" y="8377"/>
                  </a:cubicBezTo>
                  <a:cubicBezTo>
                    <a:pt x="12629" y="8417"/>
                    <a:pt x="12743" y="8437"/>
                    <a:pt x="12854" y="8437"/>
                  </a:cubicBezTo>
                  <a:cubicBezTo>
                    <a:pt x="12998" y="8437"/>
                    <a:pt x="13136" y="8403"/>
                    <a:pt x="13269" y="8335"/>
                  </a:cubicBezTo>
                  <a:cubicBezTo>
                    <a:pt x="13497" y="8219"/>
                    <a:pt x="13696" y="8055"/>
                    <a:pt x="13852" y="7853"/>
                  </a:cubicBezTo>
                  <a:cubicBezTo>
                    <a:pt x="14007" y="7653"/>
                    <a:pt x="14088" y="7399"/>
                    <a:pt x="14095" y="7092"/>
                  </a:cubicBezTo>
                  <a:cubicBezTo>
                    <a:pt x="14101" y="6784"/>
                    <a:pt x="14010" y="6490"/>
                    <a:pt x="13820" y="6209"/>
                  </a:cubicBezTo>
                  <a:cubicBezTo>
                    <a:pt x="13579" y="5841"/>
                    <a:pt x="13374" y="5550"/>
                    <a:pt x="13205" y="5334"/>
                  </a:cubicBezTo>
                  <a:cubicBezTo>
                    <a:pt x="13037" y="5117"/>
                    <a:pt x="12777" y="4835"/>
                    <a:pt x="12424" y="4490"/>
                  </a:cubicBezTo>
                  <a:cubicBezTo>
                    <a:pt x="12175" y="4247"/>
                    <a:pt x="11912" y="4019"/>
                    <a:pt x="11636" y="3808"/>
                  </a:cubicBezTo>
                  <a:lnTo>
                    <a:pt x="11636" y="3808"/>
                  </a:lnTo>
                  <a:lnTo>
                    <a:pt x="13104" y="1416"/>
                  </a:lnTo>
                  <a:cubicBezTo>
                    <a:pt x="13252" y="1174"/>
                    <a:pt x="13288" y="933"/>
                    <a:pt x="13214" y="691"/>
                  </a:cubicBezTo>
                  <a:cubicBezTo>
                    <a:pt x="13140" y="447"/>
                    <a:pt x="13006" y="265"/>
                    <a:pt x="12813" y="141"/>
                  </a:cubicBezTo>
                  <a:cubicBezTo>
                    <a:pt x="12667" y="47"/>
                    <a:pt x="12506" y="0"/>
                    <a:pt x="1232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39"/>
            <p:cNvSpPr/>
            <p:nvPr/>
          </p:nvSpPr>
          <p:spPr>
            <a:xfrm>
              <a:off x="5438375" y="3780525"/>
              <a:ext cx="15400" cy="65550"/>
            </a:xfrm>
            <a:custGeom>
              <a:avLst/>
              <a:gdLst/>
              <a:ahLst/>
              <a:cxnLst/>
              <a:rect l="l" t="t" r="r" b="b"/>
              <a:pathLst>
                <a:path w="616" h="2622" extrusionOk="0">
                  <a:moveTo>
                    <a:pt x="308" y="0"/>
                  </a:moveTo>
                  <a:cubicBezTo>
                    <a:pt x="138" y="0"/>
                    <a:pt x="1" y="141"/>
                    <a:pt x="5" y="310"/>
                  </a:cubicBezTo>
                  <a:lnTo>
                    <a:pt x="5" y="2318"/>
                  </a:lnTo>
                  <a:cubicBezTo>
                    <a:pt x="5" y="2486"/>
                    <a:pt x="140" y="2622"/>
                    <a:pt x="308" y="2622"/>
                  </a:cubicBezTo>
                  <a:cubicBezTo>
                    <a:pt x="475" y="2622"/>
                    <a:pt x="610" y="2486"/>
                    <a:pt x="610" y="2320"/>
                  </a:cubicBezTo>
                  <a:lnTo>
                    <a:pt x="610" y="310"/>
                  </a:lnTo>
                  <a:cubicBezTo>
                    <a:pt x="616" y="141"/>
                    <a:pt x="479" y="0"/>
                    <a:pt x="3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39"/>
            <p:cNvSpPr/>
            <p:nvPr/>
          </p:nvSpPr>
          <p:spPr>
            <a:xfrm>
              <a:off x="5473850" y="3830725"/>
              <a:ext cx="15350" cy="68525"/>
            </a:xfrm>
            <a:custGeom>
              <a:avLst/>
              <a:gdLst/>
              <a:ahLst/>
              <a:cxnLst/>
              <a:rect l="l" t="t" r="r" b="b"/>
              <a:pathLst>
                <a:path w="614" h="2741" extrusionOk="0">
                  <a:moveTo>
                    <a:pt x="306" y="0"/>
                  </a:moveTo>
                  <a:cubicBezTo>
                    <a:pt x="137" y="0"/>
                    <a:pt x="0" y="141"/>
                    <a:pt x="4" y="312"/>
                  </a:cubicBezTo>
                  <a:lnTo>
                    <a:pt x="4" y="2438"/>
                  </a:lnTo>
                  <a:cubicBezTo>
                    <a:pt x="4" y="2605"/>
                    <a:pt x="139" y="2740"/>
                    <a:pt x="306" y="2740"/>
                  </a:cubicBezTo>
                  <a:cubicBezTo>
                    <a:pt x="307" y="2740"/>
                    <a:pt x="308" y="2740"/>
                    <a:pt x="309" y="2740"/>
                  </a:cubicBezTo>
                  <a:cubicBezTo>
                    <a:pt x="475" y="2740"/>
                    <a:pt x="610" y="2604"/>
                    <a:pt x="610" y="2438"/>
                  </a:cubicBezTo>
                  <a:lnTo>
                    <a:pt x="610" y="312"/>
                  </a:lnTo>
                  <a:cubicBezTo>
                    <a:pt x="613" y="141"/>
                    <a:pt x="477" y="0"/>
                    <a:pt x="3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39"/>
            <p:cNvSpPr/>
            <p:nvPr/>
          </p:nvSpPr>
          <p:spPr>
            <a:xfrm>
              <a:off x="5544725" y="3889825"/>
              <a:ext cx="15375" cy="65550"/>
            </a:xfrm>
            <a:custGeom>
              <a:avLst/>
              <a:gdLst/>
              <a:ahLst/>
              <a:cxnLst/>
              <a:rect l="l" t="t" r="r" b="b"/>
              <a:pathLst>
                <a:path w="615" h="2622" extrusionOk="0">
                  <a:moveTo>
                    <a:pt x="307" y="0"/>
                  </a:moveTo>
                  <a:cubicBezTo>
                    <a:pt x="137" y="0"/>
                    <a:pt x="0" y="141"/>
                    <a:pt x="4" y="310"/>
                  </a:cubicBezTo>
                  <a:lnTo>
                    <a:pt x="4" y="2319"/>
                  </a:lnTo>
                  <a:cubicBezTo>
                    <a:pt x="4" y="2486"/>
                    <a:pt x="141" y="2622"/>
                    <a:pt x="307" y="2622"/>
                  </a:cubicBezTo>
                  <a:cubicBezTo>
                    <a:pt x="474" y="2622"/>
                    <a:pt x="611" y="2486"/>
                    <a:pt x="611" y="2319"/>
                  </a:cubicBezTo>
                  <a:lnTo>
                    <a:pt x="611" y="310"/>
                  </a:lnTo>
                  <a:cubicBezTo>
                    <a:pt x="615" y="141"/>
                    <a:pt x="478" y="0"/>
                    <a:pt x="3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39"/>
            <p:cNvSpPr/>
            <p:nvPr/>
          </p:nvSpPr>
          <p:spPr>
            <a:xfrm>
              <a:off x="5645250" y="3940225"/>
              <a:ext cx="15175" cy="59450"/>
            </a:xfrm>
            <a:custGeom>
              <a:avLst/>
              <a:gdLst/>
              <a:ahLst/>
              <a:cxnLst/>
              <a:rect l="l" t="t" r="r" b="b"/>
              <a:pathLst>
                <a:path w="607" h="2378" extrusionOk="0">
                  <a:moveTo>
                    <a:pt x="304" y="0"/>
                  </a:moveTo>
                  <a:cubicBezTo>
                    <a:pt x="136" y="0"/>
                    <a:pt x="1" y="135"/>
                    <a:pt x="1" y="303"/>
                  </a:cubicBezTo>
                  <a:lnTo>
                    <a:pt x="1" y="2076"/>
                  </a:lnTo>
                  <a:cubicBezTo>
                    <a:pt x="1" y="2243"/>
                    <a:pt x="136" y="2378"/>
                    <a:pt x="304" y="2378"/>
                  </a:cubicBezTo>
                  <a:cubicBezTo>
                    <a:pt x="471" y="2378"/>
                    <a:pt x="606" y="2243"/>
                    <a:pt x="606" y="2076"/>
                  </a:cubicBezTo>
                  <a:lnTo>
                    <a:pt x="606" y="303"/>
                  </a:lnTo>
                  <a:cubicBezTo>
                    <a:pt x="606" y="135"/>
                    <a:pt x="471" y="0"/>
                    <a:pt x="3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39"/>
            <p:cNvSpPr/>
            <p:nvPr/>
          </p:nvSpPr>
          <p:spPr>
            <a:xfrm>
              <a:off x="5754450" y="3960725"/>
              <a:ext cx="15400" cy="36025"/>
            </a:xfrm>
            <a:custGeom>
              <a:avLst/>
              <a:gdLst/>
              <a:ahLst/>
              <a:cxnLst/>
              <a:rect l="l" t="t" r="r" b="b"/>
              <a:pathLst>
                <a:path w="616" h="1441" extrusionOk="0">
                  <a:moveTo>
                    <a:pt x="308" y="0"/>
                  </a:moveTo>
                  <a:cubicBezTo>
                    <a:pt x="137" y="0"/>
                    <a:pt x="0" y="140"/>
                    <a:pt x="6" y="310"/>
                  </a:cubicBezTo>
                  <a:lnTo>
                    <a:pt x="6" y="1137"/>
                  </a:lnTo>
                  <a:cubicBezTo>
                    <a:pt x="4" y="1305"/>
                    <a:pt x="141" y="1441"/>
                    <a:pt x="308" y="1441"/>
                  </a:cubicBezTo>
                  <a:cubicBezTo>
                    <a:pt x="476" y="1441"/>
                    <a:pt x="611" y="1305"/>
                    <a:pt x="611" y="1137"/>
                  </a:cubicBezTo>
                  <a:lnTo>
                    <a:pt x="611" y="310"/>
                  </a:lnTo>
                  <a:cubicBezTo>
                    <a:pt x="615" y="140"/>
                    <a:pt x="478" y="0"/>
                    <a:pt x="30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39"/>
            <p:cNvSpPr/>
            <p:nvPr/>
          </p:nvSpPr>
          <p:spPr>
            <a:xfrm>
              <a:off x="5970200" y="3919700"/>
              <a:ext cx="15175" cy="47500"/>
            </a:xfrm>
            <a:custGeom>
              <a:avLst/>
              <a:gdLst/>
              <a:ahLst/>
              <a:cxnLst/>
              <a:rect l="l" t="t" r="r" b="b"/>
              <a:pathLst>
                <a:path w="607" h="1900" extrusionOk="0">
                  <a:moveTo>
                    <a:pt x="303" y="1"/>
                  </a:moveTo>
                  <a:cubicBezTo>
                    <a:pt x="139" y="1"/>
                    <a:pt x="4" y="132"/>
                    <a:pt x="1" y="298"/>
                  </a:cubicBezTo>
                  <a:lnTo>
                    <a:pt x="1" y="1597"/>
                  </a:lnTo>
                  <a:cubicBezTo>
                    <a:pt x="1" y="1764"/>
                    <a:pt x="136" y="1899"/>
                    <a:pt x="304" y="1899"/>
                  </a:cubicBezTo>
                  <a:cubicBezTo>
                    <a:pt x="471" y="1899"/>
                    <a:pt x="606" y="1764"/>
                    <a:pt x="606" y="1597"/>
                  </a:cubicBezTo>
                  <a:lnTo>
                    <a:pt x="606" y="298"/>
                  </a:lnTo>
                  <a:cubicBezTo>
                    <a:pt x="602" y="132"/>
                    <a:pt x="468" y="1"/>
                    <a:pt x="3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39"/>
            <p:cNvSpPr/>
            <p:nvPr/>
          </p:nvSpPr>
          <p:spPr>
            <a:xfrm>
              <a:off x="6017450" y="3869500"/>
              <a:ext cx="15200" cy="65200"/>
            </a:xfrm>
            <a:custGeom>
              <a:avLst/>
              <a:gdLst/>
              <a:ahLst/>
              <a:cxnLst/>
              <a:rect l="l" t="t" r="r" b="b"/>
              <a:pathLst>
                <a:path w="608" h="2608" extrusionOk="0">
                  <a:moveTo>
                    <a:pt x="304" y="1"/>
                  </a:moveTo>
                  <a:cubicBezTo>
                    <a:pt x="140" y="1"/>
                    <a:pt x="5" y="132"/>
                    <a:pt x="1" y="296"/>
                  </a:cubicBezTo>
                  <a:lnTo>
                    <a:pt x="1" y="2306"/>
                  </a:lnTo>
                  <a:cubicBezTo>
                    <a:pt x="0" y="2472"/>
                    <a:pt x="137" y="2608"/>
                    <a:pt x="304" y="2608"/>
                  </a:cubicBezTo>
                  <a:cubicBezTo>
                    <a:pt x="472" y="2608"/>
                    <a:pt x="607" y="2472"/>
                    <a:pt x="607" y="2306"/>
                  </a:cubicBezTo>
                  <a:lnTo>
                    <a:pt x="607" y="296"/>
                  </a:lnTo>
                  <a:cubicBezTo>
                    <a:pt x="603" y="132"/>
                    <a:pt x="469" y="1"/>
                    <a:pt x="3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39"/>
            <p:cNvSpPr/>
            <p:nvPr/>
          </p:nvSpPr>
          <p:spPr>
            <a:xfrm>
              <a:off x="5377275" y="3140950"/>
              <a:ext cx="793475" cy="793500"/>
            </a:xfrm>
            <a:custGeom>
              <a:avLst/>
              <a:gdLst/>
              <a:ahLst/>
              <a:cxnLst/>
              <a:rect l="l" t="t" r="r" b="b"/>
              <a:pathLst>
                <a:path w="31739" h="31740" extrusionOk="0">
                  <a:moveTo>
                    <a:pt x="15869" y="0"/>
                  </a:moveTo>
                  <a:cubicBezTo>
                    <a:pt x="11660" y="0"/>
                    <a:pt x="7624" y="1672"/>
                    <a:pt x="4648" y="4648"/>
                  </a:cubicBezTo>
                  <a:cubicBezTo>
                    <a:pt x="1671" y="7625"/>
                    <a:pt x="1" y="11661"/>
                    <a:pt x="1" y="15870"/>
                  </a:cubicBezTo>
                  <a:cubicBezTo>
                    <a:pt x="1" y="20079"/>
                    <a:pt x="1671" y="24114"/>
                    <a:pt x="4648" y="27091"/>
                  </a:cubicBezTo>
                  <a:cubicBezTo>
                    <a:pt x="7624" y="30067"/>
                    <a:pt x="11660" y="31739"/>
                    <a:pt x="15869" y="31739"/>
                  </a:cubicBezTo>
                  <a:cubicBezTo>
                    <a:pt x="20078" y="31739"/>
                    <a:pt x="24115" y="30067"/>
                    <a:pt x="27090" y="27091"/>
                  </a:cubicBezTo>
                  <a:cubicBezTo>
                    <a:pt x="30066" y="24114"/>
                    <a:pt x="31738" y="20079"/>
                    <a:pt x="31738" y="15870"/>
                  </a:cubicBezTo>
                  <a:cubicBezTo>
                    <a:pt x="31738" y="11661"/>
                    <a:pt x="30066" y="7625"/>
                    <a:pt x="27090" y="4648"/>
                  </a:cubicBezTo>
                  <a:cubicBezTo>
                    <a:pt x="24115" y="1672"/>
                    <a:pt x="20078" y="0"/>
                    <a:pt x="158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39"/>
            <p:cNvSpPr/>
            <p:nvPr/>
          </p:nvSpPr>
          <p:spPr>
            <a:xfrm>
              <a:off x="5355650" y="3133475"/>
              <a:ext cx="879600" cy="808675"/>
            </a:xfrm>
            <a:custGeom>
              <a:avLst/>
              <a:gdLst/>
              <a:ahLst/>
              <a:cxnLst/>
              <a:rect l="l" t="t" r="r" b="b"/>
              <a:pathLst>
                <a:path w="35184" h="32347" extrusionOk="0">
                  <a:moveTo>
                    <a:pt x="16767" y="607"/>
                  </a:moveTo>
                  <a:cubicBezTo>
                    <a:pt x="19629" y="607"/>
                    <a:pt x="22437" y="1401"/>
                    <a:pt x="24876" y="2901"/>
                  </a:cubicBezTo>
                  <a:cubicBezTo>
                    <a:pt x="32192" y="7390"/>
                    <a:pt x="34492" y="16994"/>
                    <a:pt x="30003" y="24309"/>
                  </a:cubicBezTo>
                  <a:cubicBezTo>
                    <a:pt x="27829" y="27854"/>
                    <a:pt x="24405" y="30340"/>
                    <a:pt x="20361" y="31308"/>
                  </a:cubicBezTo>
                  <a:cubicBezTo>
                    <a:pt x="19147" y="31598"/>
                    <a:pt x="17922" y="31742"/>
                    <a:pt x="16705" y="31742"/>
                  </a:cubicBezTo>
                  <a:cubicBezTo>
                    <a:pt x="13867" y="31742"/>
                    <a:pt x="11076" y="30960"/>
                    <a:pt x="8595" y="29438"/>
                  </a:cubicBezTo>
                  <a:cubicBezTo>
                    <a:pt x="5050" y="27263"/>
                    <a:pt x="2565" y="23839"/>
                    <a:pt x="1596" y="19796"/>
                  </a:cubicBezTo>
                  <a:cubicBezTo>
                    <a:pt x="627" y="15752"/>
                    <a:pt x="1293" y="11573"/>
                    <a:pt x="3466" y="8030"/>
                  </a:cubicBezTo>
                  <a:cubicBezTo>
                    <a:pt x="6402" y="3245"/>
                    <a:pt x="11522" y="607"/>
                    <a:pt x="16760" y="607"/>
                  </a:cubicBezTo>
                  <a:cubicBezTo>
                    <a:pt x="16762" y="607"/>
                    <a:pt x="16764" y="607"/>
                    <a:pt x="16767" y="607"/>
                  </a:cubicBezTo>
                  <a:close/>
                  <a:moveTo>
                    <a:pt x="16761" y="0"/>
                  </a:moveTo>
                  <a:cubicBezTo>
                    <a:pt x="11319" y="0"/>
                    <a:pt x="5999" y="2742"/>
                    <a:pt x="2951" y="7710"/>
                  </a:cubicBezTo>
                  <a:cubicBezTo>
                    <a:pt x="691" y="11393"/>
                    <a:pt x="1" y="15735"/>
                    <a:pt x="1008" y="19936"/>
                  </a:cubicBezTo>
                  <a:cubicBezTo>
                    <a:pt x="2013" y="24137"/>
                    <a:pt x="4595" y="27695"/>
                    <a:pt x="8277" y="29953"/>
                  </a:cubicBezTo>
                  <a:cubicBezTo>
                    <a:pt x="10855" y="31536"/>
                    <a:pt x="13755" y="32347"/>
                    <a:pt x="16705" y="32347"/>
                  </a:cubicBezTo>
                  <a:cubicBezTo>
                    <a:pt x="17984" y="32346"/>
                    <a:pt x="19259" y="32195"/>
                    <a:pt x="20501" y="31896"/>
                  </a:cubicBezTo>
                  <a:cubicBezTo>
                    <a:pt x="24704" y="30890"/>
                    <a:pt x="28260" y="28307"/>
                    <a:pt x="30520" y="24626"/>
                  </a:cubicBezTo>
                  <a:cubicBezTo>
                    <a:pt x="35183" y="17024"/>
                    <a:pt x="32792" y="7048"/>
                    <a:pt x="25192" y="2384"/>
                  </a:cubicBezTo>
                  <a:cubicBezTo>
                    <a:pt x="22560" y="769"/>
                    <a:pt x="19644" y="0"/>
                    <a:pt x="167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39"/>
            <p:cNvSpPr/>
            <p:nvPr/>
          </p:nvSpPr>
          <p:spPr>
            <a:xfrm>
              <a:off x="5377250" y="3087875"/>
              <a:ext cx="793500" cy="793500"/>
            </a:xfrm>
            <a:custGeom>
              <a:avLst/>
              <a:gdLst/>
              <a:ahLst/>
              <a:cxnLst/>
              <a:rect l="l" t="t" r="r" b="b"/>
              <a:pathLst>
                <a:path w="31740" h="31740" extrusionOk="0">
                  <a:moveTo>
                    <a:pt x="15870" y="1"/>
                  </a:moveTo>
                  <a:cubicBezTo>
                    <a:pt x="11661" y="1"/>
                    <a:pt x="7625" y="1673"/>
                    <a:pt x="4649" y="4648"/>
                  </a:cubicBezTo>
                  <a:cubicBezTo>
                    <a:pt x="1672" y="7625"/>
                    <a:pt x="0" y="11661"/>
                    <a:pt x="0" y="15870"/>
                  </a:cubicBezTo>
                  <a:cubicBezTo>
                    <a:pt x="0" y="20079"/>
                    <a:pt x="1672" y="24115"/>
                    <a:pt x="4649" y="27092"/>
                  </a:cubicBezTo>
                  <a:cubicBezTo>
                    <a:pt x="7625" y="30067"/>
                    <a:pt x="11661" y="31740"/>
                    <a:pt x="15870" y="31740"/>
                  </a:cubicBezTo>
                  <a:cubicBezTo>
                    <a:pt x="20079" y="31740"/>
                    <a:pt x="24116" y="30067"/>
                    <a:pt x="27091" y="27092"/>
                  </a:cubicBezTo>
                  <a:cubicBezTo>
                    <a:pt x="30067" y="24115"/>
                    <a:pt x="31739" y="20079"/>
                    <a:pt x="31739" y="15870"/>
                  </a:cubicBezTo>
                  <a:cubicBezTo>
                    <a:pt x="31739" y="11661"/>
                    <a:pt x="30067" y="7625"/>
                    <a:pt x="27091" y="4648"/>
                  </a:cubicBezTo>
                  <a:cubicBezTo>
                    <a:pt x="24116" y="1673"/>
                    <a:pt x="20079" y="1"/>
                    <a:pt x="158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39"/>
            <p:cNvSpPr/>
            <p:nvPr/>
          </p:nvSpPr>
          <p:spPr>
            <a:xfrm>
              <a:off x="5355650" y="3080150"/>
              <a:ext cx="836700" cy="808725"/>
            </a:xfrm>
            <a:custGeom>
              <a:avLst/>
              <a:gdLst/>
              <a:ahLst/>
              <a:cxnLst/>
              <a:rect l="l" t="t" r="r" b="b"/>
              <a:pathLst>
                <a:path w="33468" h="32349" extrusionOk="0">
                  <a:moveTo>
                    <a:pt x="16762" y="606"/>
                  </a:moveTo>
                  <a:cubicBezTo>
                    <a:pt x="19601" y="606"/>
                    <a:pt x="22393" y="1389"/>
                    <a:pt x="24874" y="2911"/>
                  </a:cubicBezTo>
                  <a:cubicBezTo>
                    <a:pt x="28419" y="5086"/>
                    <a:pt x="30904" y="8510"/>
                    <a:pt x="31873" y="12554"/>
                  </a:cubicBezTo>
                  <a:cubicBezTo>
                    <a:pt x="32842" y="16597"/>
                    <a:pt x="32176" y="20776"/>
                    <a:pt x="30003" y="24320"/>
                  </a:cubicBezTo>
                  <a:cubicBezTo>
                    <a:pt x="27067" y="29103"/>
                    <a:pt x="21946" y="31741"/>
                    <a:pt x="16707" y="31741"/>
                  </a:cubicBezTo>
                  <a:cubicBezTo>
                    <a:pt x="13933" y="31741"/>
                    <a:pt x="11126" y="31001"/>
                    <a:pt x="8593" y="29448"/>
                  </a:cubicBezTo>
                  <a:cubicBezTo>
                    <a:pt x="5050" y="27273"/>
                    <a:pt x="2564" y="23849"/>
                    <a:pt x="1596" y="19806"/>
                  </a:cubicBezTo>
                  <a:cubicBezTo>
                    <a:pt x="627" y="15761"/>
                    <a:pt x="1291" y="11583"/>
                    <a:pt x="3466" y="8039"/>
                  </a:cubicBezTo>
                  <a:cubicBezTo>
                    <a:pt x="5640" y="4494"/>
                    <a:pt x="9065" y="2009"/>
                    <a:pt x="13108" y="1041"/>
                  </a:cubicBezTo>
                  <a:cubicBezTo>
                    <a:pt x="14305" y="754"/>
                    <a:pt x="15532" y="608"/>
                    <a:pt x="16762" y="606"/>
                  </a:cubicBezTo>
                  <a:close/>
                  <a:moveTo>
                    <a:pt x="16765" y="0"/>
                  </a:moveTo>
                  <a:cubicBezTo>
                    <a:pt x="15501" y="0"/>
                    <a:pt x="14228" y="149"/>
                    <a:pt x="12968" y="451"/>
                  </a:cubicBezTo>
                  <a:cubicBezTo>
                    <a:pt x="8766" y="1457"/>
                    <a:pt x="5209" y="4038"/>
                    <a:pt x="2951" y="7721"/>
                  </a:cubicBezTo>
                  <a:cubicBezTo>
                    <a:pt x="691" y="11405"/>
                    <a:pt x="1" y="15745"/>
                    <a:pt x="1006" y="19947"/>
                  </a:cubicBezTo>
                  <a:cubicBezTo>
                    <a:pt x="2013" y="24148"/>
                    <a:pt x="4595" y="27705"/>
                    <a:pt x="8277" y="29964"/>
                  </a:cubicBezTo>
                  <a:cubicBezTo>
                    <a:pt x="10810" y="31522"/>
                    <a:pt x="13726" y="32348"/>
                    <a:pt x="16701" y="32348"/>
                  </a:cubicBezTo>
                  <a:cubicBezTo>
                    <a:pt x="16703" y="32348"/>
                    <a:pt x="16705" y="32348"/>
                    <a:pt x="16708" y="32348"/>
                  </a:cubicBezTo>
                  <a:cubicBezTo>
                    <a:pt x="22150" y="32348"/>
                    <a:pt x="27471" y="29605"/>
                    <a:pt x="30518" y="24637"/>
                  </a:cubicBezTo>
                  <a:cubicBezTo>
                    <a:pt x="32778" y="20954"/>
                    <a:pt x="33468" y="16611"/>
                    <a:pt x="32461" y="12412"/>
                  </a:cubicBezTo>
                  <a:cubicBezTo>
                    <a:pt x="31455" y="8212"/>
                    <a:pt x="28875" y="4654"/>
                    <a:pt x="25192" y="2394"/>
                  </a:cubicBezTo>
                  <a:cubicBezTo>
                    <a:pt x="22614" y="813"/>
                    <a:pt x="19714" y="0"/>
                    <a:pt x="167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39"/>
            <p:cNvSpPr/>
            <p:nvPr/>
          </p:nvSpPr>
          <p:spPr>
            <a:xfrm>
              <a:off x="5436750" y="3147400"/>
              <a:ext cx="674475" cy="674450"/>
            </a:xfrm>
            <a:custGeom>
              <a:avLst/>
              <a:gdLst/>
              <a:ahLst/>
              <a:cxnLst/>
              <a:rect l="l" t="t" r="r" b="b"/>
              <a:pathLst>
                <a:path w="26979" h="26978" extrusionOk="0">
                  <a:moveTo>
                    <a:pt x="13490" y="0"/>
                  </a:moveTo>
                  <a:cubicBezTo>
                    <a:pt x="9912" y="0"/>
                    <a:pt x="6482" y="1421"/>
                    <a:pt x="3952" y="3951"/>
                  </a:cubicBezTo>
                  <a:cubicBezTo>
                    <a:pt x="1422" y="6480"/>
                    <a:pt x="1" y="9912"/>
                    <a:pt x="1" y="13489"/>
                  </a:cubicBezTo>
                  <a:cubicBezTo>
                    <a:pt x="1" y="17066"/>
                    <a:pt x="1422" y="20498"/>
                    <a:pt x="3952" y="23027"/>
                  </a:cubicBezTo>
                  <a:cubicBezTo>
                    <a:pt x="6482" y="25557"/>
                    <a:pt x="9912" y="26978"/>
                    <a:pt x="13490" y="26978"/>
                  </a:cubicBezTo>
                  <a:cubicBezTo>
                    <a:pt x="17067" y="26978"/>
                    <a:pt x="20499" y="25557"/>
                    <a:pt x="23029" y="23027"/>
                  </a:cubicBezTo>
                  <a:cubicBezTo>
                    <a:pt x="25558" y="20498"/>
                    <a:pt x="26979" y="17066"/>
                    <a:pt x="26979" y="13489"/>
                  </a:cubicBezTo>
                  <a:cubicBezTo>
                    <a:pt x="26979" y="9912"/>
                    <a:pt x="25558" y="6480"/>
                    <a:pt x="23029" y="3951"/>
                  </a:cubicBezTo>
                  <a:cubicBezTo>
                    <a:pt x="20499" y="1421"/>
                    <a:pt x="17067" y="0"/>
                    <a:pt x="134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39"/>
            <p:cNvSpPr/>
            <p:nvPr/>
          </p:nvSpPr>
          <p:spPr>
            <a:xfrm>
              <a:off x="5380700" y="3139875"/>
              <a:ext cx="786650" cy="689700"/>
            </a:xfrm>
            <a:custGeom>
              <a:avLst/>
              <a:gdLst/>
              <a:ahLst/>
              <a:cxnLst/>
              <a:rect l="l" t="t" r="r" b="b"/>
              <a:pathLst>
                <a:path w="31466" h="27588" extrusionOk="0">
                  <a:moveTo>
                    <a:pt x="15754" y="606"/>
                  </a:moveTo>
                  <a:lnTo>
                    <a:pt x="15754" y="607"/>
                  </a:lnTo>
                  <a:cubicBezTo>
                    <a:pt x="15756" y="607"/>
                    <a:pt x="15759" y="607"/>
                    <a:pt x="15761" y="607"/>
                  </a:cubicBezTo>
                  <a:cubicBezTo>
                    <a:pt x="18186" y="607"/>
                    <a:pt x="20563" y="1279"/>
                    <a:pt x="22629" y="2550"/>
                  </a:cubicBezTo>
                  <a:cubicBezTo>
                    <a:pt x="28826" y="6351"/>
                    <a:pt x="30774" y="14488"/>
                    <a:pt x="26972" y="20684"/>
                  </a:cubicBezTo>
                  <a:cubicBezTo>
                    <a:pt x="25130" y="23687"/>
                    <a:pt x="22229" y="25790"/>
                    <a:pt x="18804" y="26612"/>
                  </a:cubicBezTo>
                  <a:cubicBezTo>
                    <a:pt x="17776" y="26859"/>
                    <a:pt x="16738" y="26981"/>
                    <a:pt x="15707" y="26981"/>
                  </a:cubicBezTo>
                  <a:cubicBezTo>
                    <a:pt x="13303" y="26981"/>
                    <a:pt x="10938" y="26318"/>
                    <a:pt x="8836" y="25029"/>
                  </a:cubicBezTo>
                  <a:cubicBezTo>
                    <a:pt x="2640" y="21226"/>
                    <a:pt x="691" y="13091"/>
                    <a:pt x="4493" y="6895"/>
                  </a:cubicBezTo>
                  <a:cubicBezTo>
                    <a:pt x="6978" y="2842"/>
                    <a:pt x="11316" y="606"/>
                    <a:pt x="15754" y="606"/>
                  </a:cubicBezTo>
                  <a:close/>
                  <a:moveTo>
                    <a:pt x="15755" y="0"/>
                  </a:moveTo>
                  <a:cubicBezTo>
                    <a:pt x="11113" y="0"/>
                    <a:pt x="6578" y="2339"/>
                    <a:pt x="3977" y="6577"/>
                  </a:cubicBezTo>
                  <a:cubicBezTo>
                    <a:pt x="0" y="13059"/>
                    <a:pt x="2038" y="21569"/>
                    <a:pt x="8520" y="25544"/>
                  </a:cubicBezTo>
                  <a:cubicBezTo>
                    <a:pt x="10718" y="26894"/>
                    <a:pt x="13191" y="27588"/>
                    <a:pt x="15707" y="27588"/>
                  </a:cubicBezTo>
                  <a:cubicBezTo>
                    <a:pt x="16797" y="27586"/>
                    <a:pt x="17884" y="27457"/>
                    <a:pt x="18944" y="27202"/>
                  </a:cubicBezTo>
                  <a:cubicBezTo>
                    <a:pt x="22527" y="26344"/>
                    <a:pt x="25561" y="24142"/>
                    <a:pt x="27487" y="21002"/>
                  </a:cubicBezTo>
                  <a:cubicBezTo>
                    <a:pt x="31466" y="14519"/>
                    <a:pt x="29429" y="6012"/>
                    <a:pt x="22945" y="2033"/>
                  </a:cubicBezTo>
                  <a:cubicBezTo>
                    <a:pt x="20700" y="656"/>
                    <a:pt x="18213" y="0"/>
                    <a:pt x="1575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39"/>
            <p:cNvSpPr/>
            <p:nvPr/>
          </p:nvSpPr>
          <p:spPr>
            <a:xfrm>
              <a:off x="5574875" y="3255600"/>
              <a:ext cx="352550" cy="456400"/>
            </a:xfrm>
            <a:custGeom>
              <a:avLst/>
              <a:gdLst/>
              <a:ahLst/>
              <a:cxnLst/>
              <a:rect l="l" t="t" r="r" b="b"/>
              <a:pathLst>
                <a:path w="14102" h="18256" extrusionOk="0">
                  <a:moveTo>
                    <a:pt x="12329" y="0"/>
                  </a:moveTo>
                  <a:cubicBezTo>
                    <a:pt x="12272" y="0"/>
                    <a:pt x="12212" y="5"/>
                    <a:pt x="12152" y="15"/>
                  </a:cubicBezTo>
                  <a:cubicBezTo>
                    <a:pt x="11904" y="54"/>
                    <a:pt x="11702" y="203"/>
                    <a:pt x="11545" y="459"/>
                  </a:cubicBezTo>
                  <a:lnTo>
                    <a:pt x="10100" y="2812"/>
                  </a:lnTo>
                  <a:lnTo>
                    <a:pt x="10100" y="2812"/>
                  </a:lnTo>
                  <a:cubicBezTo>
                    <a:pt x="9019" y="2227"/>
                    <a:pt x="7994" y="1934"/>
                    <a:pt x="7025" y="1934"/>
                  </a:cubicBezTo>
                  <a:cubicBezTo>
                    <a:pt x="7001" y="1934"/>
                    <a:pt x="6978" y="1934"/>
                    <a:pt x="6954" y="1935"/>
                  </a:cubicBezTo>
                  <a:cubicBezTo>
                    <a:pt x="5636" y="1956"/>
                    <a:pt x="4639" y="2516"/>
                    <a:pt x="3964" y="3615"/>
                  </a:cubicBezTo>
                  <a:cubicBezTo>
                    <a:pt x="3687" y="4067"/>
                    <a:pt x="3504" y="4496"/>
                    <a:pt x="3416" y="4904"/>
                  </a:cubicBezTo>
                  <a:cubicBezTo>
                    <a:pt x="3326" y="5310"/>
                    <a:pt x="3305" y="5687"/>
                    <a:pt x="3353" y="6032"/>
                  </a:cubicBezTo>
                  <a:cubicBezTo>
                    <a:pt x="3400" y="6377"/>
                    <a:pt x="3546" y="6756"/>
                    <a:pt x="3790" y="7170"/>
                  </a:cubicBezTo>
                  <a:cubicBezTo>
                    <a:pt x="4021" y="7567"/>
                    <a:pt x="4282" y="7946"/>
                    <a:pt x="4571" y="8303"/>
                  </a:cubicBezTo>
                  <a:cubicBezTo>
                    <a:pt x="4848" y="8645"/>
                    <a:pt x="5231" y="9079"/>
                    <a:pt x="5717" y="9605"/>
                  </a:cubicBezTo>
                  <a:lnTo>
                    <a:pt x="7019" y="10979"/>
                  </a:lnTo>
                  <a:cubicBezTo>
                    <a:pt x="7384" y="11348"/>
                    <a:pt x="7626" y="11697"/>
                    <a:pt x="7746" y="12025"/>
                  </a:cubicBezTo>
                  <a:cubicBezTo>
                    <a:pt x="7867" y="12353"/>
                    <a:pt x="7867" y="12615"/>
                    <a:pt x="7746" y="12810"/>
                  </a:cubicBezTo>
                  <a:cubicBezTo>
                    <a:pt x="7594" y="13059"/>
                    <a:pt x="7389" y="13215"/>
                    <a:pt x="7131" y="13280"/>
                  </a:cubicBezTo>
                  <a:cubicBezTo>
                    <a:pt x="7018" y="13309"/>
                    <a:pt x="6904" y="13323"/>
                    <a:pt x="6788" y="13323"/>
                  </a:cubicBezTo>
                  <a:cubicBezTo>
                    <a:pt x="6641" y="13323"/>
                    <a:pt x="6491" y="13300"/>
                    <a:pt x="6340" y="13253"/>
                  </a:cubicBezTo>
                  <a:cubicBezTo>
                    <a:pt x="6052" y="13163"/>
                    <a:pt x="5772" y="13051"/>
                    <a:pt x="5502" y="12918"/>
                  </a:cubicBezTo>
                  <a:cubicBezTo>
                    <a:pt x="5234" y="12790"/>
                    <a:pt x="4981" y="12633"/>
                    <a:pt x="4749" y="12448"/>
                  </a:cubicBezTo>
                  <a:cubicBezTo>
                    <a:pt x="4425" y="12230"/>
                    <a:pt x="4126" y="11979"/>
                    <a:pt x="3856" y="11698"/>
                  </a:cubicBezTo>
                  <a:cubicBezTo>
                    <a:pt x="3590" y="11422"/>
                    <a:pt x="3398" y="11191"/>
                    <a:pt x="3277" y="11009"/>
                  </a:cubicBezTo>
                  <a:cubicBezTo>
                    <a:pt x="3155" y="10825"/>
                    <a:pt x="3019" y="10601"/>
                    <a:pt x="2865" y="10336"/>
                  </a:cubicBezTo>
                  <a:cubicBezTo>
                    <a:pt x="2711" y="10070"/>
                    <a:pt x="2615" y="9910"/>
                    <a:pt x="2576" y="9855"/>
                  </a:cubicBezTo>
                  <a:cubicBezTo>
                    <a:pt x="2381" y="9549"/>
                    <a:pt x="2158" y="9334"/>
                    <a:pt x="1907" y="9212"/>
                  </a:cubicBezTo>
                  <a:cubicBezTo>
                    <a:pt x="1747" y="9133"/>
                    <a:pt x="1587" y="9094"/>
                    <a:pt x="1426" y="9094"/>
                  </a:cubicBezTo>
                  <a:cubicBezTo>
                    <a:pt x="1333" y="9094"/>
                    <a:pt x="1240" y="9107"/>
                    <a:pt x="1146" y="9134"/>
                  </a:cubicBezTo>
                  <a:cubicBezTo>
                    <a:pt x="897" y="9200"/>
                    <a:pt x="666" y="9321"/>
                    <a:pt x="469" y="9488"/>
                  </a:cubicBezTo>
                  <a:cubicBezTo>
                    <a:pt x="275" y="9653"/>
                    <a:pt x="142" y="9871"/>
                    <a:pt x="70" y="10138"/>
                  </a:cubicBezTo>
                  <a:cubicBezTo>
                    <a:pt x="0" y="10405"/>
                    <a:pt x="20" y="10677"/>
                    <a:pt x="130" y="10952"/>
                  </a:cubicBezTo>
                  <a:cubicBezTo>
                    <a:pt x="762" y="12399"/>
                    <a:pt x="1765" y="13629"/>
                    <a:pt x="3140" y="14641"/>
                  </a:cubicBezTo>
                  <a:lnTo>
                    <a:pt x="3140" y="14641"/>
                  </a:lnTo>
                  <a:lnTo>
                    <a:pt x="1792" y="16838"/>
                  </a:lnTo>
                  <a:cubicBezTo>
                    <a:pt x="1584" y="17177"/>
                    <a:pt x="1569" y="17492"/>
                    <a:pt x="1748" y="17783"/>
                  </a:cubicBezTo>
                  <a:cubicBezTo>
                    <a:pt x="1926" y="18074"/>
                    <a:pt x="2190" y="18231"/>
                    <a:pt x="2539" y="18254"/>
                  </a:cubicBezTo>
                  <a:cubicBezTo>
                    <a:pt x="2562" y="18255"/>
                    <a:pt x="2584" y="18256"/>
                    <a:pt x="2606" y="18256"/>
                  </a:cubicBezTo>
                  <a:cubicBezTo>
                    <a:pt x="2924" y="18256"/>
                    <a:pt x="3176" y="18104"/>
                    <a:pt x="3363" y="17802"/>
                  </a:cubicBezTo>
                  <a:lnTo>
                    <a:pt x="4705" y="15613"/>
                  </a:lnTo>
                  <a:lnTo>
                    <a:pt x="4705" y="15613"/>
                  </a:lnTo>
                  <a:cubicBezTo>
                    <a:pt x="5266" y="15893"/>
                    <a:pt x="5822" y="16093"/>
                    <a:pt x="6373" y="16213"/>
                  </a:cubicBezTo>
                  <a:cubicBezTo>
                    <a:pt x="6729" y="16289"/>
                    <a:pt x="7075" y="16328"/>
                    <a:pt x="7414" y="16328"/>
                  </a:cubicBezTo>
                  <a:cubicBezTo>
                    <a:pt x="7949" y="16328"/>
                    <a:pt x="8463" y="16232"/>
                    <a:pt x="8956" y="16038"/>
                  </a:cubicBezTo>
                  <a:cubicBezTo>
                    <a:pt x="9761" y="15723"/>
                    <a:pt x="10412" y="15144"/>
                    <a:pt x="10909" y="14299"/>
                  </a:cubicBezTo>
                  <a:cubicBezTo>
                    <a:pt x="11222" y="13774"/>
                    <a:pt x="11407" y="13268"/>
                    <a:pt x="11467" y="12781"/>
                  </a:cubicBezTo>
                  <a:cubicBezTo>
                    <a:pt x="11526" y="12296"/>
                    <a:pt x="11464" y="11814"/>
                    <a:pt x="11280" y="11337"/>
                  </a:cubicBezTo>
                  <a:cubicBezTo>
                    <a:pt x="11090" y="10851"/>
                    <a:pt x="10835" y="10394"/>
                    <a:pt x="10521" y="9978"/>
                  </a:cubicBezTo>
                  <a:cubicBezTo>
                    <a:pt x="10199" y="9547"/>
                    <a:pt x="9772" y="9054"/>
                    <a:pt x="9242" y="8501"/>
                  </a:cubicBezTo>
                  <a:lnTo>
                    <a:pt x="7930" y="7166"/>
                  </a:lnTo>
                  <a:cubicBezTo>
                    <a:pt x="7534" y="6779"/>
                    <a:pt x="7284" y="6448"/>
                    <a:pt x="7177" y="6176"/>
                  </a:cubicBezTo>
                  <a:cubicBezTo>
                    <a:pt x="7069" y="5903"/>
                    <a:pt x="7099" y="5631"/>
                    <a:pt x="7265" y="5360"/>
                  </a:cubicBezTo>
                  <a:cubicBezTo>
                    <a:pt x="7394" y="5149"/>
                    <a:pt x="7607" y="5044"/>
                    <a:pt x="7903" y="5044"/>
                  </a:cubicBezTo>
                  <a:cubicBezTo>
                    <a:pt x="7925" y="5044"/>
                    <a:pt x="7948" y="5045"/>
                    <a:pt x="7971" y="5046"/>
                  </a:cubicBezTo>
                  <a:cubicBezTo>
                    <a:pt x="8302" y="5063"/>
                    <a:pt x="8625" y="5159"/>
                    <a:pt x="8936" y="5335"/>
                  </a:cubicBezTo>
                  <a:cubicBezTo>
                    <a:pt x="9249" y="5511"/>
                    <a:pt x="9535" y="5689"/>
                    <a:pt x="9797" y="5871"/>
                  </a:cubicBezTo>
                  <a:cubicBezTo>
                    <a:pt x="10528" y="6439"/>
                    <a:pt x="11187" y="7093"/>
                    <a:pt x="11758" y="7821"/>
                  </a:cubicBezTo>
                  <a:cubicBezTo>
                    <a:pt x="11991" y="8098"/>
                    <a:pt x="12244" y="8285"/>
                    <a:pt x="12512" y="8377"/>
                  </a:cubicBezTo>
                  <a:cubicBezTo>
                    <a:pt x="12630" y="8417"/>
                    <a:pt x="12744" y="8438"/>
                    <a:pt x="12855" y="8438"/>
                  </a:cubicBezTo>
                  <a:cubicBezTo>
                    <a:pt x="12999" y="8438"/>
                    <a:pt x="13137" y="8404"/>
                    <a:pt x="13269" y="8335"/>
                  </a:cubicBezTo>
                  <a:cubicBezTo>
                    <a:pt x="13497" y="8221"/>
                    <a:pt x="13696" y="8055"/>
                    <a:pt x="13852" y="7854"/>
                  </a:cubicBezTo>
                  <a:cubicBezTo>
                    <a:pt x="14007" y="7653"/>
                    <a:pt x="14088" y="7399"/>
                    <a:pt x="14095" y="7093"/>
                  </a:cubicBezTo>
                  <a:cubicBezTo>
                    <a:pt x="14101" y="6786"/>
                    <a:pt x="14010" y="6491"/>
                    <a:pt x="13820" y="6209"/>
                  </a:cubicBezTo>
                  <a:cubicBezTo>
                    <a:pt x="13579" y="5843"/>
                    <a:pt x="13374" y="5551"/>
                    <a:pt x="13205" y="5334"/>
                  </a:cubicBezTo>
                  <a:cubicBezTo>
                    <a:pt x="13037" y="5117"/>
                    <a:pt x="12777" y="4836"/>
                    <a:pt x="12424" y="4490"/>
                  </a:cubicBezTo>
                  <a:cubicBezTo>
                    <a:pt x="12175" y="4247"/>
                    <a:pt x="11912" y="4020"/>
                    <a:pt x="11636" y="3809"/>
                  </a:cubicBezTo>
                  <a:lnTo>
                    <a:pt x="11636" y="3809"/>
                  </a:lnTo>
                  <a:lnTo>
                    <a:pt x="13104" y="1415"/>
                  </a:lnTo>
                  <a:cubicBezTo>
                    <a:pt x="13252" y="1174"/>
                    <a:pt x="13288" y="933"/>
                    <a:pt x="13214" y="690"/>
                  </a:cubicBezTo>
                  <a:cubicBezTo>
                    <a:pt x="13140" y="448"/>
                    <a:pt x="13006" y="264"/>
                    <a:pt x="12813" y="140"/>
                  </a:cubicBezTo>
                  <a:cubicBezTo>
                    <a:pt x="12667" y="47"/>
                    <a:pt x="12506" y="0"/>
                    <a:pt x="1232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39"/>
            <p:cNvSpPr/>
            <p:nvPr/>
          </p:nvSpPr>
          <p:spPr>
            <a:xfrm>
              <a:off x="5438475" y="3699350"/>
              <a:ext cx="15200" cy="65200"/>
            </a:xfrm>
            <a:custGeom>
              <a:avLst/>
              <a:gdLst/>
              <a:ahLst/>
              <a:cxnLst/>
              <a:rect l="l" t="t" r="r" b="b"/>
              <a:pathLst>
                <a:path w="608" h="2608" extrusionOk="0">
                  <a:moveTo>
                    <a:pt x="304" y="1"/>
                  </a:moveTo>
                  <a:cubicBezTo>
                    <a:pt x="140" y="1"/>
                    <a:pt x="5" y="132"/>
                    <a:pt x="1" y="296"/>
                  </a:cubicBezTo>
                  <a:lnTo>
                    <a:pt x="1" y="2306"/>
                  </a:lnTo>
                  <a:cubicBezTo>
                    <a:pt x="1" y="2473"/>
                    <a:pt x="136" y="2608"/>
                    <a:pt x="304" y="2608"/>
                  </a:cubicBezTo>
                  <a:cubicBezTo>
                    <a:pt x="471" y="2608"/>
                    <a:pt x="608" y="2473"/>
                    <a:pt x="606" y="2306"/>
                  </a:cubicBezTo>
                  <a:lnTo>
                    <a:pt x="606" y="296"/>
                  </a:lnTo>
                  <a:cubicBezTo>
                    <a:pt x="604" y="132"/>
                    <a:pt x="468" y="1"/>
                    <a:pt x="3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39"/>
            <p:cNvSpPr/>
            <p:nvPr/>
          </p:nvSpPr>
          <p:spPr>
            <a:xfrm>
              <a:off x="5473950" y="3749550"/>
              <a:ext cx="15150" cy="68175"/>
            </a:xfrm>
            <a:custGeom>
              <a:avLst/>
              <a:gdLst/>
              <a:ahLst/>
              <a:cxnLst/>
              <a:rect l="l" t="t" r="r" b="b"/>
              <a:pathLst>
                <a:path w="606" h="2727" extrusionOk="0">
                  <a:moveTo>
                    <a:pt x="302" y="1"/>
                  </a:moveTo>
                  <a:cubicBezTo>
                    <a:pt x="138" y="1"/>
                    <a:pt x="4" y="132"/>
                    <a:pt x="0" y="298"/>
                  </a:cubicBezTo>
                  <a:lnTo>
                    <a:pt x="0" y="2424"/>
                  </a:lnTo>
                  <a:cubicBezTo>
                    <a:pt x="0" y="2591"/>
                    <a:pt x="135" y="2727"/>
                    <a:pt x="302" y="2727"/>
                  </a:cubicBezTo>
                  <a:cubicBezTo>
                    <a:pt x="470" y="2727"/>
                    <a:pt x="606" y="2591"/>
                    <a:pt x="606" y="2424"/>
                  </a:cubicBezTo>
                  <a:lnTo>
                    <a:pt x="606" y="298"/>
                  </a:lnTo>
                  <a:cubicBezTo>
                    <a:pt x="602" y="132"/>
                    <a:pt x="468" y="1"/>
                    <a:pt x="3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39"/>
            <p:cNvSpPr/>
            <p:nvPr/>
          </p:nvSpPr>
          <p:spPr>
            <a:xfrm>
              <a:off x="5544825" y="3808650"/>
              <a:ext cx="15175" cy="65200"/>
            </a:xfrm>
            <a:custGeom>
              <a:avLst/>
              <a:gdLst/>
              <a:ahLst/>
              <a:cxnLst/>
              <a:rect l="l" t="t" r="r" b="b"/>
              <a:pathLst>
                <a:path w="607" h="2608" extrusionOk="0">
                  <a:moveTo>
                    <a:pt x="303" y="1"/>
                  </a:moveTo>
                  <a:cubicBezTo>
                    <a:pt x="139" y="1"/>
                    <a:pt x="4" y="132"/>
                    <a:pt x="0" y="296"/>
                  </a:cubicBezTo>
                  <a:lnTo>
                    <a:pt x="0" y="2306"/>
                  </a:lnTo>
                  <a:cubicBezTo>
                    <a:pt x="0" y="2472"/>
                    <a:pt x="137" y="2608"/>
                    <a:pt x="303" y="2608"/>
                  </a:cubicBezTo>
                  <a:cubicBezTo>
                    <a:pt x="470" y="2608"/>
                    <a:pt x="607" y="2472"/>
                    <a:pt x="607" y="2306"/>
                  </a:cubicBezTo>
                  <a:lnTo>
                    <a:pt x="607" y="296"/>
                  </a:lnTo>
                  <a:cubicBezTo>
                    <a:pt x="603" y="132"/>
                    <a:pt x="468" y="1"/>
                    <a:pt x="3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39"/>
            <p:cNvSpPr/>
            <p:nvPr/>
          </p:nvSpPr>
          <p:spPr>
            <a:xfrm>
              <a:off x="5645250" y="3858700"/>
              <a:ext cx="15175" cy="59475"/>
            </a:xfrm>
            <a:custGeom>
              <a:avLst/>
              <a:gdLst/>
              <a:ahLst/>
              <a:cxnLst/>
              <a:rect l="l" t="t" r="r" b="b"/>
              <a:pathLst>
                <a:path w="607" h="2379" extrusionOk="0">
                  <a:moveTo>
                    <a:pt x="304" y="0"/>
                  </a:moveTo>
                  <a:cubicBezTo>
                    <a:pt x="136" y="0"/>
                    <a:pt x="1" y="136"/>
                    <a:pt x="1" y="304"/>
                  </a:cubicBezTo>
                  <a:lnTo>
                    <a:pt x="1" y="2075"/>
                  </a:lnTo>
                  <a:cubicBezTo>
                    <a:pt x="1" y="2243"/>
                    <a:pt x="136" y="2378"/>
                    <a:pt x="304" y="2378"/>
                  </a:cubicBezTo>
                  <a:cubicBezTo>
                    <a:pt x="471" y="2378"/>
                    <a:pt x="606" y="2243"/>
                    <a:pt x="606" y="2075"/>
                  </a:cubicBezTo>
                  <a:lnTo>
                    <a:pt x="606" y="304"/>
                  </a:lnTo>
                  <a:cubicBezTo>
                    <a:pt x="606" y="136"/>
                    <a:pt x="471" y="0"/>
                    <a:pt x="3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39"/>
            <p:cNvSpPr/>
            <p:nvPr/>
          </p:nvSpPr>
          <p:spPr>
            <a:xfrm>
              <a:off x="5754550" y="3879550"/>
              <a:ext cx="15200" cy="35675"/>
            </a:xfrm>
            <a:custGeom>
              <a:avLst/>
              <a:gdLst/>
              <a:ahLst/>
              <a:cxnLst/>
              <a:rect l="l" t="t" r="r" b="b"/>
              <a:pathLst>
                <a:path w="608" h="1427" extrusionOk="0">
                  <a:moveTo>
                    <a:pt x="304" y="1"/>
                  </a:moveTo>
                  <a:cubicBezTo>
                    <a:pt x="140" y="1"/>
                    <a:pt x="4" y="132"/>
                    <a:pt x="2" y="297"/>
                  </a:cubicBezTo>
                  <a:lnTo>
                    <a:pt x="2" y="1123"/>
                  </a:lnTo>
                  <a:cubicBezTo>
                    <a:pt x="0" y="1290"/>
                    <a:pt x="137" y="1427"/>
                    <a:pt x="304" y="1427"/>
                  </a:cubicBezTo>
                  <a:cubicBezTo>
                    <a:pt x="472" y="1427"/>
                    <a:pt x="607" y="1290"/>
                    <a:pt x="607" y="1123"/>
                  </a:cubicBezTo>
                  <a:lnTo>
                    <a:pt x="607" y="297"/>
                  </a:lnTo>
                  <a:cubicBezTo>
                    <a:pt x="603" y="132"/>
                    <a:pt x="468" y="1"/>
                    <a:pt x="3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39"/>
            <p:cNvSpPr/>
            <p:nvPr/>
          </p:nvSpPr>
          <p:spPr>
            <a:xfrm>
              <a:off x="5970200" y="3838175"/>
              <a:ext cx="15175" cy="47500"/>
            </a:xfrm>
            <a:custGeom>
              <a:avLst/>
              <a:gdLst/>
              <a:ahLst/>
              <a:cxnLst/>
              <a:rect l="l" t="t" r="r" b="b"/>
              <a:pathLst>
                <a:path w="607" h="1900" extrusionOk="0">
                  <a:moveTo>
                    <a:pt x="303" y="1"/>
                  </a:moveTo>
                  <a:cubicBezTo>
                    <a:pt x="139" y="1"/>
                    <a:pt x="4" y="132"/>
                    <a:pt x="1" y="296"/>
                  </a:cubicBezTo>
                  <a:lnTo>
                    <a:pt x="1" y="1596"/>
                  </a:lnTo>
                  <a:cubicBezTo>
                    <a:pt x="1" y="1764"/>
                    <a:pt x="136" y="1899"/>
                    <a:pt x="304" y="1899"/>
                  </a:cubicBezTo>
                  <a:cubicBezTo>
                    <a:pt x="471" y="1899"/>
                    <a:pt x="606" y="1764"/>
                    <a:pt x="606" y="1596"/>
                  </a:cubicBezTo>
                  <a:lnTo>
                    <a:pt x="606" y="296"/>
                  </a:lnTo>
                  <a:cubicBezTo>
                    <a:pt x="602" y="132"/>
                    <a:pt x="468" y="1"/>
                    <a:pt x="3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39"/>
            <p:cNvSpPr/>
            <p:nvPr/>
          </p:nvSpPr>
          <p:spPr>
            <a:xfrm>
              <a:off x="6017450" y="3787950"/>
              <a:ext cx="15200" cy="65225"/>
            </a:xfrm>
            <a:custGeom>
              <a:avLst/>
              <a:gdLst/>
              <a:ahLst/>
              <a:cxnLst/>
              <a:rect l="l" t="t" r="r" b="b"/>
              <a:pathLst>
                <a:path w="608" h="2609" extrusionOk="0">
                  <a:moveTo>
                    <a:pt x="304" y="0"/>
                  </a:moveTo>
                  <a:cubicBezTo>
                    <a:pt x="140" y="0"/>
                    <a:pt x="5" y="132"/>
                    <a:pt x="1" y="297"/>
                  </a:cubicBezTo>
                  <a:lnTo>
                    <a:pt x="1" y="2305"/>
                  </a:lnTo>
                  <a:cubicBezTo>
                    <a:pt x="0" y="2472"/>
                    <a:pt x="137" y="2609"/>
                    <a:pt x="304" y="2609"/>
                  </a:cubicBezTo>
                  <a:cubicBezTo>
                    <a:pt x="472" y="2609"/>
                    <a:pt x="607" y="2473"/>
                    <a:pt x="607" y="2305"/>
                  </a:cubicBezTo>
                  <a:lnTo>
                    <a:pt x="607" y="297"/>
                  </a:lnTo>
                  <a:cubicBezTo>
                    <a:pt x="603" y="132"/>
                    <a:pt x="469" y="0"/>
                    <a:pt x="3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39"/>
            <p:cNvSpPr/>
            <p:nvPr/>
          </p:nvSpPr>
          <p:spPr>
            <a:xfrm>
              <a:off x="5377250" y="3058800"/>
              <a:ext cx="793500" cy="793500"/>
            </a:xfrm>
            <a:custGeom>
              <a:avLst/>
              <a:gdLst/>
              <a:ahLst/>
              <a:cxnLst/>
              <a:rect l="l" t="t" r="r" b="b"/>
              <a:pathLst>
                <a:path w="31740" h="31740" extrusionOk="0">
                  <a:moveTo>
                    <a:pt x="15870" y="1"/>
                  </a:moveTo>
                  <a:cubicBezTo>
                    <a:pt x="11661" y="1"/>
                    <a:pt x="7625" y="1673"/>
                    <a:pt x="4649" y="4650"/>
                  </a:cubicBezTo>
                  <a:cubicBezTo>
                    <a:pt x="1672" y="7625"/>
                    <a:pt x="0" y="11661"/>
                    <a:pt x="0" y="15870"/>
                  </a:cubicBezTo>
                  <a:cubicBezTo>
                    <a:pt x="0" y="20079"/>
                    <a:pt x="1672" y="24116"/>
                    <a:pt x="4649" y="27092"/>
                  </a:cubicBezTo>
                  <a:cubicBezTo>
                    <a:pt x="7625" y="30067"/>
                    <a:pt x="11661" y="31740"/>
                    <a:pt x="15870" y="31740"/>
                  </a:cubicBezTo>
                  <a:cubicBezTo>
                    <a:pt x="20079" y="31740"/>
                    <a:pt x="24116" y="30067"/>
                    <a:pt x="27091" y="27092"/>
                  </a:cubicBezTo>
                  <a:cubicBezTo>
                    <a:pt x="30067" y="24116"/>
                    <a:pt x="31739" y="20079"/>
                    <a:pt x="31739" y="15870"/>
                  </a:cubicBezTo>
                  <a:cubicBezTo>
                    <a:pt x="31739" y="11661"/>
                    <a:pt x="30067" y="7625"/>
                    <a:pt x="27091" y="4650"/>
                  </a:cubicBezTo>
                  <a:cubicBezTo>
                    <a:pt x="24116" y="1673"/>
                    <a:pt x="20079" y="1"/>
                    <a:pt x="158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39"/>
            <p:cNvSpPr/>
            <p:nvPr/>
          </p:nvSpPr>
          <p:spPr>
            <a:xfrm>
              <a:off x="5355650" y="3051300"/>
              <a:ext cx="879600" cy="808750"/>
            </a:xfrm>
            <a:custGeom>
              <a:avLst/>
              <a:gdLst/>
              <a:ahLst/>
              <a:cxnLst/>
              <a:rect l="l" t="t" r="r" b="b"/>
              <a:pathLst>
                <a:path w="35184" h="32350" extrusionOk="0">
                  <a:moveTo>
                    <a:pt x="16767" y="608"/>
                  </a:moveTo>
                  <a:cubicBezTo>
                    <a:pt x="19629" y="608"/>
                    <a:pt x="22437" y="1402"/>
                    <a:pt x="24876" y="2901"/>
                  </a:cubicBezTo>
                  <a:cubicBezTo>
                    <a:pt x="32190" y="7391"/>
                    <a:pt x="34492" y="16994"/>
                    <a:pt x="30003" y="24311"/>
                  </a:cubicBezTo>
                  <a:cubicBezTo>
                    <a:pt x="27828" y="27855"/>
                    <a:pt x="24404" y="30340"/>
                    <a:pt x="20361" y="31309"/>
                  </a:cubicBezTo>
                  <a:cubicBezTo>
                    <a:pt x="19147" y="31600"/>
                    <a:pt x="17922" y="31743"/>
                    <a:pt x="16705" y="31743"/>
                  </a:cubicBezTo>
                  <a:cubicBezTo>
                    <a:pt x="13867" y="31743"/>
                    <a:pt x="11075" y="30961"/>
                    <a:pt x="8595" y="29439"/>
                  </a:cubicBezTo>
                  <a:cubicBezTo>
                    <a:pt x="5050" y="27265"/>
                    <a:pt x="2564" y="23839"/>
                    <a:pt x="1596" y="19797"/>
                  </a:cubicBezTo>
                  <a:cubicBezTo>
                    <a:pt x="627" y="15753"/>
                    <a:pt x="1291" y="11574"/>
                    <a:pt x="3466" y="8031"/>
                  </a:cubicBezTo>
                  <a:cubicBezTo>
                    <a:pt x="6400" y="3248"/>
                    <a:pt x="11522" y="608"/>
                    <a:pt x="16760" y="608"/>
                  </a:cubicBezTo>
                  <a:cubicBezTo>
                    <a:pt x="16762" y="608"/>
                    <a:pt x="16764" y="608"/>
                    <a:pt x="16767" y="608"/>
                  </a:cubicBezTo>
                  <a:close/>
                  <a:moveTo>
                    <a:pt x="16761" y="1"/>
                  </a:moveTo>
                  <a:cubicBezTo>
                    <a:pt x="11318" y="1"/>
                    <a:pt x="5999" y="2744"/>
                    <a:pt x="2951" y="7713"/>
                  </a:cubicBezTo>
                  <a:cubicBezTo>
                    <a:pt x="691" y="11395"/>
                    <a:pt x="1" y="15738"/>
                    <a:pt x="1006" y="19938"/>
                  </a:cubicBezTo>
                  <a:cubicBezTo>
                    <a:pt x="2013" y="24139"/>
                    <a:pt x="4595" y="27697"/>
                    <a:pt x="8277" y="29955"/>
                  </a:cubicBezTo>
                  <a:cubicBezTo>
                    <a:pt x="10854" y="31537"/>
                    <a:pt x="13754" y="32350"/>
                    <a:pt x="16704" y="32350"/>
                  </a:cubicBezTo>
                  <a:cubicBezTo>
                    <a:pt x="17983" y="32348"/>
                    <a:pt x="19258" y="32197"/>
                    <a:pt x="20501" y="31898"/>
                  </a:cubicBezTo>
                  <a:cubicBezTo>
                    <a:pt x="24702" y="30891"/>
                    <a:pt x="28260" y="28309"/>
                    <a:pt x="30518" y="24627"/>
                  </a:cubicBezTo>
                  <a:cubicBezTo>
                    <a:pt x="35183" y="17026"/>
                    <a:pt x="32792" y="7049"/>
                    <a:pt x="25192" y="2386"/>
                  </a:cubicBezTo>
                  <a:cubicBezTo>
                    <a:pt x="22560" y="770"/>
                    <a:pt x="19643" y="1"/>
                    <a:pt x="167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39"/>
            <p:cNvSpPr/>
            <p:nvPr/>
          </p:nvSpPr>
          <p:spPr>
            <a:xfrm>
              <a:off x="5377250" y="3005725"/>
              <a:ext cx="793500" cy="793500"/>
            </a:xfrm>
            <a:custGeom>
              <a:avLst/>
              <a:gdLst/>
              <a:ahLst/>
              <a:cxnLst/>
              <a:rect l="l" t="t" r="r" b="b"/>
              <a:pathLst>
                <a:path w="31740" h="31740" extrusionOk="0">
                  <a:moveTo>
                    <a:pt x="15870" y="1"/>
                  </a:moveTo>
                  <a:cubicBezTo>
                    <a:pt x="11661" y="1"/>
                    <a:pt x="7625" y="1673"/>
                    <a:pt x="4649" y="4650"/>
                  </a:cubicBezTo>
                  <a:cubicBezTo>
                    <a:pt x="1672" y="7626"/>
                    <a:pt x="0" y="11661"/>
                    <a:pt x="0" y="15870"/>
                  </a:cubicBezTo>
                  <a:cubicBezTo>
                    <a:pt x="0" y="20079"/>
                    <a:pt x="1672" y="24116"/>
                    <a:pt x="4649" y="27092"/>
                  </a:cubicBezTo>
                  <a:cubicBezTo>
                    <a:pt x="7625" y="30068"/>
                    <a:pt x="11661" y="31740"/>
                    <a:pt x="15870" y="31740"/>
                  </a:cubicBezTo>
                  <a:cubicBezTo>
                    <a:pt x="20079" y="31740"/>
                    <a:pt x="24116" y="30068"/>
                    <a:pt x="27091" y="27092"/>
                  </a:cubicBezTo>
                  <a:cubicBezTo>
                    <a:pt x="30068" y="24116"/>
                    <a:pt x="31739" y="20079"/>
                    <a:pt x="31739" y="15870"/>
                  </a:cubicBezTo>
                  <a:cubicBezTo>
                    <a:pt x="31739" y="11661"/>
                    <a:pt x="30068" y="7626"/>
                    <a:pt x="27091" y="4650"/>
                  </a:cubicBezTo>
                  <a:cubicBezTo>
                    <a:pt x="24116" y="1673"/>
                    <a:pt x="20079" y="1"/>
                    <a:pt x="158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39"/>
            <p:cNvSpPr/>
            <p:nvPr/>
          </p:nvSpPr>
          <p:spPr>
            <a:xfrm>
              <a:off x="5355650" y="2998250"/>
              <a:ext cx="879600" cy="808725"/>
            </a:xfrm>
            <a:custGeom>
              <a:avLst/>
              <a:gdLst/>
              <a:ahLst/>
              <a:cxnLst/>
              <a:rect l="l" t="t" r="r" b="b"/>
              <a:pathLst>
                <a:path w="35184" h="32349" extrusionOk="0">
                  <a:moveTo>
                    <a:pt x="16767" y="607"/>
                  </a:moveTo>
                  <a:cubicBezTo>
                    <a:pt x="19629" y="607"/>
                    <a:pt x="22437" y="1402"/>
                    <a:pt x="24876" y="2902"/>
                  </a:cubicBezTo>
                  <a:cubicBezTo>
                    <a:pt x="32192" y="7391"/>
                    <a:pt x="34492" y="16995"/>
                    <a:pt x="30003" y="24311"/>
                  </a:cubicBezTo>
                  <a:cubicBezTo>
                    <a:pt x="27829" y="27856"/>
                    <a:pt x="24405" y="30341"/>
                    <a:pt x="20361" y="31308"/>
                  </a:cubicBezTo>
                  <a:cubicBezTo>
                    <a:pt x="19147" y="31599"/>
                    <a:pt x="17922" y="31743"/>
                    <a:pt x="16705" y="31743"/>
                  </a:cubicBezTo>
                  <a:cubicBezTo>
                    <a:pt x="13867" y="31743"/>
                    <a:pt x="11076" y="30961"/>
                    <a:pt x="8595" y="29438"/>
                  </a:cubicBezTo>
                  <a:cubicBezTo>
                    <a:pt x="5050" y="27265"/>
                    <a:pt x="2565" y="23841"/>
                    <a:pt x="1596" y="19796"/>
                  </a:cubicBezTo>
                  <a:cubicBezTo>
                    <a:pt x="627" y="15753"/>
                    <a:pt x="1293" y="11574"/>
                    <a:pt x="3466" y="8030"/>
                  </a:cubicBezTo>
                  <a:cubicBezTo>
                    <a:pt x="6402" y="3246"/>
                    <a:pt x="11522" y="607"/>
                    <a:pt x="16760" y="607"/>
                  </a:cubicBezTo>
                  <a:cubicBezTo>
                    <a:pt x="16762" y="607"/>
                    <a:pt x="16764" y="607"/>
                    <a:pt x="16767" y="607"/>
                  </a:cubicBezTo>
                  <a:close/>
                  <a:moveTo>
                    <a:pt x="16761" y="1"/>
                  </a:moveTo>
                  <a:cubicBezTo>
                    <a:pt x="11319" y="1"/>
                    <a:pt x="5999" y="2743"/>
                    <a:pt x="2951" y="7711"/>
                  </a:cubicBezTo>
                  <a:cubicBezTo>
                    <a:pt x="691" y="11395"/>
                    <a:pt x="1" y="15736"/>
                    <a:pt x="1008" y="19937"/>
                  </a:cubicBezTo>
                  <a:cubicBezTo>
                    <a:pt x="2013" y="24138"/>
                    <a:pt x="4595" y="27696"/>
                    <a:pt x="8277" y="29954"/>
                  </a:cubicBezTo>
                  <a:cubicBezTo>
                    <a:pt x="10855" y="31536"/>
                    <a:pt x="13755" y="32349"/>
                    <a:pt x="16705" y="32349"/>
                  </a:cubicBezTo>
                  <a:cubicBezTo>
                    <a:pt x="17984" y="32348"/>
                    <a:pt x="19259" y="32195"/>
                    <a:pt x="20501" y="31897"/>
                  </a:cubicBezTo>
                  <a:cubicBezTo>
                    <a:pt x="24704" y="30890"/>
                    <a:pt x="28260" y="28308"/>
                    <a:pt x="30520" y="24626"/>
                  </a:cubicBezTo>
                  <a:cubicBezTo>
                    <a:pt x="35183" y="17026"/>
                    <a:pt x="32792" y="7048"/>
                    <a:pt x="25192" y="2385"/>
                  </a:cubicBezTo>
                  <a:cubicBezTo>
                    <a:pt x="22560" y="770"/>
                    <a:pt x="19644" y="1"/>
                    <a:pt x="1676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39"/>
            <p:cNvSpPr/>
            <p:nvPr/>
          </p:nvSpPr>
          <p:spPr>
            <a:xfrm>
              <a:off x="5436750" y="3065250"/>
              <a:ext cx="674500" cy="674475"/>
            </a:xfrm>
            <a:custGeom>
              <a:avLst/>
              <a:gdLst/>
              <a:ahLst/>
              <a:cxnLst/>
              <a:rect l="l" t="t" r="r" b="b"/>
              <a:pathLst>
                <a:path w="26980" h="26979" extrusionOk="0">
                  <a:moveTo>
                    <a:pt x="13490" y="0"/>
                  </a:moveTo>
                  <a:cubicBezTo>
                    <a:pt x="9912" y="0"/>
                    <a:pt x="6482" y="1423"/>
                    <a:pt x="3952" y="3952"/>
                  </a:cubicBezTo>
                  <a:cubicBezTo>
                    <a:pt x="1423" y="6482"/>
                    <a:pt x="1" y="9912"/>
                    <a:pt x="1" y="13489"/>
                  </a:cubicBezTo>
                  <a:cubicBezTo>
                    <a:pt x="1" y="17068"/>
                    <a:pt x="1423" y="20498"/>
                    <a:pt x="3952" y="23029"/>
                  </a:cubicBezTo>
                  <a:cubicBezTo>
                    <a:pt x="6482" y="25558"/>
                    <a:pt x="9912" y="26978"/>
                    <a:pt x="13490" y="26978"/>
                  </a:cubicBezTo>
                  <a:cubicBezTo>
                    <a:pt x="17068" y="26978"/>
                    <a:pt x="20499" y="25558"/>
                    <a:pt x="23029" y="23029"/>
                  </a:cubicBezTo>
                  <a:cubicBezTo>
                    <a:pt x="25558" y="20498"/>
                    <a:pt x="26980" y="17068"/>
                    <a:pt x="26980" y="13489"/>
                  </a:cubicBezTo>
                  <a:cubicBezTo>
                    <a:pt x="26980" y="9912"/>
                    <a:pt x="25558" y="6482"/>
                    <a:pt x="23029" y="3952"/>
                  </a:cubicBezTo>
                  <a:cubicBezTo>
                    <a:pt x="20499" y="1423"/>
                    <a:pt x="17068" y="0"/>
                    <a:pt x="134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39"/>
            <p:cNvSpPr/>
            <p:nvPr/>
          </p:nvSpPr>
          <p:spPr>
            <a:xfrm>
              <a:off x="5380675" y="3057575"/>
              <a:ext cx="786650" cy="689625"/>
            </a:xfrm>
            <a:custGeom>
              <a:avLst/>
              <a:gdLst/>
              <a:ahLst/>
              <a:cxnLst/>
              <a:rect l="l" t="t" r="r" b="b"/>
              <a:pathLst>
                <a:path w="31466" h="27585" extrusionOk="0">
                  <a:moveTo>
                    <a:pt x="15758" y="606"/>
                  </a:moveTo>
                  <a:cubicBezTo>
                    <a:pt x="18163" y="606"/>
                    <a:pt x="20528" y="1269"/>
                    <a:pt x="22630" y="2558"/>
                  </a:cubicBezTo>
                  <a:cubicBezTo>
                    <a:pt x="28826" y="6360"/>
                    <a:pt x="30775" y="14496"/>
                    <a:pt x="26973" y="20692"/>
                  </a:cubicBezTo>
                  <a:cubicBezTo>
                    <a:pt x="24488" y="24744"/>
                    <a:pt x="20150" y="26980"/>
                    <a:pt x="15712" y="26980"/>
                  </a:cubicBezTo>
                  <a:cubicBezTo>
                    <a:pt x="13362" y="26980"/>
                    <a:pt x="10983" y="26353"/>
                    <a:pt x="8837" y="25036"/>
                  </a:cubicBezTo>
                  <a:cubicBezTo>
                    <a:pt x="2640" y="21235"/>
                    <a:pt x="692" y="13098"/>
                    <a:pt x="4494" y="6902"/>
                  </a:cubicBezTo>
                  <a:cubicBezTo>
                    <a:pt x="6336" y="3899"/>
                    <a:pt x="9236" y="1793"/>
                    <a:pt x="12662" y="974"/>
                  </a:cubicBezTo>
                  <a:cubicBezTo>
                    <a:pt x="13675" y="729"/>
                    <a:pt x="14714" y="606"/>
                    <a:pt x="15758" y="606"/>
                  </a:cubicBezTo>
                  <a:close/>
                  <a:moveTo>
                    <a:pt x="15757" y="0"/>
                  </a:moveTo>
                  <a:cubicBezTo>
                    <a:pt x="14680" y="0"/>
                    <a:pt x="13594" y="127"/>
                    <a:pt x="12520" y="384"/>
                  </a:cubicBezTo>
                  <a:cubicBezTo>
                    <a:pt x="8939" y="1242"/>
                    <a:pt x="5905" y="3445"/>
                    <a:pt x="3978" y="6584"/>
                  </a:cubicBezTo>
                  <a:cubicBezTo>
                    <a:pt x="0" y="13067"/>
                    <a:pt x="2039" y="21576"/>
                    <a:pt x="8521" y="25552"/>
                  </a:cubicBezTo>
                  <a:cubicBezTo>
                    <a:pt x="10681" y="26882"/>
                    <a:pt x="13167" y="27585"/>
                    <a:pt x="15704" y="27585"/>
                  </a:cubicBezTo>
                  <a:cubicBezTo>
                    <a:pt x="15706" y="27585"/>
                    <a:pt x="15708" y="27585"/>
                    <a:pt x="15711" y="27585"/>
                  </a:cubicBezTo>
                  <a:cubicBezTo>
                    <a:pt x="20352" y="27585"/>
                    <a:pt x="24889" y="25247"/>
                    <a:pt x="27488" y="21010"/>
                  </a:cubicBezTo>
                  <a:cubicBezTo>
                    <a:pt x="31466" y="14527"/>
                    <a:pt x="29427" y="6018"/>
                    <a:pt x="22946" y="2042"/>
                  </a:cubicBezTo>
                  <a:cubicBezTo>
                    <a:pt x="20747" y="693"/>
                    <a:pt x="18273" y="0"/>
                    <a:pt x="1575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39"/>
            <p:cNvSpPr/>
            <p:nvPr/>
          </p:nvSpPr>
          <p:spPr>
            <a:xfrm>
              <a:off x="5574875" y="3173450"/>
              <a:ext cx="352550" cy="456400"/>
            </a:xfrm>
            <a:custGeom>
              <a:avLst/>
              <a:gdLst/>
              <a:ahLst/>
              <a:cxnLst/>
              <a:rect l="l" t="t" r="r" b="b"/>
              <a:pathLst>
                <a:path w="14102" h="18256" extrusionOk="0">
                  <a:moveTo>
                    <a:pt x="12329" y="1"/>
                  </a:moveTo>
                  <a:cubicBezTo>
                    <a:pt x="12271" y="1"/>
                    <a:pt x="12212" y="6"/>
                    <a:pt x="12152" y="16"/>
                  </a:cubicBezTo>
                  <a:cubicBezTo>
                    <a:pt x="11904" y="56"/>
                    <a:pt x="11702" y="203"/>
                    <a:pt x="11545" y="460"/>
                  </a:cubicBezTo>
                  <a:lnTo>
                    <a:pt x="10100" y="2813"/>
                  </a:lnTo>
                  <a:lnTo>
                    <a:pt x="10100" y="2813"/>
                  </a:lnTo>
                  <a:cubicBezTo>
                    <a:pt x="9021" y="2228"/>
                    <a:pt x="7997" y="1936"/>
                    <a:pt x="7030" y="1936"/>
                  </a:cubicBezTo>
                  <a:cubicBezTo>
                    <a:pt x="7004" y="1936"/>
                    <a:pt x="6979" y="1936"/>
                    <a:pt x="6954" y="1936"/>
                  </a:cubicBezTo>
                  <a:cubicBezTo>
                    <a:pt x="5636" y="1956"/>
                    <a:pt x="4639" y="2516"/>
                    <a:pt x="3964" y="3616"/>
                  </a:cubicBezTo>
                  <a:cubicBezTo>
                    <a:pt x="3687" y="4068"/>
                    <a:pt x="3504" y="4497"/>
                    <a:pt x="3416" y="4904"/>
                  </a:cubicBezTo>
                  <a:cubicBezTo>
                    <a:pt x="3326" y="5311"/>
                    <a:pt x="3305" y="5687"/>
                    <a:pt x="3353" y="6032"/>
                  </a:cubicBezTo>
                  <a:cubicBezTo>
                    <a:pt x="3400" y="6377"/>
                    <a:pt x="3546" y="6757"/>
                    <a:pt x="3790" y="7170"/>
                  </a:cubicBezTo>
                  <a:cubicBezTo>
                    <a:pt x="4021" y="7567"/>
                    <a:pt x="4282" y="7946"/>
                    <a:pt x="4571" y="8303"/>
                  </a:cubicBezTo>
                  <a:cubicBezTo>
                    <a:pt x="4848" y="8646"/>
                    <a:pt x="5231" y="9079"/>
                    <a:pt x="5717" y="9605"/>
                  </a:cubicBezTo>
                  <a:lnTo>
                    <a:pt x="7019" y="10979"/>
                  </a:lnTo>
                  <a:cubicBezTo>
                    <a:pt x="7384" y="11348"/>
                    <a:pt x="7626" y="11697"/>
                    <a:pt x="7746" y="12025"/>
                  </a:cubicBezTo>
                  <a:cubicBezTo>
                    <a:pt x="7867" y="12353"/>
                    <a:pt x="7867" y="12615"/>
                    <a:pt x="7746" y="12810"/>
                  </a:cubicBezTo>
                  <a:cubicBezTo>
                    <a:pt x="7594" y="13059"/>
                    <a:pt x="7389" y="13215"/>
                    <a:pt x="7131" y="13280"/>
                  </a:cubicBezTo>
                  <a:cubicBezTo>
                    <a:pt x="7018" y="13309"/>
                    <a:pt x="6904" y="13323"/>
                    <a:pt x="6788" y="13323"/>
                  </a:cubicBezTo>
                  <a:cubicBezTo>
                    <a:pt x="6641" y="13323"/>
                    <a:pt x="6491" y="13300"/>
                    <a:pt x="6340" y="13253"/>
                  </a:cubicBezTo>
                  <a:cubicBezTo>
                    <a:pt x="6052" y="13163"/>
                    <a:pt x="5772" y="13053"/>
                    <a:pt x="5502" y="12918"/>
                  </a:cubicBezTo>
                  <a:cubicBezTo>
                    <a:pt x="5234" y="12791"/>
                    <a:pt x="4981" y="12633"/>
                    <a:pt x="4749" y="12448"/>
                  </a:cubicBezTo>
                  <a:cubicBezTo>
                    <a:pt x="4425" y="12231"/>
                    <a:pt x="4127" y="11980"/>
                    <a:pt x="3856" y="11700"/>
                  </a:cubicBezTo>
                  <a:cubicBezTo>
                    <a:pt x="3590" y="11422"/>
                    <a:pt x="3398" y="11192"/>
                    <a:pt x="3277" y="11009"/>
                  </a:cubicBezTo>
                  <a:cubicBezTo>
                    <a:pt x="3155" y="10826"/>
                    <a:pt x="3019" y="10602"/>
                    <a:pt x="2865" y="10336"/>
                  </a:cubicBezTo>
                  <a:cubicBezTo>
                    <a:pt x="2711" y="10072"/>
                    <a:pt x="2615" y="9912"/>
                    <a:pt x="2576" y="9856"/>
                  </a:cubicBezTo>
                  <a:cubicBezTo>
                    <a:pt x="2381" y="9549"/>
                    <a:pt x="2158" y="9335"/>
                    <a:pt x="1907" y="9212"/>
                  </a:cubicBezTo>
                  <a:cubicBezTo>
                    <a:pt x="1747" y="9134"/>
                    <a:pt x="1587" y="9095"/>
                    <a:pt x="1426" y="9095"/>
                  </a:cubicBezTo>
                  <a:cubicBezTo>
                    <a:pt x="1333" y="9095"/>
                    <a:pt x="1240" y="9108"/>
                    <a:pt x="1146" y="9134"/>
                  </a:cubicBezTo>
                  <a:cubicBezTo>
                    <a:pt x="897" y="9200"/>
                    <a:pt x="666" y="9322"/>
                    <a:pt x="469" y="9488"/>
                  </a:cubicBezTo>
                  <a:cubicBezTo>
                    <a:pt x="275" y="9655"/>
                    <a:pt x="142" y="9871"/>
                    <a:pt x="70" y="10138"/>
                  </a:cubicBezTo>
                  <a:cubicBezTo>
                    <a:pt x="0" y="10405"/>
                    <a:pt x="20" y="10677"/>
                    <a:pt x="130" y="10952"/>
                  </a:cubicBezTo>
                  <a:cubicBezTo>
                    <a:pt x="762" y="12399"/>
                    <a:pt x="1765" y="13630"/>
                    <a:pt x="3140" y="14642"/>
                  </a:cubicBezTo>
                  <a:lnTo>
                    <a:pt x="3140" y="14642"/>
                  </a:lnTo>
                  <a:lnTo>
                    <a:pt x="1792" y="16838"/>
                  </a:lnTo>
                  <a:cubicBezTo>
                    <a:pt x="1584" y="17178"/>
                    <a:pt x="1569" y="17492"/>
                    <a:pt x="1748" y="17784"/>
                  </a:cubicBezTo>
                  <a:cubicBezTo>
                    <a:pt x="1926" y="18075"/>
                    <a:pt x="2190" y="18232"/>
                    <a:pt x="2539" y="18254"/>
                  </a:cubicBezTo>
                  <a:cubicBezTo>
                    <a:pt x="2562" y="18255"/>
                    <a:pt x="2584" y="18256"/>
                    <a:pt x="2606" y="18256"/>
                  </a:cubicBezTo>
                  <a:cubicBezTo>
                    <a:pt x="2925" y="18256"/>
                    <a:pt x="3176" y="18105"/>
                    <a:pt x="3363" y="17802"/>
                  </a:cubicBezTo>
                  <a:lnTo>
                    <a:pt x="4704" y="15614"/>
                  </a:lnTo>
                  <a:lnTo>
                    <a:pt x="4704" y="15614"/>
                  </a:lnTo>
                  <a:cubicBezTo>
                    <a:pt x="5266" y="15894"/>
                    <a:pt x="5822" y="16094"/>
                    <a:pt x="6373" y="16213"/>
                  </a:cubicBezTo>
                  <a:cubicBezTo>
                    <a:pt x="6728" y="16290"/>
                    <a:pt x="7075" y="16329"/>
                    <a:pt x="7413" y="16329"/>
                  </a:cubicBezTo>
                  <a:cubicBezTo>
                    <a:pt x="7949" y="16329"/>
                    <a:pt x="8463" y="16232"/>
                    <a:pt x="8956" y="16039"/>
                  </a:cubicBezTo>
                  <a:cubicBezTo>
                    <a:pt x="9761" y="15725"/>
                    <a:pt x="10412" y="15144"/>
                    <a:pt x="10909" y="14299"/>
                  </a:cubicBezTo>
                  <a:cubicBezTo>
                    <a:pt x="11222" y="13774"/>
                    <a:pt x="11407" y="13269"/>
                    <a:pt x="11467" y="12782"/>
                  </a:cubicBezTo>
                  <a:cubicBezTo>
                    <a:pt x="11526" y="12296"/>
                    <a:pt x="11464" y="11814"/>
                    <a:pt x="11280" y="11337"/>
                  </a:cubicBezTo>
                  <a:cubicBezTo>
                    <a:pt x="11090" y="10852"/>
                    <a:pt x="10835" y="10395"/>
                    <a:pt x="10521" y="9978"/>
                  </a:cubicBezTo>
                  <a:cubicBezTo>
                    <a:pt x="10199" y="9547"/>
                    <a:pt x="9772" y="9055"/>
                    <a:pt x="9242" y="8501"/>
                  </a:cubicBezTo>
                  <a:lnTo>
                    <a:pt x="7930" y="7168"/>
                  </a:lnTo>
                  <a:cubicBezTo>
                    <a:pt x="7534" y="6780"/>
                    <a:pt x="7284" y="6450"/>
                    <a:pt x="7177" y="6177"/>
                  </a:cubicBezTo>
                  <a:cubicBezTo>
                    <a:pt x="7069" y="5903"/>
                    <a:pt x="7099" y="5631"/>
                    <a:pt x="7265" y="5360"/>
                  </a:cubicBezTo>
                  <a:cubicBezTo>
                    <a:pt x="7394" y="5150"/>
                    <a:pt x="7607" y="5044"/>
                    <a:pt x="7904" y="5044"/>
                  </a:cubicBezTo>
                  <a:cubicBezTo>
                    <a:pt x="7926" y="5044"/>
                    <a:pt x="7948" y="5045"/>
                    <a:pt x="7971" y="5046"/>
                  </a:cubicBezTo>
                  <a:cubicBezTo>
                    <a:pt x="8302" y="5063"/>
                    <a:pt x="8625" y="5160"/>
                    <a:pt x="8936" y="5335"/>
                  </a:cubicBezTo>
                  <a:cubicBezTo>
                    <a:pt x="9249" y="5511"/>
                    <a:pt x="9535" y="5691"/>
                    <a:pt x="9797" y="5872"/>
                  </a:cubicBezTo>
                  <a:cubicBezTo>
                    <a:pt x="10528" y="6440"/>
                    <a:pt x="11187" y="7095"/>
                    <a:pt x="11758" y="7821"/>
                  </a:cubicBezTo>
                  <a:cubicBezTo>
                    <a:pt x="11991" y="8099"/>
                    <a:pt x="12244" y="8285"/>
                    <a:pt x="12512" y="8377"/>
                  </a:cubicBezTo>
                  <a:cubicBezTo>
                    <a:pt x="12630" y="8418"/>
                    <a:pt x="12744" y="8438"/>
                    <a:pt x="12855" y="8438"/>
                  </a:cubicBezTo>
                  <a:cubicBezTo>
                    <a:pt x="12999" y="8438"/>
                    <a:pt x="13137" y="8404"/>
                    <a:pt x="13269" y="8336"/>
                  </a:cubicBezTo>
                  <a:cubicBezTo>
                    <a:pt x="13497" y="8221"/>
                    <a:pt x="13696" y="8057"/>
                    <a:pt x="13852" y="7854"/>
                  </a:cubicBezTo>
                  <a:cubicBezTo>
                    <a:pt x="14007" y="7653"/>
                    <a:pt x="14088" y="7399"/>
                    <a:pt x="14095" y="7093"/>
                  </a:cubicBezTo>
                  <a:cubicBezTo>
                    <a:pt x="14101" y="6786"/>
                    <a:pt x="14010" y="6492"/>
                    <a:pt x="13820" y="6209"/>
                  </a:cubicBezTo>
                  <a:cubicBezTo>
                    <a:pt x="13579" y="5843"/>
                    <a:pt x="13374" y="5552"/>
                    <a:pt x="13205" y="5335"/>
                  </a:cubicBezTo>
                  <a:cubicBezTo>
                    <a:pt x="13037" y="5118"/>
                    <a:pt x="12777" y="4837"/>
                    <a:pt x="12424" y="4490"/>
                  </a:cubicBezTo>
                  <a:cubicBezTo>
                    <a:pt x="12175" y="4248"/>
                    <a:pt x="11912" y="4020"/>
                    <a:pt x="11636" y="3809"/>
                  </a:cubicBezTo>
                  <a:lnTo>
                    <a:pt x="11636" y="3809"/>
                  </a:lnTo>
                  <a:lnTo>
                    <a:pt x="13104" y="1417"/>
                  </a:lnTo>
                  <a:cubicBezTo>
                    <a:pt x="13252" y="1175"/>
                    <a:pt x="13288" y="934"/>
                    <a:pt x="13214" y="691"/>
                  </a:cubicBezTo>
                  <a:cubicBezTo>
                    <a:pt x="13140" y="449"/>
                    <a:pt x="13006" y="266"/>
                    <a:pt x="12813" y="142"/>
                  </a:cubicBezTo>
                  <a:cubicBezTo>
                    <a:pt x="12667" y="48"/>
                    <a:pt x="12506" y="1"/>
                    <a:pt x="1232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39"/>
            <p:cNvSpPr/>
            <p:nvPr/>
          </p:nvSpPr>
          <p:spPr>
            <a:xfrm>
              <a:off x="5438475" y="3617225"/>
              <a:ext cx="15200" cy="65200"/>
            </a:xfrm>
            <a:custGeom>
              <a:avLst/>
              <a:gdLst/>
              <a:ahLst/>
              <a:cxnLst/>
              <a:rect l="l" t="t" r="r" b="b"/>
              <a:pathLst>
                <a:path w="608" h="2608" extrusionOk="0">
                  <a:moveTo>
                    <a:pt x="304" y="0"/>
                  </a:moveTo>
                  <a:cubicBezTo>
                    <a:pt x="140" y="0"/>
                    <a:pt x="5" y="132"/>
                    <a:pt x="1" y="296"/>
                  </a:cubicBezTo>
                  <a:lnTo>
                    <a:pt x="1" y="2305"/>
                  </a:lnTo>
                  <a:cubicBezTo>
                    <a:pt x="1" y="2472"/>
                    <a:pt x="136" y="2607"/>
                    <a:pt x="304" y="2607"/>
                  </a:cubicBezTo>
                  <a:cubicBezTo>
                    <a:pt x="471" y="2607"/>
                    <a:pt x="608" y="2472"/>
                    <a:pt x="606" y="2305"/>
                  </a:cubicBezTo>
                  <a:lnTo>
                    <a:pt x="606" y="296"/>
                  </a:lnTo>
                  <a:cubicBezTo>
                    <a:pt x="604" y="132"/>
                    <a:pt x="468" y="0"/>
                    <a:pt x="3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39"/>
            <p:cNvSpPr/>
            <p:nvPr/>
          </p:nvSpPr>
          <p:spPr>
            <a:xfrm>
              <a:off x="5473950" y="3667425"/>
              <a:ext cx="15150" cy="68200"/>
            </a:xfrm>
            <a:custGeom>
              <a:avLst/>
              <a:gdLst/>
              <a:ahLst/>
              <a:cxnLst/>
              <a:rect l="l" t="t" r="r" b="b"/>
              <a:pathLst>
                <a:path w="606" h="2728" extrusionOk="0">
                  <a:moveTo>
                    <a:pt x="302" y="0"/>
                  </a:moveTo>
                  <a:cubicBezTo>
                    <a:pt x="138" y="0"/>
                    <a:pt x="4" y="132"/>
                    <a:pt x="0" y="297"/>
                  </a:cubicBezTo>
                  <a:lnTo>
                    <a:pt x="0" y="2424"/>
                  </a:lnTo>
                  <a:cubicBezTo>
                    <a:pt x="0" y="2592"/>
                    <a:pt x="135" y="2727"/>
                    <a:pt x="302" y="2727"/>
                  </a:cubicBezTo>
                  <a:cubicBezTo>
                    <a:pt x="470" y="2727"/>
                    <a:pt x="606" y="2592"/>
                    <a:pt x="606" y="2424"/>
                  </a:cubicBezTo>
                  <a:lnTo>
                    <a:pt x="606" y="297"/>
                  </a:lnTo>
                  <a:cubicBezTo>
                    <a:pt x="602" y="132"/>
                    <a:pt x="468" y="0"/>
                    <a:pt x="3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39"/>
            <p:cNvSpPr/>
            <p:nvPr/>
          </p:nvSpPr>
          <p:spPr>
            <a:xfrm>
              <a:off x="5544725" y="3726150"/>
              <a:ext cx="15375" cy="65600"/>
            </a:xfrm>
            <a:custGeom>
              <a:avLst/>
              <a:gdLst/>
              <a:ahLst/>
              <a:cxnLst/>
              <a:rect l="l" t="t" r="r" b="b"/>
              <a:pathLst>
                <a:path w="615" h="2624" extrusionOk="0">
                  <a:moveTo>
                    <a:pt x="307" y="1"/>
                  </a:moveTo>
                  <a:cubicBezTo>
                    <a:pt x="137" y="1"/>
                    <a:pt x="0" y="140"/>
                    <a:pt x="4" y="311"/>
                  </a:cubicBezTo>
                  <a:lnTo>
                    <a:pt x="4" y="2320"/>
                  </a:lnTo>
                  <a:cubicBezTo>
                    <a:pt x="4" y="2488"/>
                    <a:pt x="140" y="2623"/>
                    <a:pt x="307" y="2623"/>
                  </a:cubicBezTo>
                  <a:cubicBezTo>
                    <a:pt x="475" y="2623"/>
                    <a:pt x="611" y="2487"/>
                    <a:pt x="611" y="2320"/>
                  </a:cubicBezTo>
                  <a:lnTo>
                    <a:pt x="611" y="311"/>
                  </a:lnTo>
                  <a:cubicBezTo>
                    <a:pt x="615" y="140"/>
                    <a:pt x="478" y="1"/>
                    <a:pt x="3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39"/>
            <p:cNvSpPr/>
            <p:nvPr/>
          </p:nvSpPr>
          <p:spPr>
            <a:xfrm>
              <a:off x="5645250" y="3776550"/>
              <a:ext cx="15175" cy="59500"/>
            </a:xfrm>
            <a:custGeom>
              <a:avLst/>
              <a:gdLst/>
              <a:ahLst/>
              <a:cxnLst/>
              <a:rect l="l" t="t" r="r" b="b"/>
              <a:pathLst>
                <a:path w="607" h="2380" extrusionOk="0">
                  <a:moveTo>
                    <a:pt x="304" y="1"/>
                  </a:moveTo>
                  <a:cubicBezTo>
                    <a:pt x="136" y="1"/>
                    <a:pt x="1" y="137"/>
                    <a:pt x="1" y="304"/>
                  </a:cubicBezTo>
                  <a:lnTo>
                    <a:pt x="1" y="2076"/>
                  </a:lnTo>
                  <a:cubicBezTo>
                    <a:pt x="1" y="2243"/>
                    <a:pt x="136" y="2380"/>
                    <a:pt x="304" y="2380"/>
                  </a:cubicBezTo>
                  <a:cubicBezTo>
                    <a:pt x="471" y="2380"/>
                    <a:pt x="606" y="2243"/>
                    <a:pt x="606" y="2076"/>
                  </a:cubicBezTo>
                  <a:lnTo>
                    <a:pt x="606" y="304"/>
                  </a:lnTo>
                  <a:cubicBezTo>
                    <a:pt x="606" y="137"/>
                    <a:pt x="471" y="1"/>
                    <a:pt x="3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39"/>
            <p:cNvSpPr/>
            <p:nvPr/>
          </p:nvSpPr>
          <p:spPr>
            <a:xfrm>
              <a:off x="5754550" y="3797425"/>
              <a:ext cx="15200" cy="35675"/>
            </a:xfrm>
            <a:custGeom>
              <a:avLst/>
              <a:gdLst/>
              <a:ahLst/>
              <a:cxnLst/>
              <a:rect l="l" t="t" r="r" b="b"/>
              <a:pathLst>
                <a:path w="608" h="1427" extrusionOk="0">
                  <a:moveTo>
                    <a:pt x="304" y="0"/>
                  </a:moveTo>
                  <a:cubicBezTo>
                    <a:pt x="140" y="0"/>
                    <a:pt x="4" y="132"/>
                    <a:pt x="2" y="296"/>
                  </a:cubicBezTo>
                  <a:lnTo>
                    <a:pt x="2" y="1123"/>
                  </a:lnTo>
                  <a:cubicBezTo>
                    <a:pt x="0" y="1291"/>
                    <a:pt x="137" y="1426"/>
                    <a:pt x="304" y="1426"/>
                  </a:cubicBezTo>
                  <a:cubicBezTo>
                    <a:pt x="472" y="1426"/>
                    <a:pt x="607" y="1291"/>
                    <a:pt x="607" y="1123"/>
                  </a:cubicBezTo>
                  <a:lnTo>
                    <a:pt x="607" y="296"/>
                  </a:lnTo>
                  <a:cubicBezTo>
                    <a:pt x="603" y="132"/>
                    <a:pt x="468" y="0"/>
                    <a:pt x="3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39"/>
            <p:cNvSpPr/>
            <p:nvPr/>
          </p:nvSpPr>
          <p:spPr>
            <a:xfrm>
              <a:off x="5970100" y="3755725"/>
              <a:ext cx="15375" cy="47850"/>
            </a:xfrm>
            <a:custGeom>
              <a:avLst/>
              <a:gdLst/>
              <a:ahLst/>
              <a:cxnLst/>
              <a:rect l="l" t="t" r="r" b="b"/>
              <a:pathLst>
                <a:path w="615" h="1914" extrusionOk="0">
                  <a:moveTo>
                    <a:pt x="307" y="0"/>
                  </a:moveTo>
                  <a:cubicBezTo>
                    <a:pt x="137" y="0"/>
                    <a:pt x="1" y="139"/>
                    <a:pt x="5" y="310"/>
                  </a:cubicBezTo>
                  <a:lnTo>
                    <a:pt x="5" y="1610"/>
                  </a:lnTo>
                  <a:cubicBezTo>
                    <a:pt x="5" y="1776"/>
                    <a:pt x="140" y="1913"/>
                    <a:pt x="308" y="1913"/>
                  </a:cubicBezTo>
                  <a:cubicBezTo>
                    <a:pt x="475" y="1913"/>
                    <a:pt x="610" y="1776"/>
                    <a:pt x="610" y="1610"/>
                  </a:cubicBezTo>
                  <a:lnTo>
                    <a:pt x="610" y="310"/>
                  </a:lnTo>
                  <a:cubicBezTo>
                    <a:pt x="614" y="139"/>
                    <a:pt x="477" y="0"/>
                    <a:pt x="3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39"/>
            <p:cNvSpPr/>
            <p:nvPr/>
          </p:nvSpPr>
          <p:spPr>
            <a:xfrm>
              <a:off x="6017375" y="3705475"/>
              <a:ext cx="15350" cy="65600"/>
            </a:xfrm>
            <a:custGeom>
              <a:avLst/>
              <a:gdLst/>
              <a:ahLst/>
              <a:cxnLst/>
              <a:rect l="l" t="t" r="r" b="b"/>
              <a:pathLst>
                <a:path w="614" h="2624" extrusionOk="0">
                  <a:moveTo>
                    <a:pt x="307" y="1"/>
                  </a:moveTo>
                  <a:cubicBezTo>
                    <a:pt x="137" y="1"/>
                    <a:pt x="1" y="141"/>
                    <a:pt x="4" y="311"/>
                  </a:cubicBezTo>
                  <a:lnTo>
                    <a:pt x="4" y="2320"/>
                  </a:lnTo>
                  <a:cubicBezTo>
                    <a:pt x="4" y="2487"/>
                    <a:pt x="140" y="2623"/>
                    <a:pt x="307" y="2623"/>
                  </a:cubicBezTo>
                  <a:cubicBezTo>
                    <a:pt x="475" y="2623"/>
                    <a:pt x="610" y="2487"/>
                    <a:pt x="610" y="2320"/>
                  </a:cubicBezTo>
                  <a:lnTo>
                    <a:pt x="610" y="311"/>
                  </a:lnTo>
                  <a:cubicBezTo>
                    <a:pt x="614" y="141"/>
                    <a:pt x="477" y="1"/>
                    <a:pt x="30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39"/>
            <p:cNvSpPr/>
            <p:nvPr/>
          </p:nvSpPr>
          <p:spPr>
            <a:xfrm>
              <a:off x="5377250" y="2984800"/>
              <a:ext cx="793500" cy="793500"/>
            </a:xfrm>
            <a:custGeom>
              <a:avLst/>
              <a:gdLst/>
              <a:ahLst/>
              <a:cxnLst/>
              <a:rect l="l" t="t" r="r" b="b"/>
              <a:pathLst>
                <a:path w="31740" h="31740" extrusionOk="0">
                  <a:moveTo>
                    <a:pt x="15870" y="1"/>
                  </a:moveTo>
                  <a:cubicBezTo>
                    <a:pt x="11661" y="1"/>
                    <a:pt x="7625" y="1673"/>
                    <a:pt x="4649" y="4648"/>
                  </a:cubicBezTo>
                  <a:cubicBezTo>
                    <a:pt x="1672" y="7625"/>
                    <a:pt x="0" y="11661"/>
                    <a:pt x="0" y="15870"/>
                  </a:cubicBezTo>
                  <a:cubicBezTo>
                    <a:pt x="0" y="20079"/>
                    <a:pt x="1672" y="24116"/>
                    <a:pt x="4649" y="27092"/>
                  </a:cubicBezTo>
                  <a:cubicBezTo>
                    <a:pt x="7625" y="30067"/>
                    <a:pt x="11661" y="31740"/>
                    <a:pt x="15870" y="31740"/>
                  </a:cubicBezTo>
                  <a:cubicBezTo>
                    <a:pt x="20079" y="31740"/>
                    <a:pt x="24116" y="30067"/>
                    <a:pt x="27091" y="27092"/>
                  </a:cubicBezTo>
                  <a:cubicBezTo>
                    <a:pt x="30068" y="24116"/>
                    <a:pt x="31739" y="20079"/>
                    <a:pt x="31739" y="15870"/>
                  </a:cubicBezTo>
                  <a:cubicBezTo>
                    <a:pt x="31739" y="11661"/>
                    <a:pt x="30068" y="7625"/>
                    <a:pt x="27091" y="4648"/>
                  </a:cubicBezTo>
                  <a:cubicBezTo>
                    <a:pt x="24116" y="1673"/>
                    <a:pt x="20079" y="1"/>
                    <a:pt x="158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39"/>
            <p:cNvSpPr/>
            <p:nvPr/>
          </p:nvSpPr>
          <p:spPr>
            <a:xfrm>
              <a:off x="5355650" y="2977075"/>
              <a:ext cx="879600" cy="808725"/>
            </a:xfrm>
            <a:custGeom>
              <a:avLst/>
              <a:gdLst/>
              <a:ahLst/>
              <a:cxnLst/>
              <a:rect l="l" t="t" r="r" b="b"/>
              <a:pathLst>
                <a:path w="35184" h="32349" extrusionOk="0">
                  <a:moveTo>
                    <a:pt x="16764" y="606"/>
                  </a:moveTo>
                  <a:cubicBezTo>
                    <a:pt x="19603" y="606"/>
                    <a:pt x="22395" y="1389"/>
                    <a:pt x="24876" y="2910"/>
                  </a:cubicBezTo>
                  <a:cubicBezTo>
                    <a:pt x="32190" y="7399"/>
                    <a:pt x="34492" y="17003"/>
                    <a:pt x="30003" y="24320"/>
                  </a:cubicBezTo>
                  <a:cubicBezTo>
                    <a:pt x="27068" y="29103"/>
                    <a:pt x="21948" y="31742"/>
                    <a:pt x="16709" y="31742"/>
                  </a:cubicBezTo>
                  <a:cubicBezTo>
                    <a:pt x="13935" y="31742"/>
                    <a:pt x="11128" y="31002"/>
                    <a:pt x="8595" y="29448"/>
                  </a:cubicBezTo>
                  <a:cubicBezTo>
                    <a:pt x="5050" y="27273"/>
                    <a:pt x="2564" y="23849"/>
                    <a:pt x="1596" y="19806"/>
                  </a:cubicBezTo>
                  <a:cubicBezTo>
                    <a:pt x="627" y="15762"/>
                    <a:pt x="1291" y="11583"/>
                    <a:pt x="3466" y="8040"/>
                  </a:cubicBezTo>
                  <a:cubicBezTo>
                    <a:pt x="5640" y="4495"/>
                    <a:pt x="9065" y="2009"/>
                    <a:pt x="13108" y="1041"/>
                  </a:cubicBezTo>
                  <a:cubicBezTo>
                    <a:pt x="14305" y="754"/>
                    <a:pt x="15532" y="608"/>
                    <a:pt x="16764" y="606"/>
                  </a:cubicBezTo>
                  <a:close/>
                  <a:moveTo>
                    <a:pt x="16765" y="0"/>
                  </a:moveTo>
                  <a:cubicBezTo>
                    <a:pt x="15501" y="0"/>
                    <a:pt x="14228" y="149"/>
                    <a:pt x="12968" y="451"/>
                  </a:cubicBezTo>
                  <a:cubicBezTo>
                    <a:pt x="8766" y="1458"/>
                    <a:pt x="5209" y="4039"/>
                    <a:pt x="2951" y="7722"/>
                  </a:cubicBezTo>
                  <a:cubicBezTo>
                    <a:pt x="691" y="11405"/>
                    <a:pt x="1" y="15747"/>
                    <a:pt x="1006" y="19947"/>
                  </a:cubicBezTo>
                  <a:cubicBezTo>
                    <a:pt x="2013" y="24148"/>
                    <a:pt x="4595" y="27705"/>
                    <a:pt x="8277" y="29965"/>
                  </a:cubicBezTo>
                  <a:cubicBezTo>
                    <a:pt x="10810" y="31522"/>
                    <a:pt x="13726" y="32348"/>
                    <a:pt x="16701" y="32348"/>
                  </a:cubicBezTo>
                  <a:cubicBezTo>
                    <a:pt x="16703" y="32348"/>
                    <a:pt x="16705" y="32348"/>
                    <a:pt x="16708" y="32348"/>
                  </a:cubicBezTo>
                  <a:cubicBezTo>
                    <a:pt x="22150" y="32348"/>
                    <a:pt x="27471" y="29605"/>
                    <a:pt x="30520" y="24636"/>
                  </a:cubicBezTo>
                  <a:cubicBezTo>
                    <a:pt x="35183" y="17035"/>
                    <a:pt x="32793" y="7058"/>
                    <a:pt x="25192" y="2394"/>
                  </a:cubicBezTo>
                  <a:cubicBezTo>
                    <a:pt x="22614" y="813"/>
                    <a:pt x="19714" y="0"/>
                    <a:pt x="167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39"/>
            <p:cNvSpPr/>
            <p:nvPr/>
          </p:nvSpPr>
          <p:spPr>
            <a:xfrm>
              <a:off x="5377250" y="2931725"/>
              <a:ext cx="793500" cy="793500"/>
            </a:xfrm>
            <a:custGeom>
              <a:avLst/>
              <a:gdLst/>
              <a:ahLst/>
              <a:cxnLst/>
              <a:rect l="l" t="t" r="r" b="b"/>
              <a:pathLst>
                <a:path w="31740" h="31740" extrusionOk="0">
                  <a:moveTo>
                    <a:pt x="15870" y="1"/>
                  </a:moveTo>
                  <a:cubicBezTo>
                    <a:pt x="11662" y="1"/>
                    <a:pt x="7625" y="1673"/>
                    <a:pt x="4649" y="4649"/>
                  </a:cubicBezTo>
                  <a:cubicBezTo>
                    <a:pt x="1672" y="7626"/>
                    <a:pt x="0" y="11661"/>
                    <a:pt x="0" y="15870"/>
                  </a:cubicBezTo>
                  <a:cubicBezTo>
                    <a:pt x="0" y="20079"/>
                    <a:pt x="1672" y="24116"/>
                    <a:pt x="4649" y="27092"/>
                  </a:cubicBezTo>
                  <a:cubicBezTo>
                    <a:pt x="7625" y="30068"/>
                    <a:pt x="11662" y="31740"/>
                    <a:pt x="15870" y="31740"/>
                  </a:cubicBezTo>
                  <a:cubicBezTo>
                    <a:pt x="20079" y="31740"/>
                    <a:pt x="24116" y="30068"/>
                    <a:pt x="27091" y="27092"/>
                  </a:cubicBezTo>
                  <a:cubicBezTo>
                    <a:pt x="30068" y="24116"/>
                    <a:pt x="31739" y="20079"/>
                    <a:pt x="31739" y="15870"/>
                  </a:cubicBezTo>
                  <a:cubicBezTo>
                    <a:pt x="31739" y="11661"/>
                    <a:pt x="30068" y="7626"/>
                    <a:pt x="27091" y="4649"/>
                  </a:cubicBezTo>
                  <a:cubicBezTo>
                    <a:pt x="24116" y="1673"/>
                    <a:pt x="20079" y="1"/>
                    <a:pt x="158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39"/>
            <p:cNvSpPr/>
            <p:nvPr/>
          </p:nvSpPr>
          <p:spPr>
            <a:xfrm>
              <a:off x="5355650" y="2924000"/>
              <a:ext cx="879600" cy="808725"/>
            </a:xfrm>
            <a:custGeom>
              <a:avLst/>
              <a:gdLst/>
              <a:ahLst/>
              <a:cxnLst/>
              <a:rect l="l" t="t" r="r" b="b"/>
              <a:pathLst>
                <a:path w="35184" h="32349" extrusionOk="0">
                  <a:moveTo>
                    <a:pt x="16762" y="607"/>
                  </a:moveTo>
                  <a:cubicBezTo>
                    <a:pt x="19601" y="607"/>
                    <a:pt x="22393" y="1389"/>
                    <a:pt x="24874" y="2912"/>
                  </a:cubicBezTo>
                  <a:cubicBezTo>
                    <a:pt x="32190" y="7401"/>
                    <a:pt x="34492" y="17005"/>
                    <a:pt x="30003" y="24320"/>
                  </a:cubicBezTo>
                  <a:cubicBezTo>
                    <a:pt x="27067" y="29103"/>
                    <a:pt x="21945" y="31741"/>
                    <a:pt x="16706" y="31741"/>
                  </a:cubicBezTo>
                  <a:cubicBezTo>
                    <a:pt x="13932" y="31741"/>
                    <a:pt x="11125" y="31001"/>
                    <a:pt x="8593" y="29448"/>
                  </a:cubicBezTo>
                  <a:cubicBezTo>
                    <a:pt x="5048" y="27273"/>
                    <a:pt x="2564" y="23850"/>
                    <a:pt x="1595" y="19806"/>
                  </a:cubicBezTo>
                  <a:cubicBezTo>
                    <a:pt x="627" y="15763"/>
                    <a:pt x="1291" y="11584"/>
                    <a:pt x="3465" y="8039"/>
                  </a:cubicBezTo>
                  <a:cubicBezTo>
                    <a:pt x="5640" y="4495"/>
                    <a:pt x="9065" y="2009"/>
                    <a:pt x="13108" y="1042"/>
                  </a:cubicBezTo>
                  <a:cubicBezTo>
                    <a:pt x="14305" y="754"/>
                    <a:pt x="15532" y="608"/>
                    <a:pt x="16762" y="607"/>
                  </a:cubicBezTo>
                  <a:close/>
                  <a:moveTo>
                    <a:pt x="16765" y="1"/>
                  </a:moveTo>
                  <a:cubicBezTo>
                    <a:pt x="15501" y="1"/>
                    <a:pt x="14228" y="150"/>
                    <a:pt x="12968" y="452"/>
                  </a:cubicBezTo>
                  <a:cubicBezTo>
                    <a:pt x="8766" y="1457"/>
                    <a:pt x="5209" y="4038"/>
                    <a:pt x="2951" y="7721"/>
                  </a:cubicBezTo>
                  <a:cubicBezTo>
                    <a:pt x="691" y="11404"/>
                    <a:pt x="1" y="15746"/>
                    <a:pt x="1006" y="19947"/>
                  </a:cubicBezTo>
                  <a:cubicBezTo>
                    <a:pt x="2013" y="24148"/>
                    <a:pt x="4595" y="27706"/>
                    <a:pt x="8277" y="29964"/>
                  </a:cubicBezTo>
                  <a:cubicBezTo>
                    <a:pt x="10810" y="31523"/>
                    <a:pt x="13726" y="32348"/>
                    <a:pt x="16701" y="32348"/>
                  </a:cubicBezTo>
                  <a:cubicBezTo>
                    <a:pt x="16703" y="32348"/>
                    <a:pt x="16705" y="32348"/>
                    <a:pt x="16708" y="32348"/>
                  </a:cubicBezTo>
                  <a:cubicBezTo>
                    <a:pt x="22150" y="32348"/>
                    <a:pt x="27471" y="29606"/>
                    <a:pt x="30520" y="24636"/>
                  </a:cubicBezTo>
                  <a:cubicBezTo>
                    <a:pt x="35183" y="17035"/>
                    <a:pt x="32792" y="7058"/>
                    <a:pt x="25192" y="2395"/>
                  </a:cubicBezTo>
                  <a:cubicBezTo>
                    <a:pt x="22614" y="813"/>
                    <a:pt x="19714" y="1"/>
                    <a:pt x="1676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39"/>
            <p:cNvSpPr/>
            <p:nvPr/>
          </p:nvSpPr>
          <p:spPr>
            <a:xfrm>
              <a:off x="5436750" y="2991250"/>
              <a:ext cx="674475" cy="674475"/>
            </a:xfrm>
            <a:custGeom>
              <a:avLst/>
              <a:gdLst/>
              <a:ahLst/>
              <a:cxnLst/>
              <a:rect l="l" t="t" r="r" b="b"/>
              <a:pathLst>
                <a:path w="26979" h="26979" extrusionOk="0">
                  <a:moveTo>
                    <a:pt x="13490" y="0"/>
                  </a:moveTo>
                  <a:cubicBezTo>
                    <a:pt x="9912" y="0"/>
                    <a:pt x="6482" y="1421"/>
                    <a:pt x="3952" y="3951"/>
                  </a:cubicBezTo>
                  <a:cubicBezTo>
                    <a:pt x="1423" y="6481"/>
                    <a:pt x="1" y="9912"/>
                    <a:pt x="1" y="13489"/>
                  </a:cubicBezTo>
                  <a:cubicBezTo>
                    <a:pt x="1" y="17067"/>
                    <a:pt x="1423" y="20498"/>
                    <a:pt x="3952" y="23027"/>
                  </a:cubicBezTo>
                  <a:cubicBezTo>
                    <a:pt x="6482" y="25557"/>
                    <a:pt x="9912" y="26978"/>
                    <a:pt x="13490" y="26978"/>
                  </a:cubicBezTo>
                  <a:cubicBezTo>
                    <a:pt x="17067" y="26978"/>
                    <a:pt x="20499" y="25557"/>
                    <a:pt x="23029" y="23027"/>
                  </a:cubicBezTo>
                  <a:cubicBezTo>
                    <a:pt x="25558" y="20498"/>
                    <a:pt x="26979" y="17067"/>
                    <a:pt x="26979" y="13489"/>
                  </a:cubicBezTo>
                  <a:cubicBezTo>
                    <a:pt x="26979" y="9912"/>
                    <a:pt x="25558" y="6481"/>
                    <a:pt x="23029" y="3951"/>
                  </a:cubicBezTo>
                  <a:cubicBezTo>
                    <a:pt x="20499" y="1421"/>
                    <a:pt x="17067" y="0"/>
                    <a:pt x="134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39"/>
            <p:cNvSpPr/>
            <p:nvPr/>
          </p:nvSpPr>
          <p:spPr>
            <a:xfrm>
              <a:off x="5417250" y="2983550"/>
              <a:ext cx="713525" cy="689875"/>
            </a:xfrm>
            <a:custGeom>
              <a:avLst/>
              <a:gdLst/>
              <a:ahLst/>
              <a:cxnLst/>
              <a:rect l="l" t="t" r="r" b="b"/>
              <a:pathLst>
                <a:path w="28541" h="27595" extrusionOk="0">
                  <a:moveTo>
                    <a:pt x="14295" y="607"/>
                  </a:moveTo>
                  <a:cubicBezTo>
                    <a:pt x="16700" y="607"/>
                    <a:pt x="19065" y="1269"/>
                    <a:pt x="21165" y="2559"/>
                  </a:cubicBezTo>
                  <a:cubicBezTo>
                    <a:pt x="24168" y="4400"/>
                    <a:pt x="26274" y="7302"/>
                    <a:pt x="27093" y="10727"/>
                  </a:cubicBezTo>
                  <a:cubicBezTo>
                    <a:pt x="27914" y="14152"/>
                    <a:pt x="27351" y="17691"/>
                    <a:pt x="25510" y="20693"/>
                  </a:cubicBezTo>
                  <a:cubicBezTo>
                    <a:pt x="23667" y="23696"/>
                    <a:pt x="20767" y="25802"/>
                    <a:pt x="17342" y="26621"/>
                  </a:cubicBezTo>
                  <a:cubicBezTo>
                    <a:pt x="16314" y="26867"/>
                    <a:pt x="15276" y="26989"/>
                    <a:pt x="14246" y="26989"/>
                  </a:cubicBezTo>
                  <a:cubicBezTo>
                    <a:pt x="11841" y="26989"/>
                    <a:pt x="9475" y="26326"/>
                    <a:pt x="7374" y="25037"/>
                  </a:cubicBezTo>
                  <a:cubicBezTo>
                    <a:pt x="4372" y="23195"/>
                    <a:pt x="2265" y="20294"/>
                    <a:pt x="1446" y="16869"/>
                  </a:cubicBezTo>
                  <a:cubicBezTo>
                    <a:pt x="627" y="13443"/>
                    <a:pt x="1188" y="9904"/>
                    <a:pt x="3031" y="6902"/>
                  </a:cubicBezTo>
                  <a:cubicBezTo>
                    <a:pt x="4873" y="3900"/>
                    <a:pt x="7773" y="1794"/>
                    <a:pt x="11199" y="974"/>
                  </a:cubicBezTo>
                  <a:cubicBezTo>
                    <a:pt x="12212" y="730"/>
                    <a:pt x="13251" y="607"/>
                    <a:pt x="14295" y="607"/>
                  </a:cubicBezTo>
                  <a:close/>
                  <a:moveTo>
                    <a:pt x="14295" y="1"/>
                  </a:moveTo>
                  <a:cubicBezTo>
                    <a:pt x="13217" y="1"/>
                    <a:pt x="12132" y="128"/>
                    <a:pt x="11057" y="385"/>
                  </a:cubicBezTo>
                  <a:cubicBezTo>
                    <a:pt x="7475" y="1243"/>
                    <a:pt x="4442" y="3444"/>
                    <a:pt x="2515" y="6585"/>
                  </a:cubicBezTo>
                  <a:cubicBezTo>
                    <a:pt x="588" y="9725"/>
                    <a:pt x="1" y="13427"/>
                    <a:pt x="858" y="17010"/>
                  </a:cubicBezTo>
                  <a:cubicBezTo>
                    <a:pt x="1716" y="20593"/>
                    <a:pt x="3918" y="23627"/>
                    <a:pt x="7058" y="25553"/>
                  </a:cubicBezTo>
                  <a:cubicBezTo>
                    <a:pt x="9256" y="26902"/>
                    <a:pt x="11729" y="27595"/>
                    <a:pt x="14245" y="27595"/>
                  </a:cubicBezTo>
                  <a:cubicBezTo>
                    <a:pt x="15335" y="27594"/>
                    <a:pt x="16422" y="27465"/>
                    <a:pt x="17482" y="27209"/>
                  </a:cubicBezTo>
                  <a:cubicBezTo>
                    <a:pt x="21065" y="26353"/>
                    <a:pt x="24099" y="24150"/>
                    <a:pt x="26025" y="21011"/>
                  </a:cubicBezTo>
                  <a:cubicBezTo>
                    <a:pt x="27953" y="17870"/>
                    <a:pt x="28540" y="14167"/>
                    <a:pt x="27683" y="10585"/>
                  </a:cubicBezTo>
                  <a:cubicBezTo>
                    <a:pt x="26825" y="7002"/>
                    <a:pt x="24624" y="3969"/>
                    <a:pt x="21483" y="2042"/>
                  </a:cubicBezTo>
                  <a:cubicBezTo>
                    <a:pt x="19284" y="693"/>
                    <a:pt x="16810" y="1"/>
                    <a:pt x="1429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39"/>
            <p:cNvSpPr/>
            <p:nvPr/>
          </p:nvSpPr>
          <p:spPr>
            <a:xfrm>
              <a:off x="5574875" y="3099450"/>
              <a:ext cx="352550" cy="456400"/>
            </a:xfrm>
            <a:custGeom>
              <a:avLst/>
              <a:gdLst/>
              <a:ahLst/>
              <a:cxnLst/>
              <a:rect l="l" t="t" r="r" b="b"/>
              <a:pathLst>
                <a:path w="14102" h="18256" extrusionOk="0">
                  <a:moveTo>
                    <a:pt x="12329" y="1"/>
                  </a:moveTo>
                  <a:cubicBezTo>
                    <a:pt x="12271" y="1"/>
                    <a:pt x="12212" y="6"/>
                    <a:pt x="12152" y="15"/>
                  </a:cubicBezTo>
                  <a:cubicBezTo>
                    <a:pt x="11904" y="56"/>
                    <a:pt x="11702" y="203"/>
                    <a:pt x="11545" y="460"/>
                  </a:cubicBezTo>
                  <a:lnTo>
                    <a:pt x="10100" y="2813"/>
                  </a:lnTo>
                  <a:lnTo>
                    <a:pt x="10100" y="2813"/>
                  </a:lnTo>
                  <a:cubicBezTo>
                    <a:pt x="9019" y="2227"/>
                    <a:pt x="7994" y="1934"/>
                    <a:pt x="7025" y="1934"/>
                  </a:cubicBezTo>
                  <a:cubicBezTo>
                    <a:pt x="7001" y="1934"/>
                    <a:pt x="6978" y="1935"/>
                    <a:pt x="6954" y="1935"/>
                  </a:cubicBezTo>
                  <a:cubicBezTo>
                    <a:pt x="5636" y="1956"/>
                    <a:pt x="4639" y="2516"/>
                    <a:pt x="3964" y="3615"/>
                  </a:cubicBezTo>
                  <a:cubicBezTo>
                    <a:pt x="3687" y="4067"/>
                    <a:pt x="3504" y="4497"/>
                    <a:pt x="3416" y="4904"/>
                  </a:cubicBezTo>
                  <a:cubicBezTo>
                    <a:pt x="3326" y="5311"/>
                    <a:pt x="3305" y="5687"/>
                    <a:pt x="3353" y="6032"/>
                  </a:cubicBezTo>
                  <a:cubicBezTo>
                    <a:pt x="3400" y="6377"/>
                    <a:pt x="3546" y="6756"/>
                    <a:pt x="3790" y="7170"/>
                  </a:cubicBezTo>
                  <a:cubicBezTo>
                    <a:pt x="4021" y="7567"/>
                    <a:pt x="4282" y="7946"/>
                    <a:pt x="4571" y="8303"/>
                  </a:cubicBezTo>
                  <a:cubicBezTo>
                    <a:pt x="4848" y="8646"/>
                    <a:pt x="5231" y="9079"/>
                    <a:pt x="5717" y="9605"/>
                  </a:cubicBezTo>
                  <a:lnTo>
                    <a:pt x="7019" y="10979"/>
                  </a:lnTo>
                  <a:cubicBezTo>
                    <a:pt x="7384" y="11348"/>
                    <a:pt x="7626" y="11697"/>
                    <a:pt x="7746" y="12025"/>
                  </a:cubicBezTo>
                  <a:cubicBezTo>
                    <a:pt x="7867" y="12353"/>
                    <a:pt x="7867" y="12615"/>
                    <a:pt x="7746" y="12810"/>
                  </a:cubicBezTo>
                  <a:cubicBezTo>
                    <a:pt x="7594" y="13059"/>
                    <a:pt x="7389" y="13215"/>
                    <a:pt x="7131" y="13280"/>
                  </a:cubicBezTo>
                  <a:cubicBezTo>
                    <a:pt x="7018" y="13309"/>
                    <a:pt x="6904" y="13323"/>
                    <a:pt x="6788" y="13323"/>
                  </a:cubicBezTo>
                  <a:cubicBezTo>
                    <a:pt x="6641" y="13323"/>
                    <a:pt x="6491" y="13300"/>
                    <a:pt x="6340" y="13253"/>
                  </a:cubicBezTo>
                  <a:cubicBezTo>
                    <a:pt x="6052" y="13163"/>
                    <a:pt x="5772" y="13051"/>
                    <a:pt x="5502" y="12918"/>
                  </a:cubicBezTo>
                  <a:cubicBezTo>
                    <a:pt x="5234" y="12791"/>
                    <a:pt x="4981" y="12633"/>
                    <a:pt x="4749" y="12448"/>
                  </a:cubicBezTo>
                  <a:cubicBezTo>
                    <a:pt x="4425" y="12231"/>
                    <a:pt x="4126" y="11979"/>
                    <a:pt x="3856" y="11698"/>
                  </a:cubicBezTo>
                  <a:cubicBezTo>
                    <a:pt x="3590" y="11422"/>
                    <a:pt x="3398" y="11192"/>
                    <a:pt x="3277" y="11009"/>
                  </a:cubicBezTo>
                  <a:cubicBezTo>
                    <a:pt x="3155" y="10826"/>
                    <a:pt x="3019" y="10602"/>
                    <a:pt x="2865" y="10336"/>
                  </a:cubicBezTo>
                  <a:cubicBezTo>
                    <a:pt x="2711" y="10070"/>
                    <a:pt x="2615" y="9910"/>
                    <a:pt x="2576" y="9855"/>
                  </a:cubicBezTo>
                  <a:cubicBezTo>
                    <a:pt x="2381" y="9549"/>
                    <a:pt x="2158" y="9335"/>
                    <a:pt x="1907" y="9212"/>
                  </a:cubicBezTo>
                  <a:cubicBezTo>
                    <a:pt x="1747" y="9134"/>
                    <a:pt x="1587" y="9095"/>
                    <a:pt x="1426" y="9095"/>
                  </a:cubicBezTo>
                  <a:cubicBezTo>
                    <a:pt x="1333" y="9095"/>
                    <a:pt x="1240" y="9108"/>
                    <a:pt x="1146" y="9134"/>
                  </a:cubicBezTo>
                  <a:cubicBezTo>
                    <a:pt x="897" y="9200"/>
                    <a:pt x="666" y="9322"/>
                    <a:pt x="469" y="9488"/>
                  </a:cubicBezTo>
                  <a:cubicBezTo>
                    <a:pt x="275" y="9654"/>
                    <a:pt x="142" y="9871"/>
                    <a:pt x="70" y="10138"/>
                  </a:cubicBezTo>
                  <a:cubicBezTo>
                    <a:pt x="0" y="10405"/>
                    <a:pt x="20" y="10677"/>
                    <a:pt x="130" y="10952"/>
                  </a:cubicBezTo>
                  <a:cubicBezTo>
                    <a:pt x="762" y="12400"/>
                    <a:pt x="1765" y="13630"/>
                    <a:pt x="3140" y="14642"/>
                  </a:cubicBezTo>
                  <a:lnTo>
                    <a:pt x="3140" y="14642"/>
                  </a:lnTo>
                  <a:lnTo>
                    <a:pt x="1792" y="16838"/>
                  </a:lnTo>
                  <a:cubicBezTo>
                    <a:pt x="1584" y="17177"/>
                    <a:pt x="1569" y="17492"/>
                    <a:pt x="1748" y="17784"/>
                  </a:cubicBezTo>
                  <a:cubicBezTo>
                    <a:pt x="1926" y="18075"/>
                    <a:pt x="2190" y="18232"/>
                    <a:pt x="2539" y="18254"/>
                  </a:cubicBezTo>
                  <a:cubicBezTo>
                    <a:pt x="2562" y="18255"/>
                    <a:pt x="2584" y="18256"/>
                    <a:pt x="2606" y="18256"/>
                  </a:cubicBezTo>
                  <a:cubicBezTo>
                    <a:pt x="2924" y="18256"/>
                    <a:pt x="3176" y="18104"/>
                    <a:pt x="3363" y="17802"/>
                  </a:cubicBezTo>
                  <a:lnTo>
                    <a:pt x="4705" y="15613"/>
                  </a:lnTo>
                  <a:lnTo>
                    <a:pt x="4705" y="15613"/>
                  </a:lnTo>
                  <a:cubicBezTo>
                    <a:pt x="5266" y="15893"/>
                    <a:pt x="5822" y="16093"/>
                    <a:pt x="6373" y="16213"/>
                  </a:cubicBezTo>
                  <a:cubicBezTo>
                    <a:pt x="6729" y="16290"/>
                    <a:pt x="7075" y="16328"/>
                    <a:pt x="7414" y="16328"/>
                  </a:cubicBezTo>
                  <a:cubicBezTo>
                    <a:pt x="7949" y="16328"/>
                    <a:pt x="8463" y="16232"/>
                    <a:pt x="8956" y="16039"/>
                  </a:cubicBezTo>
                  <a:cubicBezTo>
                    <a:pt x="9761" y="15723"/>
                    <a:pt x="10412" y="15144"/>
                    <a:pt x="10909" y="14299"/>
                  </a:cubicBezTo>
                  <a:cubicBezTo>
                    <a:pt x="11222" y="13774"/>
                    <a:pt x="11407" y="13269"/>
                    <a:pt x="11467" y="12782"/>
                  </a:cubicBezTo>
                  <a:cubicBezTo>
                    <a:pt x="11526" y="12296"/>
                    <a:pt x="11464" y="11814"/>
                    <a:pt x="11280" y="11337"/>
                  </a:cubicBezTo>
                  <a:cubicBezTo>
                    <a:pt x="11090" y="10852"/>
                    <a:pt x="10834" y="10395"/>
                    <a:pt x="10521" y="9978"/>
                  </a:cubicBezTo>
                  <a:cubicBezTo>
                    <a:pt x="10199" y="9547"/>
                    <a:pt x="9772" y="9055"/>
                    <a:pt x="9242" y="8501"/>
                  </a:cubicBezTo>
                  <a:lnTo>
                    <a:pt x="7930" y="7166"/>
                  </a:lnTo>
                  <a:cubicBezTo>
                    <a:pt x="7534" y="6779"/>
                    <a:pt x="7284" y="6450"/>
                    <a:pt x="7177" y="6177"/>
                  </a:cubicBezTo>
                  <a:cubicBezTo>
                    <a:pt x="7069" y="5903"/>
                    <a:pt x="7099" y="5631"/>
                    <a:pt x="7265" y="5360"/>
                  </a:cubicBezTo>
                  <a:cubicBezTo>
                    <a:pt x="7394" y="5149"/>
                    <a:pt x="7607" y="5044"/>
                    <a:pt x="7903" y="5044"/>
                  </a:cubicBezTo>
                  <a:cubicBezTo>
                    <a:pt x="7925" y="5044"/>
                    <a:pt x="7948" y="5045"/>
                    <a:pt x="7971" y="5046"/>
                  </a:cubicBezTo>
                  <a:cubicBezTo>
                    <a:pt x="8302" y="5063"/>
                    <a:pt x="8625" y="5159"/>
                    <a:pt x="8936" y="5335"/>
                  </a:cubicBezTo>
                  <a:cubicBezTo>
                    <a:pt x="9249" y="5511"/>
                    <a:pt x="9535" y="5689"/>
                    <a:pt x="9797" y="5872"/>
                  </a:cubicBezTo>
                  <a:cubicBezTo>
                    <a:pt x="10528" y="6440"/>
                    <a:pt x="11187" y="7093"/>
                    <a:pt x="11758" y="7821"/>
                  </a:cubicBezTo>
                  <a:cubicBezTo>
                    <a:pt x="11991" y="8099"/>
                    <a:pt x="12244" y="8285"/>
                    <a:pt x="12512" y="8377"/>
                  </a:cubicBezTo>
                  <a:cubicBezTo>
                    <a:pt x="12630" y="8418"/>
                    <a:pt x="12744" y="8438"/>
                    <a:pt x="12855" y="8438"/>
                  </a:cubicBezTo>
                  <a:cubicBezTo>
                    <a:pt x="12999" y="8438"/>
                    <a:pt x="13137" y="8404"/>
                    <a:pt x="13269" y="8336"/>
                  </a:cubicBezTo>
                  <a:cubicBezTo>
                    <a:pt x="13497" y="8221"/>
                    <a:pt x="13696" y="8056"/>
                    <a:pt x="13852" y="7854"/>
                  </a:cubicBezTo>
                  <a:cubicBezTo>
                    <a:pt x="14007" y="7653"/>
                    <a:pt x="14088" y="7399"/>
                    <a:pt x="14095" y="7092"/>
                  </a:cubicBezTo>
                  <a:cubicBezTo>
                    <a:pt x="14101" y="6786"/>
                    <a:pt x="14010" y="6492"/>
                    <a:pt x="13820" y="6209"/>
                  </a:cubicBezTo>
                  <a:cubicBezTo>
                    <a:pt x="13579" y="5843"/>
                    <a:pt x="13374" y="5551"/>
                    <a:pt x="13205" y="5334"/>
                  </a:cubicBezTo>
                  <a:cubicBezTo>
                    <a:pt x="13037" y="5118"/>
                    <a:pt x="12777" y="4836"/>
                    <a:pt x="12424" y="4490"/>
                  </a:cubicBezTo>
                  <a:cubicBezTo>
                    <a:pt x="12175" y="4248"/>
                    <a:pt x="11912" y="4020"/>
                    <a:pt x="11636" y="3809"/>
                  </a:cubicBezTo>
                  <a:lnTo>
                    <a:pt x="11636" y="3809"/>
                  </a:lnTo>
                  <a:lnTo>
                    <a:pt x="13104" y="1417"/>
                  </a:lnTo>
                  <a:cubicBezTo>
                    <a:pt x="13252" y="1174"/>
                    <a:pt x="13288" y="934"/>
                    <a:pt x="13214" y="691"/>
                  </a:cubicBezTo>
                  <a:cubicBezTo>
                    <a:pt x="13140" y="448"/>
                    <a:pt x="13006" y="266"/>
                    <a:pt x="12813" y="142"/>
                  </a:cubicBezTo>
                  <a:cubicBezTo>
                    <a:pt x="12667" y="47"/>
                    <a:pt x="12506" y="1"/>
                    <a:pt x="1232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39"/>
            <p:cNvSpPr/>
            <p:nvPr/>
          </p:nvSpPr>
          <p:spPr>
            <a:xfrm>
              <a:off x="5438375" y="3542850"/>
              <a:ext cx="15400" cy="65575"/>
            </a:xfrm>
            <a:custGeom>
              <a:avLst/>
              <a:gdLst/>
              <a:ahLst/>
              <a:cxnLst/>
              <a:rect l="l" t="t" r="r" b="b"/>
              <a:pathLst>
                <a:path w="616" h="2623" extrusionOk="0">
                  <a:moveTo>
                    <a:pt x="308" y="1"/>
                  </a:moveTo>
                  <a:cubicBezTo>
                    <a:pt x="138" y="1"/>
                    <a:pt x="1" y="140"/>
                    <a:pt x="5" y="311"/>
                  </a:cubicBezTo>
                  <a:lnTo>
                    <a:pt x="5" y="2320"/>
                  </a:lnTo>
                  <a:cubicBezTo>
                    <a:pt x="5" y="2487"/>
                    <a:pt x="142" y="2622"/>
                    <a:pt x="308" y="2622"/>
                  </a:cubicBezTo>
                  <a:cubicBezTo>
                    <a:pt x="475" y="2622"/>
                    <a:pt x="612" y="2487"/>
                    <a:pt x="610" y="2320"/>
                  </a:cubicBezTo>
                  <a:lnTo>
                    <a:pt x="610" y="311"/>
                  </a:lnTo>
                  <a:cubicBezTo>
                    <a:pt x="616" y="140"/>
                    <a:pt x="479" y="1"/>
                    <a:pt x="3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39"/>
            <p:cNvSpPr/>
            <p:nvPr/>
          </p:nvSpPr>
          <p:spPr>
            <a:xfrm>
              <a:off x="5473850" y="3593050"/>
              <a:ext cx="15350" cy="68525"/>
            </a:xfrm>
            <a:custGeom>
              <a:avLst/>
              <a:gdLst/>
              <a:ahLst/>
              <a:cxnLst/>
              <a:rect l="l" t="t" r="r" b="b"/>
              <a:pathLst>
                <a:path w="614" h="2741" extrusionOk="0">
                  <a:moveTo>
                    <a:pt x="306" y="1"/>
                  </a:moveTo>
                  <a:cubicBezTo>
                    <a:pt x="137" y="1"/>
                    <a:pt x="0" y="142"/>
                    <a:pt x="4" y="312"/>
                  </a:cubicBezTo>
                  <a:lnTo>
                    <a:pt x="4" y="2439"/>
                  </a:lnTo>
                  <a:cubicBezTo>
                    <a:pt x="4" y="2605"/>
                    <a:pt x="139" y="2741"/>
                    <a:pt x="306" y="2741"/>
                  </a:cubicBezTo>
                  <a:cubicBezTo>
                    <a:pt x="474" y="2741"/>
                    <a:pt x="610" y="2605"/>
                    <a:pt x="610" y="2439"/>
                  </a:cubicBezTo>
                  <a:lnTo>
                    <a:pt x="610" y="312"/>
                  </a:lnTo>
                  <a:cubicBezTo>
                    <a:pt x="613" y="142"/>
                    <a:pt x="477" y="1"/>
                    <a:pt x="3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39"/>
            <p:cNvSpPr/>
            <p:nvPr/>
          </p:nvSpPr>
          <p:spPr>
            <a:xfrm>
              <a:off x="5544725" y="3652150"/>
              <a:ext cx="15375" cy="65600"/>
            </a:xfrm>
            <a:custGeom>
              <a:avLst/>
              <a:gdLst/>
              <a:ahLst/>
              <a:cxnLst/>
              <a:rect l="l" t="t" r="r" b="b"/>
              <a:pathLst>
                <a:path w="615" h="2624" extrusionOk="0">
                  <a:moveTo>
                    <a:pt x="307" y="1"/>
                  </a:moveTo>
                  <a:cubicBezTo>
                    <a:pt x="137" y="1"/>
                    <a:pt x="0" y="141"/>
                    <a:pt x="4" y="310"/>
                  </a:cubicBezTo>
                  <a:lnTo>
                    <a:pt x="4" y="2320"/>
                  </a:lnTo>
                  <a:cubicBezTo>
                    <a:pt x="4" y="2487"/>
                    <a:pt x="141" y="2623"/>
                    <a:pt x="307" y="2623"/>
                  </a:cubicBezTo>
                  <a:cubicBezTo>
                    <a:pt x="474" y="2623"/>
                    <a:pt x="611" y="2487"/>
                    <a:pt x="611" y="2320"/>
                  </a:cubicBezTo>
                  <a:lnTo>
                    <a:pt x="611" y="310"/>
                  </a:lnTo>
                  <a:cubicBezTo>
                    <a:pt x="615" y="141"/>
                    <a:pt x="478" y="1"/>
                    <a:pt x="3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39"/>
            <p:cNvSpPr/>
            <p:nvPr/>
          </p:nvSpPr>
          <p:spPr>
            <a:xfrm>
              <a:off x="5645250" y="3702550"/>
              <a:ext cx="15175" cy="59500"/>
            </a:xfrm>
            <a:custGeom>
              <a:avLst/>
              <a:gdLst/>
              <a:ahLst/>
              <a:cxnLst/>
              <a:rect l="l" t="t" r="r" b="b"/>
              <a:pathLst>
                <a:path w="607" h="2380" extrusionOk="0">
                  <a:moveTo>
                    <a:pt x="304" y="0"/>
                  </a:moveTo>
                  <a:cubicBezTo>
                    <a:pt x="136" y="0"/>
                    <a:pt x="1" y="137"/>
                    <a:pt x="1" y="304"/>
                  </a:cubicBezTo>
                  <a:lnTo>
                    <a:pt x="1" y="2076"/>
                  </a:lnTo>
                  <a:cubicBezTo>
                    <a:pt x="1" y="2243"/>
                    <a:pt x="136" y="2380"/>
                    <a:pt x="304" y="2380"/>
                  </a:cubicBezTo>
                  <a:cubicBezTo>
                    <a:pt x="471" y="2380"/>
                    <a:pt x="606" y="2243"/>
                    <a:pt x="606" y="2076"/>
                  </a:cubicBezTo>
                  <a:lnTo>
                    <a:pt x="606" y="304"/>
                  </a:lnTo>
                  <a:cubicBezTo>
                    <a:pt x="606" y="137"/>
                    <a:pt x="471" y="0"/>
                    <a:pt x="3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39"/>
            <p:cNvSpPr/>
            <p:nvPr/>
          </p:nvSpPr>
          <p:spPr>
            <a:xfrm>
              <a:off x="5754450" y="3723050"/>
              <a:ext cx="15400" cy="36050"/>
            </a:xfrm>
            <a:custGeom>
              <a:avLst/>
              <a:gdLst/>
              <a:ahLst/>
              <a:cxnLst/>
              <a:rect l="l" t="t" r="r" b="b"/>
              <a:pathLst>
                <a:path w="616" h="1442" extrusionOk="0">
                  <a:moveTo>
                    <a:pt x="308" y="1"/>
                  </a:moveTo>
                  <a:cubicBezTo>
                    <a:pt x="137" y="1"/>
                    <a:pt x="0" y="140"/>
                    <a:pt x="6" y="311"/>
                  </a:cubicBezTo>
                  <a:lnTo>
                    <a:pt x="6" y="1138"/>
                  </a:lnTo>
                  <a:cubicBezTo>
                    <a:pt x="4" y="1306"/>
                    <a:pt x="141" y="1441"/>
                    <a:pt x="308" y="1441"/>
                  </a:cubicBezTo>
                  <a:cubicBezTo>
                    <a:pt x="476" y="1441"/>
                    <a:pt x="611" y="1304"/>
                    <a:pt x="611" y="1138"/>
                  </a:cubicBezTo>
                  <a:lnTo>
                    <a:pt x="611" y="311"/>
                  </a:lnTo>
                  <a:cubicBezTo>
                    <a:pt x="615" y="140"/>
                    <a:pt x="478" y="1"/>
                    <a:pt x="3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39"/>
            <p:cNvSpPr/>
            <p:nvPr/>
          </p:nvSpPr>
          <p:spPr>
            <a:xfrm>
              <a:off x="5970100" y="3681675"/>
              <a:ext cx="15375" cy="47850"/>
            </a:xfrm>
            <a:custGeom>
              <a:avLst/>
              <a:gdLst/>
              <a:ahLst/>
              <a:cxnLst/>
              <a:rect l="l" t="t" r="r" b="b"/>
              <a:pathLst>
                <a:path w="615" h="1914" extrusionOk="0">
                  <a:moveTo>
                    <a:pt x="307" y="1"/>
                  </a:moveTo>
                  <a:cubicBezTo>
                    <a:pt x="137" y="1"/>
                    <a:pt x="1" y="141"/>
                    <a:pt x="5" y="312"/>
                  </a:cubicBezTo>
                  <a:lnTo>
                    <a:pt x="5" y="1612"/>
                  </a:lnTo>
                  <a:cubicBezTo>
                    <a:pt x="5" y="1778"/>
                    <a:pt x="140" y="1914"/>
                    <a:pt x="308" y="1914"/>
                  </a:cubicBezTo>
                  <a:cubicBezTo>
                    <a:pt x="475" y="1914"/>
                    <a:pt x="610" y="1778"/>
                    <a:pt x="610" y="1612"/>
                  </a:cubicBezTo>
                  <a:lnTo>
                    <a:pt x="610" y="312"/>
                  </a:lnTo>
                  <a:cubicBezTo>
                    <a:pt x="614" y="141"/>
                    <a:pt x="477" y="1"/>
                    <a:pt x="30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39"/>
            <p:cNvSpPr/>
            <p:nvPr/>
          </p:nvSpPr>
          <p:spPr>
            <a:xfrm>
              <a:off x="6017475" y="3631825"/>
              <a:ext cx="15175" cy="65225"/>
            </a:xfrm>
            <a:custGeom>
              <a:avLst/>
              <a:gdLst/>
              <a:ahLst/>
              <a:cxnLst/>
              <a:rect l="l" t="t" r="r" b="b"/>
              <a:pathLst>
                <a:path w="607" h="2609" extrusionOk="0">
                  <a:moveTo>
                    <a:pt x="303" y="1"/>
                  </a:moveTo>
                  <a:cubicBezTo>
                    <a:pt x="139" y="1"/>
                    <a:pt x="4" y="132"/>
                    <a:pt x="0" y="297"/>
                  </a:cubicBezTo>
                  <a:lnTo>
                    <a:pt x="0" y="2306"/>
                  </a:lnTo>
                  <a:cubicBezTo>
                    <a:pt x="0" y="2473"/>
                    <a:pt x="136" y="2608"/>
                    <a:pt x="303" y="2608"/>
                  </a:cubicBezTo>
                  <a:cubicBezTo>
                    <a:pt x="471" y="2608"/>
                    <a:pt x="606" y="2473"/>
                    <a:pt x="606" y="2305"/>
                  </a:cubicBezTo>
                  <a:lnTo>
                    <a:pt x="606" y="297"/>
                  </a:lnTo>
                  <a:cubicBezTo>
                    <a:pt x="602" y="132"/>
                    <a:pt x="468" y="1"/>
                    <a:pt x="30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39"/>
            <p:cNvSpPr/>
            <p:nvPr/>
          </p:nvSpPr>
          <p:spPr>
            <a:xfrm>
              <a:off x="5377250" y="2910800"/>
              <a:ext cx="793500" cy="793500"/>
            </a:xfrm>
            <a:custGeom>
              <a:avLst/>
              <a:gdLst/>
              <a:ahLst/>
              <a:cxnLst/>
              <a:rect l="l" t="t" r="r" b="b"/>
              <a:pathLst>
                <a:path w="31740" h="31740" extrusionOk="0">
                  <a:moveTo>
                    <a:pt x="15870" y="0"/>
                  </a:moveTo>
                  <a:cubicBezTo>
                    <a:pt x="11661" y="0"/>
                    <a:pt x="7625" y="1673"/>
                    <a:pt x="4649" y="4648"/>
                  </a:cubicBezTo>
                  <a:cubicBezTo>
                    <a:pt x="1672" y="7625"/>
                    <a:pt x="0" y="11661"/>
                    <a:pt x="0" y="15870"/>
                  </a:cubicBezTo>
                  <a:cubicBezTo>
                    <a:pt x="0" y="20079"/>
                    <a:pt x="1672" y="24116"/>
                    <a:pt x="4649" y="27092"/>
                  </a:cubicBezTo>
                  <a:cubicBezTo>
                    <a:pt x="7625" y="30067"/>
                    <a:pt x="11661" y="31739"/>
                    <a:pt x="15870" y="31739"/>
                  </a:cubicBezTo>
                  <a:cubicBezTo>
                    <a:pt x="20079" y="31739"/>
                    <a:pt x="24116" y="30067"/>
                    <a:pt x="27091" y="27092"/>
                  </a:cubicBezTo>
                  <a:cubicBezTo>
                    <a:pt x="30067" y="24116"/>
                    <a:pt x="31739" y="20079"/>
                    <a:pt x="31739" y="15870"/>
                  </a:cubicBezTo>
                  <a:cubicBezTo>
                    <a:pt x="31739" y="11661"/>
                    <a:pt x="30067" y="7625"/>
                    <a:pt x="27091" y="4648"/>
                  </a:cubicBezTo>
                  <a:cubicBezTo>
                    <a:pt x="24116" y="1673"/>
                    <a:pt x="20079" y="0"/>
                    <a:pt x="158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39"/>
            <p:cNvSpPr/>
            <p:nvPr/>
          </p:nvSpPr>
          <p:spPr>
            <a:xfrm>
              <a:off x="5355650" y="2903300"/>
              <a:ext cx="879600" cy="808725"/>
            </a:xfrm>
            <a:custGeom>
              <a:avLst/>
              <a:gdLst/>
              <a:ahLst/>
              <a:cxnLst/>
              <a:rect l="l" t="t" r="r" b="b"/>
              <a:pathLst>
                <a:path w="35184" h="32349" extrusionOk="0">
                  <a:moveTo>
                    <a:pt x="16767" y="608"/>
                  </a:moveTo>
                  <a:cubicBezTo>
                    <a:pt x="19629" y="608"/>
                    <a:pt x="22437" y="1402"/>
                    <a:pt x="24876" y="2902"/>
                  </a:cubicBezTo>
                  <a:cubicBezTo>
                    <a:pt x="32192" y="7391"/>
                    <a:pt x="34492" y="16996"/>
                    <a:pt x="30003" y="24310"/>
                  </a:cubicBezTo>
                  <a:cubicBezTo>
                    <a:pt x="27829" y="27855"/>
                    <a:pt x="24405" y="30341"/>
                    <a:pt x="20361" y="31309"/>
                  </a:cubicBezTo>
                  <a:cubicBezTo>
                    <a:pt x="19147" y="31600"/>
                    <a:pt x="17922" y="31743"/>
                    <a:pt x="16705" y="31743"/>
                  </a:cubicBezTo>
                  <a:cubicBezTo>
                    <a:pt x="13867" y="31743"/>
                    <a:pt x="11076" y="30961"/>
                    <a:pt x="8595" y="29439"/>
                  </a:cubicBezTo>
                  <a:cubicBezTo>
                    <a:pt x="5050" y="27264"/>
                    <a:pt x="2565" y="23840"/>
                    <a:pt x="1596" y="19797"/>
                  </a:cubicBezTo>
                  <a:cubicBezTo>
                    <a:pt x="627" y="15753"/>
                    <a:pt x="1293" y="11574"/>
                    <a:pt x="3466" y="8031"/>
                  </a:cubicBezTo>
                  <a:cubicBezTo>
                    <a:pt x="6402" y="3246"/>
                    <a:pt x="11522" y="608"/>
                    <a:pt x="16760" y="608"/>
                  </a:cubicBezTo>
                  <a:cubicBezTo>
                    <a:pt x="16762" y="608"/>
                    <a:pt x="16764" y="608"/>
                    <a:pt x="16767" y="608"/>
                  </a:cubicBezTo>
                  <a:close/>
                  <a:moveTo>
                    <a:pt x="16761" y="1"/>
                  </a:moveTo>
                  <a:cubicBezTo>
                    <a:pt x="11319" y="1"/>
                    <a:pt x="5999" y="2743"/>
                    <a:pt x="2951" y="7712"/>
                  </a:cubicBezTo>
                  <a:cubicBezTo>
                    <a:pt x="691" y="11395"/>
                    <a:pt x="1" y="15736"/>
                    <a:pt x="1008" y="19937"/>
                  </a:cubicBezTo>
                  <a:cubicBezTo>
                    <a:pt x="2013" y="24139"/>
                    <a:pt x="4595" y="27696"/>
                    <a:pt x="8277" y="29955"/>
                  </a:cubicBezTo>
                  <a:cubicBezTo>
                    <a:pt x="10855" y="31537"/>
                    <a:pt x="13755" y="32348"/>
                    <a:pt x="16705" y="32348"/>
                  </a:cubicBezTo>
                  <a:cubicBezTo>
                    <a:pt x="17984" y="32347"/>
                    <a:pt x="19259" y="32196"/>
                    <a:pt x="20501" y="31898"/>
                  </a:cubicBezTo>
                  <a:cubicBezTo>
                    <a:pt x="24704" y="30891"/>
                    <a:pt x="28260" y="28308"/>
                    <a:pt x="30520" y="24627"/>
                  </a:cubicBezTo>
                  <a:cubicBezTo>
                    <a:pt x="35183" y="17026"/>
                    <a:pt x="32792" y="7049"/>
                    <a:pt x="25192" y="2385"/>
                  </a:cubicBezTo>
                  <a:cubicBezTo>
                    <a:pt x="22560" y="770"/>
                    <a:pt x="19644" y="1"/>
                    <a:pt x="167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39"/>
            <p:cNvSpPr/>
            <p:nvPr/>
          </p:nvSpPr>
          <p:spPr>
            <a:xfrm>
              <a:off x="5377250" y="2857725"/>
              <a:ext cx="793500" cy="793500"/>
            </a:xfrm>
            <a:custGeom>
              <a:avLst/>
              <a:gdLst/>
              <a:ahLst/>
              <a:cxnLst/>
              <a:rect l="l" t="t" r="r" b="b"/>
              <a:pathLst>
                <a:path w="31740" h="31740" extrusionOk="0">
                  <a:moveTo>
                    <a:pt x="15870" y="1"/>
                  </a:moveTo>
                  <a:cubicBezTo>
                    <a:pt x="11661" y="1"/>
                    <a:pt x="7625" y="1673"/>
                    <a:pt x="4649" y="4649"/>
                  </a:cubicBezTo>
                  <a:cubicBezTo>
                    <a:pt x="1672" y="7624"/>
                    <a:pt x="0" y="11661"/>
                    <a:pt x="0" y="15870"/>
                  </a:cubicBezTo>
                  <a:cubicBezTo>
                    <a:pt x="0" y="20079"/>
                    <a:pt x="1672" y="24115"/>
                    <a:pt x="4649" y="27092"/>
                  </a:cubicBezTo>
                  <a:cubicBezTo>
                    <a:pt x="7625" y="30068"/>
                    <a:pt x="11661" y="31740"/>
                    <a:pt x="15870" y="31740"/>
                  </a:cubicBezTo>
                  <a:cubicBezTo>
                    <a:pt x="20079" y="31740"/>
                    <a:pt x="24116" y="30068"/>
                    <a:pt x="27091" y="27092"/>
                  </a:cubicBezTo>
                  <a:cubicBezTo>
                    <a:pt x="30068" y="24115"/>
                    <a:pt x="31739" y="20079"/>
                    <a:pt x="31739" y="15870"/>
                  </a:cubicBezTo>
                  <a:cubicBezTo>
                    <a:pt x="31739" y="11661"/>
                    <a:pt x="30068" y="7624"/>
                    <a:pt x="27091" y="4649"/>
                  </a:cubicBezTo>
                  <a:cubicBezTo>
                    <a:pt x="24116" y="1673"/>
                    <a:pt x="20079" y="1"/>
                    <a:pt x="158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39"/>
            <p:cNvSpPr/>
            <p:nvPr/>
          </p:nvSpPr>
          <p:spPr>
            <a:xfrm>
              <a:off x="5355650" y="2850000"/>
              <a:ext cx="836700" cy="808725"/>
            </a:xfrm>
            <a:custGeom>
              <a:avLst/>
              <a:gdLst/>
              <a:ahLst/>
              <a:cxnLst/>
              <a:rect l="l" t="t" r="r" b="b"/>
              <a:pathLst>
                <a:path w="33468" h="32349" extrusionOk="0">
                  <a:moveTo>
                    <a:pt x="16762" y="607"/>
                  </a:moveTo>
                  <a:cubicBezTo>
                    <a:pt x="19601" y="607"/>
                    <a:pt x="22393" y="1389"/>
                    <a:pt x="24874" y="2912"/>
                  </a:cubicBezTo>
                  <a:cubicBezTo>
                    <a:pt x="28418" y="5087"/>
                    <a:pt x="30904" y="8510"/>
                    <a:pt x="31873" y="12555"/>
                  </a:cubicBezTo>
                  <a:cubicBezTo>
                    <a:pt x="32840" y="16599"/>
                    <a:pt x="32176" y="20778"/>
                    <a:pt x="30003" y="24321"/>
                  </a:cubicBezTo>
                  <a:cubicBezTo>
                    <a:pt x="27067" y="29104"/>
                    <a:pt x="21946" y="31742"/>
                    <a:pt x="16708" y="31742"/>
                  </a:cubicBezTo>
                  <a:cubicBezTo>
                    <a:pt x="13933" y="31742"/>
                    <a:pt x="11126" y="31002"/>
                    <a:pt x="8593" y="29448"/>
                  </a:cubicBezTo>
                  <a:cubicBezTo>
                    <a:pt x="5048" y="27275"/>
                    <a:pt x="2564" y="23850"/>
                    <a:pt x="1595" y="19806"/>
                  </a:cubicBezTo>
                  <a:cubicBezTo>
                    <a:pt x="627" y="15763"/>
                    <a:pt x="1291" y="11585"/>
                    <a:pt x="3465" y="8040"/>
                  </a:cubicBezTo>
                  <a:cubicBezTo>
                    <a:pt x="5640" y="4495"/>
                    <a:pt x="9065" y="2011"/>
                    <a:pt x="13108" y="1042"/>
                  </a:cubicBezTo>
                  <a:cubicBezTo>
                    <a:pt x="14305" y="754"/>
                    <a:pt x="15532" y="608"/>
                    <a:pt x="16762" y="607"/>
                  </a:cubicBezTo>
                  <a:close/>
                  <a:moveTo>
                    <a:pt x="16765" y="0"/>
                  </a:moveTo>
                  <a:cubicBezTo>
                    <a:pt x="15501" y="0"/>
                    <a:pt x="14228" y="150"/>
                    <a:pt x="12968" y="452"/>
                  </a:cubicBezTo>
                  <a:cubicBezTo>
                    <a:pt x="8766" y="1457"/>
                    <a:pt x="5209" y="4038"/>
                    <a:pt x="2951" y="7721"/>
                  </a:cubicBezTo>
                  <a:cubicBezTo>
                    <a:pt x="691" y="11404"/>
                    <a:pt x="1" y="15746"/>
                    <a:pt x="1006" y="19947"/>
                  </a:cubicBezTo>
                  <a:cubicBezTo>
                    <a:pt x="2013" y="24147"/>
                    <a:pt x="4595" y="27706"/>
                    <a:pt x="8277" y="29964"/>
                  </a:cubicBezTo>
                  <a:cubicBezTo>
                    <a:pt x="10810" y="31523"/>
                    <a:pt x="13726" y="32348"/>
                    <a:pt x="16701" y="32348"/>
                  </a:cubicBezTo>
                  <a:cubicBezTo>
                    <a:pt x="16703" y="32348"/>
                    <a:pt x="16705" y="32348"/>
                    <a:pt x="16708" y="32348"/>
                  </a:cubicBezTo>
                  <a:cubicBezTo>
                    <a:pt x="22150" y="32348"/>
                    <a:pt x="27471" y="29606"/>
                    <a:pt x="30520" y="24636"/>
                  </a:cubicBezTo>
                  <a:cubicBezTo>
                    <a:pt x="32779" y="20953"/>
                    <a:pt x="33468" y="16612"/>
                    <a:pt x="32463" y="12412"/>
                  </a:cubicBezTo>
                  <a:cubicBezTo>
                    <a:pt x="31456" y="8211"/>
                    <a:pt x="28875" y="4654"/>
                    <a:pt x="25192" y="2395"/>
                  </a:cubicBezTo>
                  <a:cubicBezTo>
                    <a:pt x="22614" y="813"/>
                    <a:pt x="19714" y="0"/>
                    <a:pt x="1676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39"/>
            <p:cNvSpPr/>
            <p:nvPr/>
          </p:nvSpPr>
          <p:spPr>
            <a:xfrm>
              <a:off x="5436750" y="2917250"/>
              <a:ext cx="674500" cy="674475"/>
            </a:xfrm>
            <a:custGeom>
              <a:avLst/>
              <a:gdLst/>
              <a:ahLst/>
              <a:cxnLst/>
              <a:rect l="l" t="t" r="r" b="b"/>
              <a:pathLst>
                <a:path w="26980" h="26979" extrusionOk="0">
                  <a:moveTo>
                    <a:pt x="13490" y="0"/>
                  </a:moveTo>
                  <a:cubicBezTo>
                    <a:pt x="9912" y="0"/>
                    <a:pt x="6482" y="1421"/>
                    <a:pt x="3952" y="3951"/>
                  </a:cubicBezTo>
                  <a:cubicBezTo>
                    <a:pt x="1423" y="6480"/>
                    <a:pt x="1" y="9912"/>
                    <a:pt x="1" y="13489"/>
                  </a:cubicBezTo>
                  <a:cubicBezTo>
                    <a:pt x="1" y="17067"/>
                    <a:pt x="1423" y="20498"/>
                    <a:pt x="3952" y="23027"/>
                  </a:cubicBezTo>
                  <a:cubicBezTo>
                    <a:pt x="6482" y="25557"/>
                    <a:pt x="9912" y="26978"/>
                    <a:pt x="13490" y="26978"/>
                  </a:cubicBezTo>
                  <a:cubicBezTo>
                    <a:pt x="17068" y="26978"/>
                    <a:pt x="20499" y="25557"/>
                    <a:pt x="23029" y="23027"/>
                  </a:cubicBezTo>
                  <a:cubicBezTo>
                    <a:pt x="25558" y="20498"/>
                    <a:pt x="26980" y="17067"/>
                    <a:pt x="26980" y="13489"/>
                  </a:cubicBezTo>
                  <a:cubicBezTo>
                    <a:pt x="26980" y="9912"/>
                    <a:pt x="25558" y="6480"/>
                    <a:pt x="23029" y="3951"/>
                  </a:cubicBezTo>
                  <a:cubicBezTo>
                    <a:pt x="20499" y="1421"/>
                    <a:pt x="17068" y="0"/>
                    <a:pt x="134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39"/>
            <p:cNvSpPr/>
            <p:nvPr/>
          </p:nvSpPr>
          <p:spPr>
            <a:xfrm>
              <a:off x="5380675" y="2909550"/>
              <a:ext cx="769400" cy="689875"/>
            </a:xfrm>
            <a:custGeom>
              <a:avLst/>
              <a:gdLst/>
              <a:ahLst/>
              <a:cxnLst/>
              <a:rect l="l" t="t" r="r" b="b"/>
              <a:pathLst>
                <a:path w="30776" h="27595" extrusionOk="0">
                  <a:moveTo>
                    <a:pt x="15759" y="605"/>
                  </a:moveTo>
                  <a:cubicBezTo>
                    <a:pt x="18163" y="605"/>
                    <a:pt x="20528" y="1268"/>
                    <a:pt x="22630" y="2557"/>
                  </a:cubicBezTo>
                  <a:cubicBezTo>
                    <a:pt x="28827" y="6360"/>
                    <a:pt x="30775" y="14495"/>
                    <a:pt x="26973" y="20693"/>
                  </a:cubicBezTo>
                  <a:cubicBezTo>
                    <a:pt x="25131" y="23695"/>
                    <a:pt x="22230" y="25800"/>
                    <a:pt x="18805" y="26621"/>
                  </a:cubicBezTo>
                  <a:cubicBezTo>
                    <a:pt x="17777" y="26867"/>
                    <a:pt x="16739" y="26989"/>
                    <a:pt x="15709" y="26989"/>
                  </a:cubicBezTo>
                  <a:cubicBezTo>
                    <a:pt x="13304" y="26989"/>
                    <a:pt x="10939" y="26326"/>
                    <a:pt x="8837" y="25037"/>
                  </a:cubicBezTo>
                  <a:cubicBezTo>
                    <a:pt x="2640" y="21235"/>
                    <a:pt x="692" y="13098"/>
                    <a:pt x="4494" y="6902"/>
                  </a:cubicBezTo>
                  <a:cubicBezTo>
                    <a:pt x="6336" y="3899"/>
                    <a:pt x="9236" y="1794"/>
                    <a:pt x="12662" y="974"/>
                  </a:cubicBezTo>
                  <a:cubicBezTo>
                    <a:pt x="13676" y="729"/>
                    <a:pt x="14716" y="607"/>
                    <a:pt x="15759" y="605"/>
                  </a:cubicBezTo>
                  <a:close/>
                  <a:moveTo>
                    <a:pt x="15758" y="0"/>
                  </a:moveTo>
                  <a:cubicBezTo>
                    <a:pt x="14680" y="0"/>
                    <a:pt x="13595" y="128"/>
                    <a:pt x="12520" y="385"/>
                  </a:cubicBezTo>
                  <a:cubicBezTo>
                    <a:pt x="8939" y="1243"/>
                    <a:pt x="5905" y="3446"/>
                    <a:pt x="3978" y="6585"/>
                  </a:cubicBezTo>
                  <a:cubicBezTo>
                    <a:pt x="0" y="13068"/>
                    <a:pt x="2039" y="21576"/>
                    <a:pt x="8521" y="25553"/>
                  </a:cubicBezTo>
                  <a:cubicBezTo>
                    <a:pt x="10719" y="26902"/>
                    <a:pt x="13192" y="27595"/>
                    <a:pt x="15708" y="27595"/>
                  </a:cubicBezTo>
                  <a:cubicBezTo>
                    <a:pt x="16798" y="27595"/>
                    <a:pt x="17885" y="27465"/>
                    <a:pt x="18945" y="27211"/>
                  </a:cubicBezTo>
                  <a:cubicBezTo>
                    <a:pt x="22528" y="26352"/>
                    <a:pt x="25562" y="24150"/>
                    <a:pt x="27488" y="21011"/>
                  </a:cubicBezTo>
                  <a:cubicBezTo>
                    <a:pt x="29416" y="17871"/>
                    <a:pt x="30003" y="14168"/>
                    <a:pt x="29146" y="10586"/>
                  </a:cubicBezTo>
                  <a:cubicBezTo>
                    <a:pt x="28288" y="7002"/>
                    <a:pt x="26087" y="3969"/>
                    <a:pt x="22946" y="2042"/>
                  </a:cubicBezTo>
                  <a:cubicBezTo>
                    <a:pt x="20747" y="693"/>
                    <a:pt x="18273" y="0"/>
                    <a:pt x="1575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39"/>
            <p:cNvSpPr/>
            <p:nvPr/>
          </p:nvSpPr>
          <p:spPr>
            <a:xfrm>
              <a:off x="5574875" y="3025450"/>
              <a:ext cx="352550" cy="456400"/>
            </a:xfrm>
            <a:custGeom>
              <a:avLst/>
              <a:gdLst/>
              <a:ahLst/>
              <a:cxnLst/>
              <a:rect l="l" t="t" r="r" b="b"/>
              <a:pathLst>
                <a:path w="14102" h="18256" extrusionOk="0">
                  <a:moveTo>
                    <a:pt x="12329" y="1"/>
                  </a:moveTo>
                  <a:cubicBezTo>
                    <a:pt x="12272" y="1"/>
                    <a:pt x="12212" y="5"/>
                    <a:pt x="12152" y="15"/>
                  </a:cubicBezTo>
                  <a:cubicBezTo>
                    <a:pt x="11904" y="54"/>
                    <a:pt x="11702" y="203"/>
                    <a:pt x="11545" y="459"/>
                  </a:cubicBezTo>
                  <a:lnTo>
                    <a:pt x="10101" y="2812"/>
                  </a:lnTo>
                  <a:lnTo>
                    <a:pt x="10101" y="2812"/>
                  </a:lnTo>
                  <a:cubicBezTo>
                    <a:pt x="9021" y="2227"/>
                    <a:pt x="7997" y="1934"/>
                    <a:pt x="7030" y="1934"/>
                  </a:cubicBezTo>
                  <a:cubicBezTo>
                    <a:pt x="7004" y="1934"/>
                    <a:pt x="6979" y="1935"/>
                    <a:pt x="6954" y="1935"/>
                  </a:cubicBezTo>
                  <a:cubicBezTo>
                    <a:pt x="5636" y="1954"/>
                    <a:pt x="4639" y="2514"/>
                    <a:pt x="3964" y="3615"/>
                  </a:cubicBezTo>
                  <a:cubicBezTo>
                    <a:pt x="3687" y="4067"/>
                    <a:pt x="3504" y="4495"/>
                    <a:pt x="3416" y="4903"/>
                  </a:cubicBezTo>
                  <a:cubicBezTo>
                    <a:pt x="3326" y="5309"/>
                    <a:pt x="3305" y="5686"/>
                    <a:pt x="3353" y="6031"/>
                  </a:cubicBezTo>
                  <a:cubicBezTo>
                    <a:pt x="3400" y="6376"/>
                    <a:pt x="3546" y="6756"/>
                    <a:pt x="3790" y="7170"/>
                  </a:cubicBezTo>
                  <a:cubicBezTo>
                    <a:pt x="4021" y="7566"/>
                    <a:pt x="4282" y="7945"/>
                    <a:pt x="4571" y="8303"/>
                  </a:cubicBezTo>
                  <a:cubicBezTo>
                    <a:pt x="4848" y="8644"/>
                    <a:pt x="5231" y="9079"/>
                    <a:pt x="5717" y="9605"/>
                  </a:cubicBezTo>
                  <a:lnTo>
                    <a:pt x="7019" y="10979"/>
                  </a:lnTo>
                  <a:cubicBezTo>
                    <a:pt x="7384" y="11348"/>
                    <a:pt x="7626" y="11695"/>
                    <a:pt x="7746" y="12024"/>
                  </a:cubicBezTo>
                  <a:cubicBezTo>
                    <a:pt x="7867" y="12353"/>
                    <a:pt x="7867" y="12615"/>
                    <a:pt x="7746" y="12810"/>
                  </a:cubicBezTo>
                  <a:cubicBezTo>
                    <a:pt x="7594" y="13058"/>
                    <a:pt x="7389" y="13215"/>
                    <a:pt x="7131" y="13280"/>
                  </a:cubicBezTo>
                  <a:cubicBezTo>
                    <a:pt x="7018" y="13308"/>
                    <a:pt x="6903" y="13323"/>
                    <a:pt x="6787" y="13323"/>
                  </a:cubicBezTo>
                  <a:cubicBezTo>
                    <a:pt x="6640" y="13323"/>
                    <a:pt x="6490" y="13300"/>
                    <a:pt x="6340" y="13253"/>
                  </a:cubicBezTo>
                  <a:cubicBezTo>
                    <a:pt x="6052" y="13163"/>
                    <a:pt x="5772" y="13051"/>
                    <a:pt x="5502" y="12918"/>
                  </a:cubicBezTo>
                  <a:cubicBezTo>
                    <a:pt x="5235" y="12791"/>
                    <a:pt x="4981" y="12633"/>
                    <a:pt x="4749" y="12448"/>
                  </a:cubicBezTo>
                  <a:cubicBezTo>
                    <a:pt x="4425" y="12231"/>
                    <a:pt x="4126" y="11979"/>
                    <a:pt x="3856" y="11698"/>
                  </a:cubicBezTo>
                  <a:cubicBezTo>
                    <a:pt x="3590" y="11421"/>
                    <a:pt x="3398" y="11192"/>
                    <a:pt x="3277" y="11008"/>
                  </a:cubicBezTo>
                  <a:cubicBezTo>
                    <a:pt x="3155" y="10826"/>
                    <a:pt x="3019" y="10602"/>
                    <a:pt x="2865" y="10336"/>
                  </a:cubicBezTo>
                  <a:cubicBezTo>
                    <a:pt x="2711" y="10070"/>
                    <a:pt x="2615" y="9910"/>
                    <a:pt x="2576" y="9855"/>
                  </a:cubicBezTo>
                  <a:cubicBezTo>
                    <a:pt x="2381" y="9549"/>
                    <a:pt x="2158" y="9334"/>
                    <a:pt x="1907" y="9211"/>
                  </a:cubicBezTo>
                  <a:cubicBezTo>
                    <a:pt x="1748" y="9133"/>
                    <a:pt x="1588" y="9094"/>
                    <a:pt x="1427" y="9094"/>
                  </a:cubicBezTo>
                  <a:cubicBezTo>
                    <a:pt x="1334" y="9094"/>
                    <a:pt x="1240" y="9108"/>
                    <a:pt x="1146" y="9134"/>
                  </a:cubicBezTo>
                  <a:cubicBezTo>
                    <a:pt x="897" y="9200"/>
                    <a:pt x="666" y="9321"/>
                    <a:pt x="469" y="9488"/>
                  </a:cubicBezTo>
                  <a:cubicBezTo>
                    <a:pt x="275" y="9654"/>
                    <a:pt x="142" y="9870"/>
                    <a:pt x="70" y="10138"/>
                  </a:cubicBezTo>
                  <a:cubicBezTo>
                    <a:pt x="0" y="10405"/>
                    <a:pt x="20" y="10676"/>
                    <a:pt x="130" y="10952"/>
                  </a:cubicBezTo>
                  <a:cubicBezTo>
                    <a:pt x="762" y="12399"/>
                    <a:pt x="1765" y="13630"/>
                    <a:pt x="3140" y="14641"/>
                  </a:cubicBezTo>
                  <a:lnTo>
                    <a:pt x="3140" y="14641"/>
                  </a:lnTo>
                  <a:lnTo>
                    <a:pt x="1792" y="16838"/>
                  </a:lnTo>
                  <a:cubicBezTo>
                    <a:pt x="1584" y="17177"/>
                    <a:pt x="1569" y="17492"/>
                    <a:pt x="1748" y="17784"/>
                  </a:cubicBezTo>
                  <a:cubicBezTo>
                    <a:pt x="1926" y="18074"/>
                    <a:pt x="2190" y="18232"/>
                    <a:pt x="2539" y="18254"/>
                  </a:cubicBezTo>
                  <a:cubicBezTo>
                    <a:pt x="2562" y="18255"/>
                    <a:pt x="2584" y="18256"/>
                    <a:pt x="2606" y="18256"/>
                  </a:cubicBezTo>
                  <a:cubicBezTo>
                    <a:pt x="2924" y="18256"/>
                    <a:pt x="3176" y="18104"/>
                    <a:pt x="3363" y="17802"/>
                  </a:cubicBezTo>
                  <a:lnTo>
                    <a:pt x="4705" y="15613"/>
                  </a:lnTo>
                  <a:lnTo>
                    <a:pt x="4705" y="15613"/>
                  </a:lnTo>
                  <a:cubicBezTo>
                    <a:pt x="5266" y="15893"/>
                    <a:pt x="5822" y="16093"/>
                    <a:pt x="6373" y="16213"/>
                  </a:cubicBezTo>
                  <a:cubicBezTo>
                    <a:pt x="6728" y="16289"/>
                    <a:pt x="7073" y="16328"/>
                    <a:pt x="7410" y="16328"/>
                  </a:cubicBezTo>
                  <a:cubicBezTo>
                    <a:pt x="7947" y="16328"/>
                    <a:pt x="8462" y="16231"/>
                    <a:pt x="8956" y="16037"/>
                  </a:cubicBezTo>
                  <a:cubicBezTo>
                    <a:pt x="9761" y="15723"/>
                    <a:pt x="10412" y="15143"/>
                    <a:pt x="10909" y="14297"/>
                  </a:cubicBezTo>
                  <a:cubicBezTo>
                    <a:pt x="11222" y="13774"/>
                    <a:pt x="11407" y="13267"/>
                    <a:pt x="11467" y="12782"/>
                  </a:cubicBezTo>
                  <a:cubicBezTo>
                    <a:pt x="11526" y="12295"/>
                    <a:pt x="11464" y="11813"/>
                    <a:pt x="11280" y="11337"/>
                  </a:cubicBezTo>
                  <a:cubicBezTo>
                    <a:pt x="11090" y="10850"/>
                    <a:pt x="10835" y="10393"/>
                    <a:pt x="10521" y="9976"/>
                  </a:cubicBezTo>
                  <a:cubicBezTo>
                    <a:pt x="10199" y="9545"/>
                    <a:pt x="9772" y="9053"/>
                    <a:pt x="9242" y="8500"/>
                  </a:cubicBezTo>
                  <a:lnTo>
                    <a:pt x="7930" y="7166"/>
                  </a:lnTo>
                  <a:cubicBezTo>
                    <a:pt x="7534" y="6778"/>
                    <a:pt x="7284" y="6449"/>
                    <a:pt x="7177" y="6175"/>
                  </a:cubicBezTo>
                  <a:cubicBezTo>
                    <a:pt x="7069" y="5903"/>
                    <a:pt x="7099" y="5631"/>
                    <a:pt x="7265" y="5359"/>
                  </a:cubicBezTo>
                  <a:cubicBezTo>
                    <a:pt x="7394" y="5149"/>
                    <a:pt x="7607" y="5043"/>
                    <a:pt x="7904" y="5043"/>
                  </a:cubicBezTo>
                  <a:cubicBezTo>
                    <a:pt x="7926" y="5043"/>
                    <a:pt x="7948" y="5044"/>
                    <a:pt x="7971" y="5045"/>
                  </a:cubicBezTo>
                  <a:cubicBezTo>
                    <a:pt x="8302" y="5062"/>
                    <a:pt x="8625" y="5158"/>
                    <a:pt x="8936" y="5334"/>
                  </a:cubicBezTo>
                  <a:cubicBezTo>
                    <a:pt x="9249" y="5511"/>
                    <a:pt x="9535" y="5689"/>
                    <a:pt x="9797" y="5870"/>
                  </a:cubicBezTo>
                  <a:cubicBezTo>
                    <a:pt x="10528" y="6438"/>
                    <a:pt x="11187" y="7093"/>
                    <a:pt x="11758" y="7820"/>
                  </a:cubicBezTo>
                  <a:cubicBezTo>
                    <a:pt x="11991" y="8099"/>
                    <a:pt x="12244" y="8284"/>
                    <a:pt x="12512" y="8376"/>
                  </a:cubicBezTo>
                  <a:cubicBezTo>
                    <a:pt x="12630" y="8417"/>
                    <a:pt x="12744" y="8437"/>
                    <a:pt x="12854" y="8437"/>
                  </a:cubicBezTo>
                  <a:cubicBezTo>
                    <a:pt x="12998" y="8437"/>
                    <a:pt x="13136" y="8403"/>
                    <a:pt x="13269" y="8334"/>
                  </a:cubicBezTo>
                  <a:cubicBezTo>
                    <a:pt x="13497" y="8220"/>
                    <a:pt x="13696" y="8056"/>
                    <a:pt x="13852" y="7852"/>
                  </a:cubicBezTo>
                  <a:cubicBezTo>
                    <a:pt x="14007" y="7652"/>
                    <a:pt x="14088" y="7398"/>
                    <a:pt x="14095" y="7092"/>
                  </a:cubicBezTo>
                  <a:cubicBezTo>
                    <a:pt x="14101" y="6785"/>
                    <a:pt x="14010" y="6490"/>
                    <a:pt x="13820" y="6208"/>
                  </a:cubicBezTo>
                  <a:cubicBezTo>
                    <a:pt x="13579" y="5842"/>
                    <a:pt x="13374" y="5550"/>
                    <a:pt x="13205" y="5334"/>
                  </a:cubicBezTo>
                  <a:cubicBezTo>
                    <a:pt x="13037" y="5116"/>
                    <a:pt x="12777" y="4835"/>
                    <a:pt x="12424" y="4489"/>
                  </a:cubicBezTo>
                  <a:cubicBezTo>
                    <a:pt x="12175" y="4247"/>
                    <a:pt x="11912" y="4019"/>
                    <a:pt x="11636" y="3808"/>
                  </a:cubicBezTo>
                  <a:lnTo>
                    <a:pt x="11636" y="3808"/>
                  </a:lnTo>
                  <a:lnTo>
                    <a:pt x="13104" y="1415"/>
                  </a:lnTo>
                  <a:cubicBezTo>
                    <a:pt x="13252" y="1174"/>
                    <a:pt x="13288" y="932"/>
                    <a:pt x="13214" y="690"/>
                  </a:cubicBezTo>
                  <a:cubicBezTo>
                    <a:pt x="13140" y="448"/>
                    <a:pt x="13006" y="264"/>
                    <a:pt x="12813" y="140"/>
                  </a:cubicBezTo>
                  <a:cubicBezTo>
                    <a:pt x="12667" y="47"/>
                    <a:pt x="12506" y="1"/>
                    <a:pt x="1232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39"/>
            <p:cNvSpPr/>
            <p:nvPr/>
          </p:nvSpPr>
          <p:spPr>
            <a:xfrm>
              <a:off x="5438475" y="3469225"/>
              <a:ext cx="15200" cy="65200"/>
            </a:xfrm>
            <a:custGeom>
              <a:avLst/>
              <a:gdLst/>
              <a:ahLst/>
              <a:cxnLst/>
              <a:rect l="l" t="t" r="r" b="b"/>
              <a:pathLst>
                <a:path w="608" h="2608" extrusionOk="0">
                  <a:moveTo>
                    <a:pt x="304" y="0"/>
                  </a:moveTo>
                  <a:cubicBezTo>
                    <a:pt x="140" y="0"/>
                    <a:pt x="5" y="132"/>
                    <a:pt x="1" y="296"/>
                  </a:cubicBezTo>
                  <a:lnTo>
                    <a:pt x="1" y="2305"/>
                  </a:lnTo>
                  <a:cubicBezTo>
                    <a:pt x="1" y="2472"/>
                    <a:pt x="136" y="2607"/>
                    <a:pt x="304" y="2607"/>
                  </a:cubicBezTo>
                  <a:cubicBezTo>
                    <a:pt x="471" y="2607"/>
                    <a:pt x="608" y="2472"/>
                    <a:pt x="606" y="2305"/>
                  </a:cubicBezTo>
                  <a:lnTo>
                    <a:pt x="606" y="296"/>
                  </a:lnTo>
                  <a:cubicBezTo>
                    <a:pt x="604" y="132"/>
                    <a:pt x="468" y="0"/>
                    <a:pt x="3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39"/>
            <p:cNvSpPr/>
            <p:nvPr/>
          </p:nvSpPr>
          <p:spPr>
            <a:xfrm>
              <a:off x="5473950" y="3519425"/>
              <a:ext cx="15150" cy="68150"/>
            </a:xfrm>
            <a:custGeom>
              <a:avLst/>
              <a:gdLst/>
              <a:ahLst/>
              <a:cxnLst/>
              <a:rect l="l" t="t" r="r" b="b"/>
              <a:pathLst>
                <a:path w="606" h="2726" extrusionOk="0">
                  <a:moveTo>
                    <a:pt x="302" y="0"/>
                  </a:moveTo>
                  <a:cubicBezTo>
                    <a:pt x="138" y="0"/>
                    <a:pt x="4" y="132"/>
                    <a:pt x="0" y="297"/>
                  </a:cubicBezTo>
                  <a:lnTo>
                    <a:pt x="0" y="2424"/>
                  </a:lnTo>
                  <a:cubicBezTo>
                    <a:pt x="0" y="2590"/>
                    <a:pt x="135" y="2726"/>
                    <a:pt x="302" y="2726"/>
                  </a:cubicBezTo>
                  <a:cubicBezTo>
                    <a:pt x="470" y="2726"/>
                    <a:pt x="606" y="2590"/>
                    <a:pt x="606" y="2424"/>
                  </a:cubicBezTo>
                  <a:lnTo>
                    <a:pt x="606" y="297"/>
                  </a:lnTo>
                  <a:cubicBezTo>
                    <a:pt x="602" y="132"/>
                    <a:pt x="468" y="0"/>
                    <a:pt x="3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39"/>
            <p:cNvSpPr/>
            <p:nvPr/>
          </p:nvSpPr>
          <p:spPr>
            <a:xfrm>
              <a:off x="5544825" y="3578500"/>
              <a:ext cx="15175" cy="65200"/>
            </a:xfrm>
            <a:custGeom>
              <a:avLst/>
              <a:gdLst/>
              <a:ahLst/>
              <a:cxnLst/>
              <a:rect l="l" t="t" r="r" b="b"/>
              <a:pathLst>
                <a:path w="607" h="2608" extrusionOk="0">
                  <a:moveTo>
                    <a:pt x="303" y="1"/>
                  </a:moveTo>
                  <a:cubicBezTo>
                    <a:pt x="139" y="1"/>
                    <a:pt x="4" y="132"/>
                    <a:pt x="0" y="296"/>
                  </a:cubicBezTo>
                  <a:lnTo>
                    <a:pt x="0" y="2305"/>
                  </a:lnTo>
                  <a:cubicBezTo>
                    <a:pt x="0" y="2473"/>
                    <a:pt x="137" y="2608"/>
                    <a:pt x="303" y="2608"/>
                  </a:cubicBezTo>
                  <a:cubicBezTo>
                    <a:pt x="470" y="2608"/>
                    <a:pt x="607" y="2473"/>
                    <a:pt x="607" y="2305"/>
                  </a:cubicBezTo>
                  <a:lnTo>
                    <a:pt x="607" y="296"/>
                  </a:lnTo>
                  <a:cubicBezTo>
                    <a:pt x="603" y="132"/>
                    <a:pt x="468" y="1"/>
                    <a:pt x="3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39"/>
            <p:cNvSpPr/>
            <p:nvPr/>
          </p:nvSpPr>
          <p:spPr>
            <a:xfrm>
              <a:off x="5645250" y="3628550"/>
              <a:ext cx="15175" cy="59475"/>
            </a:xfrm>
            <a:custGeom>
              <a:avLst/>
              <a:gdLst/>
              <a:ahLst/>
              <a:cxnLst/>
              <a:rect l="l" t="t" r="r" b="b"/>
              <a:pathLst>
                <a:path w="607" h="2379" extrusionOk="0">
                  <a:moveTo>
                    <a:pt x="304" y="0"/>
                  </a:moveTo>
                  <a:cubicBezTo>
                    <a:pt x="136" y="0"/>
                    <a:pt x="1" y="136"/>
                    <a:pt x="1" y="303"/>
                  </a:cubicBezTo>
                  <a:lnTo>
                    <a:pt x="1" y="2075"/>
                  </a:lnTo>
                  <a:cubicBezTo>
                    <a:pt x="1" y="2243"/>
                    <a:pt x="136" y="2378"/>
                    <a:pt x="304" y="2378"/>
                  </a:cubicBezTo>
                  <a:cubicBezTo>
                    <a:pt x="471" y="2378"/>
                    <a:pt x="606" y="2243"/>
                    <a:pt x="606" y="2075"/>
                  </a:cubicBezTo>
                  <a:lnTo>
                    <a:pt x="606" y="303"/>
                  </a:lnTo>
                  <a:cubicBezTo>
                    <a:pt x="606" y="136"/>
                    <a:pt x="471" y="0"/>
                    <a:pt x="30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39"/>
            <p:cNvSpPr/>
            <p:nvPr/>
          </p:nvSpPr>
          <p:spPr>
            <a:xfrm>
              <a:off x="5754450" y="3649050"/>
              <a:ext cx="15400" cy="36050"/>
            </a:xfrm>
            <a:custGeom>
              <a:avLst/>
              <a:gdLst/>
              <a:ahLst/>
              <a:cxnLst/>
              <a:rect l="l" t="t" r="r" b="b"/>
              <a:pathLst>
                <a:path w="616" h="1442" extrusionOk="0">
                  <a:moveTo>
                    <a:pt x="308" y="1"/>
                  </a:moveTo>
                  <a:cubicBezTo>
                    <a:pt x="137" y="1"/>
                    <a:pt x="0" y="140"/>
                    <a:pt x="6" y="311"/>
                  </a:cubicBezTo>
                  <a:lnTo>
                    <a:pt x="6" y="1139"/>
                  </a:lnTo>
                  <a:cubicBezTo>
                    <a:pt x="4" y="1306"/>
                    <a:pt x="141" y="1441"/>
                    <a:pt x="308" y="1441"/>
                  </a:cubicBezTo>
                  <a:cubicBezTo>
                    <a:pt x="476" y="1441"/>
                    <a:pt x="611" y="1306"/>
                    <a:pt x="611" y="1139"/>
                  </a:cubicBezTo>
                  <a:lnTo>
                    <a:pt x="611" y="311"/>
                  </a:lnTo>
                  <a:cubicBezTo>
                    <a:pt x="615" y="140"/>
                    <a:pt x="478" y="1"/>
                    <a:pt x="3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39"/>
            <p:cNvSpPr/>
            <p:nvPr/>
          </p:nvSpPr>
          <p:spPr>
            <a:xfrm>
              <a:off x="5970200" y="3608025"/>
              <a:ext cx="15175" cy="47500"/>
            </a:xfrm>
            <a:custGeom>
              <a:avLst/>
              <a:gdLst/>
              <a:ahLst/>
              <a:cxnLst/>
              <a:rect l="l" t="t" r="r" b="b"/>
              <a:pathLst>
                <a:path w="607" h="1900" extrusionOk="0">
                  <a:moveTo>
                    <a:pt x="303" y="1"/>
                  </a:moveTo>
                  <a:cubicBezTo>
                    <a:pt x="139" y="1"/>
                    <a:pt x="4" y="132"/>
                    <a:pt x="1" y="297"/>
                  </a:cubicBezTo>
                  <a:lnTo>
                    <a:pt x="1" y="1596"/>
                  </a:lnTo>
                  <a:cubicBezTo>
                    <a:pt x="1" y="1764"/>
                    <a:pt x="136" y="1900"/>
                    <a:pt x="304" y="1900"/>
                  </a:cubicBezTo>
                  <a:cubicBezTo>
                    <a:pt x="471" y="1900"/>
                    <a:pt x="606" y="1764"/>
                    <a:pt x="606" y="1596"/>
                  </a:cubicBezTo>
                  <a:lnTo>
                    <a:pt x="606" y="297"/>
                  </a:lnTo>
                  <a:cubicBezTo>
                    <a:pt x="602" y="132"/>
                    <a:pt x="468" y="1"/>
                    <a:pt x="30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39"/>
            <p:cNvSpPr/>
            <p:nvPr/>
          </p:nvSpPr>
          <p:spPr>
            <a:xfrm>
              <a:off x="6017450" y="3557825"/>
              <a:ext cx="15200" cy="65200"/>
            </a:xfrm>
            <a:custGeom>
              <a:avLst/>
              <a:gdLst/>
              <a:ahLst/>
              <a:cxnLst/>
              <a:rect l="l" t="t" r="r" b="b"/>
              <a:pathLst>
                <a:path w="608" h="2608" extrusionOk="0">
                  <a:moveTo>
                    <a:pt x="304" y="1"/>
                  </a:moveTo>
                  <a:cubicBezTo>
                    <a:pt x="140" y="1"/>
                    <a:pt x="5" y="131"/>
                    <a:pt x="1" y="296"/>
                  </a:cubicBezTo>
                  <a:lnTo>
                    <a:pt x="1" y="2305"/>
                  </a:lnTo>
                  <a:cubicBezTo>
                    <a:pt x="0" y="2473"/>
                    <a:pt x="137" y="2608"/>
                    <a:pt x="304" y="2608"/>
                  </a:cubicBezTo>
                  <a:cubicBezTo>
                    <a:pt x="472" y="2608"/>
                    <a:pt x="607" y="2473"/>
                    <a:pt x="607" y="2305"/>
                  </a:cubicBezTo>
                  <a:lnTo>
                    <a:pt x="607" y="296"/>
                  </a:lnTo>
                  <a:cubicBezTo>
                    <a:pt x="603" y="131"/>
                    <a:pt x="469" y="1"/>
                    <a:pt x="30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39"/>
            <p:cNvSpPr/>
            <p:nvPr/>
          </p:nvSpPr>
          <p:spPr>
            <a:xfrm>
              <a:off x="5377250" y="2836800"/>
              <a:ext cx="793500" cy="793500"/>
            </a:xfrm>
            <a:custGeom>
              <a:avLst/>
              <a:gdLst/>
              <a:ahLst/>
              <a:cxnLst/>
              <a:rect l="l" t="t" r="r" b="b"/>
              <a:pathLst>
                <a:path w="31740" h="31740" extrusionOk="0">
                  <a:moveTo>
                    <a:pt x="15870" y="0"/>
                  </a:moveTo>
                  <a:cubicBezTo>
                    <a:pt x="11661" y="0"/>
                    <a:pt x="7625" y="1673"/>
                    <a:pt x="4649" y="4648"/>
                  </a:cubicBezTo>
                  <a:cubicBezTo>
                    <a:pt x="1672" y="7624"/>
                    <a:pt x="0" y="11661"/>
                    <a:pt x="0" y="15870"/>
                  </a:cubicBezTo>
                  <a:cubicBezTo>
                    <a:pt x="0" y="20079"/>
                    <a:pt x="1672" y="24115"/>
                    <a:pt x="4649" y="27092"/>
                  </a:cubicBezTo>
                  <a:cubicBezTo>
                    <a:pt x="7625" y="30067"/>
                    <a:pt x="11661" y="31739"/>
                    <a:pt x="15870" y="31739"/>
                  </a:cubicBezTo>
                  <a:cubicBezTo>
                    <a:pt x="20079" y="31739"/>
                    <a:pt x="24116" y="30067"/>
                    <a:pt x="27091" y="27092"/>
                  </a:cubicBezTo>
                  <a:cubicBezTo>
                    <a:pt x="30067" y="24115"/>
                    <a:pt x="31739" y="20079"/>
                    <a:pt x="31739" y="15870"/>
                  </a:cubicBezTo>
                  <a:cubicBezTo>
                    <a:pt x="31739" y="11661"/>
                    <a:pt x="30067" y="7624"/>
                    <a:pt x="27091" y="4648"/>
                  </a:cubicBezTo>
                  <a:cubicBezTo>
                    <a:pt x="24116" y="1673"/>
                    <a:pt x="20079" y="0"/>
                    <a:pt x="158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39"/>
            <p:cNvSpPr/>
            <p:nvPr/>
          </p:nvSpPr>
          <p:spPr>
            <a:xfrm>
              <a:off x="5355650" y="2829050"/>
              <a:ext cx="879600" cy="808700"/>
            </a:xfrm>
            <a:custGeom>
              <a:avLst/>
              <a:gdLst/>
              <a:ahLst/>
              <a:cxnLst/>
              <a:rect l="l" t="t" r="r" b="b"/>
              <a:pathLst>
                <a:path w="35184" h="32348" extrusionOk="0">
                  <a:moveTo>
                    <a:pt x="16762" y="607"/>
                  </a:moveTo>
                  <a:cubicBezTo>
                    <a:pt x="19601" y="607"/>
                    <a:pt x="22393" y="1389"/>
                    <a:pt x="24874" y="2912"/>
                  </a:cubicBezTo>
                  <a:cubicBezTo>
                    <a:pt x="32190" y="7401"/>
                    <a:pt x="34492" y="17006"/>
                    <a:pt x="30003" y="24320"/>
                  </a:cubicBezTo>
                  <a:cubicBezTo>
                    <a:pt x="27067" y="29104"/>
                    <a:pt x="21945" y="31742"/>
                    <a:pt x="16706" y="31742"/>
                  </a:cubicBezTo>
                  <a:cubicBezTo>
                    <a:pt x="13932" y="31742"/>
                    <a:pt x="11125" y="31002"/>
                    <a:pt x="8593" y="29449"/>
                  </a:cubicBezTo>
                  <a:cubicBezTo>
                    <a:pt x="5048" y="27274"/>
                    <a:pt x="2564" y="23850"/>
                    <a:pt x="1595" y="19807"/>
                  </a:cubicBezTo>
                  <a:cubicBezTo>
                    <a:pt x="627" y="15762"/>
                    <a:pt x="1291" y="11584"/>
                    <a:pt x="3465" y="8039"/>
                  </a:cubicBezTo>
                  <a:cubicBezTo>
                    <a:pt x="5640" y="4495"/>
                    <a:pt x="9065" y="2010"/>
                    <a:pt x="13108" y="1041"/>
                  </a:cubicBezTo>
                  <a:cubicBezTo>
                    <a:pt x="14305" y="753"/>
                    <a:pt x="15532" y="607"/>
                    <a:pt x="16762" y="607"/>
                  </a:cubicBezTo>
                  <a:close/>
                  <a:moveTo>
                    <a:pt x="16764" y="0"/>
                  </a:moveTo>
                  <a:cubicBezTo>
                    <a:pt x="15500" y="0"/>
                    <a:pt x="14228" y="150"/>
                    <a:pt x="12968" y="451"/>
                  </a:cubicBezTo>
                  <a:cubicBezTo>
                    <a:pt x="8766" y="1458"/>
                    <a:pt x="5209" y="4039"/>
                    <a:pt x="2951" y="7722"/>
                  </a:cubicBezTo>
                  <a:cubicBezTo>
                    <a:pt x="691" y="11404"/>
                    <a:pt x="1" y="15746"/>
                    <a:pt x="1006" y="19947"/>
                  </a:cubicBezTo>
                  <a:cubicBezTo>
                    <a:pt x="2013" y="24149"/>
                    <a:pt x="4595" y="27705"/>
                    <a:pt x="8277" y="29964"/>
                  </a:cubicBezTo>
                  <a:cubicBezTo>
                    <a:pt x="10810" y="31523"/>
                    <a:pt x="13726" y="32348"/>
                    <a:pt x="16701" y="32348"/>
                  </a:cubicBezTo>
                  <a:cubicBezTo>
                    <a:pt x="16703" y="32348"/>
                    <a:pt x="16705" y="32348"/>
                    <a:pt x="16708" y="32348"/>
                  </a:cubicBezTo>
                  <a:cubicBezTo>
                    <a:pt x="22150" y="32348"/>
                    <a:pt x="27471" y="29606"/>
                    <a:pt x="30520" y="24637"/>
                  </a:cubicBezTo>
                  <a:cubicBezTo>
                    <a:pt x="35183" y="17035"/>
                    <a:pt x="32792" y="7057"/>
                    <a:pt x="25192" y="2395"/>
                  </a:cubicBezTo>
                  <a:cubicBezTo>
                    <a:pt x="22614" y="813"/>
                    <a:pt x="19713" y="0"/>
                    <a:pt x="167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39"/>
            <p:cNvSpPr/>
            <p:nvPr/>
          </p:nvSpPr>
          <p:spPr>
            <a:xfrm>
              <a:off x="5377250" y="2783725"/>
              <a:ext cx="793500" cy="793500"/>
            </a:xfrm>
            <a:custGeom>
              <a:avLst/>
              <a:gdLst/>
              <a:ahLst/>
              <a:cxnLst/>
              <a:rect l="l" t="t" r="r" b="b"/>
              <a:pathLst>
                <a:path w="31740" h="31740" extrusionOk="0">
                  <a:moveTo>
                    <a:pt x="15870" y="1"/>
                  </a:moveTo>
                  <a:cubicBezTo>
                    <a:pt x="11661" y="1"/>
                    <a:pt x="7625" y="1673"/>
                    <a:pt x="4649" y="4649"/>
                  </a:cubicBezTo>
                  <a:cubicBezTo>
                    <a:pt x="1672" y="7624"/>
                    <a:pt x="0" y="11661"/>
                    <a:pt x="0" y="15870"/>
                  </a:cubicBezTo>
                  <a:cubicBezTo>
                    <a:pt x="0" y="20079"/>
                    <a:pt x="1672" y="24115"/>
                    <a:pt x="4649" y="27092"/>
                  </a:cubicBezTo>
                  <a:cubicBezTo>
                    <a:pt x="7625" y="30068"/>
                    <a:pt x="11661" y="31740"/>
                    <a:pt x="15870" y="31740"/>
                  </a:cubicBezTo>
                  <a:cubicBezTo>
                    <a:pt x="20079" y="31740"/>
                    <a:pt x="24116" y="30068"/>
                    <a:pt x="27091" y="27092"/>
                  </a:cubicBezTo>
                  <a:cubicBezTo>
                    <a:pt x="30068" y="24115"/>
                    <a:pt x="31739" y="20079"/>
                    <a:pt x="31739" y="15870"/>
                  </a:cubicBezTo>
                  <a:cubicBezTo>
                    <a:pt x="31739" y="11661"/>
                    <a:pt x="30068" y="7624"/>
                    <a:pt x="27091" y="4649"/>
                  </a:cubicBezTo>
                  <a:cubicBezTo>
                    <a:pt x="24116" y="1673"/>
                    <a:pt x="20079" y="1"/>
                    <a:pt x="158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39"/>
            <p:cNvSpPr/>
            <p:nvPr/>
          </p:nvSpPr>
          <p:spPr>
            <a:xfrm>
              <a:off x="5355650" y="2776225"/>
              <a:ext cx="879600" cy="808725"/>
            </a:xfrm>
            <a:custGeom>
              <a:avLst/>
              <a:gdLst/>
              <a:ahLst/>
              <a:cxnLst/>
              <a:rect l="l" t="t" r="r" b="b"/>
              <a:pathLst>
                <a:path w="35184" h="32349" extrusionOk="0">
                  <a:moveTo>
                    <a:pt x="16767" y="607"/>
                  </a:moveTo>
                  <a:cubicBezTo>
                    <a:pt x="19631" y="607"/>
                    <a:pt x="22437" y="1401"/>
                    <a:pt x="24876" y="2901"/>
                  </a:cubicBezTo>
                  <a:cubicBezTo>
                    <a:pt x="32190" y="7392"/>
                    <a:pt x="34492" y="16995"/>
                    <a:pt x="30003" y="24311"/>
                  </a:cubicBezTo>
                  <a:cubicBezTo>
                    <a:pt x="27828" y="27855"/>
                    <a:pt x="24404" y="30339"/>
                    <a:pt x="20361" y="31309"/>
                  </a:cubicBezTo>
                  <a:cubicBezTo>
                    <a:pt x="19147" y="31600"/>
                    <a:pt x="17922" y="31744"/>
                    <a:pt x="16705" y="31744"/>
                  </a:cubicBezTo>
                  <a:cubicBezTo>
                    <a:pt x="13866" y="31744"/>
                    <a:pt x="11075" y="30961"/>
                    <a:pt x="8595" y="29439"/>
                  </a:cubicBezTo>
                  <a:cubicBezTo>
                    <a:pt x="5050" y="27264"/>
                    <a:pt x="2564" y="23839"/>
                    <a:pt x="1596" y="19797"/>
                  </a:cubicBezTo>
                  <a:cubicBezTo>
                    <a:pt x="627" y="15753"/>
                    <a:pt x="1291" y="11574"/>
                    <a:pt x="3466" y="8031"/>
                  </a:cubicBezTo>
                  <a:cubicBezTo>
                    <a:pt x="6400" y="3246"/>
                    <a:pt x="11522" y="608"/>
                    <a:pt x="16760" y="608"/>
                  </a:cubicBezTo>
                  <a:lnTo>
                    <a:pt x="16760" y="607"/>
                  </a:lnTo>
                  <a:cubicBezTo>
                    <a:pt x="16762" y="607"/>
                    <a:pt x="16764" y="607"/>
                    <a:pt x="16767" y="607"/>
                  </a:cubicBezTo>
                  <a:close/>
                  <a:moveTo>
                    <a:pt x="16761" y="0"/>
                  </a:moveTo>
                  <a:cubicBezTo>
                    <a:pt x="11318" y="0"/>
                    <a:pt x="5999" y="2743"/>
                    <a:pt x="2951" y="7712"/>
                  </a:cubicBezTo>
                  <a:cubicBezTo>
                    <a:pt x="691" y="11395"/>
                    <a:pt x="1" y="15737"/>
                    <a:pt x="1006" y="19938"/>
                  </a:cubicBezTo>
                  <a:cubicBezTo>
                    <a:pt x="2013" y="24138"/>
                    <a:pt x="4595" y="27697"/>
                    <a:pt x="8277" y="29955"/>
                  </a:cubicBezTo>
                  <a:cubicBezTo>
                    <a:pt x="10854" y="31537"/>
                    <a:pt x="13754" y="32348"/>
                    <a:pt x="16704" y="32348"/>
                  </a:cubicBezTo>
                  <a:cubicBezTo>
                    <a:pt x="17983" y="32348"/>
                    <a:pt x="19258" y="32196"/>
                    <a:pt x="20501" y="31896"/>
                  </a:cubicBezTo>
                  <a:cubicBezTo>
                    <a:pt x="24702" y="30891"/>
                    <a:pt x="28260" y="28309"/>
                    <a:pt x="30518" y="24627"/>
                  </a:cubicBezTo>
                  <a:cubicBezTo>
                    <a:pt x="35183" y="17026"/>
                    <a:pt x="32793" y="7050"/>
                    <a:pt x="25192" y="2384"/>
                  </a:cubicBezTo>
                  <a:cubicBezTo>
                    <a:pt x="22560" y="769"/>
                    <a:pt x="19643" y="0"/>
                    <a:pt x="167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39"/>
            <p:cNvSpPr/>
            <p:nvPr/>
          </p:nvSpPr>
          <p:spPr>
            <a:xfrm>
              <a:off x="5755300" y="2888275"/>
              <a:ext cx="403550" cy="629475"/>
            </a:xfrm>
            <a:custGeom>
              <a:avLst/>
              <a:gdLst/>
              <a:ahLst/>
              <a:cxnLst/>
              <a:rect l="l" t="t" r="r" b="b"/>
              <a:pathLst>
                <a:path w="16142" h="25179" extrusionOk="0">
                  <a:moveTo>
                    <a:pt x="7482" y="0"/>
                  </a:moveTo>
                  <a:lnTo>
                    <a:pt x="0" y="25159"/>
                  </a:lnTo>
                  <a:cubicBezTo>
                    <a:pt x="246" y="25172"/>
                    <a:pt x="491" y="25179"/>
                    <a:pt x="736" y="25179"/>
                  </a:cubicBezTo>
                  <a:cubicBezTo>
                    <a:pt x="5271" y="25179"/>
                    <a:pt x="9700" y="22892"/>
                    <a:pt x="12246" y="18743"/>
                  </a:cubicBezTo>
                  <a:cubicBezTo>
                    <a:pt x="16142" y="12393"/>
                    <a:pt x="14152" y="4087"/>
                    <a:pt x="7802" y="190"/>
                  </a:cubicBezTo>
                  <a:cubicBezTo>
                    <a:pt x="7695" y="125"/>
                    <a:pt x="7590" y="62"/>
                    <a:pt x="748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39"/>
            <p:cNvSpPr/>
            <p:nvPr/>
          </p:nvSpPr>
          <p:spPr>
            <a:xfrm>
              <a:off x="5747525" y="2880675"/>
              <a:ext cx="419800" cy="644650"/>
            </a:xfrm>
            <a:custGeom>
              <a:avLst/>
              <a:gdLst/>
              <a:ahLst/>
              <a:cxnLst/>
              <a:rect l="l" t="t" r="r" b="b"/>
              <a:pathLst>
                <a:path w="16792" h="25786" extrusionOk="0">
                  <a:moveTo>
                    <a:pt x="7794" y="1"/>
                  </a:moveTo>
                  <a:cubicBezTo>
                    <a:pt x="7690" y="1"/>
                    <a:pt x="7588" y="55"/>
                    <a:pt x="7531" y="152"/>
                  </a:cubicBezTo>
                  <a:cubicBezTo>
                    <a:pt x="7448" y="296"/>
                    <a:pt x="7497" y="481"/>
                    <a:pt x="7642" y="566"/>
                  </a:cubicBezTo>
                  <a:cubicBezTo>
                    <a:pt x="7747" y="627"/>
                    <a:pt x="7851" y="688"/>
                    <a:pt x="7956" y="752"/>
                  </a:cubicBezTo>
                  <a:cubicBezTo>
                    <a:pt x="14153" y="4555"/>
                    <a:pt x="16101" y="12690"/>
                    <a:pt x="12299" y="18888"/>
                  </a:cubicBezTo>
                  <a:cubicBezTo>
                    <a:pt x="9887" y="22818"/>
                    <a:pt x="5629" y="25180"/>
                    <a:pt x="1045" y="25180"/>
                  </a:cubicBezTo>
                  <a:cubicBezTo>
                    <a:pt x="807" y="25180"/>
                    <a:pt x="568" y="25174"/>
                    <a:pt x="328" y="25161"/>
                  </a:cubicBezTo>
                  <a:cubicBezTo>
                    <a:pt x="321" y="25160"/>
                    <a:pt x="315" y="25160"/>
                    <a:pt x="308" y="25160"/>
                  </a:cubicBezTo>
                  <a:cubicBezTo>
                    <a:pt x="141" y="25160"/>
                    <a:pt x="18" y="25286"/>
                    <a:pt x="9" y="25447"/>
                  </a:cubicBezTo>
                  <a:cubicBezTo>
                    <a:pt x="0" y="25614"/>
                    <a:pt x="128" y="25756"/>
                    <a:pt x="294" y="25765"/>
                  </a:cubicBezTo>
                  <a:cubicBezTo>
                    <a:pt x="548" y="25779"/>
                    <a:pt x="801" y="25786"/>
                    <a:pt x="1054" y="25786"/>
                  </a:cubicBezTo>
                  <a:cubicBezTo>
                    <a:pt x="1056" y="25786"/>
                    <a:pt x="1059" y="25786"/>
                    <a:pt x="1061" y="25786"/>
                  </a:cubicBezTo>
                  <a:cubicBezTo>
                    <a:pt x="5857" y="25786"/>
                    <a:pt x="10308" y="23294"/>
                    <a:pt x="12814" y="19204"/>
                  </a:cubicBezTo>
                  <a:cubicBezTo>
                    <a:pt x="16792" y="12723"/>
                    <a:pt x="14753" y="4214"/>
                    <a:pt x="8271" y="235"/>
                  </a:cubicBezTo>
                  <a:cubicBezTo>
                    <a:pt x="8163" y="170"/>
                    <a:pt x="8055" y="105"/>
                    <a:pt x="7945" y="41"/>
                  </a:cubicBezTo>
                  <a:cubicBezTo>
                    <a:pt x="7898" y="14"/>
                    <a:pt x="7846" y="1"/>
                    <a:pt x="77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39"/>
            <p:cNvSpPr/>
            <p:nvPr/>
          </p:nvSpPr>
          <p:spPr>
            <a:xfrm>
              <a:off x="5597650" y="3467900"/>
              <a:ext cx="127000" cy="46275"/>
            </a:xfrm>
            <a:custGeom>
              <a:avLst/>
              <a:gdLst/>
              <a:ahLst/>
              <a:cxnLst/>
              <a:rect l="l" t="t" r="r" b="b"/>
              <a:pathLst>
                <a:path w="5080" h="1851" extrusionOk="0">
                  <a:moveTo>
                    <a:pt x="1" y="1"/>
                  </a:moveTo>
                  <a:lnTo>
                    <a:pt x="1" y="1"/>
                  </a:lnTo>
                  <a:cubicBezTo>
                    <a:pt x="1550" y="954"/>
                    <a:pt x="3278" y="1585"/>
                    <a:pt x="5080" y="1850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39"/>
            <p:cNvSpPr/>
            <p:nvPr/>
          </p:nvSpPr>
          <p:spPr>
            <a:xfrm>
              <a:off x="5589050" y="3460375"/>
              <a:ext cx="143425" cy="61375"/>
            </a:xfrm>
            <a:custGeom>
              <a:avLst/>
              <a:gdLst/>
              <a:ahLst/>
              <a:cxnLst/>
              <a:rect l="l" t="t" r="r" b="b"/>
              <a:pathLst>
                <a:path w="5737" h="2455" extrusionOk="0">
                  <a:moveTo>
                    <a:pt x="346" y="0"/>
                  </a:moveTo>
                  <a:cubicBezTo>
                    <a:pt x="244" y="0"/>
                    <a:pt x="145" y="51"/>
                    <a:pt x="88" y="144"/>
                  </a:cubicBezTo>
                  <a:cubicBezTo>
                    <a:pt x="1" y="286"/>
                    <a:pt x="45" y="471"/>
                    <a:pt x="186" y="560"/>
                  </a:cubicBezTo>
                  <a:cubicBezTo>
                    <a:pt x="1771" y="1537"/>
                    <a:pt x="3538" y="2180"/>
                    <a:pt x="5381" y="2452"/>
                  </a:cubicBezTo>
                  <a:cubicBezTo>
                    <a:pt x="5395" y="2453"/>
                    <a:pt x="5409" y="2455"/>
                    <a:pt x="5425" y="2455"/>
                  </a:cubicBezTo>
                  <a:cubicBezTo>
                    <a:pt x="5582" y="2452"/>
                    <a:pt x="5713" y="2331"/>
                    <a:pt x="5724" y="2173"/>
                  </a:cubicBezTo>
                  <a:cubicBezTo>
                    <a:pt x="5736" y="2016"/>
                    <a:pt x="5624" y="1876"/>
                    <a:pt x="5469" y="1852"/>
                  </a:cubicBezTo>
                  <a:cubicBezTo>
                    <a:pt x="3707" y="1593"/>
                    <a:pt x="2018" y="978"/>
                    <a:pt x="502" y="44"/>
                  </a:cubicBezTo>
                  <a:cubicBezTo>
                    <a:pt x="453" y="14"/>
                    <a:pt x="399" y="0"/>
                    <a:pt x="3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39"/>
            <p:cNvSpPr/>
            <p:nvPr/>
          </p:nvSpPr>
          <p:spPr>
            <a:xfrm>
              <a:off x="5398900" y="2843200"/>
              <a:ext cx="510800" cy="592300"/>
            </a:xfrm>
            <a:custGeom>
              <a:avLst/>
              <a:gdLst/>
              <a:ahLst/>
              <a:cxnLst/>
              <a:rect l="l" t="t" r="r" b="b"/>
              <a:pathLst>
                <a:path w="20432" h="23692" extrusionOk="0">
                  <a:moveTo>
                    <a:pt x="15017" y="0"/>
                  </a:moveTo>
                  <a:cubicBezTo>
                    <a:pt x="10481" y="0"/>
                    <a:pt x="6052" y="2288"/>
                    <a:pt x="3506" y="6437"/>
                  </a:cubicBezTo>
                  <a:cubicBezTo>
                    <a:pt x="0" y="12151"/>
                    <a:pt x="1260" y="19449"/>
                    <a:pt x="6176" y="23692"/>
                  </a:cubicBezTo>
                  <a:lnTo>
                    <a:pt x="20432" y="1140"/>
                  </a:lnTo>
                  <a:cubicBezTo>
                    <a:pt x="18687" y="371"/>
                    <a:pt x="16843" y="0"/>
                    <a:pt x="150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39"/>
            <p:cNvSpPr/>
            <p:nvPr/>
          </p:nvSpPr>
          <p:spPr>
            <a:xfrm>
              <a:off x="5391275" y="2835750"/>
              <a:ext cx="526700" cy="607350"/>
            </a:xfrm>
            <a:custGeom>
              <a:avLst/>
              <a:gdLst/>
              <a:ahLst/>
              <a:cxnLst/>
              <a:rect l="l" t="t" r="r" b="b"/>
              <a:pathLst>
                <a:path w="21068" h="24294" extrusionOk="0">
                  <a:moveTo>
                    <a:pt x="15348" y="1"/>
                  </a:moveTo>
                  <a:cubicBezTo>
                    <a:pt x="10671" y="1"/>
                    <a:pt x="6126" y="2385"/>
                    <a:pt x="3554" y="6577"/>
                  </a:cubicBezTo>
                  <a:cubicBezTo>
                    <a:pt x="1" y="12367"/>
                    <a:pt x="1148" y="19786"/>
                    <a:pt x="6283" y="24219"/>
                  </a:cubicBezTo>
                  <a:cubicBezTo>
                    <a:pt x="6337" y="24267"/>
                    <a:pt x="6408" y="24293"/>
                    <a:pt x="6481" y="24293"/>
                  </a:cubicBezTo>
                  <a:cubicBezTo>
                    <a:pt x="6762" y="24293"/>
                    <a:pt x="6892" y="23943"/>
                    <a:pt x="6679" y="23761"/>
                  </a:cubicBezTo>
                  <a:cubicBezTo>
                    <a:pt x="1770" y="19523"/>
                    <a:pt x="674" y="12430"/>
                    <a:pt x="4070" y="6894"/>
                  </a:cubicBezTo>
                  <a:cubicBezTo>
                    <a:pt x="6529" y="2885"/>
                    <a:pt x="10876" y="606"/>
                    <a:pt x="15348" y="606"/>
                  </a:cubicBezTo>
                  <a:cubicBezTo>
                    <a:pt x="17120" y="606"/>
                    <a:pt x="18913" y="964"/>
                    <a:pt x="20616" y="1715"/>
                  </a:cubicBezTo>
                  <a:cubicBezTo>
                    <a:pt x="20652" y="1729"/>
                    <a:pt x="20689" y="1735"/>
                    <a:pt x="20725" y="1735"/>
                  </a:cubicBezTo>
                  <a:cubicBezTo>
                    <a:pt x="20841" y="1735"/>
                    <a:pt x="20951" y="1667"/>
                    <a:pt x="21001" y="1554"/>
                  </a:cubicBezTo>
                  <a:cubicBezTo>
                    <a:pt x="21067" y="1407"/>
                    <a:pt x="21004" y="1234"/>
                    <a:pt x="20859" y="1161"/>
                  </a:cubicBezTo>
                  <a:cubicBezTo>
                    <a:pt x="19078" y="375"/>
                    <a:pt x="17203" y="1"/>
                    <a:pt x="153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39"/>
            <p:cNvSpPr/>
            <p:nvPr/>
          </p:nvSpPr>
          <p:spPr>
            <a:xfrm>
              <a:off x="5574875" y="2951425"/>
              <a:ext cx="352550" cy="456425"/>
            </a:xfrm>
            <a:custGeom>
              <a:avLst/>
              <a:gdLst/>
              <a:ahLst/>
              <a:cxnLst/>
              <a:rect l="l" t="t" r="r" b="b"/>
              <a:pathLst>
                <a:path w="14102" h="18257" extrusionOk="0">
                  <a:moveTo>
                    <a:pt x="12326" y="1"/>
                  </a:moveTo>
                  <a:cubicBezTo>
                    <a:pt x="12269" y="1"/>
                    <a:pt x="12211" y="6"/>
                    <a:pt x="12152" y="15"/>
                  </a:cubicBezTo>
                  <a:cubicBezTo>
                    <a:pt x="11904" y="55"/>
                    <a:pt x="11702" y="204"/>
                    <a:pt x="11545" y="460"/>
                  </a:cubicBezTo>
                  <a:lnTo>
                    <a:pt x="10101" y="2812"/>
                  </a:lnTo>
                  <a:lnTo>
                    <a:pt x="10101" y="2812"/>
                  </a:lnTo>
                  <a:cubicBezTo>
                    <a:pt x="9021" y="2226"/>
                    <a:pt x="7997" y="1934"/>
                    <a:pt x="7030" y="1934"/>
                  </a:cubicBezTo>
                  <a:cubicBezTo>
                    <a:pt x="7004" y="1934"/>
                    <a:pt x="6979" y="1934"/>
                    <a:pt x="6954" y="1935"/>
                  </a:cubicBezTo>
                  <a:cubicBezTo>
                    <a:pt x="5636" y="1954"/>
                    <a:pt x="4639" y="2514"/>
                    <a:pt x="3964" y="3615"/>
                  </a:cubicBezTo>
                  <a:cubicBezTo>
                    <a:pt x="3687" y="4066"/>
                    <a:pt x="3504" y="4496"/>
                    <a:pt x="3416" y="4902"/>
                  </a:cubicBezTo>
                  <a:cubicBezTo>
                    <a:pt x="3326" y="5309"/>
                    <a:pt x="3305" y="5685"/>
                    <a:pt x="3353" y="6030"/>
                  </a:cubicBezTo>
                  <a:cubicBezTo>
                    <a:pt x="3400" y="6377"/>
                    <a:pt x="3546" y="6756"/>
                    <a:pt x="3790" y="7170"/>
                  </a:cubicBezTo>
                  <a:cubicBezTo>
                    <a:pt x="4021" y="7567"/>
                    <a:pt x="4282" y="7946"/>
                    <a:pt x="4571" y="8303"/>
                  </a:cubicBezTo>
                  <a:cubicBezTo>
                    <a:pt x="4848" y="8645"/>
                    <a:pt x="5231" y="9079"/>
                    <a:pt x="5717" y="9605"/>
                  </a:cubicBezTo>
                  <a:lnTo>
                    <a:pt x="7019" y="10980"/>
                  </a:lnTo>
                  <a:cubicBezTo>
                    <a:pt x="7384" y="11349"/>
                    <a:pt x="7626" y="11698"/>
                    <a:pt x="7746" y="12025"/>
                  </a:cubicBezTo>
                  <a:cubicBezTo>
                    <a:pt x="7867" y="12353"/>
                    <a:pt x="7867" y="12615"/>
                    <a:pt x="7746" y="12811"/>
                  </a:cubicBezTo>
                  <a:cubicBezTo>
                    <a:pt x="7594" y="13059"/>
                    <a:pt x="7389" y="13216"/>
                    <a:pt x="7131" y="13281"/>
                  </a:cubicBezTo>
                  <a:cubicBezTo>
                    <a:pt x="7018" y="13309"/>
                    <a:pt x="6904" y="13323"/>
                    <a:pt x="6789" y="13323"/>
                  </a:cubicBezTo>
                  <a:cubicBezTo>
                    <a:pt x="6641" y="13323"/>
                    <a:pt x="6491" y="13300"/>
                    <a:pt x="6340" y="13254"/>
                  </a:cubicBezTo>
                  <a:cubicBezTo>
                    <a:pt x="6052" y="13164"/>
                    <a:pt x="5772" y="13052"/>
                    <a:pt x="5502" y="12919"/>
                  </a:cubicBezTo>
                  <a:cubicBezTo>
                    <a:pt x="5235" y="12792"/>
                    <a:pt x="4981" y="12634"/>
                    <a:pt x="4749" y="12449"/>
                  </a:cubicBezTo>
                  <a:cubicBezTo>
                    <a:pt x="4425" y="12232"/>
                    <a:pt x="4127" y="11980"/>
                    <a:pt x="3856" y="11699"/>
                  </a:cubicBezTo>
                  <a:cubicBezTo>
                    <a:pt x="3590" y="11422"/>
                    <a:pt x="3398" y="11192"/>
                    <a:pt x="3277" y="11009"/>
                  </a:cubicBezTo>
                  <a:cubicBezTo>
                    <a:pt x="3155" y="10827"/>
                    <a:pt x="3019" y="10601"/>
                    <a:pt x="2865" y="10337"/>
                  </a:cubicBezTo>
                  <a:cubicBezTo>
                    <a:pt x="2711" y="10071"/>
                    <a:pt x="2615" y="9911"/>
                    <a:pt x="2576" y="9856"/>
                  </a:cubicBezTo>
                  <a:cubicBezTo>
                    <a:pt x="2381" y="9550"/>
                    <a:pt x="2158" y="9335"/>
                    <a:pt x="1907" y="9212"/>
                  </a:cubicBezTo>
                  <a:cubicBezTo>
                    <a:pt x="1747" y="9134"/>
                    <a:pt x="1586" y="9095"/>
                    <a:pt x="1425" y="9095"/>
                  </a:cubicBezTo>
                  <a:cubicBezTo>
                    <a:pt x="1332" y="9095"/>
                    <a:pt x="1239" y="9108"/>
                    <a:pt x="1146" y="9134"/>
                  </a:cubicBezTo>
                  <a:cubicBezTo>
                    <a:pt x="897" y="9201"/>
                    <a:pt x="666" y="9322"/>
                    <a:pt x="469" y="9489"/>
                  </a:cubicBezTo>
                  <a:cubicBezTo>
                    <a:pt x="275" y="9654"/>
                    <a:pt x="142" y="9871"/>
                    <a:pt x="70" y="10139"/>
                  </a:cubicBezTo>
                  <a:cubicBezTo>
                    <a:pt x="0" y="10406"/>
                    <a:pt x="20" y="10677"/>
                    <a:pt x="130" y="10953"/>
                  </a:cubicBezTo>
                  <a:cubicBezTo>
                    <a:pt x="762" y="12400"/>
                    <a:pt x="1765" y="13630"/>
                    <a:pt x="3140" y="14642"/>
                  </a:cubicBezTo>
                  <a:lnTo>
                    <a:pt x="3140" y="14642"/>
                  </a:lnTo>
                  <a:lnTo>
                    <a:pt x="1792" y="16839"/>
                  </a:lnTo>
                  <a:cubicBezTo>
                    <a:pt x="1584" y="17178"/>
                    <a:pt x="1569" y="17493"/>
                    <a:pt x="1748" y="17785"/>
                  </a:cubicBezTo>
                  <a:cubicBezTo>
                    <a:pt x="1926" y="18075"/>
                    <a:pt x="2190" y="18233"/>
                    <a:pt x="2539" y="18255"/>
                  </a:cubicBezTo>
                  <a:cubicBezTo>
                    <a:pt x="2562" y="18256"/>
                    <a:pt x="2584" y="18257"/>
                    <a:pt x="2606" y="18257"/>
                  </a:cubicBezTo>
                  <a:cubicBezTo>
                    <a:pt x="2924" y="18257"/>
                    <a:pt x="3176" y="18105"/>
                    <a:pt x="3363" y="17803"/>
                  </a:cubicBezTo>
                  <a:lnTo>
                    <a:pt x="4705" y="15614"/>
                  </a:lnTo>
                  <a:lnTo>
                    <a:pt x="4705" y="15614"/>
                  </a:lnTo>
                  <a:cubicBezTo>
                    <a:pt x="5266" y="15894"/>
                    <a:pt x="5822" y="16094"/>
                    <a:pt x="6373" y="16213"/>
                  </a:cubicBezTo>
                  <a:cubicBezTo>
                    <a:pt x="6728" y="16289"/>
                    <a:pt x="7074" y="16327"/>
                    <a:pt x="7411" y="16327"/>
                  </a:cubicBezTo>
                  <a:cubicBezTo>
                    <a:pt x="7948" y="16327"/>
                    <a:pt x="8463" y="16231"/>
                    <a:pt x="8956" y="16038"/>
                  </a:cubicBezTo>
                  <a:cubicBezTo>
                    <a:pt x="9761" y="15723"/>
                    <a:pt x="10412" y="15144"/>
                    <a:pt x="10909" y="14297"/>
                  </a:cubicBezTo>
                  <a:cubicBezTo>
                    <a:pt x="11222" y="13774"/>
                    <a:pt x="11407" y="13267"/>
                    <a:pt x="11467" y="12781"/>
                  </a:cubicBezTo>
                  <a:cubicBezTo>
                    <a:pt x="11526" y="12294"/>
                    <a:pt x="11464" y="11812"/>
                    <a:pt x="11280" y="11337"/>
                  </a:cubicBezTo>
                  <a:cubicBezTo>
                    <a:pt x="11090" y="10851"/>
                    <a:pt x="10835" y="10393"/>
                    <a:pt x="10521" y="9976"/>
                  </a:cubicBezTo>
                  <a:cubicBezTo>
                    <a:pt x="10199" y="9545"/>
                    <a:pt x="9772" y="9053"/>
                    <a:pt x="9242" y="8499"/>
                  </a:cubicBezTo>
                  <a:lnTo>
                    <a:pt x="7930" y="7166"/>
                  </a:lnTo>
                  <a:cubicBezTo>
                    <a:pt x="7534" y="6779"/>
                    <a:pt x="7284" y="6448"/>
                    <a:pt x="7177" y="6175"/>
                  </a:cubicBezTo>
                  <a:cubicBezTo>
                    <a:pt x="7069" y="5903"/>
                    <a:pt x="7099" y="5630"/>
                    <a:pt x="7265" y="5358"/>
                  </a:cubicBezTo>
                  <a:cubicBezTo>
                    <a:pt x="7394" y="5149"/>
                    <a:pt x="7607" y="5044"/>
                    <a:pt x="7903" y="5044"/>
                  </a:cubicBezTo>
                  <a:cubicBezTo>
                    <a:pt x="7925" y="5044"/>
                    <a:pt x="7948" y="5045"/>
                    <a:pt x="7971" y="5046"/>
                  </a:cubicBezTo>
                  <a:cubicBezTo>
                    <a:pt x="8302" y="5063"/>
                    <a:pt x="8625" y="5159"/>
                    <a:pt x="8936" y="5335"/>
                  </a:cubicBezTo>
                  <a:cubicBezTo>
                    <a:pt x="9249" y="5511"/>
                    <a:pt x="9535" y="5689"/>
                    <a:pt x="9797" y="5870"/>
                  </a:cubicBezTo>
                  <a:cubicBezTo>
                    <a:pt x="10528" y="6438"/>
                    <a:pt x="11187" y="7093"/>
                    <a:pt x="11758" y="7820"/>
                  </a:cubicBezTo>
                  <a:cubicBezTo>
                    <a:pt x="11991" y="8098"/>
                    <a:pt x="12244" y="8283"/>
                    <a:pt x="12512" y="8376"/>
                  </a:cubicBezTo>
                  <a:cubicBezTo>
                    <a:pt x="12630" y="8417"/>
                    <a:pt x="12744" y="8437"/>
                    <a:pt x="12855" y="8437"/>
                  </a:cubicBezTo>
                  <a:cubicBezTo>
                    <a:pt x="12999" y="8437"/>
                    <a:pt x="13137" y="8403"/>
                    <a:pt x="13269" y="8335"/>
                  </a:cubicBezTo>
                  <a:cubicBezTo>
                    <a:pt x="13497" y="8219"/>
                    <a:pt x="13696" y="8055"/>
                    <a:pt x="13852" y="7853"/>
                  </a:cubicBezTo>
                  <a:cubicBezTo>
                    <a:pt x="14007" y="7653"/>
                    <a:pt x="14088" y="7399"/>
                    <a:pt x="14095" y="7092"/>
                  </a:cubicBezTo>
                  <a:cubicBezTo>
                    <a:pt x="14101" y="6784"/>
                    <a:pt x="14010" y="6490"/>
                    <a:pt x="13820" y="6209"/>
                  </a:cubicBezTo>
                  <a:cubicBezTo>
                    <a:pt x="13579" y="5841"/>
                    <a:pt x="13374" y="5550"/>
                    <a:pt x="13205" y="5334"/>
                  </a:cubicBezTo>
                  <a:cubicBezTo>
                    <a:pt x="13037" y="5116"/>
                    <a:pt x="12777" y="4835"/>
                    <a:pt x="12424" y="4490"/>
                  </a:cubicBezTo>
                  <a:cubicBezTo>
                    <a:pt x="12175" y="4247"/>
                    <a:pt x="11912" y="4019"/>
                    <a:pt x="11636" y="3808"/>
                  </a:cubicBezTo>
                  <a:lnTo>
                    <a:pt x="11636" y="3808"/>
                  </a:lnTo>
                  <a:lnTo>
                    <a:pt x="13104" y="1416"/>
                  </a:lnTo>
                  <a:cubicBezTo>
                    <a:pt x="13252" y="1175"/>
                    <a:pt x="13288" y="933"/>
                    <a:pt x="13214" y="691"/>
                  </a:cubicBezTo>
                  <a:cubicBezTo>
                    <a:pt x="13140" y="449"/>
                    <a:pt x="13006" y="265"/>
                    <a:pt x="12813" y="141"/>
                  </a:cubicBezTo>
                  <a:cubicBezTo>
                    <a:pt x="12666" y="48"/>
                    <a:pt x="12504" y="1"/>
                    <a:pt x="1232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39"/>
            <p:cNvSpPr/>
            <p:nvPr/>
          </p:nvSpPr>
          <p:spPr>
            <a:xfrm>
              <a:off x="5438375" y="3394850"/>
              <a:ext cx="15400" cy="65575"/>
            </a:xfrm>
            <a:custGeom>
              <a:avLst/>
              <a:gdLst/>
              <a:ahLst/>
              <a:cxnLst/>
              <a:rect l="l" t="t" r="r" b="b"/>
              <a:pathLst>
                <a:path w="616" h="2623" extrusionOk="0">
                  <a:moveTo>
                    <a:pt x="308" y="1"/>
                  </a:moveTo>
                  <a:cubicBezTo>
                    <a:pt x="138" y="1"/>
                    <a:pt x="1" y="140"/>
                    <a:pt x="5" y="311"/>
                  </a:cubicBezTo>
                  <a:lnTo>
                    <a:pt x="5" y="2319"/>
                  </a:lnTo>
                  <a:cubicBezTo>
                    <a:pt x="5" y="2487"/>
                    <a:pt x="140" y="2622"/>
                    <a:pt x="308" y="2622"/>
                  </a:cubicBezTo>
                  <a:cubicBezTo>
                    <a:pt x="475" y="2622"/>
                    <a:pt x="612" y="2485"/>
                    <a:pt x="610" y="2319"/>
                  </a:cubicBezTo>
                  <a:lnTo>
                    <a:pt x="610" y="311"/>
                  </a:lnTo>
                  <a:cubicBezTo>
                    <a:pt x="616" y="140"/>
                    <a:pt x="479" y="1"/>
                    <a:pt x="3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39"/>
            <p:cNvSpPr/>
            <p:nvPr/>
          </p:nvSpPr>
          <p:spPr>
            <a:xfrm>
              <a:off x="5473950" y="3445425"/>
              <a:ext cx="15150" cy="68150"/>
            </a:xfrm>
            <a:custGeom>
              <a:avLst/>
              <a:gdLst/>
              <a:ahLst/>
              <a:cxnLst/>
              <a:rect l="l" t="t" r="r" b="b"/>
              <a:pathLst>
                <a:path w="606" h="2726" extrusionOk="0">
                  <a:moveTo>
                    <a:pt x="302" y="0"/>
                  </a:moveTo>
                  <a:cubicBezTo>
                    <a:pt x="138" y="0"/>
                    <a:pt x="4" y="132"/>
                    <a:pt x="0" y="296"/>
                  </a:cubicBezTo>
                  <a:lnTo>
                    <a:pt x="0" y="2424"/>
                  </a:lnTo>
                  <a:cubicBezTo>
                    <a:pt x="0" y="2590"/>
                    <a:pt x="135" y="2726"/>
                    <a:pt x="302" y="2726"/>
                  </a:cubicBezTo>
                  <a:cubicBezTo>
                    <a:pt x="470" y="2726"/>
                    <a:pt x="606" y="2590"/>
                    <a:pt x="606" y="2424"/>
                  </a:cubicBezTo>
                  <a:lnTo>
                    <a:pt x="606" y="296"/>
                  </a:lnTo>
                  <a:cubicBezTo>
                    <a:pt x="602" y="132"/>
                    <a:pt x="468" y="0"/>
                    <a:pt x="3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39"/>
            <p:cNvSpPr/>
            <p:nvPr/>
          </p:nvSpPr>
          <p:spPr>
            <a:xfrm>
              <a:off x="5544825" y="3504500"/>
              <a:ext cx="15175" cy="65200"/>
            </a:xfrm>
            <a:custGeom>
              <a:avLst/>
              <a:gdLst/>
              <a:ahLst/>
              <a:cxnLst/>
              <a:rect l="l" t="t" r="r" b="b"/>
              <a:pathLst>
                <a:path w="607" h="2608" extrusionOk="0">
                  <a:moveTo>
                    <a:pt x="303" y="1"/>
                  </a:moveTo>
                  <a:cubicBezTo>
                    <a:pt x="139" y="1"/>
                    <a:pt x="4" y="131"/>
                    <a:pt x="0" y="296"/>
                  </a:cubicBezTo>
                  <a:lnTo>
                    <a:pt x="0" y="2304"/>
                  </a:lnTo>
                  <a:cubicBezTo>
                    <a:pt x="0" y="2472"/>
                    <a:pt x="136" y="2608"/>
                    <a:pt x="303" y="2608"/>
                  </a:cubicBezTo>
                  <a:cubicBezTo>
                    <a:pt x="470" y="2608"/>
                    <a:pt x="607" y="2472"/>
                    <a:pt x="607" y="2304"/>
                  </a:cubicBezTo>
                  <a:lnTo>
                    <a:pt x="607" y="296"/>
                  </a:lnTo>
                  <a:cubicBezTo>
                    <a:pt x="603" y="131"/>
                    <a:pt x="468" y="1"/>
                    <a:pt x="3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39"/>
            <p:cNvSpPr/>
            <p:nvPr/>
          </p:nvSpPr>
          <p:spPr>
            <a:xfrm>
              <a:off x="5645250" y="3554550"/>
              <a:ext cx="15175" cy="59475"/>
            </a:xfrm>
            <a:custGeom>
              <a:avLst/>
              <a:gdLst/>
              <a:ahLst/>
              <a:cxnLst/>
              <a:rect l="l" t="t" r="r" b="b"/>
              <a:pathLst>
                <a:path w="607" h="2379" extrusionOk="0">
                  <a:moveTo>
                    <a:pt x="304" y="0"/>
                  </a:moveTo>
                  <a:cubicBezTo>
                    <a:pt x="136" y="0"/>
                    <a:pt x="1" y="136"/>
                    <a:pt x="1" y="302"/>
                  </a:cubicBezTo>
                  <a:lnTo>
                    <a:pt x="1" y="2075"/>
                  </a:lnTo>
                  <a:cubicBezTo>
                    <a:pt x="1" y="2243"/>
                    <a:pt x="136" y="2378"/>
                    <a:pt x="304" y="2378"/>
                  </a:cubicBezTo>
                  <a:cubicBezTo>
                    <a:pt x="471" y="2378"/>
                    <a:pt x="606" y="2243"/>
                    <a:pt x="606" y="2075"/>
                  </a:cubicBezTo>
                  <a:lnTo>
                    <a:pt x="606" y="302"/>
                  </a:lnTo>
                  <a:cubicBezTo>
                    <a:pt x="606" y="136"/>
                    <a:pt x="471" y="0"/>
                    <a:pt x="30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39"/>
            <p:cNvSpPr/>
            <p:nvPr/>
          </p:nvSpPr>
          <p:spPr>
            <a:xfrm>
              <a:off x="5754550" y="3575375"/>
              <a:ext cx="15200" cy="35675"/>
            </a:xfrm>
            <a:custGeom>
              <a:avLst/>
              <a:gdLst/>
              <a:ahLst/>
              <a:cxnLst/>
              <a:rect l="l" t="t" r="r" b="b"/>
              <a:pathLst>
                <a:path w="608" h="1427" extrusionOk="0">
                  <a:moveTo>
                    <a:pt x="304" y="1"/>
                  </a:moveTo>
                  <a:cubicBezTo>
                    <a:pt x="140" y="1"/>
                    <a:pt x="4" y="132"/>
                    <a:pt x="2" y="296"/>
                  </a:cubicBezTo>
                  <a:lnTo>
                    <a:pt x="2" y="1125"/>
                  </a:lnTo>
                  <a:cubicBezTo>
                    <a:pt x="0" y="1291"/>
                    <a:pt x="137" y="1427"/>
                    <a:pt x="304" y="1427"/>
                  </a:cubicBezTo>
                  <a:cubicBezTo>
                    <a:pt x="472" y="1427"/>
                    <a:pt x="607" y="1291"/>
                    <a:pt x="607" y="1125"/>
                  </a:cubicBezTo>
                  <a:lnTo>
                    <a:pt x="607" y="296"/>
                  </a:lnTo>
                  <a:cubicBezTo>
                    <a:pt x="603" y="132"/>
                    <a:pt x="468" y="1"/>
                    <a:pt x="3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39"/>
            <p:cNvSpPr/>
            <p:nvPr/>
          </p:nvSpPr>
          <p:spPr>
            <a:xfrm>
              <a:off x="5970100" y="3533675"/>
              <a:ext cx="15375" cy="47850"/>
            </a:xfrm>
            <a:custGeom>
              <a:avLst/>
              <a:gdLst/>
              <a:ahLst/>
              <a:cxnLst/>
              <a:rect l="l" t="t" r="r" b="b"/>
              <a:pathLst>
                <a:path w="615" h="1914" extrusionOk="0">
                  <a:moveTo>
                    <a:pt x="307" y="1"/>
                  </a:moveTo>
                  <a:cubicBezTo>
                    <a:pt x="137" y="1"/>
                    <a:pt x="1" y="141"/>
                    <a:pt x="5" y="311"/>
                  </a:cubicBezTo>
                  <a:lnTo>
                    <a:pt x="5" y="1610"/>
                  </a:lnTo>
                  <a:cubicBezTo>
                    <a:pt x="5" y="1778"/>
                    <a:pt x="140" y="1914"/>
                    <a:pt x="308" y="1914"/>
                  </a:cubicBezTo>
                  <a:cubicBezTo>
                    <a:pt x="475" y="1914"/>
                    <a:pt x="610" y="1778"/>
                    <a:pt x="610" y="1610"/>
                  </a:cubicBezTo>
                  <a:lnTo>
                    <a:pt x="610" y="311"/>
                  </a:lnTo>
                  <a:cubicBezTo>
                    <a:pt x="614" y="141"/>
                    <a:pt x="477" y="1"/>
                    <a:pt x="30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39"/>
            <p:cNvSpPr/>
            <p:nvPr/>
          </p:nvSpPr>
          <p:spPr>
            <a:xfrm>
              <a:off x="6017375" y="3483475"/>
              <a:ext cx="15350" cy="65550"/>
            </a:xfrm>
            <a:custGeom>
              <a:avLst/>
              <a:gdLst/>
              <a:ahLst/>
              <a:cxnLst/>
              <a:rect l="l" t="t" r="r" b="b"/>
              <a:pathLst>
                <a:path w="614" h="2622" extrusionOk="0">
                  <a:moveTo>
                    <a:pt x="307" y="0"/>
                  </a:moveTo>
                  <a:cubicBezTo>
                    <a:pt x="137" y="0"/>
                    <a:pt x="1" y="140"/>
                    <a:pt x="4" y="310"/>
                  </a:cubicBezTo>
                  <a:lnTo>
                    <a:pt x="4" y="2319"/>
                  </a:lnTo>
                  <a:cubicBezTo>
                    <a:pt x="4" y="2486"/>
                    <a:pt x="140" y="2622"/>
                    <a:pt x="307" y="2622"/>
                  </a:cubicBezTo>
                  <a:cubicBezTo>
                    <a:pt x="475" y="2622"/>
                    <a:pt x="610" y="2486"/>
                    <a:pt x="610" y="2319"/>
                  </a:cubicBezTo>
                  <a:lnTo>
                    <a:pt x="610" y="310"/>
                  </a:lnTo>
                  <a:cubicBezTo>
                    <a:pt x="614" y="140"/>
                    <a:pt x="477" y="0"/>
                    <a:pt x="30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39"/>
            <p:cNvSpPr/>
            <p:nvPr/>
          </p:nvSpPr>
          <p:spPr>
            <a:xfrm>
              <a:off x="6052025" y="3816525"/>
              <a:ext cx="793500" cy="793500"/>
            </a:xfrm>
            <a:custGeom>
              <a:avLst/>
              <a:gdLst/>
              <a:ahLst/>
              <a:cxnLst/>
              <a:rect l="l" t="t" r="r" b="b"/>
              <a:pathLst>
                <a:path w="31740" h="31740" extrusionOk="0">
                  <a:moveTo>
                    <a:pt x="15870" y="1"/>
                  </a:moveTo>
                  <a:cubicBezTo>
                    <a:pt x="11661" y="1"/>
                    <a:pt x="7625" y="1673"/>
                    <a:pt x="4649" y="4649"/>
                  </a:cubicBezTo>
                  <a:cubicBezTo>
                    <a:pt x="1672" y="7624"/>
                    <a:pt x="0" y="11661"/>
                    <a:pt x="0" y="15870"/>
                  </a:cubicBezTo>
                  <a:cubicBezTo>
                    <a:pt x="0" y="20079"/>
                    <a:pt x="1672" y="24115"/>
                    <a:pt x="4649" y="27092"/>
                  </a:cubicBezTo>
                  <a:cubicBezTo>
                    <a:pt x="7625" y="30068"/>
                    <a:pt x="11661" y="31740"/>
                    <a:pt x="15870" y="31740"/>
                  </a:cubicBezTo>
                  <a:cubicBezTo>
                    <a:pt x="20079" y="31740"/>
                    <a:pt x="24116" y="30068"/>
                    <a:pt x="27091" y="27092"/>
                  </a:cubicBezTo>
                  <a:cubicBezTo>
                    <a:pt x="30068" y="24115"/>
                    <a:pt x="31739" y="20079"/>
                    <a:pt x="31739" y="15870"/>
                  </a:cubicBezTo>
                  <a:cubicBezTo>
                    <a:pt x="31739" y="11661"/>
                    <a:pt x="30068" y="7624"/>
                    <a:pt x="27091" y="4649"/>
                  </a:cubicBezTo>
                  <a:cubicBezTo>
                    <a:pt x="24116" y="1673"/>
                    <a:pt x="20079" y="1"/>
                    <a:pt x="158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39"/>
            <p:cNvSpPr/>
            <p:nvPr/>
          </p:nvSpPr>
          <p:spPr>
            <a:xfrm>
              <a:off x="5987550" y="3808800"/>
              <a:ext cx="922450" cy="808675"/>
            </a:xfrm>
            <a:custGeom>
              <a:avLst/>
              <a:gdLst/>
              <a:ahLst/>
              <a:cxnLst/>
              <a:rect l="l" t="t" r="r" b="b"/>
              <a:pathLst>
                <a:path w="36898" h="32347" extrusionOk="0">
                  <a:moveTo>
                    <a:pt x="18479" y="607"/>
                  </a:moveTo>
                  <a:cubicBezTo>
                    <a:pt x="21316" y="607"/>
                    <a:pt x="24110" y="1389"/>
                    <a:pt x="26589" y="2910"/>
                  </a:cubicBezTo>
                  <a:cubicBezTo>
                    <a:pt x="33905" y="7399"/>
                    <a:pt x="36206" y="17004"/>
                    <a:pt x="31718" y="24320"/>
                  </a:cubicBezTo>
                  <a:cubicBezTo>
                    <a:pt x="28784" y="29103"/>
                    <a:pt x="23662" y="31741"/>
                    <a:pt x="18423" y="31741"/>
                  </a:cubicBezTo>
                  <a:cubicBezTo>
                    <a:pt x="15648" y="31741"/>
                    <a:pt x="12841" y="31001"/>
                    <a:pt x="10308" y="29448"/>
                  </a:cubicBezTo>
                  <a:cubicBezTo>
                    <a:pt x="2992" y="24959"/>
                    <a:pt x="692" y="15355"/>
                    <a:pt x="5181" y="8040"/>
                  </a:cubicBezTo>
                  <a:cubicBezTo>
                    <a:pt x="7355" y="4495"/>
                    <a:pt x="10780" y="2010"/>
                    <a:pt x="14823" y="1042"/>
                  </a:cubicBezTo>
                  <a:cubicBezTo>
                    <a:pt x="16020" y="754"/>
                    <a:pt x="17247" y="608"/>
                    <a:pt x="18479" y="607"/>
                  </a:cubicBezTo>
                  <a:close/>
                  <a:moveTo>
                    <a:pt x="18480" y="0"/>
                  </a:moveTo>
                  <a:cubicBezTo>
                    <a:pt x="17216" y="0"/>
                    <a:pt x="15943" y="150"/>
                    <a:pt x="14682" y="452"/>
                  </a:cubicBezTo>
                  <a:cubicBezTo>
                    <a:pt x="10481" y="1458"/>
                    <a:pt x="6924" y="4041"/>
                    <a:pt x="4665" y="7722"/>
                  </a:cubicBezTo>
                  <a:cubicBezTo>
                    <a:pt x="1" y="15324"/>
                    <a:pt x="2390" y="25300"/>
                    <a:pt x="9992" y="29964"/>
                  </a:cubicBezTo>
                  <a:cubicBezTo>
                    <a:pt x="12523" y="31521"/>
                    <a:pt x="15436" y="32347"/>
                    <a:pt x="18409" y="32347"/>
                  </a:cubicBezTo>
                  <a:cubicBezTo>
                    <a:pt x="18413" y="32347"/>
                    <a:pt x="18418" y="32347"/>
                    <a:pt x="18423" y="32347"/>
                  </a:cubicBezTo>
                  <a:cubicBezTo>
                    <a:pt x="23865" y="32347"/>
                    <a:pt x="29186" y="29606"/>
                    <a:pt x="32235" y="24636"/>
                  </a:cubicBezTo>
                  <a:cubicBezTo>
                    <a:pt x="36898" y="17035"/>
                    <a:pt x="34508" y="7058"/>
                    <a:pt x="26907" y="2395"/>
                  </a:cubicBezTo>
                  <a:cubicBezTo>
                    <a:pt x="24329" y="813"/>
                    <a:pt x="21429" y="0"/>
                    <a:pt x="184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39"/>
            <p:cNvSpPr/>
            <p:nvPr/>
          </p:nvSpPr>
          <p:spPr>
            <a:xfrm>
              <a:off x="6052050" y="3763475"/>
              <a:ext cx="793475" cy="793475"/>
            </a:xfrm>
            <a:custGeom>
              <a:avLst/>
              <a:gdLst/>
              <a:ahLst/>
              <a:cxnLst/>
              <a:rect l="l" t="t" r="r" b="b"/>
              <a:pathLst>
                <a:path w="31739" h="31739" extrusionOk="0">
                  <a:moveTo>
                    <a:pt x="15869" y="0"/>
                  </a:moveTo>
                  <a:cubicBezTo>
                    <a:pt x="11661" y="0"/>
                    <a:pt x="7624" y="1672"/>
                    <a:pt x="4648" y="4648"/>
                  </a:cubicBezTo>
                  <a:cubicBezTo>
                    <a:pt x="1671" y="7625"/>
                    <a:pt x="0" y="11661"/>
                    <a:pt x="0" y="15869"/>
                  </a:cubicBezTo>
                  <a:cubicBezTo>
                    <a:pt x="0" y="20078"/>
                    <a:pt x="1671" y="24114"/>
                    <a:pt x="4648" y="27091"/>
                  </a:cubicBezTo>
                  <a:cubicBezTo>
                    <a:pt x="7624" y="30067"/>
                    <a:pt x="11661" y="31739"/>
                    <a:pt x="15869" y="31739"/>
                  </a:cubicBezTo>
                  <a:cubicBezTo>
                    <a:pt x="20078" y="31739"/>
                    <a:pt x="24115" y="30067"/>
                    <a:pt x="27090" y="27091"/>
                  </a:cubicBezTo>
                  <a:cubicBezTo>
                    <a:pt x="30066" y="24114"/>
                    <a:pt x="31738" y="20078"/>
                    <a:pt x="31738" y="15869"/>
                  </a:cubicBezTo>
                  <a:cubicBezTo>
                    <a:pt x="31738" y="11661"/>
                    <a:pt x="30066" y="7625"/>
                    <a:pt x="27090" y="4648"/>
                  </a:cubicBezTo>
                  <a:cubicBezTo>
                    <a:pt x="24115" y="1672"/>
                    <a:pt x="20078" y="0"/>
                    <a:pt x="158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39"/>
            <p:cNvSpPr/>
            <p:nvPr/>
          </p:nvSpPr>
          <p:spPr>
            <a:xfrm>
              <a:off x="6000750" y="3755825"/>
              <a:ext cx="896075" cy="808875"/>
            </a:xfrm>
            <a:custGeom>
              <a:avLst/>
              <a:gdLst/>
              <a:ahLst/>
              <a:cxnLst/>
              <a:rect l="l" t="t" r="r" b="b"/>
              <a:pathLst>
                <a:path w="35843" h="32355" extrusionOk="0">
                  <a:moveTo>
                    <a:pt x="17919" y="607"/>
                  </a:moveTo>
                  <a:cubicBezTo>
                    <a:pt x="24802" y="607"/>
                    <a:pt x="31114" y="5214"/>
                    <a:pt x="32965" y="12175"/>
                  </a:cubicBezTo>
                  <a:cubicBezTo>
                    <a:pt x="35171" y="20469"/>
                    <a:pt x="30218" y="29013"/>
                    <a:pt x="21923" y="31219"/>
                  </a:cubicBezTo>
                  <a:cubicBezTo>
                    <a:pt x="20590" y="31573"/>
                    <a:pt x="19239" y="31749"/>
                    <a:pt x="17896" y="31749"/>
                  </a:cubicBezTo>
                  <a:cubicBezTo>
                    <a:pt x="15189" y="31749"/>
                    <a:pt x="12518" y="31037"/>
                    <a:pt x="10114" y="29642"/>
                  </a:cubicBezTo>
                  <a:cubicBezTo>
                    <a:pt x="6515" y="27556"/>
                    <a:pt x="3946" y="24195"/>
                    <a:pt x="2878" y="20176"/>
                  </a:cubicBezTo>
                  <a:cubicBezTo>
                    <a:pt x="672" y="11882"/>
                    <a:pt x="5625" y="3339"/>
                    <a:pt x="13920" y="1133"/>
                  </a:cubicBezTo>
                  <a:cubicBezTo>
                    <a:pt x="15225" y="784"/>
                    <a:pt x="16569" y="608"/>
                    <a:pt x="17919" y="607"/>
                  </a:cubicBezTo>
                  <a:close/>
                  <a:moveTo>
                    <a:pt x="17920" y="0"/>
                  </a:moveTo>
                  <a:cubicBezTo>
                    <a:pt x="16547" y="0"/>
                    <a:pt x="15152" y="177"/>
                    <a:pt x="13764" y="547"/>
                  </a:cubicBezTo>
                  <a:cubicBezTo>
                    <a:pt x="5147" y="2839"/>
                    <a:pt x="0" y="11715"/>
                    <a:pt x="2292" y="20332"/>
                  </a:cubicBezTo>
                  <a:cubicBezTo>
                    <a:pt x="3403" y="24507"/>
                    <a:pt x="6073" y="27999"/>
                    <a:pt x="9809" y="30167"/>
                  </a:cubicBezTo>
                  <a:cubicBezTo>
                    <a:pt x="12308" y="31615"/>
                    <a:pt x="15082" y="32355"/>
                    <a:pt x="17895" y="32355"/>
                  </a:cubicBezTo>
                  <a:cubicBezTo>
                    <a:pt x="19308" y="32354"/>
                    <a:pt x="20714" y="32169"/>
                    <a:pt x="22079" y="31804"/>
                  </a:cubicBezTo>
                  <a:cubicBezTo>
                    <a:pt x="30696" y="29512"/>
                    <a:pt x="35843" y="20637"/>
                    <a:pt x="33551" y="12019"/>
                  </a:cubicBezTo>
                  <a:cubicBezTo>
                    <a:pt x="31627" y="4790"/>
                    <a:pt x="25071" y="0"/>
                    <a:pt x="1792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39"/>
            <p:cNvSpPr/>
            <p:nvPr/>
          </p:nvSpPr>
          <p:spPr>
            <a:xfrm>
              <a:off x="6111525" y="3822975"/>
              <a:ext cx="674500" cy="674475"/>
            </a:xfrm>
            <a:custGeom>
              <a:avLst/>
              <a:gdLst/>
              <a:ahLst/>
              <a:cxnLst/>
              <a:rect l="l" t="t" r="r" b="b"/>
              <a:pathLst>
                <a:path w="26980" h="26979" extrusionOk="0">
                  <a:moveTo>
                    <a:pt x="13490" y="1"/>
                  </a:moveTo>
                  <a:cubicBezTo>
                    <a:pt x="9912" y="1"/>
                    <a:pt x="6482" y="1421"/>
                    <a:pt x="3952" y="3952"/>
                  </a:cubicBezTo>
                  <a:cubicBezTo>
                    <a:pt x="1423" y="6481"/>
                    <a:pt x="1" y="9912"/>
                    <a:pt x="1" y="13489"/>
                  </a:cubicBezTo>
                  <a:cubicBezTo>
                    <a:pt x="1" y="17067"/>
                    <a:pt x="1423" y="20498"/>
                    <a:pt x="3952" y="23027"/>
                  </a:cubicBezTo>
                  <a:cubicBezTo>
                    <a:pt x="6482" y="25558"/>
                    <a:pt x="9912" y="26978"/>
                    <a:pt x="13490" y="26978"/>
                  </a:cubicBezTo>
                  <a:cubicBezTo>
                    <a:pt x="17068" y="26978"/>
                    <a:pt x="20499" y="25558"/>
                    <a:pt x="23029" y="23027"/>
                  </a:cubicBezTo>
                  <a:cubicBezTo>
                    <a:pt x="25558" y="20498"/>
                    <a:pt x="26980" y="17067"/>
                    <a:pt x="26980" y="13489"/>
                  </a:cubicBezTo>
                  <a:cubicBezTo>
                    <a:pt x="26980" y="9912"/>
                    <a:pt x="25558" y="6481"/>
                    <a:pt x="23029" y="3952"/>
                  </a:cubicBezTo>
                  <a:cubicBezTo>
                    <a:pt x="20499" y="1421"/>
                    <a:pt x="17068" y="1"/>
                    <a:pt x="134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39"/>
            <p:cNvSpPr/>
            <p:nvPr/>
          </p:nvSpPr>
          <p:spPr>
            <a:xfrm>
              <a:off x="6091875" y="3815250"/>
              <a:ext cx="713825" cy="689925"/>
            </a:xfrm>
            <a:custGeom>
              <a:avLst/>
              <a:gdLst/>
              <a:ahLst/>
              <a:cxnLst/>
              <a:rect l="l" t="t" r="r" b="b"/>
              <a:pathLst>
                <a:path w="28553" h="27597" extrusionOk="0">
                  <a:moveTo>
                    <a:pt x="14298" y="606"/>
                  </a:moveTo>
                  <a:cubicBezTo>
                    <a:pt x="16591" y="606"/>
                    <a:pt x="18854" y="1211"/>
                    <a:pt x="20890" y="2392"/>
                  </a:cubicBezTo>
                  <a:cubicBezTo>
                    <a:pt x="23937" y="4159"/>
                    <a:pt x="26115" y="7006"/>
                    <a:pt x="27020" y="10410"/>
                  </a:cubicBezTo>
                  <a:cubicBezTo>
                    <a:pt x="27925" y="13813"/>
                    <a:pt x="27451" y="17367"/>
                    <a:pt x="25684" y="20413"/>
                  </a:cubicBezTo>
                  <a:cubicBezTo>
                    <a:pt x="23916" y="23460"/>
                    <a:pt x="21070" y="25636"/>
                    <a:pt x="17665" y="26543"/>
                  </a:cubicBezTo>
                  <a:cubicBezTo>
                    <a:pt x="16536" y="26843"/>
                    <a:pt x="15391" y="26992"/>
                    <a:pt x="14253" y="26992"/>
                  </a:cubicBezTo>
                  <a:cubicBezTo>
                    <a:pt x="11960" y="26992"/>
                    <a:pt x="9698" y="26388"/>
                    <a:pt x="7661" y="25206"/>
                  </a:cubicBezTo>
                  <a:cubicBezTo>
                    <a:pt x="4615" y="23439"/>
                    <a:pt x="2439" y="20591"/>
                    <a:pt x="1533" y="17188"/>
                  </a:cubicBezTo>
                  <a:cubicBezTo>
                    <a:pt x="628" y="13785"/>
                    <a:pt x="1102" y="10233"/>
                    <a:pt x="2869" y="7186"/>
                  </a:cubicBezTo>
                  <a:cubicBezTo>
                    <a:pt x="4636" y="4138"/>
                    <a:pt x="7483" y="1961"/>
                    <a:pt x="10887" y="1056"/>
                  </a:cubicBezTo>
                  <a:cubicBezTo>
                    <a:pt x="11999" y="759"/>
                    <a:pt x="13147" y="608"/>
                    <a:pt x="14298" y="606"/>
                  </a:cubicBezTo>
                  <a:close/>
                  <a:moveTo>
                    <a:pt x="14299" y="1"/>
                  </a:moveTo>
                  <a:cubicBezTo>
                    <a:pt x="13109" y="1"/>
                    <a:pt x="11911" y="156"/>
                    <a:pt x="10731" y="470"/>
                  </a:cubicBezTo>
                  <a:cubicBezTo>
                    <a:pt x="7170" y="1416"/>
                    <a:pt x="4193" y="3693"/>
                    <a:pt x="2346" y="6881"/>
                  </a:cubicBezTo>
                  <a:cubicBezTo>
                    <a:pt x="498" y="10067"/>
                    <a:pt x="0" y="13784"/>
                    <a:pt x="948" y="17343"/>
                  </a:cubicBezTo>
                  <a:cubicBezTo>
                    <a:pt x="1895" y="20904"/>
                    <a:pt x="4171" y="23882"/>
                    <a:pt x="7358" y="25730"/>
                  </a:cubicBezTo>
                  <a:cubicBezTo>
                    <a:pt x="9489" y="26966"/>
                    <a:pt x="11855" y="27596"/>
                    <a:pt x="14254" y="27596"/>
                  </a:cubicBezTo>
                  <a:cubicBezTo>
                    <a:pt x="15458" y="27596"/>
                    <a:pt x="16658" y="27438"/>
                    <a:pt x="17822" y="27127"/>
                  </a:cubicBezTo>
                  <a:cubicBezTo>
                    <a:pt x="21381" y="26181"/>
                    <a:pt x="24359" y="23904"/>
                    <a:pt x="26208" y="20717"/>
                  </a:cubicBezTo>
                  <a:cubicBezTo>
                    <a:pt x="28056" y="17530"/>
                    <a:pt x="28552" y="13814"/>
                    <a:pt x="27604" y="10254"/>
                  </a:cubicBezTo>
                  <a:cubicBezTo>
                    <a:pt x="26658" y="6693"/>
                    <a:pt x="24381" y="3715"/>
                    <a:pt x="21195" y="1867"/>
                  </a:cubicBezTo>
                  <a:cubicBezTo>
                    <a:pt x="19064" y="632"/>
                    <a:pt x="16698" y="1"/>
                    <a:pt x="1429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39"/>
            <p:cNvSpPr/>
            <p:nvPr/>
          </p:nvSpPr>
          <p:spPr>
            <a:xfrm>
              <a:off x="6271025" y="3916275"/>
              <a:ext cx="328225" cy="505750"/>
            </a:xfrm>
            <a:custGeom>
              <a:avLst/>
              <a:gdLst/>
              <a:ahLst/>
              <a:cxnLst/>
              <a:rect l="l" t="t" r="r" b="b"/>
              <a:pathLst>
                <a:path w="13129" h="20230" extrusionOk="0">
                  <a:moveTo>
                    <a:pt x="4134" y="1"/>
                  </a:moveTo>
                  <a:cubicBezTo>
                    <a:pt x="4062" y="1"/>
                    <a:pt x="3989" y="10"/>
                    <a:pt x="3916" y="27"/>
                  </a:cubicBezTo>
                  <a:cubicBezTo>
                    <a:pt x="3694" y="82"/>
                    <a:pt x="3511" y="213"/>
                    <a:pt x="3370" y="420"/>
                  </a:cubicBezTo>
                  <a:cubicBezTo>
                    <a:pt x="3228" y="627"/>
                    <a:pt x="3196" y="876"/>
                    <a:pt x="3273" y="1165"/>
                  </a:cubicBezTo>
                  <a:lnTo>
                    <a:pt x="3982" y="3833"/>
                  </a:lnTo>
                  <a:lnTo>
                    <a:pt x="3982" y="3833"/>
                  </a:lnTo>
                  <a:cubicBezTo>
                    <a:pt x="2783" y="4223"/>
                    <a:pt x="1848" y="4781"/>
                    <a:pt x="1177" y="5508"/>
                  </a:cubicBezTo>
                  <a:cubicBezTo>
                    <a:pt x="283" y="6478"/>
                    <a:pt x="1" y="7585"/>
                    <a:pt x="333" y="8833"/>
                  </a:cubicBezTo>
                  <a:cubicBezTo>
                    <a:pt x="469" y="9345"/>
                    <a:pt x="654" y="9774"/>
                    <a:pt x="887" y="10118"/>
                  </a:cubicBezTo>
                  <a:cubicBezTo>
                    <a:pt x="1121" y="10463"/>
                    <a:pt x="1380" y="10738"/>
                    <a:pt x="1662" y="10941"/>
                  </a:cubicBezTo>
                  <a:cubicBezTo>
                    <a:pt x="1945" y="11146"/>
                    <a:pt x="2320" y="11302"/>
                    <a:pt x="2787" y="11410"/>
                  </a:cubicBezTo>
                  <a:cubicBezTo>
                    <a:pt x="3235" y="11516"/>
                    <a:pt x="3690" y="11587"/>
                    <a:pt x="4148" y="11625"/>
                  </a:cubicBezTo>
                  <a:cubicBezTo>
                    <a:pt x="4586" y="11659"/>
                    <a:pt x="5164" y="11681"/>
                    <a:pt x="5880" y="11691"/>
                  </a:cubicBezTo>
                  <a:lnTo>
                    <a:pt x="7774" y="11695"/>
                  </a:lnTo>
                  <a:cubicBezTo>
                    <a:pt x="7806" y="11695"/>
                    <a:pt x="7838" y="11694"/>
                    <a:pt x="7870" y="11694"/>
                  </a:cubicBezTo>
                  <a:cubicBezTo>
                    <a:pt x="8344" y="11694"/>
                    <a:pt x="8732" y="11759"/>
                    <a:pt x="9033" y="11889"/>
                  </a:cubicBezTo>
                  <a:cubicBezTo>
                    <a:pt x="9353" y="12027"/>
                    <a:pt x="9544" y="12208"/>
                    <a:pt x="9602" y="12430"/>
                  </a:cubicBezTo>
                  <a:cubicBezTo>
                    <a:pt x="9678" y="12712"/>
                    <a:pt x="9649" y="12969"/>
                    <a:pt x="9519" y="13199"/>
                  </a:cubicBezTo>
                  <a:cubicBezTo>
                    <a:pt x="9389" y="13431"/>
                    <a:pt x="9200" y="13616"/>
                    <a:pt x="8954" y="13755"/>
                  </a:cubicBezTo>
                  <a:cubicBezTo>
                    <a:pt x="8691" y="13901"/>
                    <a:pt x="8417" y="14026"/>
                    <a:pt x="8135" y="14131"/>
                  </a:cubicBezTo>
                  <a:cubicBezTo>
                    <a:pt x="7857" y="14237"/>
                    <a:pt x="7568" y="14312"/>
                    <a:pt x="7274" y="14352"/>
                  </a:cubicBezTo>
                  <a:cubicBezTo>
                    <a:pt x="6893" y="14437"/>
                    <a:pt x="6505" y="14481"/>
                    <a:pt x="6116" y="14482"/>
                  </a:cubicBezTo>
                  <a:cubicBezTo>
                    <a:pt x="6093" y="14482"/>
                    <a:pt x="6071" y="14482"/>
                    <a:pt x="6049" y="14482"/>
                  </a:cubicBezTo>
                  <a:cubicBezTo>
                    <a:pt x="5697" y="14482"/>
                    <a:pt x="5420" y="14463"/>
                    <a:pt x="5216" y="14427"/>
                  </a:cubicBezTo>
                  <a:cubicBezTo>
                    <a:pt x="5000" y="14388"/>
                    <a:pt x="4743" y="14334"/>
                    <a:pt x="4445" y="14262"/>
                  </a:cubicBezTo>
                  <a:cubicBezTo>
                    <a:pt x="4147" y="14190"/>
                    <a:pt x="3965" y="14150"/>
                    <a:pt x="3898" y="14140"/>
                  </a:cubicBezTo>
                  <a:cubicBezTo>
                    <a:pt x="3750" y="14110"/>
                    <a:pt x="3609" y="14096"/>
                    <a:pt x="3477" y="14096"/>
                  </a:cubicBezTo>
                  <a:cubicBezTo>
                    <a:pt x="3292" y="14096"/>
                    <a:pt x="3123" y="14124"/>
                    <a:pt x="2970" y="14181"/>
                  </a:cubicBezTo>
                  <a:cubicBezTo>
                    <a:pt x="2708" y="14279"/>
                    <a:pt x="2514" y="14444"/>
                    <a:pt x="2389" y="14679"/>
                  </a:cubicBezTo>
                  <a:cubicBezTo>
                    <a:pt x="2267" y="14905"/>
                    <a:pt x="2195" y="15155"/>
                    <a:pt x="2181" y="15413"/>
                  </a:cubicBezTo>
                  <a:cubicBezTo>
                    <a:pt x="2165" y="15669"/>
                    <a:pt x="2230" y="15913"/>
                    <a:pt x="2376" y="16149"/>
                  </a:cubicBezTo>
                  <a:cubicBezTo>
                    <a:pt x="2520" y="16385"/>
                    <a:pt x="2731" y="16558"/>
                    <a:pt x="3008" y="16667"/>
                  </a:cubicBezTo>
                  <a:cubicBezTo>
                    <a:pt x="3963" y="17015"/>
                    <a:pt x="4959" y="17189"/>
                    <a:pt x="5996" y="17189"/>
                  </a:cubicBezTo>
                  <a:cubicBezTo>
                    <a:pt x="6569" y="17189"/>
                    <a:pt x="7155" y="17136"/>
                    <a:pt x="7753" y="17029"/>
                  </a:cubicBezTo>
                  <a:lnTo>
                    <a:pt x="7753" y="17029"/>
                  </a:lnTo>
                  <a:lnTo>
                    <a:pt x="8416" y="19521"/>
                  </a:lnTo>
                  <a:cubicBezTo>
                    <a:pt x="8519" y="19906"/>
                    <a:pt x="8736" y="20134"/>
                    <a:pt x="9071" y="20204"/>
                  </a:cubicBezTo>
                  <a:cubicBezTo>
                    <a:pt x="9148" y="20221"/>
                    <a:pt x="9224" y="20229"/>
                    <a:pt x="9297" y="20229"/>
                  </a:cubicBezTo>
                  <a:cubicBezTo>
                    <a:pt x="9540" y="20229"/>
                    <a:pt x="9761" y="20138"/>
                    <a:pt x="9958" y="19956"/>
                  </a:cubicBezTo>
                  <a:cubicBezTo>
                    <a:pt x="10214" y="19717"/>
                    <a:pt x="10294" y="19415"/>
                    <a:pt x="10196" y="19048"/>
                  </a:cubicBezTo>
                  <a:lnTo>
                    <a:pt x="9536" y="16565"/>
                  </a:lnTo>
                  <a:lnTo>
                    <a:pt x="9536" y="16565"/>
                  </a:lnTo>
                  <a:cubicBezTo>
                    <a:pt x="10126" y="16351"/>
                    <a:pt x="10655" y="16086"/>
                    <a:pt x="11122" y="15769"/>
                  </a:cubicBezTo>
                  <a:cubicBezTo>
                    <a:pt x="11896" y="15243"/>
                    <a:pt x="12446" y="14580"/>
                    <a:pt x="12773" y="13780"/>
                  </a:cubicBezTo>
                  <a:cubicBezTo>
                    <a:pt x="13100" y="12979"/>
                    <a:pt x="13129" y="12108"/>
                    <a:pt x="12859" y="11165"/>
                  </a:cubicBezTo>
                  <a:cubicBezTo>
                    <a:pt x="12695" y="10578"/>
                    <a:pt x="12457" y="10095"/>
                    <a:pt x="12146" y="9716"/>
                  </a:cubicBezTo>
                  <a:cubicBezTo>
                    <a:pt x="11833" y="9337"/>
                    <a:pt x="11442" y="9050"/>
                    <a:pt x="10970" y="8855"/>
                  </a:cubicBezTo>
                  <a:cubicBezTo>
                    <a:pt x="10486" y="8658"/>
                    <a:pt x="9979" y="8528"/>
                    <a:pt x="9460" y="8468"/>
                  </a:cubicBezTo>
                  <a:cubicBezTo>
                    <a:pt x="8949" y="8407"/>
                    <a:pt x="8328" y="8377"/>
                    <a:pt x="7601" y="8377"/>
                  </a:cubicBezTo>
                  <a:cubicBezTo>
                    <a:pt x="7571" y="8377"/>
                    <a:pt x="7540" y="8377"/>
                    <a:pt x="7509" y="8377"/>
                  </a:cubicBezTo>
                  <a:lnTo>
                    <a:pt x="5638" y="8408"/>
                  </a:lnTo>
                  <a:cubicBezTo>
                    <a:pt x="5557" y="8411"/>
                    <a:pt x="5478" y="8413"/>
                    <a:pt x="5403" y="8413"/>
                  </a:cubicBezTo>
                  <a:cubicBezTo>
                    <a:pt x="4967" y="8413"/>
                    <a:pt x="4633" y="8365"/>
                    <a:pt x="4401" y="8270"/>
                  </a:cubicBezTo>
                  <a:cubicBezTo>
                    <a:pt x="4130" y="8160"/>
                    <a:pt x="3953" y="7951"/>
                    <a:pt x="3871" y="7644"/>
                  </a:cubicBezTo>
                  <a:cubicBezTo>
                    <a:pt x="3803" y="7387"/>
                    <a:pt x="3889" y="7145"/>
                    <a:pt x="4130" y="6916"/>
                  </a:cubicBezTo>
                  <a:cubicBezTo>
                    <a:pt x="4371" y="6687"/>
                    <a:pt x="4663" y="6520"/>
                    <a:pt x="5005" y="6416"/>
                  </a:cubicBezTo>
                  <a:cubicBezTo>
                    <a:pt x="5348" y="6312"/>
                    <a:pt x="5675" y="6227"/>
                    <a:pt x="5987" y="6162"/>
                  </a:cubicBezTo>
                  <a:cubicBezTo>
                    <a:pt x="6549" y="6077"/>
                    <a:pt x="7115" y="6035"/>
                    <a:pt x="7682" y="6035"/>
                  </a:cubicBezTo>
                  <a:cubicBezTo>
                    <a:pt x="8039" y="6035"/>
                    <a:pt x="8395" y="6051"/>
                    <a:pt x="8751" y="6085"/>
                  </a:cubicBezTo>
                  <a:cubicBezTo>
                    <a:pt x="8805" y="6089"/>
                    <a:pt x="8858" y="6090"/>
                    <a:pt x="8910" y="6090"/>
                  </a:cubicBezTo>
                  <a:cubicBezTo>
                    <a:pt x="9205" y="6090"/>
                    <a:pt x="9459" y="6034"/>
                    <a:pt x="9675" y="5922"/>
                  </a:cubicBezTo>
                  <a:cubicBezTo>
                    <a:pt x="9928" y="5791"/>
                    <a:pt x="10092" y="5599"/>
                    <a:pt x="10166" y="5345"/>
                  </a:cubicBezTo>
                  <a:cubicBezTo>
                    <a:pt x="10239" y="5102"/>
                    <a:pt x="10257" y="4843"/>
                    <a:pt x="10219" y="4591"/>
                  </a:cubicBezTo>
                  <a:cubicBezTo>
                    <a:pt x="10180" y="4340"/>
                    <a:pt x="10052" y="4107"/>
                    <a:pt x="9834" y="3891"/>
                  </a:cubicBezTo>
                  <a:cubicBezTo>
                    <a:pt x="9617" y="3675"/>
                    <a:pt x="9339" y="3538"/>
                    <a:pt x="9004" y="3481"/>
                  </a:cubicBezTo>
                  <a:cubicBezTo>
                    <a:pt x="8572" y="3404"/>
                    <a:pt x="8221" y="3350"/>
                    <a:pt x="7947" y="3323"/>
                  </a:cubicBezTo>
                  <a:cubicBezTo>
                    <a:pt x="7778" y="3305"/>
                    <a:pt x="7566" y="3296"/>
                    <a:pt x="7311" y="3296"/>
                  </a:cubicBezTo>
                  <a:cubicBezTo>
                    <a:pt x="7156" y="3296"/>
                    <a:pt x="6985" y="3300"/>
                    <a:pt x="6798" y="3306"/>
                  </a:cubicBezTo>
                  <a:cubicBezTo>
                    <a:pt x="6451" y="3320"/>
                    <a:pt x="6105" y="3354"/>
                    <a:pt x="5763" y="3408"/>
                  </a:cubicBezTo>
                  <a:lnTo>
                    <a:pt x="5763" y="3408"/>
                  </a:lnTo>
                  <a:lnTo>
                    <a:pt x="5040" y="695"/>
                  </a:lnTo>
                  <a:cubicBezTo>
                    <a:pt x="4969" y="422"/>
                    <a:pt x="4819" y="229"/>
                    <a:pt x="4591" y="115"/>
                  </a:cubicBezTo>
                  <a:cubicBezTo>
                    <a:pt x="4438" y="39"/>
                    <a:pt x="4286" y="1"/>
                    <a:pt x="41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39"/>
            <p:cNvSpPr/>
            <p:nvPr/>
          </p:nvSpPr>
          <p:spPr>
            <a:xfrm>
              <a:off x="6113125" y="4374575"/>
              <a:ext cx="15400" cy="65575"/>
            </a:xfrm>
            <a:custGeom>
              <a:avLst/>
              <a:gdLst/>
              <a:ahLst/>
              <a:cxnLst/>
              <a:rect l="l" t="t" r="r" b="b"/>
              <a:pathLst>
                <a:path w="616" h="2623" extrusionOk="0">
                  <a:moveTo>
                    <a:pt x="308" y="1"/>
                  </a:moveTo>
                  <a:cubicBezTo>
                    <a:pt x="137" y="1"/>
                    <a:pt x="1" y="140"/>
                    <a:pt x="6" y="311"/>
                  </a:cubicBezTo>
                  <a:lnTo>
                    <a:pt x="6" y="2320"/>
                  </a:lnTo>
                  <a:cubicBezTo>
                    <a:pt x="4" y="2487"/>
                    <a:pt x="141" y="2622"/>
                    <a:pt x="308" y="2622"/>
                  </a:cubicBezTo>
                  <a:cubicBezTo>
                    <a:pt x="475" y="2622"/>
                    <a:pt x="611" y="2487"/>
                    <a:pt x="611" y="2320"/>
                  </a:cubicBezTo>
                  <a:lnTo>
                    <a:pt x="611" y="311"/>
                  </a:lnTo>
                  <a:cubicBezTo>
                    <a:pt x="615" y="140"/>
                    <a:pt x="478" y="1"/>
                    <a:pt x="30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39"/>
            <p:cNvSpPr/>
            <p:nvPr/>
          </p:nvSpPr>
          <p:spPr>
            <a:xfrm>
              <a:off x="6148625" y="4424800"/>
              <a:ext cx="15350" cy="68525"/>
            </a:xfrm>
            <a:custGeom>
              <a:avLst/>
              <a:gdLst/>
              <a:ahLst/>
              <a:cxnLst/>
              <a:rect l="l" t="t" r="r" b="b"/>
              <a:pathLst>
                <a:path w="614" h="2741" extrusionOk="0">
                  <a:moveTo>
                    <a:pt x="306" y="0"/>
                  </a:moveTo>
                  <a:cubicBezTo>
                    <a:pt x="137" y="0"/>
                    <a:pt x="0" y="141"/>
                    <a:pt x="4" y="310"/>
                  </a:cubicBezTo>
                  <a:lnTo>
                    <a:pt x="4" y="2437"/>
                  </a:lnTo>
                  <a:cubicBezTo>
                    <a:pt x="4" y="2605"/>
                    <a:pt x="139" y="2740"/>
                    <a:pt x="306" y="2740"/>
                  </a:cubicBezTo>
                  <a:cubicBezTo>
                    <a:pt x="474" y="2740"/>
                    <a:pt x="609" y="2605"/>
                    <a:pt x="609" y="2437"/>
                  </a:cubicBezTo>
                  <a:lnTo>
                    <a:pt x="609" y="310"/>
                  </a:lnTo>
                  <a:cubicBezTo>
                    <a:pt x="613" y="141"/>
                    <a:pt x="477" y="0"/>
                    <a:pt x="30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39"/>
            <p:cNvSpPr/>
            <p:nvPr/>
          </p:nvSpPr>
          <p:spPr>
            <a:xfrm>
              <a:off x="6219500" y="4483875"/>
              <a:ext cx="15375" cy="65575"/>
            </a:xfrm>
            <a:custGeom>
              <a:avLst/>
              <a:gdLst/>
              <a:ahLst/>
              <a:cxnLst/>
              <a:rect l="l" t="t" r="r" b="b"/>
              <a:pathLst>
                <a:path w="615" h="2623" extrusionOk="0">
                  <a:moveTo>
                    <a:pt x="307" y="1"/>
                  </a:moveTo>
                  <a:cubicBezTo>
                    <a:pt x="137" y="1"/>
                    <a:pt x="0" y="141"/>
                    <a:pt x="4" y="311"/>
                  </a:cubicBezTo>
                  <a:lnTo>
                    <a:pt x="4" y="2319"/>
                  </a:lnTo>
                  <a:cubicBezTo>
                    <a:pt x="4" y="2487"/>
                    <a:pt x="139" y="2622"/>
                    <a:pt x="307" y="2622"/>
                  </a:cubicBezTo>
                  <a:cubicBezTo>
                    <a:pt x="474" y="2622"/>
                    <a:pt x="611" y="2487"/>
                    <a:pt x="611" y="2319"/>
                  </a:cubicBezTo>
                  <a:lnTo>
                    <a:pt x="611" y="311"/>
                  </a:lnTo>
                  <a:cubicBezTo>
                    <a:pt x="615" y="141"/>
                    <a:pt x="478" y="1"/>
                    <a:pt x="3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39"/>
            <p:cNvSpPr/>
            <p:nvPr/>
          </p:nvSpPr>
          <p:spPr>
            <a:xfrm>
              <a:off x="6319950" y="4534075"/>
              <a:ext cx="15375" cy="59675"/>
            </a:xfrm>
            <a:custGeom>
              <a:avLst/>
              <a:gdLst/>
              <a:ahLst/>
              <a:cxnLst/>
              <a:rect l="l" t="t" r="r" b="b"/>
              <a:pathLst>
                <a:path w="615" h="2387" extrusionOk="0">
                  <a:moveTo>
                    <a:pt x="307" y="1"/>
                  </a:moveTo>
                  <a:cubicBezTo>
                    <a:pt x="138" y="1"/>
                    <a:pt x="1" y="141"/>
                    <a:pt x="5" y="311"/>
                  </a:cubicBezTo>
                  <a:lnTo>
                    <a:pt x="5" y="2084"/>
                  </a:lnTo>
                  <a:cubicBezTo>
                    <a:pt x="5" y="2251"/>
                    <a:pt x="140" y="2387"/>
                    <a:pt x="307" y="2387"/>
                  </a:cubicBezTo>
                  <a:cubicBezTo>
                    <a:pt x="475" y="2387"/>
                    <a:pt x="610" y="2251"/>
                    <a:pt x="610" y="2084"/>
                  </a:cubicBezTo>
                  <a:lnTo>
                    <a:pt x="610" y="311"/>
                  </a:lnTo>
                  <a:cubicBezTo>
                    <a:pt x="614" y="141"/>
                    <a:pt x="478" y="1"/>
                    <a:pt x="3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39"/>
            <p:cNvSpPr/>
            <p:nvPr/>
          </p:nvSpPr>
          <p:spPr>
            <a:xfrm>
              <a:off x="6429225" y="4554800"/>
              <a:ext cx="15375" cy="36025"/>
            </a:xfrm>
            <a:custGeom>
              <a:avLst/>
              <a:gdLst/>
              <a:ahLst/>
              <a:cxnLst/>
              <a:rect l="l" t="t" r="r" b="b"/>
              <a:pathLst>
                <a:path w="615" h="1441" extrusionOk="0">
                  <a:moveTo>
                    <a:pt x="308" y="0"/>
                  </a:moveTo>
                  <a:cubicBezTo>
                    <a:pt x="137" y="0"/>
                    <a:pt x="0" y="139"/>
                    <a:pt x="6" y="310"/>
                  </a:cubicBezTo>
                  <a:lnTo>
                    <a:pt x="6" y="1137"/>
                  </a:lnTo>
                  <a:cubicBezTo>
                    <a:pt x="4" y="1304"/>
                    <a:pt x="141" y="1440"/>
                    <a:pt x="308" y="1440"/>
                  </a:cubicBezTo>
                  <a:cubicBezTo>
                    <a:pt x="476" y="1440"/>
                    <a:pt x="611" y="1304"/>
                    <a:pt x="611" y="1137"/>
                  </a:cubicBezTo>
                  <a:lnTo>
                    <a:pt x="611" y="310"/>
                  </a:lnTo>
                  <a:cubicBezTo>
                    <a:pt x="615" y="139"/>
                    <a:pt x="478" y="0"/>
                    <a:pt x="3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39"/>
            <p:cNvSpPr/>
            <p:nvPr/>
          </p:nvSpPr>
          <p:spPr>
            <a:xfrm>
              <a:off x="6644875" y="4513450"/>
              <a:ext cx="15350" cy="47850"/>
            </a:xfrm>
            <a:custGeom>
              <a:avLst/>
              <a:gdLst/>
              <a:ahLst/>
              <a:cxnLst/>
              <a:rect l="l" t="t" r="r" b="b"/>
              <a:pathLst>
                <a:path w="614" h="1914" extrusionOk="0">
                  <a:moveTo>
                    <a:pt x="308" y="0"/>
                  </a:moveTo>
                  <a:cubicBezTo>
                    <a:pt x="137" y="0"/>
                    <a:pt x="1" y="139"/>
                    <a:pt x="4" y="310"/>
                  </a:cubicBezTo>
                  <a:lnTo>
                    <a:pt x="4" y="1610"/>
                  </a:lnTo>
                  <a:cubicBezTo>
                    <a:pt x="4" y="1776"/>
                    <a:pt x="140" y="1913"/>
                    <a:pt x="308" y="1913"/>
                  </a:cubicBezTo>
                  <a:cubicBezTo>
                    <a:pt x="475" y="1913"/>
                    <a:pt x="611" y="1776"/>
                    <a:pt x="610" y="1610"/>
                  </a:cubicBezTo>
                  <a:lnTo>
                    <a:pt x="610" y="310"/>
                  </a:lnTo>
                  <a:cubicBezTo>
                    <a:pt x="614" y="139"/>
                    <a:pt x="477" y="0"/>
                    <a:pt x="3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39"/>
            <p:cNvSpPr/>
            <p:nvPr/>
          </p:nvSpPr>
          <p:spPr>
            <a:xfrm>
              <a:off x="6692250" y="4463375"/>
              <a:ext cx="15150" cy="65400"/>
            </a:xfrm>
            <a:custGeom>
              <a:avLst/>
              <a:gdLst/>
              <a:ahLst/>
              <a:cxnLst/>
              <a:rect l="l" t="t" r="r" b="b"/>
              <a:pathLst>
                <a:path w="606" h="2616" extrusionOk="0">
                  <a:moveTo>
                    <a:pt x="304" y="0"/>
                  </a:moveTo>
                  <a:cubicBezTo>
                    <a:pt x="136" y="0"/>
                    <a:pt x="0" y="136"/>
                    <a:pt x="0" y="304"/>
                  </a:cubicBezTo>
                  <a:lnTo>
                    <a:pt x="0" y="2312"/>
                  </a:lnTo>
                  <a:cubicBezTo>
                    <a:pt x="0" y="2480"/>
                    <a:pt x="136" y="2615"/>
                    <a:pt x="304" y="2615"/>
                  </a:cubicBezTo>
                  <a:cubicBezTo>
                    <a:pt x="470" y="2615"/>
                    <a:pt x="606" y="2480"/>
                    <a:pt x="606" y="2312"/>
                  </a:cubicBezTo>
                  <a:lnTo>
                    <a:pt x="606" y="304"/>
                  </a:lnTo>
                  <a:cubicBezTo>
                    <a:pt x="606" y="136"/>
                    <a:pt x="470" y="0"/>
                    <a:pt x="3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39"/>
            <p:cNvSpPr/>
            <p:nvPr/>
          </p:nvSpPr>
          <p:spPr>
            <a:xfrm>
              <a:off x="5996025" y="3741750"/>
              <a:ext cx="905525" cy="793600"/>
            </a:xfrm>
            <a:custGeom>
              <a:avLst/>
              <a:gdLst/>
              <a:ahLst/>
              <a:cxnLst/>
              <a:rect l="l" t="t" r="r" b="b"/>
              <a:pathLst>
                <a:path w="36221" h="31744" extrusionOk="0">
                  <a:moveTo>
                    <a:pt x="18126" y="0"/>
                  </a:moveTo>
                  <a:cubicBezTo>
                    <a:pt x="12790" y="0"/>
                    <a:pt x="7579" y="2692"/>
                    <a:pt x="4584" y="7573"/>
                  </a:cubicBezTo>
                  <a:cubicBezTo>
                    <a:pt x="0" y="15044"/>
                    <a:pt x="2340" y="24815"/>
                    <a:pt x="9812" y="29399"/>
                  </a:cubicBezTo>
                  <a:cubicBezTo>
                    <a:pt x="12400" y="30987"/>
                    <a:pt x="15265" y="31744"/>
                    <a:pt x="18095" y="31744"/>
                  </a:cubicBezTo>
                  <a:cubicBezTo>
                    <a:pt x="23431" y="31744"/>
                    <a:pt x="28642" y="29053"/>
                    <a:pt x="31636" y="24171"/>
                  </a:cubicBezTo>
                  <a:cubicBezTo>
                    <a:pt x="36220" y="16701"/>
                    <a:pt x="33880" y="6928"/>
                    <a:pt x="26409" y="2346"/>
                  </a:cubicBezTo>
                  <a:cubicBezTo>
                    <a:pt x="23821" y="757"/>
                    <a:pt x="20955" y="0"/>
                    <a:pt x="181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39"/>
            <p:cNvSpPr/>
            <p:nvPr/>
          </p:nvSpPr>
          <p:spPr>
            <a:xfrm>
              <a:off x="5987575" y="3734050"/>
              <a:ext cx="922425" cy="808725"/>
            </a:xfrm>
            <a:custGeom>
              <a:avLst/>
              <a:gdLst/>
              <a:ahLst/>
              <a:cxnLst/>
              <a:rect l="l" t="t" r="r" b="b"/>
              <a:pathLst>
                <a:path w="36897" h="32349" extrusionOk="0">
                  <a:moveTo>
                    <a:pt x="18476" y="608"/>
                  </a:moveTo>
                  <a:cubicBezTo>
                    <a:pt x="21315" y="608"/>
                    <a:pt x="24107" y="1389"/>
                    <a:pt x="26588" y="2912"/>
                  </a:cubicBezTo>
                  <a:cubicBezTo>
                    <a:pt x="33904" y="7401"/>
                    <a:pt x="36205" y="17005"/>
                    <a:pt x="31717" y="24321"/>
                  </a:cubicBezTo>
                  <a:cubicBezTo>
                    <a:pt x="28782" y="29103"/>
                    <a:pt x="23661" y="31743"/>
                    <a:pt x="18422" y="31743"/>
                  </a:cubicBezTo>
                  <a:cubicBezTo>
                    <a:pt x="15648" y="31743"/>
                    <a:pt x="12840" y="31003"/>
                    <a:pt x="10307" y="29448"/>
                  </a:cubicBezTo>
                  <a:cubicBezTo>
                    <a:pt x="2991" y="24959"/>
                    <a:pt x="691" y="15355"/>
                    <a:pt x="5180" y="8040"/>
                  </a:cubicBezTo>
                  <a:cubicBezTo>
                    <a:pt x="7354" y="4495"/>
                    <a:pt x="10779" y="2010"/>
                    <a:pt x="14822" y="1042"/>
                  </a:cubicBezTo>
                  <a:cubicBezTo>
                    <a:pt x="16019" y="754"/>
                    <a:pt x="17246" y="608"/>
                    <a:pt x="18476" y="608"/>
                  </a:cubicBezTo>
                  <a:close/>
                  <a:moveTo>
                    <a:pt x="18478" y="1"/>
                  </a:moveTo>
                  <a:cubicBezTo>
                    <a:pt x="17214" y="1"/>
                    <a:pt x="15942" y="150"/>
                    <a:pt x="14681" y="452"/>
                  </a:cubicBezTo>
                  <a:cubicBezTo>
                    <a:pt x="10480" y="1458"/>
                    <a:pt x="6923" y="4041"/>
                    <a:pt x="4664" y="7722"/>
                  </a:cubicBezTo>
                  <a:cubicBezTo>
                    <a:pt x="1" y="15324"/>
                    <a:pt x="2391" y="25302"/>
                    <a:pt x="9991" y="29965"/>
                  </a:cubicBezTo>
                  <a:cubicBezTo>
                    <a:pt x="12524" y="31523"/>
                    <a:pt x="15440" y="32348"/>
                    <a:pt x="18415" y="32348"/>
                  </a:cubicBezTo>
                  <a:cubicBezTo>
                    <a:pt x="18417" y="32348"/>
                    <a:pt x="18419" y="32348"/>
                    <a:pt x="18422" y="32348"/>
                  </a:cubicBezTo>
                  <a:cubicBezTo>
                    <a:pt x="23864" y="32348"/>
                    <a:pt x="29185" y="29607"/>
                    <a:pt x="32234" y="24637"/>
                  </a:cubicBezTo>
                  <a:cubicBezTo>
                    <a:pt x="36897" y="17036"/>
                    <a:pt x="34506" y="7058"/>
                    <a:pt x="26906" y="2396"/>
                  </a:cubicBezTo>
                  <a:cubicBezTo>
                    <a:pt x="24328" y="813"/>
                    <a:pt x="21427" y="1"/>
                    <a:pt x="184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39"/>
            <p:cNvSpPr/>
            <p:nvPr/>
          </p:nvSpPr>
          <p:spPr>
            <a:xfrm>
              <a:off x="6052050" y="3688750"/>
              <a:ext cx="793475" cy="793450"/>
            </a:xfrm>
            <a:custGeom>
              <a:avLst/>
              <a:gdLst/>
              <a:ahLst/>
              <a:cxnLst/>
              <a:rect l="l" t="t" r="r" b="b"/>
              <a:pathLst>
                <a:path w="31739" h="31738" extrusionOk="0">
                  <a:moveTo>
                    <a:pt x="15870" y="0"/>
                  </a:moveTo>
                  <a:cubicBezTo>
                    <a:pt x="11661" y="0"/>
                    <a:pt x="7624" y="1671"/>
                    <a:pt x="4648" y="4648"/>
                  </a:cubicBezTo>
                  <a:cubicBezTo>
                    <a:pt x="1673" y="7624"/>
                    <a:pt x="0" y="11661"/>
                    <a:pt x="0" y="15868"/>
                  </a:cubicBezTo>
                  <a:cubicBezTo>
                    <a:pt x="0" y="20077"/>
                    <a:pt x="1673" y="24114"/>
                    <a:pt x="4648" y="27090"/>
                  </a:cubicBezTo>
                  <a:cubicBezTo>
                    <a:pt x="7624" y="30066"/>
                    <a:pt x="11661" y="31738"/>
                    <a:pt x="15870" y="31738"/>
                  </a:cubicBezTo>
                  <a:cubicBezTo>
                    <a:pt x="20078" y="31738"/>
                    <a:pt x="24115" y="30066"/>
                    <a:pt x="27090" y="27090"/>
                  </a:cubicBezTo>
                  <a:cubicBezTo>
                    <a:pt x="30067" y="24114"/>
                    <a:pt x="31738" y="20077"/>
                    <a:pt x="31738" y="15868"/>
                  </a:cubicBezTo>
                  <a:cubicBezTo>
                    <a:pt x="31738" y="11661"/>
                    <a:pt x="30067" y="7624"/>
                    <a:pt x="27090" y="4648"/>
                  </a:cubicBezTo>
                  <a:cubicBezTo>
                    <a:pt x="24115" y="1671"/>
                    <a:pt x="20078" y="0"/>
                    <a:pt x="158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39"/>
            <p:cNvSpPr/>
            <p:nvPr/>
          </p:nvSpPr>
          <p:spPr>
            <a:xfrm>
              <a:off x="6000750" y="3681150"/>
              <a:ext cx="866550" cy="808800"/>
            </a:xfrm>
            <a:custGeom>
              <a:avLst/>
              <a:gdLst/>
              <a:ahLst/>
              <a:cxnLst/>
              <a:rect l="l" t="t" r="r" b="b"/>
              <a:pathLst>
                <a:path w="34662" h="32352" extrusionOk="0">
                  <a:moveTo>
                    <a:pt x="17918" y="605"/>
                  </a:moveTo>
                  <a:cubicBezTo>
                    <a:pt x="24801" y="605"/>
                    <a:pt x="31114" y="5213"/>
                    <a:pt x="32965" y="12172"/>
                  </a:cubicBezTo>
                  <a:cubicBezTo>
                    <a:pt x="34034" y="16191"/>
                    <a:pt x="33472" y="20384"/>
                    <a:pt x="31387" y="23981"/>
                  </a:cubicBezTo>
                  <a:cubicBezTo>
                    <a:pt x="29303" y="27579"/>
                    <a:pt x="25941" y="30148"/>
                    <a:pt x="21923" y="31216"/>
                  </a:cubicBezTo>
                  <a:cubicBezTo>
                    <a:pt x="20587" y="31572"/>
                    <a:pt x="19245" y="31742"/>
                    <a:pt x="17924" y="31742"/>
                  </a:cubicBezTo>
                  <a:cubicBezTo>
                    <a:pt x="11042" y="31742"/>
                    <a:pt x="4729" y="27133"/>
                    <a:pt x="2878" y="20174"/>
                  </a:cubicBezTo>
                  <a:cubicBezTo>
                    <a:pt x="672" y="11879"/>
                    <a:pt x="5625" y="3336"/>
                    <a:pt x="13920" y="1130"/>
                  </a:cubicBezTo>
                  <a:cubicBezTo>
                    <a:pt x="15224" y="782"/>
                    <a:pt x="16568" y="605"/>
                    <a:pt x="17918" y="605"/>
                  </a:cubicBezTo>
                  <a:close/>
                  <a:moveTo>
                    <a:pt x="17914" y="0"/>
                  </a:moveTo>
                  <a:cubicBezTo>
                    <a:pt x="16543" y="0"/>
                    <a:pt x="15150" y="176"/>
                    <a:pt x="13764" y="544"/>
                  </a:cubicBezTo>
                  <a:cubicBezTo>
                    <a:pt x="5147" y="2836"/>
                    <a:pt x="0" y="11712"/>
                    <a:pt x="2292" y="20331"/>
                  </a:cubicBezTo>
                  <a:cubicBezTo>
                    <a:pt x="3403" y="24504"/>
                    <a:pt x="6073" y="27997"/>
                    <a:pt x="9809" y="30164"/>
                  </a:cubicBezTo>
                  <a:cubicBezTo>
                    <a:pt x="12308" y="31612"/>
                    <a:pt x="15083" y="32352"/>
                    <a:pt x="17895" y="32352"/>
                  </a:cubicBezTo>
                  <a:cubicBezTo>
                    <a:pt x="19308" y="32352"/>
                    <a:pt x="20714" y="32167"/>
                    <a:pt x="22079" y="31802"/>
                  </a:cubicBezTo>
                  <a:cubicBezTo>
                    <a:pt x="26253" y="30692"/>
                    <a:pt x="29745" y="28023"/>
                    <a:pt x="31912" y="24286"/>
                  </a:cubicBezTo>
                  <a:cubicBezTo>
                    <a:pt x="34079" y="20548"/>
                    <a:pt x="34661" y="16191"/>
                    <a:pt x="33551" y="12016"/>
                  </a:cubicBezTo>
                  <a:cubicBezTo>
                    <a:pt x="31626" y="4785"/>
                    <a:pt x="25068" y="0"/>
                    <a:pt x="179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39"/>
            <p:cNvSpPr/>
            <p:nvPr/>
          </p:nvSpPr>
          <p:spPr>
            <a:xfrm>
              <a:off x="6647425" y="3812950"/>
              <a:ext cx="147300" cy="413175"/>
            </a:xfrm>
            <a:custGeom>
              <a:avLst/>
              <a:gdLst/>
              <a:ahLst/>
              <a:cxnLst/>
              <a:rect l="l" t="t" r="r" b="b"/>
              <a:pathLst>
                <a:path w="5892" h="16527" extrusionOk="0">
                  <a:moveTo>
                    <a:pt x="0" y="0"/>
                  </a:moveTo>
                  <a:lnTo>
                    <a:pt x="4316" y="16526"/>
                  </a:lnTo>
                  <a:cubicBezTo>
                    <a:pt x="5613" y="13696"/>
                    <a:pt x="5892" y="10505"/>
                    <a:pt x="5106" y="7492"/>
                  </a:cubicBezTo>
                  <a:cubicBezTo>
                    <a:pt x="4320" y="4482"/>
                    <a:pt x="2516" y="1834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39"/>
            <p:cNvSpPr/>
            <p:nvPr/>
          </p:nvSpPr>
          <p:spPr>
            <a:xfrm>
              <a:off x="6638825" y="3805375"/>
              <a:ext cx="163750" cy="428300"/>
            </a:xfrm>
            <a:custGeom>
              <a:avLst/>
              <a:gdLst/>
              <a:ahLst/>
              <a:cxnLst/>
              <a:rect l="l" t="t" r="r" b="b"/>
              <a:pathLst>
                <a:path w="6550" h="17132" extrusionOk="0">
                  <a:moveTo>
                    <a:pt x="344" y="0"/>
                  </a:moveTo>
                  <a:cubicBezTo>
                    <a:pt x="250" y="0"/>
                    <a:pt x="158" y="44"/>
                    <a:pt x="99" y="125"/>
                  </a:cubicBezTo>
                  <a:cubicBezTo>
                    <a:pt x="0" y="260"/>
                    <a:pt x="30" y="449"/>
                    <a:pt x="166" y="548"/>
                  </a:cubicBezTo>
                  <a:cubicBezTo>
                    <a:pt x="2598" y="2319"/>
                    <a:pt x="4366" y="4900"/>
                    <a:pt x="5142" y="7815"/>
                  </a:cubicBezTo>
                  <a:cubicBezTo>
                    <a:pt x="5928" y="10775"/>
                    <a:pt x="5660" y="13917"/>
                    <a:pt x="4384" y="16702"/>
                  </a:cubicBezTo>
                  <a:cubicBezTo>
                    <a:pt x="4291" y="16902"/>
                    <a:pt x="4438" y="17131"/>
                    <a:pt x="4660" y="17131"/>
                  </a:cubicBezTo>
                  <a:cubicBezTo>
                    <a:pt x="4777" y="17131"/>
                    <a:pt x="4885" y="17062"/>
                    <a:pt x="4935" y="16956"/>
                  </a:cubicBezTo>
                  <a:cubicBezTo>
                    <a:pt x="6269" y="14042"/>
                    <a:pt x="6549" y="10755"/>
                    <a:pt x="5726" y="7659"/>
                  </a:cubicBezTo>
                  <a:cubicBezTo>
                    <a:pt x="4916" y="4610"/>
                    <a:pt x="3067" y="1910"/>
                    <a:pt x="523" y="59"/>
                  </a:cubicBezTo>
                  <a:cubicBezTo>
                    <a:pt x="469" y="19"/>
                    <a:pt x="406" y="0"/>
                    <a:pt x="3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39"/>
            <p:cNvSpPr/>
            <p:nvPr/>
          </p:nvSpPr>
          <p:spPr>
            <a:xfrm>
              <a:off x="6075000" y="3748150"/>
              <a:ext cx="656725" cy="674650"/>
            </a:xfrm>
            <a:custGeom>
              <a:avLst/>
              <a:gdLst/>
              <a:ahLst/>
              <a:cxnLst/>
              <a:rect l="l" t="t" r="r" b="b"/>
              <a:pathLst>
                <a:path w="26269" h="26986" extrusionOk="0">
                  <a:moveTo>
                    <a:pt x="14959" y="1"/>
                  </a:moveTo>
                  <a:cubicBezTo>
                    <a:pt x="13793" y="1"/>
                    <a:pt x="12625" y="153"/>
                    <a:pt x="11484" y="458"/>
                  </a:cubicBezTo>
                  <a:cubicBezTo>
                    <a:pt x="4285" y="2372"/>
                    <a:pt x="1" y="9761"/>
                    <a:pt x="1915" y="16960"/>
                  </a:cubicBezTo>
                  <a:cubicBezTo>
                    <a:pt x="3522" y="22998"/>
                    <a:pt x="8978" y="26986"/>
                    <a:pt x="14944" y="26986"/>
                  </a:cubicBezTo>
                  <a:cubicBezTo>
                    <a:pt x="16091" y="26986"/>
                    <a:pt x="17257" y="26838"/>
                    <a:pt x="18419" y="26530"/>
                  </a:cubicBezTo>
                  <a:cubicBezTo>
                    <a:pt x="21784" y="25634"/>
                    <a:pt x="24512" y="23542"/>
                    <a:pt x="26269" y="20833"/>
                  </a:cubicBezTo>
                  <a:lnTo>
                    <a:pt x="20123" y="1034"/>
                  </a:lnTo>
                  <a:cubicBezTo>
                    <a:pt x="18476" y="347"/>
                    <a:pt x="16721" y="1"/>
                    <a:pt x="1495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39"/>
            <p:cNvSpPr/>
            <p:nvPr/>
          </p:nvSpPr>
          <p:spPr>
            <a:xfrm>
              <a:off x="6066675" y="3740500"/>
              <a:ext cx="673775" cy="689825"/>
            </a:xfrm>
            <a:custGeom>
              <a:avLst/>
              <a:gdLst/>
              <a:ahLst/>
              <a:cxnLst/>
              <a:rect l="l" t="t" r="r" b="b"/>
              <a:pathLst>
                <a:path w="26951" h="27593" extrusionOk="0">
                  <a:moveTo>
                    <a:pt x="15304" y="0"/>
                  </a:moveTo>
                  <a:cubicBezTo>
                    <a:pt x="14114" y="0"/>
                    <a:pt x="12918" y="157"/>
                    <a:pt x="11739" y="471"/>
                  </a:cubicBezTo>
                  <a:cubicBezTo>
                    <a:pt x="4389" y="2426"/>
                    <a:pt x="0" y="9996"/>
                    <a:pt x="1955" y="17345"/>
                  </a:cubicBezTo>
                  <a:cubicBezTo>
                    <a:pt x="3596" y="23510"/>
                    <a:pt x="9187" y="27592"/>
                    <a:pt x="15286" y="27592"/>
                  </a:cubicBezTo>
                  <a:lnTo>
                    <a:pt x="15286" y="27592"/>
                  </a:lnTo>
                  <a:cubicBezTo>
                    <a:pt x="19959" y="27588"/>
                    <a:pt x="24311" y="25222"/>
                    <a:pt x="26856" y="21303"/>
                  </a:cubicBezTo>
                  <a:cubicBezTo>
                    <a:pt x="26951" y="21163"/>
                    <a:pt x="26912" y="20971"/>
                    <a:pt x="26768" y="20879"/>
                  </a:cubicBezTo>
                  <a:cubicBezTo>
                    <a:pt x="26718" y="20846"/>
                    <a:pt x="26661" y="20830"/>
                    <a:pt x="26605" y="20830"/>
                  </a:cubicBezTo>
                  <a:cubicBezTo>
                    <a:pt x="26503" y="20830"/>
                    <a:pt x="26403" y="20881"/>
                    <a:pt x="26346" y="20975"/>
                  </a:cubicBezTo>
                  <a:cubicBezTo>
                    <a:pt x="24569" y="23719"/>
                    <a:pt x="21834" y="25704"/>
                    <a:pt x="18673" y="26543"/>
                  </a:cubicBezTo>
                  <a:cubicBezTo>
                    <a:pt x="17542" y="26844"/>
                    <a:pt x="16406" y="26987"/>
                    <a:pt x="15287" y="26987"/>
                  </a:cubicBezTo>
                  <a:cubicBezTo>
                    <a:pt x="9456" y="26987"/>
                    <a:pt x="4109" y="23083"/>
                    <a:pt x="2541" y="17188"/>
                  </a:cubicBezTo>
                  <a:cubicBezTo>
                    <a:pt x="672" y="10163"/>
                    <a:pt x="4868" y="2925"/>
                    <a:pt x="11895" y="1056"/>
                  </a:cubicBezTo>
                  <a:cubicBezTo>
                    <a:pt x="13023" y="756"/>
                    <a:pt x="14166" y="606"/>
                    <a:pt x="15303" y="606"/>
                  </a:cubicBezTo>
                  <a:cubicBezTo>
                    <a:pt x="17017" y="606"/>
                    <a:pt x="18719" y="946"/>
                    <a:pt x="20339" y="1620"/>
                  </a:cubicBezTo>
                  <a:cubicBezTo>
                    <a:pt x="20377" y="1635"/>
                    <a:pt x="20415" y="1643"/>
                    <a:pt x="20454" y="1643"/>
                  </a:cubicBezTo>
                  <a:cubicBezTo>
                    <a:pt x="20572" y="1643"/>
                    <a:pt x="20685" y="1572"/>
                    <a:pt x="20734" y="1456"/>
                  </a:cubicBezTo>
                  <a:cubicBezTo>
                    <a:pt x="20797" y="1302"/>
                    <a:pt x="20726" y="1125"/>
                    <a:pt x="20572" y="1061"/>
                  </a:cubicBezTo>
                  <a:cubicBezTo>
                    <a:pt x="18877" y="356"/>
                    <a:pt x="17097" y="0"/>
                    <a:pt x="15304" y="0"/>
                  </a:cubicBezTo>
                  <a:close/>
                  <a:moveTo>
                    <a:pt x="15286" y="27592"/>
                  </a:moveTo>
                  <a:cubicBezTo>
                    <a:pt x="15286" y="27592"/>
                    <a:pt x="15286" y="27592"/>
                    <a:pt x="15286" y="27592"/>
                  </a:cubicBezTo>
                  <a:lnTo>
                    <a:pt x="15288" y="27592"/>
                  </a:lnTo>
                  <a:cubicBezTo>
                    <a:pt x="15287" y="27592"/>
                    <a:pt x="15287" y="27592"/>
                    <a:pt x="15286" y="2759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39"/>
            <p:cNvSpPr/>
            <p:nvPr/>
          </p:nvSpPr>
          <p:spPr>
            <a:xfrm>
              <a:off x="6271025" y="3841550"/>
              <a:ext cx="328225" cy="505750"/>
            </a:xfrm>
            <a:custGeom>
              <a:avLst/>
              <a:gdLst/>
              <a:ahLst/>
              <a:cxnLst/>
              <a:rect l="l" t="t" r="r" b="b"/>
              <a:pathLst>
                <a:path w="13129" h="20230" extrusionOk="0">
                  <a:moveTo>
                    <a:pt x="4134" y="1"/>
                  </a:moveTo>
                  <a:cubicBezTo>
                    <a:pt x="4062" y="1"/>
                    <a:pt x="3989" y="9"/>
                    <a:pt x="3916" y="27"/>
                  </a:cubicBezTo>
                  <a:cubicBezTo>
                    <a:pt x="3694" y="82"/>
                    <a:pt x="3511" y="213"/>
                    <a:pt x="3370" y="420"/>
                  </a:cubicBezTo>
                  <a:cubicBezTo>
                    <a:pt x="3228" y="626"/>
                    <a:pt x="3196" y="875"/>
                    <a:pt x="3273" y="1165"/>
                  </a:cubicBezTo>
                  <a:lnTo>
                    <a:pt x="3982" y="3834"/>
                  </a:lnTo>
                  <a:lnTo>
                    <a:pt x="3982" y="3834"/>
                  </a:lnTo>
                  <a:cubicBezTo>
                    <a:pt x="2783" y="4222"/>
                    <a:pt x="1848" y="4780"/>
                    <a:pt x="1177" y="5508"/>
                  </a:cubicBezTo>
                  <a:cubicBezTo>
                    <a:pt x="283" y="6477"/>
                    <a:pt x="1" y="7586"/>
                    <a:pt x="333" y="8833"/>
                  </a:cubicBezTo>
                  <a:cubicBezTo>
                    <a:pt x="469" y="9345"/>
                    <a:pt x="654" y="9773"/>
                    <a:pt x="887" y="10119"/>
                  </a:cubicBezTo>
                  <a:cubicBezTo>
                    <a:pt x="1121" y="10464"/>
                    <a:pt x="1380" y="10737"/>
                    <a:pt x="1662" y="10942"/>
                  </a:cubicBezTo>
                  <a:cubicBezTo>
                    <a:pt x="1945" y="11145"/>
                    <a:pt x="2320" y="11301"/>
                    <a:pt x="2787" y="11410"/>
                  </a:cubicBezTo>
                  <a:cubicBezTo>
                    <a:pt x="3235" y="11516"/>
                    <a:pt x="3690" y="11587"/>
                    <a:pt x="4148" y="11624"/>
                  </a:cubicBezTo>
                  <a:cubicBezTo>
                    <a:pt x="4586" y="11658"/>
                    <a:pt x="5164" y="11681"/>
                    <a:pt x="5880" y="11692"/>
                  </a:cubicBezTo>
                  <a:lnTo>
                    <a:pt x="7774" y="11696"/>
                  </a:lnTo>
                  <a:cubicBezTo>
                    <a:pt x="7810" y="11695"/>
                    <a:pt x="7845" y="11694"/>
                    <a:pt x="7880" y="11694"/>
                  </a:cubicBezTo>
                  <a:cubicBezTo>
                    <a:pt x="8350" y="11694"/>
                    <a:pt x="8734" y="11760"/>
                    <a:pt x="9033" y="11888"/>
                  </a:cubicBezTo>
                  <a:cubicBezTo>
                    <a:pt x="9353" y="12028"/>
                    <a:pt x="9544" y="12209"/>
                    <a:pt x="9602" y="12430"/>
                  </a:cubicBezTo>
                  <a:cubicBezTo>
                    <a:pt x="9678" y="12711"/>
                    <a:pt x="9649" y="12968"/>
                    <a:pt x="9519" y="13200"/>
                  </a:cubicBezTo>
                  <a:cubicBezTo>
                    <a:pt x="9389" y="13431"/>
                    <a:pt x="9200" y="13616"/>
                    <a:pt x="8954" y="13754"/>
                  </a:cubicBezTo>
                  <a:cubicBezTo>
                    <a:pt x="8691" y="13902"/>
                    <a:pt x="8417" y="14027"/>
                    <a:pt x="8135" y="14131"/>
                  </a:cubicBezTo>
                  <a:cubicBezTo>
                    <a:pt x="7857" y="14236"/>
                    <a:pt x="7568" y="14311"/>
                    <a:pt x="7274" y="14352"/>
                  </a:cubicBezTo>
                  <a:cubicBezTo>
                    <a:pt x="6893" y="14437"/>
                    <a:pt x="6505" y="14480"/>
                    <a:pt x="6116" y="14482"/>
                  </a:cubicBezTo>
                  <a:cubicBezTo>
                    <a:pt x="6103" y="14482"/>
                    <a:pt x="6091" y="14482"/>
                    <a:pt x="6078" y="14482"/>
                  </a:cubicBezTo>
                  <a:cubicBezTo>
                    <a:pt x="5712" y="14482"/>
                    <a:pt x="5425" y="14464"/>
                    <a:pt x="5216" y="14426"/>
                  </a:cubicBezTo>
                  <a:cubicBezTo>
                    <a:pt x="5000" y="14389"/>
                    <a:pt x="4743" y="14333"/>
                    <a:pt x="4445" y="14261"/>
                  </a:cubicBezTo>
                  <a:cubicBezTo>
                    <a:pt x="4147" y="14189"/>
                    <a:pt x="3965" y="14149"/>
                    <a:pt x="3898" y="14140"/>
                  </a:cubicBezTo>
                  <a:cubicBezTo>
                    <a:pt x="3749" y="14111"/>
                    <a:pt x="3608" y="14096"/>
                    <a:pt x="3476" y="14096"/>
                  </a:cubicBezTo>
                  <a:cubicBezTo>
                    <a:pt x="3291" y="14096"/>
                    <a:pt x="3123" y="14124"/>
                    <a:pt x="2970" y="14180"/>
                  </a:cubicBezTo>
                  <a:cubicBezTo>
                    <a:pt x="2708" y="14278"/>
                    <a:pt x="2514" y="14443"/>
                    <a:pt x="2389" y="14678"/>
                  </a:cubicBezTo>
                  <a:cubicBezTo>
                    <a:pt x="2267" y="14904"/>
                    <a:pt x="2195" y="15156"/>
                    <a:pt x="2181" y="15412"/>
                  </a:cubicBezTo>
                  <a:cubicBezTo>
                    <a:pt x="2165" y="15667"/>
                    <a:pt x="2230" y="15914"/>
                    <a:pt x="2376" y="16149"/>
                  </a:cubicBezTo>
                  <a:cubicBezTo>
                    <a:pt x="2520" y="16385"/>
                    <a:pt x="2731" y="16558"/>
                    <a:pt x="3008" y="16668"/>
                  </a:cubicBezTo>
                  <a:cubicBezTo>
                    <a:pt x="3963" y="17015"/>
                    <a:pt x="4959" y="17189"/>
                    <a:pt x="5996" y="17189"/>
                  </a:cubicBezTo>
                  <a:cubicBezTo>
                    <a:pt x="6569" y="17189"/>
                    <a:pt x="7155" y="17136"/>
                    <a:pt x="7753" y="17030"/>
                  </a:cubicBezTo>
                  <a:lnTo>
                    <a:pt x="7753" y="17030"/>
                  </a:lnTo>
                  <a:lnTo>
                    <a:pt x="8416" y="19521"/>
                  </a:lnTo>
                  <a:cubicBezTo>
                    <a:pt x="8519" y="19905"/>
                    <a:pt x="8736" y="20133"/>
                    <a:pt x="9071" y="20205"/>
                  </a:cubicBezTo>
                  <a:cubicBezTo>
                    <a:pt x="9148" y="20221"/>
                    <a:pt x="9223" y="20229"/>
                    <a:pt x="9297" y="20229"/>
                  </a:cubicBezTo>
                  <a:cubicBezTo>
                    <a:pt x="9540" y="20229"/>
                    <a:pt x="9760" y="20138"/>
                    <a:pt x="9958" y="19955"/>
                  </a:cubicBezTo>
                  <a:cubicBezTo>
                    <a:pt x="10214" y="19718"/>
                    <a:pt x="10294" y="19415"/>
                    <a:pt x="10196" y="19048"/>
                  </a:cubicBezTo>
                  <a:lnTo>
                    <a:pt x="9536" y="16566"/>
                  </a:lnTo>
                  <a:lnTo>
                    <a:pt x="9536" y="16566"/>
                  </a:lnTo>
                  <a:cubicBezTo>
                    <a:pt x="10126" y="16352"/>
                    <a:pt x="10655" y="16086"/>
                    <a:pt x="11122" y="15769"/>
                  </a:cubicBezTo>
                  <a:cubicBezTo>
                    <a:pt x="11896" y="15243"/>
                    <a:pt x="12446" y="14580"/>
                    <a:pt x="12773" y="13781"/>
                  </a:cubicBezTo>
                  <a:cubicBezTo>
                    <a:pt x="13100" y="12980"/>
                    <a:pt x="13129" y="12108"/>
                    <a:pt x="12859" y="11164"/>
                  </a:cubicBezTo>
                  <a:cubicBezTo>
                    <a:pt x="12695" y="10578"/>
                    <a:pt x="12457" y="10095"/>
                    <a:pt x="12146" y="9716"/>
                  </a:cubicBezTo>
                  <a:cubicBezTo>
                    <a:pt x="11833" y="9337"/>
                    <a:pt x="11442" y="9051"/>
                    <a:pt x="10970" y="8855"/>
                  </a:cubicBezTo>
                  <a:cubicBezTo>
                    <a:pt x="10486" y="8659"/>
                    <a:pt x="9979" y="8528"/>
                    <a:pt x="9460" y="8469"/>
                  </a:cubicBezTo>
                  <a:cubicBezTo>
                    <a:pt x="8957" y="8408"/>
                    <a:pt x="8349" y="8377"/>
                    <a:pt x="7636" y="8377"/>
                  </a:cubicBezTo>
                  <a:cubicBezTo>
                    <a:pt x="7595" y="8377"/>
                    <a:pt x="7552" y="8377"/>
                    <a:pt x="7509" y="8377"/>
                  </a:cubicBezTo>
                  <a:lnTo>
                    <a:pt x="5638" y="8409"/>
                  </a:lnTo>
                  <a:cubicBezTo>
                    <a:pt x="5559" y="8411"/>
                    <a:pt x="5483" y="8413"/>
                    <a:pt x="5410" y="8413"/>
                  </a:cubicBezTo>
                  <a:cubicBezTo>
                    <a:pt x="4971" y="8413"/>
                    <a:pt x="4634" y="8365"/>
                    <a:pt x="4401" y="8271"/>
                  </a:cubicBezTo>
                  <a:cubicBezTo>
                    <a:pt x="4130" y="8160"/>
                    <a:pt x="3953" y="7952"/>
                    <a:pt x="3871" y="7644"/>
                  </a:cubicBezTo>
                  <a:cubicBezTo>
                    <a:pt x="3803" y="7388"/>
                    <a:pt x="3889" y="7145"/>
                    <a:pt x="4130" y="6916"/>
                  </a:cubicBezTo>
                  <a:cubicBezTo>
                    <a:pt x="4371" y="6687"/>
                    <a:pt x="4663" y="6520"/>
                    <a:pt x="5005" y="6416"/>
                  </a:cubicBezTo>
                  <a:cubicBezTo>
                    <a:pt x="5348" y="6312"/>
                    <a:pt x="5675" y="6227"/>
                    <a:pt x="5987" y="6162"/>
                  </a:cubicBezTo>
                  <a:cubicBezTo>
                    <a:pt x="6549" y="6077"/>
                    <a:pt x="7115" y="6035"/>
                    <a:pt x="7682" y="6035"/>
                  </a:cubicBezTo>
                  <a:cubicBezTo>
                    <a:pt x="8039" y="6035"/>
                    <a:pt x="8395" y="6052"/>
                    <a:pt x="8751" y="6085"/>
                  </a:cubicBezTo>
                  <a:cubicBezTo>
                    <a:pt x="8804" y="6089"/>
                    <a:pt x="8856" y="6090"/>
                    <a:pt x="8906" y="6090"/>
                  </a:cubicBezTo>
                  <a:cubicBezTo>
                    <a:pt x="9203" y="6090"/>
                    <a:pt x="9458" y="6035"/>
                    <a:pt x="9675" y="5923"/>
                  </a:cubicBezTo>
                  <a:cubicBezTo>
                    <a:pt x="9928" y="5791"/>
                    <a:pt x="10092" y="5598"/>
                    <a:pt x="10166" y="5346"/>
                  </a:cubicBezTo>
                  <a:cubicBezTo>
                    <a:pt x="10239" y="5101"/>
                    <a:pt x="10257" y="4843"/>
                    <a:pt x="10219" y="4592"/>
                  </a:cubicBezTo>
                  <a:cubicBezTo>
                    <a:pt x="10180" y="4340"/>
                    <a:pt x="10052" y="4107"/>
                    <a:pt x="9834" y="3891"/>
                  </a:cubicBezTo>
                  <a:cubicBezTo>
                    <a:pt x="9617" y="3675"/>
                    <a:pt x="9339" y="3538"/>
                    <a:pt x="9004" y="3481"/>
                  </a:cubicBezTo>
                  <a:cubicBezTo>
                    <a:pt x="8572" y="3403"/>
                    <a:pt x="8221" y="3351"/>
                    <a:pt x="7947" y="3323"/>
                  </a:cubicBezTo>
                  <a:cubicBezTo>
                    <a:pt x="7778" y="3305"/>
                    <a:pt x="7566" y="3297"/>
                    <a:pt x="7311" y="3297"/>
                  </a:cubicBezTo>
                  <a:cubicBezTo>
                    <a:pt x="7156" y="3297"/>
                    <a:pt x="6985" y="3300"/>
                    <a:pt x="6798" y="3306"/>
                  </a:cubicBezTo>
                  <a:cubicBezTo>
                    <a:pt x="6451" y="3319"/>
                    <a:pt x="6105" y="3354"/>
                    <a:pt x="5763" y="3408"/>
                  </a:cubicBezTo>
                  <a:lnTo>
                    <a:pt x="5763" y="3408"/>
                  </a:lnTo>
                  <a:lnTo>
                    <a:pt x="5040" y="695"/>
                  </a:lnTo>
                  <a:cubicBezTo>
                    <a:pt x="4969" y="422"/>
                    <a:pt x="4819" y="228"/>
                    <a:pt x="4591" y="116"/>
                  </a:cubicBezTo>
                  <a:cubicBezTo>
                    <a:pt x="4438" y="39"/>
                    <a:pt x="4286" y="1"/>
                    <a:pt x="41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39"/>
            <p:cNvSpPr/>
            <p:nvPr/>
          </p:nvSpPr>
          <p:spPr>
            <a:xfrm>
              <a:off x="6113225" y="4300200"/>
              <a:ext cx="15200" cy="65200"/>
            </a:xfrm>
            <a:custGeom>
              <a:avLst/>
              <a:gdLst/>
              <a:ahLst/>
              <a:cxnLst/>
              <a:rect l="l" t="t" r="r" b="b"/>
              <a:pathLst>
                <a:path w="608" h="2608" extrusionOk="0">
                  <a:moveTo>
                    <a:pt x="304" y="0"/>
                  </a:moveTo>
                  <a:cubicBezTo>
                    <a:pt x="140" y="0"/>
                    <a:pt x="4" y="132"/>
                    <a:pt x="2" y="296"/>
                  </a:cubicBezTo>
                  <a:lnTo>
                    <a:pt x="2" y="2305"/>
                  </a:lnTo>
                  <a:cubicBezTo>
                    <a:pt x="0" y="2472"/>
                    <a:pt x="137" y="2607"/>
                    <a:pt x="304" y="2607"/>
                  </a:cubicBezTo>
                  <a:cubicBezTo>
                    <a:pt x="471" y="2607"/>
                    <a:pt x="607" y="2472"/>
                    <a:pt x="607" y="2305"/>
                  </a:cubicBezTo>
                  <a:lnTo>
                    <a:pt x="607" y="296"/>
                  </a:lnTo>
                  <a:cubicBezTo>
                    <a:pt x="603" y="132"/>
                    <a:pt x="468" y="0"/>
                    <a:pt x="30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39"/>
            <p:cNvSpPr/>
            <p:nvPr/>
          </p:nvSpPr>
          <p:spPr>
            <a:xfrm>
              <a:off x="6148625" y="4350075"/>
              <a:ext cx="15350" cy="68525"/>
            </a:xfrm>
            <a:custGeom>
              <a:avLst/>
              <a:gdLst/>
              <a:ahLst/>
              <a:cxnLst/>
              <a:rect l="l" t="t" r="r" b="b"/>
              <a:pathLst>
                <a:path w="614" h="2741" extrusionOk="0">
                  <a:moveTo>
                    <a:pt x="306" y="0"/>
                  </a:moveTo>
                  <a:cubicBezTo>
                    <a:pt x="137" y="0"/>
                    <a:pt x="0" y="140"/>
                    <a:pt x="4" y="310"/>
                  </a:cubicBezTo>
                  <a:lnTo>
                    <a:pt x="4" y="2437"/>
                  </a:lnTo>
                  <a:cubicBezTo>
                    <a:pt x="3" y="2605"/>
                    <a:pt x="139" y="2740"/>
                    <a:pt x="306" y="2740"/>
                  </a:cubicBezTo>
                  <a:cubicBezTo>
                    <a:pt x="474" y="2740"/>
                    <a:pt x="609" y="2605"/>
                    <a:pt x="609" y="2437"/>
                  </a:cubicBezTo>
                  <a:lnTo>
                    <a:pt x="609" y="310"/>
                  </a:lnTo>
                  <a:cubicBezTo>
                    <a:pt x="613" y="140"/>
                    <a:pt x="477" y="0"/>
                    <a:pt x="30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39"/>
            <p:cNvSpPr/>
            <p:nvPr/>
          </p:nvSpPr>
          <p:spPr>
            <a:xfrm>
              <a:off x="6219575" y="4409475"/>
              <a:ext cx="15200" cy="65250"/>
            </a:xfrm>
            <a:custGeom>
              <a:avLst/>
              <a:gdLst/>
              <a:ahLst/>
              <a:cxnLst/>
              <a:rect l="l" t="t" r="r" b="b"/>
              <a:pathLst>
                <a:path w="608" h="2610" extrusionOk="0">
                  <a:moveTo>
                    <a:pt x="304" y="1"/>
                  </a:moveTo>
                  <a:cubicBezTo>
                    <a:pt x="140" y="1"/>
                    <a:pt x="5" y="133"/>
                    <a:pt x="1" y="297"/>
                  </a:cubicBezTo>
                  <a:lnTo>
                    <a:pt x="1" y="2306"/>
                  </a:lnTo>
                  <a:cubicBezTo>
                    <a:pt x="1" y="2473"/>
                    <a:pt x="136" y="2609"/>
                    <a:pt x="304" y="2609"/>
                  </a:cubicBezTo>
                  <a:cubicBezTo>
                    <a:pt x="471" y="2609"/>
                    <a:pt x="608" y="2474"/>
                    <a:pt x="608" y="2306"/>
                  </a:cubicBezTo>
                  <a:lnTo>
                    <a:pt x="608" y="297"/>
                  </a:lnTo>
                  <a:cubicBezTo>
                    <a:pt x="604" y="133"/>
                    <a:pt x="468" y="1"/>
                    <a:pt x="3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39"/>
            <p:cNvSpPr/>
            <p:nvPr/>
          </p:nvSpPr>
          <p:spPr>
            <a:xfrm>
              <a:off x="6320050" y="4459725"/>
              <a:ext cx="15175" cy="59300"/>
            </a:xfrm>
            <a:custGeom>
              <a:avLst/>
              <a:gdLst/>
              <a:ahLst/>
              <a:cxnLst/>
              <a:rect l="l" t="t" r="r" b="b"/>
              <a:pathLst>
                <a:path w="607" h="2372" extrusionOk="0">
                  <a:moveTo>
                    <a:pt x="303" y="0"/>
                  </a:moveTo>
                  <a:cubicBezTo>
                    <a:pt x="139" y="0"/>
                    <a:pt x="5" y="132"/>
                    <a:pt x="1" y="296"/>
                  </a:cubicBezTo>
                  <a:lnTo>
                    <a:pt x="1" y="2068"/>
                  </a:lnTo>
                  <a:cubicBezTo>
                    <a:pt x="1" y="2235"/>
                    <a:pt x="136" y="2372"/>
                    <a:pt x="303" y="2372"/>
                  </a:cubicBezTo>
                  <a:cubicBezTo>
                    <a:pt x="471" y="2372"/>
                    <a:pt x="606" y="2235"/>
                    <a:pt x="606" y="2068"/>
                  </a:cubicBezTo>
                  <a:lnTo>
                    <a:pt x="606" y="296"/>
                  </a:lnTo>
                  <a:cubicBezTo>
                    <a:pt x="602" y="132"/>
                    <a:pt x="468" y="0"/>
                    <a:pt x="30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39"/>
            <p:cNvSpPr/>
            <p:nvPr/>
          </p:nvSpPr>
          <p:spPr>
            <a:xfrm>
              <a:off x="6429225" y="4480050"/>
              <a:ext cx="15375" cy="36025"/>
            </a:xfrm>
            <a:custGeom>
              <a:avLst/>
              <a:gdLst/>
              <a:ahLst/>
              <a:cxnLst/>
              <a:rect l="l" t="t" r="r" b="b"/>
              <a:pathLst>
                <a:path w="615" h="1441" extrusionOk="0">
                  <a:moveTo>
                    <a:pt x="308" y="0"/>
                  </a:moveTo>
                  <a:cubicBezTo>
                    <a:pt x="137" y="0"/>
                    <a:pt x="0" y="141"/>
                    <a:pt x="6" y="310"/>
                  </a:cubicBezTo>
                  <a:lnTo>
                    <a:pt x="6" y="1138"/>
                  </a:lnTo>
                  <a:cubicBezTo>
                    <a:pt x="4" y="1305"/>
                    <a:pt x="141" y="1440"/>
                    <a:pt x="308" y="1440"/>
                  </a:cubicBezTo>
                  <a:cubicBezTo>
                    <a:pt x="474" y="1440"/>
                    <a:pt x="611" y="1305"/>
                    <a:pt x="611" y="1138"/>
                  </a:cubicBezTo>
                  <a:lnTo>
                    <a:pt x="611" y="310"/>
                  </a:lnTo>
                  <a:cubicBezTo>
                    <a:pt x="615" y="141"/>
                    <a:pt x="478" y="0"/>
                    <a:pt x="3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39"/>
            <p:cNvSpPr/>
            <p:nvPr/>
          </p:nvSpPr>
          <p:spPr>
            <a:xfrm>
              <a:off x="6644975" y="4439050"/>
              <a:ext cx="15150" cy="47500"/>
            </a:xfrm>
            <a:custGeom>
              <a:avLst/>
              <a:gdLst/>
              <a:ahLst/>
              <a:cxnLst/>
              <a:rect l="l" t="t" r="r" b="b"/>
              <a:pathLst>
                <a:path w="606" h="1900" extrusionOk="0">
                  <a:moveTo>
                    <a:pt x="304" y="0"/>
                  </a:moveTo>
                  <a:cubicBezTo>
                    <a:pt x="139" y="0"/>
                    <a:pt x="4" y="132"/>
                    <a:pt x="0" y="296"/>
                  </a:cubicBezTo>
                  <a:lnTo>
                    <a:pt x="0" y="1596"/>
                  </a:lnTo>
                  <a:cubicBezTo>
                    <a:pt x="0" y="1764"/>
                    <a:pt x="136" y="1899"/>
                    <a:pt x="304" y="1899"/>
                  </a:cubicBezTo>
                  <a:cubicBezTo>
                    <a:pt x="471" y="1899"/>
                    <a:pt x="606" y="1762"/>
                    <a:pt x="606" y="1596"/>
                  </a:cubicBezTo>
                  <a:lnTo>
                    <a:pt x="606" y="296"/>
                  </a:lnTo>
                  <a:cubicBezTo>
                    <a:pt x="602" y="132"/>
                    <a:pt x="468" y="0"/>
                    <a:pt x="3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39"/>
            <p:cNvSpPr/>
            <p:nvPr/>
          </p:nvSpPr>
          <p:spPr>
            <a:xfrm>
              <a:off x="6692250" y="4388650"/>
              <a:ext cx="15150" cy="65400"/>
            </a:xfrm>
            <a:custGeom>
              <a:avLst/>
              <a:gdLst/>
              <a:ahLst/>
              <a:cxnLst/>
              <a:rect l="l" t="t" r="r" b="b"/>
              <a:pathLst>
                <a:path w="606" h="2616" extrusionOk="0">
                  <a:moveTo>
                    <a:pt x="304" y="1"/>
                  </a:moveTo>
                  <a:cubicBezTo>
                    <a:pt x="136" y="1"/>
                    <a:pt x="0" y="136"/>
                    <a:pt x="0" y="303"/>
                  </a:cubicBezTo>
                  <a:lnTo>
                    <a:pt x="0" y="2312"/>
                  </a:lnTo>
                  <a:cubicBezTo>
                    <a:pt x="0" y="2480"/>
                    <a:pt x="136" y="2616"/>
                    <a:pt x="304" y="2616"/>
                  </a:cubicBezTo>
                  <a:cubicBezTo>
                    <a:pt x="470" y="2616"/>
                    <a:pt x="606" y="2480"/>
                    <a:pt x="606" y="2312"/>
                  </a:cubicBezTo>
                  <a:lnTo>
                    <a:pt x="606" y="303"/>
                  </a:lnTo>
                  <a:cubicBezTo>
                    <a:pt x="606" y="136"/>
                    <a:pt x="470" y="1"/>
                    <a:pt x="3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39"/>
            <p:cNvSpPr/>
            <p:nvPr/>
          </p:nvSpPr>
          <p:spPr>
            <a:xfrm>
              <a:off x="5411225" y="4030375"/>
              <a:ext cx="793500" cy="793500"/>
            </a:xfrm>
            <a:custGeom>
              <a:avLst/>
              <a:gdLst/>
              <a:ahLst/>
              <a:cxnLst/>
              <a:rect l="l" t="t" r="r" b="b"/>
              <a:pathLst>
                <a:path w="31740" h="31740" extrusionOk="0">
                  <a:moveTo>
                    <a:pt x="15870" y="0"/>
                  </a:moveTo>
                  <a:cubicBezTo>
                    <a:pt x="11661" y="0"/>
                    <a:pt x="7624" y="1671"/>
                    <a:pt x="4649" y="4648"/>
                  </a:cubicBezTo>
                  <a:cubicBezTo>
                    <a:pt x="1673" y="7624"/>
                    <a:pt x="1" y="11661"/>
                    <a:pt x="1" y="15870"/>
                  </a:cubicBezTo>
                  <a:cubicBezTo>
                    <a:pt x="1" y="20078"/>
                    <a:pt x="1673" y="24114"/>
                    <a:pt x="4649" y="27090"/>
                  </a:cubicBezTo>
                  <a:cubicBezTo>
                    <a:pt x="7624" y="30067"/>
                    <a:pt x="11661" y="31739"/>
                    <a:pt x="15870" y="31739"/>
                  </a:cubicBezTo>
                  <a:cubicBezTo>
                    <a:pt x="20079" y="31739"/>
                    <a:pt x="24115" y="30067"/>
                    <a:pt x="27092" y="27090"/>
                  </a:cubicBezTo>
                  <a:cubicBezTo>
                    <a:pt x="30068" y="24114"/>
                    <a:pt x="31740" y="20078"/>
                    <a:pt x="31740" y="15870"/>
                  </a:cubicBezTo>
                  <a:cubicBezTo>
                    <a:pt x="31740" y="11661"/>
                    <a:pt x="30068" y="7624"/>
                    <a:pt x="27092" y="4648"/>
                  </a:cubicBezTo>
                  <a:cubicBezTo>
                    <a:pt x="24115" y="1671"/>
                    <a:pt x="20079" y="0"/>
                    <a:pt x="158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39"/>
            <p:cNvSpPr/>
            <p:nvPr/>
          </p:nvSpPr>
          <p:spPr>
            <a:xfrm>
              <a:off x="5389625" y="4022600"/>
              <a:ext cx="879575" cy="808975"/>
            </a:xfrm>
            <a:custGeom>
              <a:avLst/>
              <a:gdLst/>
              <a:ahLst/>
              <a:cxnLst/>
              <a:rect l="l" t="t" r="r" b="b"/>
              <a:pathLst>
                <a:path w="35183" h="32359" extrusionOk="0">
                  <a:moveTo>
                    <a:pt x="16763" y="607"/>
                  </a:moveTo>
                  <a:cubicBezTo>
                    <a:pt x="19602" y="607"/>
                    <a:pt x="22395" y="1389"/>
                    <a:pt x="24875" y="2912"/>
                  </a:cubicBezTo>
                  <a:cubicBezTo>
                    <a:pt x="32191" y="7401"/>
                    <a:pt x="34491" y="17005"/>
                    <a:pt x="30003" y="24320"/>
                  </a:cubicBezTo>
                  <a:cubicBezTo>
                    <a:pt x="27828" y="27865"/>
                    <a:pt x="24405" y="30348"/>
                    <a:pt x="20360" y="31318"/>
                  </a:cubicBezTo>
                  <a:cubicBezTo>
                    <a:pt x="19146" y="31609"/>
                    <a:pt x="17921" y="31753"/>
                    <a:pt x="16704" y="31753"/>
                  </a:cubicBezTo>
                  <a:cubicBezTo>
                    <a:pt x="13866" y="31753"/>
                    <a:pt x="11075" y="30971"/>
                    <a:pt x="8594" y="29449"/>
                  </a:cubicBezTo>
                  <a:cubicBezTo>
                    <a:pt x="5049" y="27275"/>
                    <a:pt x="2564" y="23850"/>
                    <a:pt x="1595" y="19806"/>
                  </a:cubicBezTo>
                  <a:cubicBezTo>
                    <a:pt x="627" y="15762"/>
                    <a:pt x="1291" y="11585"/>
                    <a:pt x="3465" y="8040"/>
                  </a:cubicBezTo>
                  <a:cubicBezTo>
                    <a:pt x="5640" y="4495"/>
                    <a:pt x="9065" y="2010"/>
                    <a:pt x="13108" y="1042"/>
                  </a:cubicBezTo>
                  <a:cubicBezTo>
                    <a:pt x="14304" y="754"/>
                    <a:pt x="15532" y="608"/>
                    <a:pt x="16763" y="607"/>
                  </a:cubicBezTo>
                  <a:close/>
                  <a:moveTo>
                    <a:pt x="16766" y="0"/>
                  </a:moveTo>
                  <a:cubicBezTo>
                    <a:pt x="15501" y="0"/>
                    <a:pt x="14228" y="150"/>
                    <a:pt x="12967" y="452"/>
                  </a:cubicBezTo>
                  <a:cubicBezTo>
                    <a:pt x="8766" y="1458"/>
                    <a:pt x="5209" y="4039"/>
                    <a:pt x="2950" y="7722"/>
                  </a:cubicBezTo>
                  <a:cubicBezTo>
                    <a:pt x="690" y="11405"/>
                    <a:pt x="0" y="15747"/>
                    <a:pt x="1007" y="19948"/>
                  </a:cubicBezTo>
                  <a:cubicBezTo>
                    <a:pt x="2012" y="24148"/>
                    <a:pt x="4595" y="27706"/>
                    <a:pt x="8276" y="29965"/>
                  </a:cubicBezTo>
                  <a:cubicBezTo>
                    <a:pt x="10855" y="31546"/>
                    <a:pt x="13755" y="32359"/>
                    <a:pt x="16704" y="32359"/>
                  </a:cubicBezTo>
                  <a:cubicBezTo>
                    <a:pt x="17983" y="32357"/>
                    <a:pt x="19258" y="32206"/>
                    <a:pt x="20502" y="31907"/>
                  </a:cubicBezTo>
                  <a:cubicBezTo>
                    <a:pt x="24703" y="30900"/>
                    <a:pt x="28261" y="28319"/>
                    <a:pt x="30519" y="24636"/>
                  </a:cubicBezTo>
                  <a:cubicBezTo>
                    <a:pt x="35182" y="17036"/>
                    <a:pt x="32793" y="7058"/>
                    <a:pt x="25193" y="2395"/>
                  </a:cubicBezTo>
                  <a:cubicBezTo>
                    <a:pt x="22615" y="812"/>
                    <a:pt x="19715" y="0"/>
                    <a:pt x="167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39"/>
            <p:cNvSpPr/>
            <p:nvPr/>
          </p:nvSpPr>
          <p:spPr>
            <a:xfrm>
              <a:off x="5411225" y="3977300"/>
              <a:ext cx="793500" cy="793500"/>
            </a:xfrm>
            <a:custGeom>
              <a:avLst/>
              <a:gdLst/>
              <a:ahLst/>
              <a:cxnLst/>
              <a:rect l="l" t="t" r="r" b="b"/>
              <a:pathLst>
                <a:path w="31740" h="31740" extrusionOk="0">
                  <a:moveTo>
                    <a:pt x="15870" y="0"/>
                  </a:moveTo>
                  <a:cubicBezTo>
                    <a:pt x="11661" y="0"/>
                    <a:pt x="7624" y="1672"/>
                    <a:pt x="4649" y="4648"/>
                  </a:cubicBezTo>
                  <a:cubicBezTo>
                    <a:pt x="1673" y="7624"/>
                    <a:pt x="1" y="11661"/>
                    <a:pt x="1" y="15870"/>
                  </a:cubicBezTo>
                  <a:cubicBezTo>
                    <a:pt x="1" y="20079"/>
                    <a:pt x="1673" y="24115"/>
                    <a:pt x="4649" y="27090"/>
                  </a:cubicBezTo>
                  <a:cubicBezTo>
                    <a:pt x="7624" y="30067"/>
                    <a:pt x="11661" y="31739"/>
                    <a:pt x="15870" y="31739"/>
                  </a:cubicBezTo>
                  <a:cubicBezTo>
                    <a:pt x="20079" y="31739"/>
                    <a:pt x="24115" y="30067"/>
                    <a:pt x="27092" y="27090"/>
                  </a:cubicBezTo>
                  <a:cubicBezTo>
                    <a:pt x="30068" y="24115"/>
                    <a:pt x="31740" y="20079"/>
                    <a:pt x="31740" y="15870"/>
                  </a:cubicBezTo>
                  <a:cubicBezTo>
                    <a:pt x="31740" y="11661"/>
                    <a:pt x="30068" y="7624"/>
                    <a:pt x="27092" y="4648"/>
                  </a:cubicBezTo>
                  <a:cubicBezTo>
                    <a:pt x="24115" y="1672"/>
                    <a:pt x="20079" y="0"/>
                    <a:pt x="158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39"/>
            <p:cNvSpPr/>
            <p:nvPr/>
          </p:nvSpPr>
          <p:spPr>
            <a:xfrm>
              <a:off x="5389625" y="3969800"/>
              <a:ext cx="879575" cy="808700"/>
            </a:xfrm>
            <a:custGeom>
              <a:avLst/>
              <a:gdLst/>
              <a:ahLst/>
              <a:cxnLst/>
              <a:rect l="l" t="t" r="r" b="b"/>
              <a:pathLst>
                <a:path w="35183" h="32348" extrusionOk="0">
                  <a:moveTo>
                    <a:pt x="16759" y="606"/>
                  </a:moveTo>
                  <a:cubicBezTo>
                    <a:pt x="19625" y="606"/>
                    <a:pt x="22434" y="1401"/>
                    <a:pt x="24875" y="2901"/>
                  </a:cubicBezTo>
                  <a:cubicBezTo>
                    <a:pt x="32191" y="7391"/>
                    <a:pt x="34491" y="16994"/>
                    <a:pt x="30003" y="24310"/>
                  </a:cubicBezTo>
                  <a:cubicBezTo>
                    <a:pt x="27828" y="27855"/>
                    <a:pt x="24405" y="30340"/>
                    <a:pt x="20360" y="31309"/>
                  </a:cubicBezTo>
                  <a:cubicBezTo>
                    <a:pt x="19146" y="31599"/>
                    <a:pt x="17921" y="31743"/>
                    <a:pt x="16704" y="31743"/>
                  </a:cubicBezTo>
                  <a:cubicBezTo>
                    <a:pt x="13866" y="31743"/>
                    <a:pt x="11075" y="30961"/>
                    <a:pt x="8594" y="29439"/>
                  </a:cubicBezTo>
                  <a:cubicBezTo>
                    <a:pt x="5049" y="27264"/>
                    <a:pt x="2564" y="23840"/>
                    <a:pt x="1595" y="19797"/>
                  </a:cubicBezTo>
                  <a:cubicBezTo>
                    <a:pt x="628" y="15753"/>
                    <a:pt x="1292" y="11574"/>
                    <a:pt x="3465" y="8029"/>
                  </a:cubicBezTo>
                  <a:cubicBezTo>
                    <a:pt x="6401" y="3246"/>
                    <a:pt x="11521" y="606"/>
                    <a:pt x="16759" y="606"/>
                  </a:cubicBezTo>
                  <a:close/>
                  <a:moveTo>
                    <a:pt x="16761" y="0"/>
                  </a:moveTo>
                  <a:cubicBezTo>
                    <a:pt x="11319" y="0"/>
                    <a:pt x="5999" y="2742"/>
                    <a:pt x="2950" y="7712"/>
                  </a:cubicBezTo>
                  <a:cubicBezTo>
                    <a:pt x="690" y="11394"/>
                    <a:pt x="0" y="15735"/>
                    <a:pt x="1007" y="19936"/>
                  </a:cubicBezTo>
                  <a:cubicBezTo>
                    <a:pt x="2012" y="24137"/>
                    <a:pt x="4595" y="27695"/>
                    <a:pt x="8276" y="29954"/>
                  </a:cubicBezTo>
                  <a:cubicBezTo>
                    <a:pt x="10855" y="31535"/>
                    <a:pt x="13755" y="32348"/>
                    <a:pt x="16704" y="32348"/>
                  </a:cubicBezTo>
                  <a:cubicBezTo>
                    <a:pt x="17983" y="32347"/>
                    <a:pt x="19258" y="32196"/>
                    <a:pt x="20502" y="31896"/>
                  </a:cubicBezTo>
                  <a:cubicBezTo>
                    <a:pt x="24703" y="30891"/>
                    <a:pt x="28259" y="28308"/>
                    <a:pt x="30519" y="24627"/>
                  </a:cubicBezTo>
                  <a:cubicBezTo>
                    <a:pt x="35182" y="17025"/>
                    <a:pt x="32791" y="7047"/>
                    <a:pt x="25191" y="2384"/>
                  </a:cubicBezTo>
                  <a:cubicBezTo>
                    <a:pt x="22560" y="769"/>
                    <a:pt x="19643" y="0"/>
                    <a:pt x="167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39"/>
            <p:cNvSpPr/>
            <p:nvPr/>
          </p:nvSpPr>
          <p:spPr>
            <a:xfrm>
              <a:off x="5951900" y="4069050"/>
              <a:ext cx="240925" cy="604575"/>
            </a:xfrm>
            <a:custGeom>
              <a:avLst/>
              <a:gdLst/>
              <a:ahLst/>
              <a:cxnLst/>
              <a:rect l="l" t="t" r="r" b="b"/>
              <a:pathLst>
                <a:path w="9637" h="24183" extrusionOk="0">
                  <a:moveTo>
                    <a:pt x="1" y="0"/>
                  </a:moveTo>
                  <a:lnTo>
                    <a:pt x="443" y="24182"/>
                  </a:lnTo>
                  <a:cubicBezTo>
                    <a:pt x="2627" y="23054"/>
                    <a:pt x="4460" y="21350"/>
                    <a:pt x="5741" y="19254"/>
                  </a:cubicBezTo>
                  <a:cubicBezTo>
                    <a:pt x="9636" y="12903"/>
                    <a:pt x="7648" y="4597"/>
                    <a:pt x="1296" y="702"/>
                  </a:cubicBezTo>
                  <a:cubicBezTo>
                    <a:pt x="877" y="444"/>
                    <a:pt x="445" y="21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39"/>
            <p:cNvSpPr/>
            <p:nvPr/>
          </p:nvSpPr>
          <p:spPr>
            <a:xfrm>
              <a:off x="5943275" y="4061450"/>
              <a:ext cx="221475" cy="619725"/>
            </a:xfrm>
            <a:custGeom>
              <a:avLst/>
              <a:gdLst/>
              <a:ahLst/>
              <a:cxnLst/>
              <a:rect l="l" t="t" r="r" b="b"/>
              <a:pathLst>
                <a:path w="8859" h="24789" extrusionOk="0">
                  <a:moveTo>
                    <a:pt x="346" y="0"/>
                  </a:moveTo>
                  <a:cubicBezTo>
                    <a:pt x="233" y="0"/>
                    <a:pt x="124" y="65"/>
                    <a:pt x="72" y="174"/>
                  </a:cubicBezTo>
                  <a:cubicBezTo>
                    <a:pt x="1" y="325"/>
                    <a:pt x="64" y="506"/>
                    <a:pt x="217" y="576"/>
                  </a:cubicBezTo>
                  <a:cubicBezTo>
                    <a:pt x="650" y="783"/>
                    <a:pt x="1074" y="1013"/>
                    <a:pt x="1484" y="1264"/>
                  </a:cubicBezTo>
                  <a:cubicBezTo>
                    <a:pt x="4486" y="3105"/>
                    <a:pt x="6591" y="6007"/>
                    <a:pt x="7412" y="9432"/>
                  </a:cubicBezTo>
                  <a:cubicBezTo>
                    <a:pt x="8232" y="12857"/>
                    <a:pt x="7670" y="16396"/>
                    <a:pt x="5828" y="19399"/>
                  </a:cubicBezTo>
                  <a:cubicBezTo>
                    <a:pt x="4573" y="21447"/>
                    <a:pt x="2782" y="23112"/>
                    <a:pt x="650" y="24216"/>
                  </a:cubicBezTo>
                  <a:cubicBezTo>
                    <a:pt x="525" y="24280"/>
                    <a:pt x="462" y="24421"/>
                    <a:pt x="494" y="24556"/>
                  </a:cubicBezTo>
                  <a:cubicBezTo>
                    <a:pt x="527" y="24693"/>
                    <a:pt x="649" y="24788"/>
                    <a:pt x="788" y="24788"/>
                  </a:cubicBezTo>
                  <a:cubicBezTo>
                    <a:pt x="837" y="24788"/>
                    <a:pt x="885" y="24776"/>
                    <a:pt x="928" y="24754"/>
                  </a:cubicBezTo>
                  <a:cubicBezTo>
                    <a:pt x="3159" y="23600"/>
                    <a:pt x="5031" y="21858"/>
                    <a:pt x="6344" y="19716"/>
                  </a:cubicBezTo>
                  <a:cubicBezTo>
                    <a:pt x="8270" y="16576"/>
                    <a:pt x="8859" y="12872"/>
                    <a:pt x="8000" y="9291"/>
                  </a:cubicBezTo>
                  <a:cubicBezTo>
                    <a:pt x="7142" y="5709"/>
                    <a:pt x="4941" y="2674"/>
                    <a:pt x="1800" y="748"/>
                  </a:cubicBezTo>
                  <a:cubicBezTo>
                    <a:pt x="1372" y="485"/>
                    <a:pt x="929" y="244"/>
                    <a:pt x="476" y="29"/>
                  </a:cubicBezTo>
                  <a:cubicBezTo>
                    <a:pt x="434" y="10"/>
                    <a:pt x="390" y="0"/>
                    <a:pt x="3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39"/>
            <p:cNvSpPr/>
            <p:nvPr/>
          </p:nvSpPr>
          <p:spPr>
            <a:xfrm>
              <a:off x="5804475" y="4695475"/>
              <a:ext cx="105525" cy="15850"/>
            </a:xfrm>
            <a:custGeom>
              <a:avLst/>
              <a:gdLst/>
              <a:ahLst/>
              <a:cxnLst/>
              <a:rect l="l" t="t" r="r" b="b"/>
              <a:pathLst>
                <a:path w="4221" h="634" extrusionOk="0">
                  <a:moveTo>
                    <a:pt x="4220" y="0"/>
                  </a:moveTo>
                  <a:lnTo>
                    <a:pt x="1" y="633"/>
                  </a:lnTo>
                  <a:cubicBezTo>
                    <a:pt x="42" y="633"/>
                    <a:pt x="83" y="634"/>
                    <a:pt x="124" y="634"/>
                  </a:cubicBezTo>
                  <a:cubicBezTo>
                    <a:pt x="1514" y="634"/>
                    <a:pt x="2895" y="420"/>
                    <a:pt x="42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39"/>
            <p:cNvSpPr/>
            <p:nvPr/>
          </p:nvSpPr>
          <p:spPr>
            <a:xfrm>
              <a:off x="5797025" y="4687900"/>
              <a:ext cx="121475" cy="31000"/>
            </a:xfrm>
            <a:custGeom>
              <a:avLst/>
              <a:gdLst/>
              <a:ahLst/>
              <a:cxnLst/>
              <a:rect l="l" t="t" r="r" b="b"/>
              <a:pathLst>
                <a:path w="4859" h="1240" extrusionOk="0">
                  <a:moveTo>
                    <a:pt x="4519" y="1"/>
                  </a:moveTo>
                  <a:cubicBezTo>
                    <a:pt x="4489" y="1"/>
                    <a:pt x="4458" y="6"/>
                    <a:pt x="4427" y="15"/>
                  </a:cubicBezTo>
                  <a:cubicBezTo>
                    <a:pt x="3134" y="426"/>
                    <a:pt x="1785" y="634"/>
                    <a:pt x="428" y="634"/>
                  </a:cubicBezTo>
                  <a:lnTo>
                    <a:pt x="299" y="634"/>
                  </a:lnTo>
                  <a:cubicBezTo>
                    <a:pt x="134" y="637"/>
                    <a:pt x="2" y="771"/>
                    <a:pt x="1" y="935"/>
                  </a:cubicBezTo>
                  <a:cubicBezTo>
                    <a:pt x="1" y="1100"/>
                    <a:pt x="131" y="1234"/>
                    <a:pt x="295" y="1239"/>
                  </a:cubicBezTo>
                  <a:lnTo>
                    <a:pt x="428" y="1239"/>
                  </a:lnTo>
                  <a:cubicBezTo>
                    <a:pt x="1846" y="1239"/>
                    <a:pt x="3258" y="1022"/>
                    <a:pt x="4611" y="592"/>
                  </a:cubicBezTo>
                  <a:cubicBezTo>
                    <a:pt x="4770" y="541"/>
                    <a:pt x="4858" y="371"/>
                    <a:pt x="4807" y="212"/>
                  </a:cubicBezTo>
                  <a:cubicBezTo>
                    <a:pt x="4766" y="83"/>
                    <a:pt x="4647" y="1"/>
                    <a:pt x="45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39"/>
            <p:cNvSpPr/>
            <p:nvPr/>
          </p:nvSpPr>
          <p:spPr>
            <a:xfrm>
              <a:off x="5631600" y="4661475"/>
              <a:ext cx="124425" cy="45875"/>
            </a:xfrm>
            <a:custGeom>
              <a:avLst/>
              <a:gdLst/>
              <a:ahLst/>
              <a:cxnLst/>
              <a:rect l="l" t="t" r="r" b="b"/>
              <a:pathLst>
                <a:path w="4977" h="1835" extrusionOk="0">
                  <a:moveTo>
                    <a:pt x="1" y="1"/>
                  </a:moveTo>
                  <a:lnTo>
                    <a:pt x="1" y="1"/>
                  </a:lnTo>
                  <a:cubicBezTo>
                    <a:pt x="1522" y="936"/>
                    <a:pt x="3212" y="1559"/>
                    <a:pt x="4977" y="1834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39"/>
            <p:cNvSpPr/>
            <p:nvPr/>
          </p:nvSpPr>
          <p:spPr>
            <a:xfrm>
              <a:off x="5623050" y="4653925"/>
              <a:ext cx="140825" cy="61000"/>
            </a:xfrm>
            <a:custGeom>
              <a:avLst/>
              <a:gdLst/>
              <a:ahLst/>
              <a:cxnLst/>
              <a:rect l="l" t="t" r="r" b="b"/>
              <a:pathLst>
                <a:path w="5633" h="2440" extrusionOk="0">
                  <a:moveTo>
                    <a:pt x="344" y="1"/>
                  </a:moveTo>
                  <a:cubicBezTo>
                    <a:pt x="243" y="1"/>
                    <a:pt x="144" y="52"/>
                    <a:pt x="88" y="145"/>
                  </a:cubicBezTo>
                  <a:cubicBezTo>
                    <a:pt x="0" y="287"/>
                    <a:pt x="43" y="472"/>
                    <a:pt x="184" y="560"/>
                  </a:cubicBezTo>
                  <a:cubicBezTo>
                    <a:pt x="1739" y="1518"/>
                    <a:pt x="3468" y="2154"/>
                    <a:pt x="5272" y="2436"/>
                  </a:cubicBezTo>
                  <a:cubicBezTo>
                    <a:pt x="5288" y="2438"/>
                    <a:pt x="5303" y="2440"/>
                    <a:pt x="5320" y="2440"/>
                  </a:cubicBezTo>
                  <a:cubicBezTo>
                    <a:pt x="5478" y="2438"/>
                    <a:pt x="5609" y="2317"/>
                    <a:pt x="5621" y="2160"/>
                  </a:cubicBezTo>
                  <a:cubicBezTo>
                    <a:pt x="5633" y="2002"/>
                    <a:pt x="5522" y="1861"/>
                    <a:pt x="5366" y="1837"/>
                  </a:cubicBezTo>
                  <a:cubicBezTo>
                    <a:pt x="3642" y="1568"/>
                    <a:pt x="1988" y="959"/>
                    <a:pt x="502" y="45"/>
                  </a:cubicBezTo>
                  <a:cubicBezTo>
                    <a:pt x="452" y="15"/>
                    <a:pt x="398" y="1"/>
                    <a:pt x="3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39"/>
            <p:cNvSpPr/>
            <p:nvPr/>
          </p:nvSpPr>
          <p:spPr>
            <a:xfrm>
              <a:off x="5442950" y="4036750"/>
              <a:ext cx="459775" cy="552975"/>
            </a:xfrm>
            <a:custGeom>
              <a:avLst/>
              <a:gdLst/>
              <a:ahLst/>
              <a:cxnLst/>
              <a:rect l="l" t="t" r="r" b="b"/>
              <a:pathLst>
                <a:path w="18391" h="22119" extrusionOk="0">
                  <a:moveTo>
                    <a:pt x="14614" y="0"/>
                  </a:moveTo>
                  <a:cubicBezTo>
                    <a:pt x="10078" y="0"/>
                    <a:pt x="5649" y="2288"/>
                    <a:pt x="3104" y="6437"/>
                  </a:cubicBezTo>
                  <a:cubicBezTo>
                    <a:pt x="0" y="11495"/>
                    <a:pt x="632" y="17796"/>
                    <a:pt x="4226" y="22118"/>
                  </a:cubicBezTo>
                  <a:lnTo>
                    <a:pt x="18391" y="542"/>
                  </a:lnTo>
                  <a:cubicBezTo>
                    <a:pt x="17149" y="178"/>
                    <a:pt x="15877" y="0"/>
                    <a:pt x="146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39"/>
            <p:cNvSpPr/>
            <p:nvPr/>
          </p:nvSpPr>
          <p:spPr>
            <a:xfrm>
              <a:off x="5436700" y="4029175"/>
              <a:ext cx="474300" cy="568125"/>
            </a:xfrm>
            <a:custGeom>
              <a:avLst/>
              <a:gdLst/>
              <a:ahLst/>
              <a:cxnLst/>
              <a:rect l="l" t="t" r="r" b="b"/>
              <a:pathLst>
                <a:path w="18972" h="22725" extrusionOk="0">
                  <a:moveTo>
                    <a:pt x="14869" y="0"/>
                  </a:moveTo>
                  <a:cubicBezTo>
                    <a:pt x="10164" y="0"/>
                    <a:pt x="5647" y="2421"/>
                    <a:pt x="3096" y="6582"/>
                  </a:cubicBezTo>
                  <a:cubicBezTo>
                    <a:pt x="0" y="11627"/>
                    <a:pt x="463" y="18069"/>
                    <a:pt x="4243" y="22615"/>
                  </a:cubicBezTo>
                  <a:cubicBezTo>
                    <a:pt x="4300" y="22684"/>
                    <a:pt x="4386" y="22725"/>
                    <a:pt x="4476" y="22725"/>
                  </a:cubicBezTo>
                  <a:lnTo>
                    <a:pt x="4477" y="22725"/>
                  </a:lnTo>
                  <a:cubicBezTo>
                    <a:pt x="4734" y="22725"/>
                    <a:pt x="4875" y="22425"/>
                    <a:pt x="4711" y="22228"/>
                  </a:cubicBezTo>
                  <a:cubicBezTo>
                    <a:pt x="1095" y="17881"/>
                    <a:pt x="654" y="11722"/>
                    <a:pt x="3611" y="6899"/>
                  </a:cubicBezTo>
                  <a:cubicBezTo>
                    <a:pt x="6052" y="2921"/>
                    <a:pt x="10370" y="605"/>
                    <a:pt x="14869" y="605"/>
                  </a:cubicBezTo>
                  <a:cubicBezTo>
                    <a:pt x="16095" y="605"/>
                    <a:pt x="17336" y="778"/>
                    <a:pt x="18555" y="1135"/>
                  </a:cubicBezTo>
                  <a:cubicBezTo>
                    <a:pt x="18582" y="1143"/>
                    <a:pt x="18609" y="1147"/>
                    <a:pt x="18636" y="1147"/>
                  </a:cubicBezTo>
                  <a:cubicBezTo>
                    <a:pt x="18767" y="1147"/>
                    <a:pt x="18887" y="1060"/>
                    <a:pt x="18926" y="928"/>
                  </a:cubicBezTo>
                  <a:cubicBezTo>
                    <a:pt x="18972" y="771"/>
                    <a:pt x="18883" y="604"/>
                    <a:pt x="18726" y="555"/>
                  </a:cubicBezTo>
                  <a:cubicBezTo>
                    <a:pt x="17450" y="180"/>
                    <a:pt x="16152" y="0"/>
                    <a:pt x="148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39"/>
            <p:cNvSpPr/>
            <p:nvPr/>
          </p:nvSpPr>
          <p:spPr>
            <a:xfrm>
              <a:off x="5608850" y="4144975"/>
              <a:ext cx="352525" cy="456450"/>
            </a:xfrm>
            <a:custGeom>
              <a:avLst/>
              <a:gdLst/>
              <a:ahLst/>
              <a:cxnLst/>
              <a:rect l="l" t="t" r="r" b="b"/>
              <a:pathLst>
                <a:path w="14101" h="18258" extrusionOk="0">
                  <a:moveTo>
                    <a:pt x="12328" y="1"/>
                  </a:moveTo>
                  <a:cubicBezTo>
                    <a:pt x="12271" y="1"/>
                    <a:pt x="12212" y="6"/>
                    <a:pt x="12152" y="16"/>
                  </a:cubicBezTo>
                  <a:cubicBezTo>
                    <a:pt x="11905" y="56"/>
                    <a:pt x="11702" y="204"/>
                    <a:pt x="11545" y="460"/>
                  </a:cubicBezTo>
                  <a:lnTo>
                    <a:pt x="10101" y="2812"/>
                  </a:lnTo>
                  <a:lnTo>
                    <a:pt x="10101" y="2812"/>
                  </a:lnTo>
                  <a:cubicBezTo>
                    <a:pt x="9021" y="2227"/>
                    <a:pt x="7998" y="1935"/>
                    <a:pt x="7030" y="1935"/>
                  </a:cubicBezTo>
                  <a:cubicBezTo>
                    <a:pt x="7005" y="1935"/>
                    <a:pt x="6980" y="1935"/>
                    <a:pt x="6955" y="1935"/>
                  </a:cubicBezTo>
                  <a:cubicBezTo>
                    <a:pt x="5637" y="1955"/>
                    <a:pt x="4639" y="2515"/>
                    <a:pt x="3965" y="3615"/>
                  </a:cubicBezTo>
                  <a:cubicBezTo>
                    <a:pt x="3687" y="4067"/>
                    <a:pt x="3505" y="4497"/>
                    <a:pt x="3415" y="4903"/>
                  </a:cubicBezTo>
                  <a:cubicBezTo>
                    <a:pt x="3327" y="5309"/>
                    <a:pt x="3306" y="5686"/>
                    <a:pt x="3354" y="6031"/>
                  </a:cubicBezTo>
                  <a:cubicBezTo>
                    <a:pt x="3401" y="6377"/>
                    <a:pt x="3547" y="6756"/>
                    <a:pt x="3790" y="7170"/>
                  </a:cubicBezTo>
                  <a:cubicBezTo>
                    <a:pt x="4021" y="7568"/>
                    <a:pt x="4283" y="7947"/>
                    <a:pt x="4572" y="8303"/>
                  </a:cubicBezTo>
                  <a:cubicBezTo>
                    <a:pt x="4849" y="8646"/>
                    <a:pt x="5231" y="9079"/>
                    <a:pt x="5716" y="9606"/>
                  </a:cubicBezTo>
                  <a:lnTo>
                    <a:pt x="7019" y="10981"/>
                  </a:lnTo>
                  <a:cubicBezTo>
                    <a:pt x="7383" y="11349"/>
                    <a:pt x="7627" y="11697"/>
                    <a:pt x="7747" y="12025"/>
                  </a:cubicBezTo>
                  <a:cubicBezTo>
                    <a:pt x="7866" y="12353"/>
                    <a:pt x="7866" y="12615"/>
                    <a:pt x="7747" y="12810"/>
                  </a:cubicBezTo>
                  <a:cubicBezTo>
                    <a:pt x="7594" y="13059"/>
                    <a:pt x="7390" y="13217"/>
                    <a:pt x="7132" y="13281"/>
                  </a:cubicBezTo>
                  <a:cubicBezTo>
                    <a:pt x="7019" y="13309"/>
                    <a:pt x="6904" y="13323"/>
                    <a:pt x="6789" y="13323"/>
                  </a:cubicBezTo>
                  <a:cubicBezTo>
                    <a:pt x="6641" y="13323"/>
                    <a:pt x="6491" y="13300"/>
                    <a:pt x="6340" y="13253"/>
                  </a:cubicBezTo>
                  <a:cubicBezTo>
                    <a:pt x="6052" y="13165"/>
                    <a:pt x="5772" y="13053"/>
                    <a:pt x="5503" y="12920"/>
                  </a:cubicBezTo>
                  <a:cubicBezTo>
                    <a:pt x="5234" y="12792"/>
                    <a:pt x="4982" y="12635"/>
                    <a:pt x="4750" y="12450"/>
                  </a:cubicBezTo>
                  <a:cubicBezTo>
                    <a:pt x="4426" y="12232"/>
                    <a:pt x="4126" y="11981"/>
                    <a:pt x="3857" y="11700"/>
                  </a:cubicBezTo>
                  <a:cubicBezTo>
                    <a:pt x="3591" y="11422"/>
                    <a:pt x="3398" y="11193"/>
                    <a:pt x="3277" y="11009"/>
                  </a:cubicBezTo>
                  <a:cubicBezTo>
                    <a:pt x="3156" y="10826"/>
                    <a:pt x="3018" y="10602"/>
                    <a:pt x="2866" y="10337"/>
                  </a:cubicBezTo>
                  <a:cubicBezTo>
                    <a:pt x="2712" y="10072"/>
                    <a:pt x="2616" y="9912"/>
                    <a:pt x="2577" y="9857"/>
                  </a:cubicBezTo>
                  <a:cubicBezTo>
                    <a:pt x="2381" y="9550"/>
                    <a:pt x="2159" y="9336"/>
                    <a:pt x="1907" y="9212"/>
                  </a:cubicBezTo>
                  <a:cubicBezTo>
                    <a:pt x="1748" y="9135"/>
                    <a:pt x="1587" y="9096"/>
                    <a:pt x="1425" y="9096"/>
                  </a:cubicBezTo>
                  <a:cubicBezTo>
                    <a:pt x="1332" y="9096"/>
                    <a:pt x="1239" y="9109"/>
                    <a:pt x="1145" y="9134"/>
                  </a:cubicBezTo>
                  <a:cubicBezTo>
                    <a:pt x="897" y="9202"/>
                    <a:pt x="666" y="9323"/>
                    <a:pt x="469" y="9490"/>
                  </a:cubicBezTo>
                  <a:cubicBezTo>
                    <a:pt x="274" y="9655"/>
                    <a:pt x="141" y="9871"/>
                    <a:pt x="71" y="10140"/>
                  </a:cubicBezTo>
                  <a:cubicBezTo>
                    <a:pt x="1" y="10406"/>
                    <a:pt x="20" y="10677"/>
                    <a:pt x="131" y="10953"/>
                  </a:cubicBezTo>
                  <a:cubicBezTo>
                    <a:pt x="762" y="12400"/>
                    <a:pt x="1766" y="13630"/>
                    <a:pt x="3141" y="14641"/>
                  </a:cubicBezTo>
                  <a:lnTo>
                    <a:pt x="3141" y="14641"/>
                  </a:lnTo>
                  <a:lnTo>
                    <a:pt x="1791" y="16840"/>
                  </a:lnTo>
                  <a:cubicBezTo>
                    <a:pt x="1584" y="17178"/>
                    <a:pt x="1569" y="17493"/>
                    <a:pt x="1748" y="17784"/>
                  </a:cubicBezTo>
                  <a:cubicBezTo>
                    <a:pt x="1927" y="18076"/>
                    <a:pt x="2191" y="18232"/>
                    <a:pt x="2540" y="18255"/>
                  </a:cubicBezTo>
                  <a:cubicBezTo>
                    <a:pt x="2562" y="18257"/>
                    <a:pt x="2584" y="18257"/>
                    <a:pt x="2606" y="18257"/>
                  </a:cubicBezTo>
                  <a:cubicBezTo>
                    <a:pt x="2924" y="18257"/>
                    <a:pt x="3177" y="18106"/>
                    <a:pt x="3362" y="17802"/>
                  </a:cubicBezTo>
                  <a:lnTo>
                    <a:pt x="4705" y="15613"/>
                  </a:lnTo>
                  <a:lnTo>
                    <a:pt x="4705" y="15613"/>
                  </a:lnTo>
                  <a:cubicBezTo>
                    <a:pt x="5268" y="15893"/>
                    <a:pt x="5824" y="16093"/>
                    <a:pt x="6375" y="16213"/>
                  </a:cubicBezTo>
                  <a:cubicBezTo>
                    <a:pt x="6729" y="16290"/>
                    <a:pt x="7074" y="16328"/>
                    <a:pt x="7411" y="16328"/>
                  </a:cubicBezTo>
                  <a:cubicBezTo>
                    <a:pt x="7947" y="16328"/>
                    <a:pt x="8462" y="16231"/>
                    <a:pt x="8955" y="16039"/>
                  </a:cubicBezTo>
                  <a:cubicBezTo>
                    <a:pt x="9760" y="15724"/>
                    <a:pt x="10411" y="15143"/>
                    <a:pt x="10908" y="14298"/>
                  </a:cubicBezTo>
                  <a:cubicBezTo>
                    <a:pt x="11221" y="13774"/>
                    <a:pt x="11406" y="13269"/>
                    <a:pt x="11466" y="12782"/>
                  </a:cubicBezTo>
                  <a:cubicBezTo>
                    <a:pt x="11526" y="12295"/>
                    <a:pt x="11463" y="11813"/>
                    <a:pt x="11280" y="11338"/>
                  </a:cubicBezTo>
                  <a:cubicBezTo>
                    <a:pt x="11089" y="10852"/>
                    <a:pt x="10834" y="10393"/>
                    <a:pt x="10520" y="9977"/>
                  </a:cubicBezTo>
                  <a:cubicBezTo>
                    <a:pt x="10197" y="9546"/>
                    <a:pt x="9772" y="9053"/>
                    <a:pt x="9242" y="8500"/>
                  </a:cubicBezTo>
                  <a:lnTo>
                    <a:pt x="7929" y="7166"/>
                  </a:lnTo>
                  <a:cubicBezTo>
                    <a:pt x="7534" y="6778"/>
                    <a:pt x="7283" y="6449"/>
                    <a:pt x="7176" y="6175"/>
                  </a:cubicBezTo>
                  <a:cubicBezTo>
                    <a:pt x="7068" y="5903"/>
                    <a:pt x="7098" y="5631"/>
                    <a:pt x="7265" y="5359"/>
                  </a:cubicBezTo>
                  <a:cubicBezTo>
                    <a:pt x="7393" y="5149"/>
                    <a:pt x="7606" y="5045"/>
                    <a:pt x="7902" y="5045"/>
                  </a:cubicBezTo>
                  <a:cubicBezTo>
                    <a:pt x="7925" y="5045"/>
                    <a:pt x="7947" y="5045"/>
                    <a:pt x="7971" y="5046"/>
                  </a:cubicBezTo>
                  <a:cubicBezTo>
                    <a:pt x="8301" y="5063"/>
                    <a:pt x="8624" y="5160"/>
                    <a:pt x="8936" y="5335"/>
                  </a:cubicBezTo>
                  <a:cubicBezTo>
                    <a:pt x="9248" y="5511"/>
                    <a:pt x="9535" y="5690"/>
                    <a:pt x="9796" y="5871"/>
                  </a:cubicBezTo>
                  <a:cubicBezTo>
                    <a:pt x="10527" y="6438"/>
                    <a:pt x="11186" y="7094"/>
                    <a:pt x="11758" y="7820"/>
                  </a:cubicBezTo>
                  <a:cubicBezTo>
                    <a:pt x="11991" y="8099"/>
                    <a:pt x="12242" y="8284"/>
                    <a:pt x="12513" y="8378"/>
                  </a:cubicBezTo>
                  <a:cubicBezTo>
                    <a:pt x="12630" y="8418"/>
                    <a:pt x="12743" y="8438"/>
                    <a:pt x="12854" y="8438"/>
                  </a:cubicBezTo>
                  <a:cubicBezTo>
                    <a:pt x="12997" y="8438"/>
                    <a:pt x="13136" y="8404"/>
                    <a:pt x="13268" y="8336"/>
                  </a:cubicBezTo>
                  <a:cubicBezTo>
                    <a:pt x="13496" y="8220"/>
                    <a:pt x="13695" y="8056"/>
                    <a:pt x="13852" y="7854"/>
                  </a:cubicBezTo>
                  <a:cubicBezTo>
                    <a:pt x="14007" y="7652"/>
                    <a:pt x="14087" y="7400"/>
                    <a:pt x="14094" y="7092"/>
                  </a:cubicBezTo>
                  <a:cubicBezTo>
                    <a:pt x="14100" y="6785"/>
                    <a:pt x="14009" y="6491"/>
                    <a:pt x="13819" y="6208"/>
                  </a:cubicBezTo>
                  <a:cubicBezTo>
                    <a:pt x="13577" y="5842"/>
                    <a:pt x="13372" y="5550"/>
                    <a:pt x="13206" y="5334"/>
                  </a:cubicBezTo>
                  <a:cubicBezTo>
                    <a:pt x="13038" y="5117"/>
                    <a:pt x="12777" y="4835"/>
                    <a:pt x="12424" y="4489"/>
                  </a:cubicBezTo>
                  <a:cubicBezTo>
                    <a:pt x="12175" y="4247"/>
                    <a:pt x="11912" y="4020"/>
                    <a:pt x="11636" y="3809"/>
                  </a:cubicBezTo>
                  <a:lnTo>
                    <a:pt x="11636" y="3809"/>
                  </a:lnTo>
                  <a:lnTo>
                    <a:pt x="13104" y="1417"/>
                  </a:lnTo>
                  <a:cubicBezTo>
                    <a:pt x="13251" y="1176"/>
                    <a:pt x="13289" y="934"/>
                    <a:pt x="13215" y="692"/>
                  </a:cubicBezTo>
                  <a:cubicBezTo>
                    <a:pt x="13141" y="449"/>
                    <a:pt x="13006" y="266"/>
                    <a:pt x="12814" y="142"/>
                  </a:cubicBezTo>
                  <a:cubicBezTo>
                    <a:pt x="12667" y="48"/>
                    <a:pt x="12505" y="1"/>
                    <a:pt x="123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39"/>
            <p:cNvSpPr/>
            <p:nvPr/>
          </p:nvSpPr>
          <p:spPr>
            <a:xfrm>
              <a:off x="5472350" y="4588375"/>
              <a:ext cx="15350" cy="65600"/>
            </a:xfrm>
            <a:custGeom>
              <a:avLst/>
              <a:gdLst/>
              <a:ahLst/>
              <a:cxnLst/>
              <a:rect l="l" t="t" r="r" b="b"/>
              <a:pathLst>
                <a:path w="614" h="2624" extrusionOk="0">
                  <a:moveTo>
                    <a:pt x="308" y="1"/>
                  </a:moveTo>
                  <a:cubicBezTo>
                    <a:pt x="137" y="1"/>
                    <a:pt x="0" y="142"/>
                    <a:pt x="4" y="311"/>
                  </a:cubicBezTo>
                  <a:lnTo>
                    <a:pt x="4" y="2320"/>
                  </a:lnTo>
                  <a:cubicBezTo>
                    <a:pt x="4" y="2487"/>
                    <a:pt x="140" y="2624"/>
                    <a:pt x="308" y="2624"/>
                  </a:cubicBezTo>
                  <a:cubicBezTo>
                    <a:pt x="474" y="2624"/>
                    <a:pt x="610" y="2487"/>
                    <a:pt x="610" y="2320"/>
                  </a:cubicBezTo>
                  <a:lnTo>
                    <a:pt x="610" y="311"/>
                  </a:lnTo>
                  <a:cubicBezTo>
                    <a:pt x="614" y="142"/>
                    <a:pt x="477" y="1"/>
                    <a:pt x="3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39"/>
            <p:cNvSpPr/>
            <p:nvPr/>
          </p:nvSpPr>
          <p:spPr>
            <a:xfrm>
              <a:off x="5507800" y="4638625"/>
              <a:ext cx="15350" cy="68525"/>
            </a:xfrm>
            <a:custGeom>
              <a:avLst/>
              <a:gdLst/>
              <a:ahLst/>
              <a:cxnLst/>
              <a:rect l="l" t="t" r="r" b="b"/>
              <a:pathLst>
                <a:path w="614" h="2741" extrusionOk="0">
                  <a:moveTo>
                    <a:pt x="308" y="0"/>
                  </a:moveTo>
                  <a:cubicBezTo>
                    <a:pt x="137" y="0"/>
                    <a:pt x="0" y="140"/>
                    <a:pt x="4" y="310"/>
                  </a:cubicBezTo>
                  <a:lnTo>
                    <a:pt x="4" y="2437"/>
                  </a:lnTo>
                  <a:cubicBezTo>
                    <a:pt x="4" y="2605"/>
                    <a:pt x="140" y="2740"/>
                    <a:pt x="308" y="2740"/>
                  </a:cubicBezTo>
                  <a:cubicBezTo>
                    <a:pt x="474" y="2740"/>
                    <a:pt x="610" y="2604"/>
                    <a:pt x="610" y="2437"/>
                  </a:cubicBezTo>
                  <a:lnTo>
                    <a:pt x="610" y="310"/>
                  </a:lnTo>
                  <a:cubicBezTo>
                    <a:pt x="614" y="140"/>
                    <a:pt x="477" y="0"/>
                    <a:pt x="3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39"/>
            <p:cNvSpPr/>
            <p:nvPr/>
          </p:nvSpPr>
          <p:spPr>
            <a:xfrm>
              <a:off x="5578700" y="4697725"/>
              <a:ext cx="15375" cy="65550"/>
            </a:xfrm>
            <a:custGeom>
              <a:avLst/>
              <a:gdLst/>
              <a:ahLst/>
              <a:cxnLst/>
              <a:rect l="l" t="t" r="r" b="b"/>
              <a:pathLst>
                <a:path w="615" h="2622" extrusionOk="0">
                  <a:moveTo>
                    <a:pt x="307" y="0"/>
                  </a:moveTo>
                  <a:cubicBezTo>
                    <a:pt x="137" y="0"/>
                    <a:pt x="1" y="139"/>
                    <a:pt x="5" y="310"/>
                  </a:cubicBezTo>
                  <a:lnTo>
                    <a:pt x="5" y="2318"/>
                  </a:lnTo>
                  <a:cubicBezTo>
                    <a:pt x="5" y="2486"/>
                    <a:pt x="140" y="2621"/>
                    <a:pt x="307" y="2621"/>
                  </a:cubicBezTo>
                  <a:cubicBezTo>
                    <a:pt x="475" y="2621"/>
                    <a:pt x="610" y="2486"/>
                    <a:pt x="610" y="2318"/>
                  </a:cubicBezTo>
                  <a:lnTo>
                    <a:pt x="610" y="310"/>
                  </a:lnTo>
                  <a:cubicBezTo>
                    <a:pt x="614" y="139"/>
                    <a:pt x="477" y="0"/>
                    <a:pt x="3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39"/>
            <p:cNvSpPr/>
            <p:nvPr/>
          </p:nvSpPr>
          <p:spPr>
            <a:xfrm>
              <a:off x="5679150" y="4747925"/>
              <a:ext cx="15350" cy="59650"/>
            </a:xfrm>
            <a:custGeom>
              <a:avLst/>
              <a:gdLst/>
              <a:ahLst/>
              <a:cxnLst/>
              <a:rect l="l" t="t" r="r" b="b"/>
              <a:pathLst>
                <a:path w="614" h="2386" extrusionOk="0">
                  <a:moveTo>
                    <a:pt x="306" y="0"/>
                  </a:moveTo>
                  <a:cubicBezTo>
                    <a:pt x="137" y="0"/>
                    <a:pt x="0" y="141"/>
                    <a:pt x="4" y="310"/>
                  </a:cubicBezTo>
                  <a:lnTo>
                    <a:pt x="4" y="2082"/>
                  </a:lnTo>
                  <a:cubicBezTo>
                    <a:pt x="4" y="2250"/>
                    <a:pt x="140" y="2386"/>
                    <a:pt x="306" y="2386"/>
                  </a:cubicBezTo>
                  <a:cubicBezTo>
                    <a:pt x="474" y="2386"/>
                    <a:pt x="610" y="2250"/>
                    <a:pt x="610" y="2082"/>
                  </a:cubicBezTo>
                  <a:lnTo>
                    <a:pt x="610" y="310"/>
                  </a:lnTo>
                  <a:cubicBezTo>
                    <a:pt x="614" y="141"/>
                    <a:pt x="477" y="0"/>
                    <a:pt x="3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39"/>
            <p:cNvSpPr/>
            <p:nvPr/>
          </p:nvSpPr>
          <p:spPr>
            <a:xfrm>
              <a:off x="5788525" y="4768775"/>
              <a:ext cx="15175" cy="35875"/>
            </a:xfrm>
            <a:custGeom>
              <a:avLst/>
              <a:gdLst/>
              <a:ahLst/>
              <a:cxnLst/>
              <a:rect l="l" t="t" r="r" b="b"/>
              <a:pathLst>
                <a:path w="607" h="1435" extrusionOk="0">
                  <a:moveTo>
                    <a:pt x="304" y="1"/>
                  </a:moveTo>
                  <a:cubicBezTo>
                    <a:pt x="136" y="1"/>
                    <a:pt x="1" y="136"/>
                    <a:pt x="1" y="304"/>
                  </a:cubicBezTo>
                  <a:lnTo>
                    <a:pt x="1" y="1131"/>
                  </a:lnTo>
                  <a:cubicBezTo>
                    <a:pt x="1" y="1298"/>
                    <a:pt x="136" y="1435"/>
                    <a:pt x="304" y="1435"/>
                  </a:cubicBezTo>
                  <a:cubicBezTo>
                    <a:pt x="471" y="1435"/>
                    <a:pt x="606" y="1298"/>
                    <a:pt x="606" y="1131"/>
                  </a:cubicBezTo>
                  <a:lnTo>
                    <a:pt x="606" y="304"/>
                  </a:lnTo>
                  <a:cubicBezTo>
                    <a:pt x="606" y="136"/>
                    <a:pt x="471" y="1"/>
                    <a:pt x="3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39"/>
            <p:cNvSpPr/>
            <p:nvPr/>
          </p:nvSpPr>
          <p:spPr>
            <a:xfrm>
              <a:off x="6004150" y="4727400"/>
              <a:ext cx="15200" cy="47700"/>
            </a:xfrm>
            <a:custGeom>
              <a:avLst/>
              <a:gdLst/>
              <a:ahLst/>
              <a:cxnLst/>
              <a:rect l="l" t="t" r="r" b="b"/>
              <a:pathLst>
                <a:path w="608" h="1908" extrusionOk="0">
                  <a:moveTo>
                    <a:pt x="304" y="1"/>
                  </a:moveTo>
                  <a:cubicBezTo>
                    <a:pt x="138" y="1"/>
                    <a:pt x="1" y="136"/>
                    <a:pt x="1" y="304"/>
                  </a:cubicBezTo>
                  <a:lnTo>
                    <a:pt x="1" y="1604"/>
                  </a:lnTo>
                  <a:cubicBezTo>
                    <a:pt x="1" y="1772"/>
                    <a:pt x="136" y="1907"/>
                    <a:pt x="304" y="1907"/>
                  </a:cubicBezTo>
                  <a:cubicBezTo>
                    <a:pt x="472" y="1907"/>
                    <a:pt x="608" y="1772"/>
                    <a:pt x="608" y="1604"/>
                  </a:cubicBezTo>
                  <a:lnTo>
                    <a:pt x="608" y="304"/>
                  </a:lnTo>
                  <a:cubicBezTo>
                    <a:pt x="608" y="136"/>
                    <a:pt x="471" y="1"/>
                    <a:pt x="3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39"/>
            <p:cNvSpPr/>
            <p:nvPr/>
          </p:nvSpPr>
          <p:spPr>
            <a:xfrm>
              <a:off x="6051425" y="4677375"/>
              <a:ext cx="15175" cy="65200"/>
            </a:xfrm>
            <a:custGeom>
              <a:avLst/>
              <a:gdLst/>
              <a:ahLst/>
              <a:cxnLst/>
              <a:rect l="l" t="t" r="r" b="b"/>
              <a:pathLst>
                <a:path w="607" h="2608" extrusionOk="0">
                  <a:moveTo>
                    <a:pt x="304" y="0"/>
                  </a:moveTo>
                  <a:cubicBezTo>
                    <a:pt x="139" y="0"/>
                    <a:pt x="5" y="132"/>
                    <a:pt x="1" y="297"/>
                  </a:cubicBezTo>
                  <a:lnTo>
                    <a:pt x="1" y="2305"/>
                  </a:lnTo>
                  <a:cubicBezTo>
                    <a:pt x="1" y="2472"/>
                    <a:pt x="136" y="2607"/>
                    <a:pt x="304" y="2607"/>
                  </a:cubicBezTo>
                  <a:cubicBezTo>
                    <a:pt x="305" y="2607"/>
                    <a:pt x="306" y="2607"/>
                    <a:pt x="307" y="2607"/>
                  </a:cubicBezTo>
                  <a:cubicBezTo>
                    <a:pt x="472" y="2607"/>
                    <a:pt x="606" y="2471"/>
                    <a:pt x="606" y="2305"/>
                  </a:cubicBezTo>
                  <a:lnTo>
                    <a:pt x="606" y="297"/>
                  </a:lnTo>
                  <a:cubicBezTo>
                    <a:pt x="602" y="132"/>
                    <a:pt x="468" y="0"/>
                    <a:pt x="3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8" name="Google Shape;2198;p52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Definisi Computer Security</a:t>
            </a:r>
            <a:endParaRPr dirty="0"/>
          </a:p>
        </p:txBody>
      </p:sp>
      <p:grpSp>
        <p:nvGrpSpPr>
          <p:cNvPr id="2199" name="Google Shape;2199;p52"/>
          <p:cNvGrpSpPr/>
          <p:nvPr/>
        </p:nvGrpSpPr>
        <p:grpSpPr>
          <a:xfrm>
            <a:off x="4212685" y="1123941"/>
            <a:ext cx="3969045" cy="3713929"/>
            <a:chOff x="1088525" y="238125"/>
            <a:chExt cx="5597300" cy="5237525"/>
          </a:xfrm>
        </p:grpSpPr>
        <p:sp>
          <p:nvSpPr>
            <p:cNvPr id="2200" name="Google Shape;2200;p52"/>
            <p:cNvSpPr/>
            <p:nvPr/>
          </p:nvSpPr>
          <p:spPr>
            <a:xfrm>
              <a:off x="1088525" y="270525"/>
              <a:ext cx="5597300" cy="5205125"/>
            </a:xfrm>
            <a:custGeom>
              <a:avLst/>
              <a:gdLst/>
              <a:ahLst/>
              <a:cxnLst/>
              <a:rect l="l" t="t" r="r" b="b"/>
              <a:pathLst>
                <a:path w="223892" h="208205" extrusionOk="0">
                  <a:moveTo>
                    <a:pt x="118680" y="0"/>
                  </a:moveTo>
                  <a:cubicBezTo>
                    <a:pt x="115987" y="0"/>
                    <a:pt x="113245" y="117"/>
                    <a:pt x="110461" y="368"/>
                  </a:cubicBezTo>
                  <a:cubicBezTo>
                    <a:pt x="67318" y="4246"/>
                    <a:pt x="55200" y="25089"/>
                    <a:pt x="41627" y="47872"/>
                  </a:cubicBezTo>
                  <a:cubicBezTo>
                    <a:pt x="30944" y="65804"/>
                    <a:pt x="25477" y="86906"/>
                    <a:pt x="18740" y="106507"/>
                  </a:cubicBezTo>
                  <a:cubicBezTo>
                    <a:pt x="12574" y="124454"/>
                    <a:pt x="1" y="142157"/>
                    <a:pt x="1861" y="161949"/>
                  </a:cubicBezTo>
                  <a:cubicBezTo>
                    <a:pt x="4214" y="186980"/>
                    <a:pt x="28839" y="203287"/>
                    <a:pt x="51777" y="207322"/>
                  </a:cubicBezTo>
                  <a:cubicBezTo>
                    <a:pt x="55202" y="207924"/>
                    <a:pt x="58484" y="208205"/>
                    <a:pt x="61645" y="208205"/>
                  </a:cubicBezTo>
                  <a:cubicBezTo>
                    <a:pt x="88027" y="208205"/>
                    <a:pt x="105935" y="188663"/>
                    <a:pt x="127504" y="173717"/>
                  </a:cubicBezTo>
                  <a:lnTo>
                    <a:pt x="127640" y="173622"/>
                  </a:lnTo>
                  <a:cubicBezTo>
                    <a:pt x="131136" y="171212"/>
                    <a:pt x="134752" y="168970"/>
                    <a:pt x="138576" y="167119"/>
                  </a:cubicBezTo>
                  <a:cubicBezTo>
                    <a:pt x="168631" y="152577"/>
                    <a:pt x="199655" y="165180"/>
                    <a:pt x="211773" y="130764"/>
                  </a:cubicBezTo>
                  <a:cubicBezTo>
                    <a:pt x="223892" y="96347"/>
                    <a:pt x="208380" y="48357"/>
                    <a:pt x="186567" y="24605"/>
                  </a:cubicBezTo>
                  <a:cubicBezTo>
                    <a:pt x="186567" y="24605"/>
                    <a:pt x="157721" y="0"/>
                    <a:pt x="118680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52"/>
            <p:cNvSpPr/>
            <p:nvPr/>
          </p:nvSpPr>
          <p:spPr>
            <a:xfrm>
              <a:off x="4160650" y="3225725"/>
              <a:ext cx="1723500" cy="1730375"/>
            </a:xfrm>
            <a:custGeom>
              <a:avLst/>
              <a:gdLst/>
              <a:ahLst/>
              <a:cxnLst/>
              <a:rect l="l" t="t" r="r" b="b"/>
              <a:pathLst>
                <a:path w="68940" h="69215" extrusionOk="0">
                  <a:moveTo>
                    <a:pt x="33270" y="1"/>
                  </a:moveTo>
                  <a:cubicBezTo>
                    <a:pt x="31338" y="1"/>
                    <a:pt x="29645" y="504"/>
                    <a:pt x="28372" y="1268"/>
                  </a:cubicBezTo>
                  <a:cubicBezTo>
                    <a:pt x="25132" y="3213"/>
                    <a:pt x="20207" y="3731"/>
                    <a:pt x="20207" y="3731"/>
                  </a:cubicBezTo>
                  <a:cubicBezTo>
                    <a:pt x="20207" y="3731"/>
                    <a:pt x="17096" y="4250"/>
                    <a:pt x="12819" y="4250"/>
                  </a:cubicBezTo>
                  <a:cubicBezTo>
                    <a:pt x="8540" y="4250"/>
                    <a:pt x="765" y="4639"/>
                    <a:pt x="376" y="12675"/>
                  </a:cubicBezTo>
                  <a:cubicBezTo>
                    <a:pt x="0" y="20452"/>
                    <a:pt x="6421" y="22402"/>
                    <a:pt x="10360" y="22402"/>
                  </a:cubicBezTo>
                  <a:cubicBezTo>
                    <a:pt x="10491" y="22402"/>
                    <a:pt x="10619" y="22399"/>
                    <a:pt x="10744" y="22395"/>
                  </a:cubicBezTo>
                  <a:cubicBezTo>
                    <a:pt x="14633" y="22266"/>
                    <a:pt x="16836" y="21100"/>
                    <a:pt x="16837" y="21100"/>
                  </a:cubicBezTo>
                  <a:lnTo>
                    <a:pt x="16837" y="21100"/>
                  </a:lnTo>
                  <a:cubicBezTo>
                    <a:pt x="16837" y="21100"/>
                    <a:pt x="19170" y="32765"/>
                    <a:pt x="14763" y="38856"/>
                  </a:cubicBezTo>
                  <a:cubicBezTo>
                    <a:pt x="10356" y="44948"/>
                    <a:pt x="5042" y="47669"/>
                    <a:pt x="3487" y="54927"/>
                  </a:cubicBezTo>
                  <a:cubicBezTo>
                    <a:pt x="1931" y="62186"/>
                    <a:pt x="2839" y="64388"/>
                    <a:pt x="2839" y="64388"/>
                  </a:cubicBezTo>
                  <a:cubicBezTo>
                    <a:pt x="2839" y="64388"/>
                    <a:pt x="15295" y="69215"/>
                    <a:pt x="27536" y="69215"/>
                  </a:cubicBezTo>
                  <a:cubicBezTo>
                    <a:pt x="31090" y="69215"/>
                    <a:pt x="34625" y="68808"/>
                    <a:pt x="37833" y="67758"/>
                  </a:cubicBezTo>
                  <a:cubicBezTo>
                    <a:pt x="52091" y="63091"/>
                    <a:pt x="53646" y="64518"/>
                    <a:pt x="61293" y="53242"/>
                  </a:cubicBezTo>
                  <a:cubicBezTo>
                    <a:pt x="68940" y="41965"/>
                    <a:pt x="60386" y="38856"/>
                    <a:pt x="55461" y="34318"/>
                  </a:cubicBezTo>
                  <a:cubicBezTo>
                    <a:pt x="50535" y="29782"/>
                    <a:pt x="44444" y="25375"/>
                    <a:pt x="45998" y="19025"/>
                  </a:cubicBezTo>
                  <a:cubicBezTo>
                    <a:pt x="47554" y="12674"/>
                    <a:pt x="48980" y="9952"/>
                    <a:pt x="43277" y="4508"/>
                  </a:cubicBezTo>
                  <a:cubicBezTo>
                    <a:pt x="39815" y="1204"/>
                    <a:pt x="36257" y="1"/>
                    <a:pt x="33270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52"/>
            <p:cNvSpPr/>
            <p:nvPr/>
          </p:nvSpPr>
          <p:spPr>
            <a:xfrm>
              <a:off x="4159325" y="3218675"/>
              <a:ext cx="1702075" cy="1744250"/>
            </a:xfrm>
            <a:custGeom>
              <a:avLst/>
              <a:gdLst/>
              <a:ahLst/>
              <a:cxnLst/>
              <a:rect l="l" t="t" r="r" b="b"/>
              <a:pathLst>
                <a:path w="68083" h="69770" extrusionOk="0">
                  <a:moveTo>
                    <a:pt x="33285" y="572"/>
                  </a:moveTo>
                  <a:cubicBezTo>
                    <a:pt x="36295" y="572"/>
                    <a:pt x="39816" y="1834"/>
                    <a:pt x="43131" y="4999"/>
                  </a:cubicBezTo>
                  <a:cubicBezTo>
                    <a:pt x="48184" y="9821"/>
                    <a:pt x="47520" y="12405"/>
                    <a:pt x="46198" y="17555"/>
                  </a:cubicBezTo>
                  <a:cubicBezTo>
                    <a:pt x="46061" y="18089"/>
                    <a:pt x="45917" y="18648"/>
                    <a:pt x="45773" y="19239"/>
                  </a:cubicBezTo>
                  <a:cubicBezTo>
                    <a:pt x="44360" y="25010"/>
                    <a:pt x="49030" y="29179"/>
                    <a:pt x="53548" y="33214"/>
                  </a:cubicBezTo>
                  <a:cubicBezTo>
                    <a:pt x="54144" y="33748"/>
                    <a:pt x="54740" y="34279"/>
                    <a:pt x="55318" y="34812"/>
                  </a:cubicBezTo>
                  <a:cubicBezTo>
                    <a:pt x="56164" y="35591"/>
                    <a:pt x="57129" y="36339"/>
                    <a:pt x="58062" y="37062"/>
                  </a:cubicBezTo>
                  <a:cubicBezTo>
                    <a:pt x="62608" y="40584"/>
                    <a:pt x="67306" y="44224"/>
                    <a:pt x="61108" y="53364"/>
                  </a:cubicBezTo>
                  <a:cubicBezTo>
                    <a:pt x="54849" y="62595"/>
                    <a:pt x="52802" y="63207"/>
                    <a:pt x="44187" y="65786"/>
                  </a:cubicBezTo>
                  <a:cubicBezTo>
                    <a:pt x="42355" y="66335"/>
                    <a:pt x="40280" y="66956"/>
                    <a:pt x="37797" y="67769"/>
                  </a:cubicBezTo>
                  <a:cubicBezTo>
                    <a:pt x="34644" y="68800"/>
                    <a:pt x="31156" y="69201"/>
                    <a:pt x="27641" y="69201"/>
                  </a:cubicBezTo>
                  <a:cubicBezTo>
                    <a:pt x="16198" y="69201"/>
                    <a:pt x="4475" y="64957"/>
                    <a:pt x="3123" y="64453"/>
                  </a:cubicBezTo>
                  <a:cubicBezTo>
                    <a:pt x="2980" y="63924"/>
                    <a:pt x="2497" y="61440"/>
                    <a:pt x="3820" y="55269"/>
                  </a:cubicBezTo>
                  <a:cubicBezTo>
                    <a:pt x="4832" y="50540"/>
                    <a:pt x="7427" y="47812"/>
                    <a:pt x="10431" y="44655"/>
                  </a:cubicBezTo>
                  <a:cubicBezTo>
                    <a:pt x="11964" y="43043"/>
                    <a:pt x="13550" y="41376"/>
                    <a:pt x="15048" y="39305"/>
                  </a:cubicBezTo>
                  <a:cubicBezTo>
                    <a:pt x="19476" y="33183"/>
                    <a:pt x="17267" y="21806"/>
                    <a:pt x="17171" y="21325"/>
                  </a:cubicBezTo>
                  <a:cubicBezTo>
                    <a:pt x="17142" y="21185"/>
                    <a:pt x="17020" y="21094"/>
                    <a:pt x="16889" y="21094"/>
                  </a:cubicBezTo>
                  <a:cubicBezTo>
                    <a:pt x="16845" y="21094"/>
                    <a:pt x="16799" y="21105"/>
                    <a:pt x="16755" y="21128"/>
                  </a:cubicBezTo>
                  <a:cubicBezTo>
                    <a:pt x="16735" y="21140"/>
                    <a:pt x="14567" y="22264"/>
                    <a:pt x="10788" y="22390"/>
                  </a:cubicBezTo>
                  <a:cubicBezTo>
                    <a:pt x="10658" y="22395"/>
                    <a:pt x="10524" y="22397"/>
                    <a:pt x="10389" y="22397"/>
                  </a:cubicBezTo>
                  <a:cubicBezTo>
                    <a:pt x="8027" y="22397"/>
                    <a:pt x="4946" y="21666"/>
                    <a:pt x="2927" y="19618"/>
                  </a:cubicBezTo>
                  <a:cubicBezTo>
                    <a:pt x="1325" y="17992"/>
                    <a:pt x="581" y="15754"/>
                    <a:pt x="715" y="12971"/>
                  </a:cubicBezTo>
                  <a:cubicBezTo>
                    <a:pt x="1064" y="5745"/>
                    <a:pt x="7395" y="4818"/>
                    <a:pt x="12871" y="4818"/>
                  </a:cubicBezTo>
                  <a:cubicBezTo>
                    <a:pt x="17012" y="4818"/>
                    <a:pt x="20109" y="4328"/>
                    <a:pt x="20297" y="4298"/>
                  </a:cubicBezTo>
                  <a:cubicBezTo>
                    <a:pt x="20597" y="4265"/>
                    <a:pt x="25350" y="3730"/>
                    <a:pt x="28571" y="1796"/>
                  </a:cubicBezTo>
                  <a:cubicBezTo>
                    <a:pt x="29855" y="1026"/>
                    <a:pt x="31478" y="572"/>
                    <a:pt x="33285" y="572"/>
                  </a:cubicBezTo>
                  <a:close/>
                  <a:moveTo>
                    <a:pt x="33287" y="1"/>
                  </a:moveTo>
                  <a:cubicBezTo>
                    <a:pt x="31370" y="1"/>
                    <a:pt x="29644" y="486"/>
                    <a:pt x="28278" y="1306"/>
                  </a:cubicBezTo>
                  <a:cubicBezTo>
                    <a:pt x="25130" y="3194"/>
                    <a:pt x="20278" y="3724"/>
                    <a:pt x="20230" y="3728"/>
                  </a:cubicBezTo>
                  <a:cubicBezTo>
                    <a:pt x="20224" y="3730"/>
                    <a:pt x="20218" y="3730"/>
                    <a:pt x="20212" y="3731"/>
                  </a:cubicBezTo>
                  <a:cubicBezTo>
                    <a:pt x="20182" y="3735"/>
                    <a:pt x="17077" y="4246"/>
                    <a:pt x="12872" y="4246"/>
                  </a:cubicBezTo>
                  <a:cubicBezTo>
                    <a:pt x="9505" y="4246"/>
                    <a:pt x="565" y="4246"/>
                    <a:pt x="144" y="12943"/>
                  </a:cubicBezTo>
                  <a:cubicBezTo>
                    <a:pt x="0" y="15893"/>
                    <a:pt x="801" y="18275"/>
                    <a:pt x="2520" y="20020"/>
                  </a:cubicBezTo>
                  <a:cubicBezTo>
                    <a:pt x="4677" y="22209"/>
                    <a:pt x="7952" y="22969"/>
                    <a:pt x="10443" y="22969"/>
                  </a:cubicBezTo>
                  <a:cubicBezTo>
                    <a:pt x="10566" y="22969"/>
                    <a:pt x="10688" y="22967"/>
                    <a:pt x="10808" y="22963"/>
                  </a:cubicBezTo>
                  <a:cubicBezTo>
                    <a:pt x="13876" y="22860"/>
                    <a:pt x="15899" y="22130"/>
                    <a:pt x="16674" y="21797"/>
                  </a:cubicBezTo>
                  <a:lnTo>
                    <a:pt x="16674" y="21797"/>
                  </a:lnTo>
                  <a:cubicBezTo>
                    <a:pt x="17015" y="23799"/>
                    <a:pt x="18439" y="33640"/>
                    <a:pt x="14584" y="38970"/>
                  </a:cubicBezTo>
                  <a:cubicBezTo>
                    <a:pt x="13108" y="41009"/>
                    <a:pt x="11537" y="42662"/>
                    <a:pt x="10015" y="44259"/>
                  </a:cubicBezTo>
                  <a:cubicBezTo>
                    <a:pt x="7080" y="47346"/>
                    <a:pt x="4306" y="50261"/>
                    <a:pt x="3259" y="55149"/>
                  </a:cubicBezTo>
                  <a:cubicBezTo>
                    <a:pt x="1703" y="62411"/>
                    <a:pt x="2588" y="64687"/>
                    <a:pt x="2627" y="64780"/>
                  </a:cubicBezTo>
                  <a:cubicBezTo>
                    <a:pt x="2656" y="64853"/>
                    <a:pt x="2715" y="64910"/>
                    <a:pt x="2788" y="64938"/>
                  </a:cubicBezTo>
                  <a:cubicBezTo>
                    <a:pt x="2949" y="65000"/>
                    <a:pt x="15438" y="69770"/>
                    <a:pt x="27655" y="69770"/>
                  </a:cubicBezTo>
                  <a:cubicBezTo>
                    <a:pt x="31221" y="69770"/>
                    <a:pt x="34768" y="69363"/>
                    <a:pt x="37974" y="68312"/>
                  </a:cubicBezTo>
                  <a:cubicBezTo>
                    <a:pt x="40451" y="67502"/>
                    <a:pt x="42523" y="66882"/>
                    <a:pt x="44352" y="66334"/>
                  </a:cubicBezTo>
                  <a:cubicBezTo>
                    <a:pt x="52908" y="63773"/>
                    <a:pt x="55208" y="63084"/>
                    <a:pt x="61583" y="53684"/>
                  </a:cubicBezTo>
                  <a:cubicBezTo>
                    <a:pt x="68082" y="44100"/>
                    <a:pt x="62946" y="40121"/>
                    <a:pt x="58414" y="36609"/>
                  </a:cubicBezTo>
                  <a:cubicBezTo>
                    <a:pt x="57490" y="35894"/>
                    <a:pt x="56534" y="35152"/>
                    <a:pt x="55707" y="34390"/>
                  </a:cubicBezTo>
                  <a:cubicBezTo>
                    <a:pt x="55126" y="33855"/>
                    <a:pt x="54528" y="33322"/>
                    <a:pt x="53930" y="32786"/>
                  </a:cubicBezTo>
                  <a:cubicBezTo>
                    <a:pt x="49538" y="28866"/>
                    <a:pt x="44999" y="24811"/>
                    <a:pt x="46329" y="19375"/>
                  </a:cubicBezTo>
                  <a:cubicBezTo>
                    <a:pt x="46474" y="18787"/>
                    <a:pt x="46617" y="18229"/>
                    <a:pt x="46754" y="17698"/>
                  </a:cubicBezTo>
                  <a:cubicBezTo>
                    <a:pt x="48088" y="12501"/>
                    <a:pt x="48822" y="9638"/>
                    <a:pt x="43528" y="4585"/>
                  </a:cubicBezTo>
                  <a:cubicBezTo>
                    <a:pt x="40096" y="1308"/>
                    <a:pt x="36434" y="1"/>
                    <a:pt x="332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52"/>
            <p:cNvSpPr/>
            <p:nvPr/>
          </p:nvSpPr>
          <p:spPr>
            <a:xfrm>
              <a:off x="4306150" y="3395675"/>
              <a:ext cx="669825" cy="253200"/>
            </a:xfrm>
            <a:custGeom>
              <a:avLst/>
              <a:gdLst/>
              <a:ahLst/>
              <a:cxnLst/>
              <a:rect l="l" t="t" r="r" b="b"/>
              <a:pathLst>
                <a:path w="26793" h="10128" extrusionOk="0">
                  <a:moveTo>
                    <a:pt x="26473" y="0"/>
                  </a:moveTo>
                  <a:cubicBezTo>
                    <a:pt x="26394" y="0"/>
                    <a:pt x="26316" y="33"/>
                    <a:pt x="26259" y="97"/>
                  </a:cubicBezTo>
                  <a:cubicBezTo>
                    <a:pt x="26231" y="127"/>
                    <a:pt x="23469" y="3223"/>
                    <a:pt x="18259" y="7062"/>
                  </a:cubicBezTo>
                  <a:cubicBezTo>
                    <a:pt x="16022" y="8709"/>
                    <a:pt x="13872" y="9535"/>
                    <a:pt x="11693" y="9535"/>
                  </a:cubicBezTo>
                  <a:cubicBezTo>
                    <a:pt x="9347" y="9535"/>
                    <a:pt x="6966" y="8577"/>
                    <a:pt x="4406" y="6658"/>
                  </a:cubicBezTo>
                  <a:cubicBezTo>
                    <a:pt x="3151" y="5718"/>
                    <a:pt x="1924" y="5245"/>
                    <a:pt x="756" y="5245"/>
                  </a:cubicBezTo>
                  <a:cubicBezTo>
                    <a:pt x="593" y="5245"/>
                    <a:pt x="431" y="5255"/>
                    <a:pt x="270" y="5273"/>
                  </a:cubicBezTo>
                  <a:cubicBezTo>
                    <a:pt x="113" y="5292"/>
                    <a:pt x="1" y="5434"/>
                    <a:pt x="19" y="5591"/>
                  </a:cubicBezTo>
                  <a:cubicBezTo>
                    <a:pt x="38" y="5737"/>
                    <a:pt x="162" y="5845"/>
                    <a:pt x="307" y="5845"/>
                  </a:cubicBezTo>
                  <a:cubicBezTo>
                    <a:pt x="317" y="5845"/>
                    <a:pt x="327" y="5845"/>
                    <a:pt x="337" y="5843"/>
                  </a:cubicBezTo>
                  <a:cubicBezTo>
                    <a:pt x="477" y="5827"/>
                    <a:pt x="619" y="5819"/>
                    <a:pt x="761" y="5819"/>
                  </a:cubicBezTo>
                  <a:cubicBezTo>
                    <a:pt x="1805" y="5819"/>
                    <a:pt x="2913" y="6255"/>
                    <a:pt x="4062" y="7117"/>
                  </a:cubicBezTo>
                  <a:cubicBezTo>
                    <a:pt x="6741" y="9126"/>
                    <a:pt x="9233" y="10127"/>
                    <a:pt x="11692" y="10127"/>
                  </a:cubicBezTo>
                  <a:cubicBezTo>
                    <a:pt x="13983" y="10127"/>
                    <a:pt x="16245" y="9257"/>
                    <a:pt x="18598" y="7523"/>
                  </a:cubicBezTo>
                  <a:cubicBezTo>
                    <a:pt x="23863" y="3644"/>
                    <a:pt x="26660" y="507"/>
                    <a:pt x="26687" y="475"/>
                  </a:cubicBezTo>
                  <a:cubicBezTo>
                    <a:pt x="26792" y="357"/>
                    <a:pt x="26780" y="177"/>
                    <a:pt x="26662" y="72"/>
                  </a:cubicBezTo>
                  <a:cubicBezTo>
                    <a:pt x="26608" y="24"/>
                    <a:pt x="26541" y="0"/>
                    <a:pt x="264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4" name="Google Shape;2204;p52"/>
            <p:cNvSpPr/>
            <p:nvPr/>
          </p:nvSpPr>
          <p:spPr>
            <a:xfrm>
              <a:off x="4229475" y="3544550"/>
              <a:ext cx="47075" cy="44450"/>
            </a:xfrm>
            <a:custGeom>
              <a:avLst/>
              <a:gdLst/>
              <a:ahLst/>
              <a:cxnLst/>
              <a:rect l="l" t="t" r="r" b="b"/>
              <a:pathLst>
                <a:path w="1883" h="1778" extrusionOk="0">
                  <a:moveTo>
                    <a:pt x="1560" y="1"/>
                  </a:moveTo>
                  <a:cubicBezTo>
                    <a:pt x="1508" y="1"/>
                    <a:pt x="1455" y="15"/>
                    <a:pt x="1407" y="45"/>
                  </a:cubicBezTo>
                  <a:cubicBezTo>
                    <a:pt x="554" y="616"/>
                    <a:pt x="105" y="1307"/>
                    <a:pt x="86" y="1336"/>
                  </a:cubicBezTo>
                  <a:cubicBezTo>
                    <a:pt x="1" y="1469"/>
                    <a:pt x="40" y="1646"/>
                    <a:pt x="173" y="1731"/>
                  </a:cubicBezTo>
                  <a:cubicBezTo>
                    <a:pt x="218" y="1761"/>
                    <a:pt x="273" y="1777"/>
                    <a:pt x="327" y="1778"/>
                  </a:cubicBezTo>
                  <a:cubicBezTo>
                    <a:pt x="424" y="1777"/>
                    <a:pt x="514" y="1728"/>
                    <a:pt x="566" y="1646"/>
                  </a:cubicBezTo>
                  <a:cubicBezTo>
                    <a:pt x="571" y="1640"/>
                    <a:pt x="976" y="1022"/>
                    <a:pt x="1726" y="520"/>
                  </a:cubicBezTo>
                  <a:cubicBezTo>
                    <a:pt x="1852" y="430"/>
                    <a:pt x="1883" y="256"/>
                    <a:pt x="1797" y="128"/>
                  </a:cubicBezTo>
                  <a:cubicBezTo>
                    <a:pt x="1743" y="46"/>
                    <a:pt x="1652" y="1"/>
                    <a:pt x="15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5" name="Google Shape;2205;p52"/>
            <p:cNvSpPr/>
            <p:nvPr/>
          </p:nvSpPr>
          <p:spPr>
            <a:xfrm>
              <a:off x="5359875" y="4651200"/>
              <a:ext cx="73300" cy="53725"/>
            </a:xfrm>
            <a:custGeom>
              <a:avLst/>
              <a:gdLst/>
              <a:ahLst/>
              <a:cxnLst/>
              <a:rect l="l" t="t" r="r" b="b"/>
              <a:pathLst>
                <a:path w="2932" h="2149" extrusionOk="0">
                  <a:moveTo>
                    <a:pt x="2614" y="1"/>
                  </a:moveTo>
                  <a:cubicBezTo>
                    <a:pt x="2539" y="1"/>
                    <a:pt x="2465" y="30"/>
                    <a:pt x="2409" y="88"/>
                  </a:cubicBezTo>
                  <a:cubicBezTo>
                    <a:pt x="1740" y="809"/>
                    <a:pt x="1000" y="1315"/>
                    <a:pt x="211" y="1592"/>
                  </a:cubicBezTo>
                  <a:cubicBezTo>
                    <a:pt x="79" y="1637"/>
                    <a:pt x="1" y="1772"/>
                    <a:pt x="24" y="1910"/>
                  </a:cubicBezTo>
                  <a:cubicBezTo>
                    <a:pt x="47" y="2048"/>
                    <a:pt x="166" y="2148"/>
                    <a:pt x="306" y="2148"/>
                  </a:cubicBezTo>
                  <a:cubicBezTo>
                    <a:pt x="339" y="2148"/>
                    <a:pt x="370" y="2142"/>
                    <a:pt x="401" y="2131"/>
                  </a:cubicBezTo>
                  <a:cubicBezTo>
                    <a:pt x="1279" y="1824"/>
                    <a:pt x="2096" y="1267"/>
                    <a:pt x="2828" y="477"/>
                  </a:cubicBezTo>
                  <a:cubicBezTo>
                    <a:pt x="2931" y="361"/>
                    <a:pt x="2922" y="183"/>
                    <a:pt x="2809" y="77"/>
                  </a:cubicBezTo>
                  <a:cubicBezTo>
                    <a:pt x="2754" y="26"/>
                    <a:pt x="2684" y="1"/>
                    <a:pt x="26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52"/>
            <p:cNvSpPr/>
            <p:nvPr/>
          </p:nvSpPr>
          <p:spPr>
            <a:xfrm>
              <a:off x="4906300" y="3560700"/>
              <a:ext cx="617675" cy="1002575"/>
            </a:xfrm>
            <a:custGeom>
              <a:avLst/>
              <a:gdLst/>
              <a:ahLst/>
              <a:cxnLst/>
              <a:rect l="l" t="t" r="r" b="b"/>
              <a:pathLst>
                <a:path w="24707" h="40103" extrusionOk="0">
                  <a:moveTo>
                    <a:pt x="3663" y="1"/>
                  </a:moveTo>
                  <a:cubicBezTo>
                    <a:pt x="3576" y="1"/>
                    <a:pt x="3490" y="40"/>
                    <a:pt x="3434" y="115"/>
                  </a:cubicBezTo>
                  <a:cubicBezTo>
                    <a:pt x="3293" y="303"/>
                    <a:pt x="0" y="4776"/>
                    <a:pt x="2298" y="8798"/>
                  </a:cubicBezTo>
                  <a:cubicBezTo>
                    <a:pt x="3277" y="10509"/>
                    <a:pt x="5229" y="11576"/>
                    <a:pt x="7702" y="12926"/>
                  </a:cubicBezTo>
                  <a:cubicBezTo>
                    <a:pt x="11101" y="14783"/>
                    <a:pt x="15331" y="17093"/>
                    <a:pt x="19340" y="22223"/>
                  </a:cubicBezTo>
                  <a:cubicBezTo>
                    <a:pt x="24056" y="28260"/>
                    <a:pt x="24119" y="35427"/>
                    <a:pt x="22741" y="39729"/>
                  </a:cubicBezTo>
                  <a:cubicBezTo>
                    <a:pt x="22693" y="39881"/>
                    <a:pt x="22776" y="40042"/>
                    <a:pt x="22926" y="40090"/>
                  </a:cubicBezTo>
                  <a:cubicBezTo>
                    <a:pt x="22954" y="40098"/>
                    <a:pt x="22984" y="40103"/>
                    <a:pt x="23013" y="40103"/>
                  </a:cubicBezTo>
                  <a:cubicBezTo>
                    <a:pt x="23014" y="40103"/>
                    <a:pt x="23015" y="40103"/>
                    <a:pt x="23016" y="40103"/>
                  </a:cubicBezTo>
                  <a:cubicBezTo>
                    <a:pt x="23140" y="40103"/>
                    <a:pt x="23249" y="40022"/>
                    <a:pt x="23287" y="39904"/>
                  </a:cubicBezTo>
                  <a:cubicBezTo>
                    <a:pt x="24707" y="35467"/>
                    <a:pt x="24644" y="28083"/>
                    <a:pt x="19790" y="21870"/>
                  </a:cubicBezTo>
                  <a:cubicBezTo>
                    <a:pt x="15710" y="16647"/>
                    <a:pt x="11422" y="14305"/>
                    <a:pt x="7976" y="12424"/>
                  </a:cubicBezTo>
                  <a:cubicBezTo>
                    <a:pt x="5583" y="11117"/>
                    <a:pt x="3693" y="10085"/>
                    <a:pt x="2796" y="8514"/>
                  </a:cubicBezTo>
                  <a:cubicBezTo>
                    <a:pt x="685" y="4821"/>
                    <a:pt x="3860" y="502"/>
                    <a:pt x="3892" y="458"/>
                  </a:cubicBezTo>
                  <a:cubicBezTo>
                    <a:pt x="3987" y="332"/>
                    <a:pt x="3961" y="153"/>
                    <a:pt x="3835" y="58"/>
                  </a:cubicBezTo>
                  <a:cubicBezTo>
                    <a:pt x="3783" y="19"/>
                    <a:pt x="3723" y="1"/>
                    <a:pt x="36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52"/>
            <p:cNvSpPr/>
            <p:nvPr/>
          </p:nvSpPr>
          <p:spPr>
            <a:xfrm>
              <a:off x="5408175" y="4048900"/>
              <a:ext cx="329375" cy="530475"/>
            </a:xfrm>
            <a:custGeom>
              <a:avLst/>
              <a:gdLst/>
              <a:ahLst/>
              <a:cxnLst/>
              <a:rect l="l" t="t" r="r" b="b"/>
              <a:pathLst>
                <a:path w="13175" h="21219" extrusionOk="0">
                  <a:moveTo>
                    <a:pt x="327" y="1"/>
                  </a:moveTo>
                  <a:cubicBezTo>
                    <a:pt x="235" y="1"/>
                    <a:pt x="146" y="44"/>
                    <a:pt x="90" y="124"/>
                  </a:cubicBezTo>
                  <a:cubicBezTo>
                    <a:pt x="1" y="255"/>
                    <a:pt x="33" y="433"/>
                    <a:pt x="164" y="524"/>
                  </a:cubicBezTo>
                  <a:cubicBezTo>
                    <a:pt x="288" y="608"/>
                    <a:pt x="12481" y="9188"/>
                    <a:pt x="8148" y="20832"/>
                  </a:cubicBezTo>
                  <a:cubicBezTo>
                    <a:pt x="8093" y="20980"/>
                    <a:pt x="8169" y="21144"/>
                    <a:pt x="8317" y="21200"/>
                  </a:cubicBezTo>
                  <a:cubicBezTo>
                    <a:pt x="8349" y="21212"/>
                    <a:pt x="8383" y="21218"/>
                    <a:pt x="8417" y="21218"/>
                  </a:cubicBezTo>
                  <a:cubicBezTo>
                    <a:pt x="8536" y="21218"/>
                    <a:pt x="8643" y="21144"/>
                    <a:pt x="8686" y="21032"/>
                  </a:cubicBezTo>
                  <a:cubicBezTo>
                    <a:pt x="13174" y="8967"/>
                    <a:pt x="616" y="139"/>
                    <a:pt x="489" y="52"/>
                  </a:cubicBezTo>
                  <a:cubicBezTo>
                    <a:pt x="439" y="17"/>
                    <a:pt x="383" y="1"/>
                    <a:pt x="3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52"/>
            <p:cNvSpPr/>
            <p:nvPr/>
          </p:nvSpPr>
          <p:spPr>
            <a:xfrm>
              <a:off x="4085800" y="4414050"/>
              <a:ext cx="1354450" cy="551475"/>
            </a:xfrm>
            <a:custGeom>
              <a:avLst/>
              <a:gdLst/>
              <a:ahLst/>
              <a:cxnLst/>
              <a:rect l="l" t="t" r="r" b="b"/>
              <a:pathLst>
                <a:path w="54178" h="22059" extrusionOk="0">
                  <a:moveTo>
                    <a:pt x="27423" y="1"/>
                  </a:moveTo>
                  <a:cubicBezTo>
                    <a:pt x="24967" y="1"/>
                    <a:pt x="21935" y="776"/>
                    <a:pt x="18276" y="2988"/>
                  </a:cubicBezTo>
                  <a:cubicBezTo>
                    <a:pt x="12054" y="6746"/>
                    <a:pt x="0" y="9209"/>
                    <a:pt x="0" y="9209"/>
                  </a:cubicBezTo>
                  <a:cubicBezTo>
                    <a:pt x="0" y="9209"/>
                    <a:pt x="1427" y="13227"/>
                    <a:pt x="5704" y="16207"/>
                  </a:cubicBezTo>
                  <a:cubicBezTo>
                    <a:pt x="9981" y="19189"/>
                    <a:pt x="17757" y="21651"/>
                    <a:pt x="33311" y="22041"/>
                  </a:cubicBezTo>
                  <a:cubicBezTo>
                    <a:pt x="33782" y="22052"/>
                    <a:pt x="34244" y="22058"/>
                    <a:pt x="34696" y="22058"/>
                  </a:cubicBezTo>
                  <a:cubicBezTo>
                    <a:pt x="49181" y="22058"/>
                    <a:pt x="54178" y="16207"/>
                    <a:pt x="54178" y="16207"/>
                  </a:cubicBezTo>
                  <a:lnTo>
                    <a:pt x="49253" y="14264"/>
                  </a:lnTo>
                  <a:cubicBezTo>
                    <a:pt x="44327" y="12319"/>
                    <a:pt x="34606" y="2210"/>
                    <a:pt x="31755" y="914"/>
                  </a:cubicBezTo>
                  <a:cubicBezTo>
                    <a:pt x="30581" y="381"/>
                    <a:pt x="29143" y="1"/>
                    <a:pt x="274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52"/>
            <p:cNvSpPr/>
            <p:nvPr/>
          </p:nvSpPr>
          <p:spPr>
            <a:xfrm>
              <a:off x="4077575" y="4407200"/>
              <a:ext cx="1371300" cy="565475"/>
            </a:xfrm>
            <a:custGeom>
              <a:avLst/>
              <a:gdLst/>
              <a:ahLst/>
              <a:cxnLst/>
              <a:rect l="l" t="t" r="r" b="b"/>
              <a:pathLst>
                <a:path w="54852" h="22619" extrusionOk="0">
                  <a:moveTo>
                    <a:pt x="27738" y="550"/>
                  </a:moveTo>
                  <a:cubicBezTo>
                    <a:pt x="29236" y="550"/>
                    <a:pt x="30647" y="849"/>
                    <a:pt x="31966" y="1449"/>
                  </a:cubicBezTo>
                  <a:cubicBezTo>
                    <a:pt x="33113" y="1971"/>
                    <a:pt x="35458" y="4009"/>
                    <a:pt x="38175" y="6369"/>
                  </a:cubicBezTo>
                  <a:cubicBezTo>
                    <a:pt x="42101" y="9782"/>
                    <a:pt x="46553" y="13649"/>
                    <a:pt x="49476" y="14804"/>
                  </a:cubicBezTo>
                  <a:lnTo>
                    <a:pt x="53996" y="16588"/>
                  </a:lnTo>
                  <a:cubicBezTo>
                    <a:pt x="52741" y="17760"/>
                    <a:pt x="47297" y="22045"/>
                    <a:pt x="35014" y="22045"/>
                  </a:cubicBezTo>
                  <a:cubicBezTo>
                    <a:pt x="34567" y="22045"/>
                    <a:pt x="34112" y="22039"/>
                    <a:pt x="33647" y="22028"/>
                  </a:cubicBezTo>
                  <a:cubicBezTo>
                    <a:pt x="20278" y="21693"/>
                    <a:pt x="11298" y="19803"/>
                    <a:pt x="6197" y="16247"/>
                  </a:cubicBezTo>
                  <a:cubicBezTo>
                    <a:pt x="2723" y="13826"/>
                    <a:pt x="1151" y="10674"/>
                    <a:pt x="724" y="9692"/>
                  </a:cubicBezTo>
                  <a:cubicBezTo>
                    <a:pt x="2726" y="9259"/>
                    <a:pt x="13144" y="6895"/>
                    <a:pt x="18753" y="3507"/>
                  </a:cubicBezTo>
                  <a:cubicBezTo>
                    <a:pt x="22012" y="1537"/>
                    <a:pt x="25018" y="550"/>
                    <a:pt x="27738" y="550"/>
                  </a:cubicBezTo>
                  <a:close/>
                  <a:moveTo>
                    <a:pt x="27766" y="1"/>
                  </a:moveTo>
                  <a:cubicBezTo>
                    <a:pt x="25299" y="1"/>
                    <a:pt x="22200" y="754"/>
                    <a:pt x="18455" y="3016"/>
                  </a:cubicBezTo>
                  <a:cubicBezTo>
                    <a:pt x="12349" y="6707"/>
                    <a:pt x="392" y="9178"/>
                    <a:pt x="273" y="9202"/>
                  </a:cubicBezTo>
                  <a:cubicBezTo>
                    <a:pt x="101" y="9237"/>
                    <a:pt x="1" y="9414"/>
                    <a:pt x="59" y="9578"/>
                  </a:cubicBezTo>
                  <a:cubicBezTo>
                    <a:pt x="119" y="9746"/>
                    <a:pt x="1565" y="13718"/>
                    <a:pt x="5868" y="16716"/>
                  </a:cubicBezTo>
                  <a:cubicBezTo>
                    <a:pt x="11065" y="20339"/>
                    <a:pt x="20147" y="22264"/>
                    <a:pt x="33632" y="22600"/>
                  </a:cubicBezTo>
                  <a:cubicBezTo>
                    <a:pt x="34113" y="22612"/>
                    <a:pt x="34583" y="22619"/>
                    <a:pt x="35043" y="22619"/>
                  </a:cubicBezTo>
                  <a:cubicBezTo>
                    <a:pt x="49468" y="22619"/>
                    <a:pt x="54510" y="16918"/>
                    <a:pt x="54724" y="16669"/>
                  </a:cubicBezTo>
                  <a:cubicBezTo>
                    <a:pt x="54851" y="16520"/>
                    <a:pt x="54795" y="16288"/>
                    <a:pt x="54611" y="16217"/>
                  </a:cubicBezTo>
                  <a:lnTo>
                    <a:pt x="49686" y="14272"/>
                  </a:lnTo>
                  <a:cubicBezTo>
                    <a:pt x="46854" y="13153"/>
                    <a:pt x="42249" y="9153"/>
                    <a:pt x="38550" y="5938"/>
                  </a:cubicBezTo>
                  <a:cubicBezTo>
                    <a:pt x="35800" y="3547"/>
                    <a:pt x="33426" y="1483"/>
                    <a:pt x="32202" y="928"/>
                  </a:cubicBezTo>
                  <a:cubicBezTo>
                    <a:pt x="31064" y="411"/>
                    <a:pt x="29588" y="1"/>
                    <a:pt x="277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2210;p52"/>
            <p:cNvSpPr/>
            <p:nvPr/>
          </p:nvSpPr>
          <p:spPr>
            <a:xfrm>
              <a:off x="4558875" y="4129050"/>
              <a:ext cx="427725" cy="577025"/>
            </a:xfrm>
            <a:custGeom>
              <a:avLst/>
              <a:gdLst/>
              <a:ahLst/>
              <a:cxnLst/>
              <a:rect l="l" t="t" r="r" b="b"/>
              <a:pathLst>
                <a:path w="17109" h="23081" extrusionOk="0">
                  <a:moveTo>
                    <a:pt x="17109" y="0"/>
                  </a:moveTo>
                  <a:lnTo>
                    <a:pt x="6480" y="5834"/>
                  </a:lnTo>
                  <a:cubicBezTo>
                    <a:pt x="6480" y="5834"/>
                    <a:pt x="5573" y="9463"/>
                    <a:pt x="3241" y="14258"/>
                  </a:cubicBezTo>
                  <a:cubicBezTo>
                    <a:pt x="908" y="19053"/>
                    <a:pt x="1" y="22812"/>
                    <a:pt x="3500" y="23071"/>
                  </a:cubicBezTo>
                  <a:cubicBezTo>
                    <a:pt x="3581" y="23077"/>
                    <a:pt x="3663" y="23080"/>
                    <a:pt x="3745" y="23080"/>
                  </a:cubicBezTo>
                  <a:cubicBezTo>
                    <a:pt x="7231" y="23080"/>
                    <a:pt x="12081" y="17818"/>
                    <a:pt x="13220" y="14906"/>
                  </a:cubicBezTo>
                  <a:cubicBezTo>
                    <a:pt x="14387" y="11925"/>
                    <a:pt x="17109" y="1"/>
                    <a:pt x="171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Google Shape;2211;p52"/>
            <p:cNvSpPr/>
            <p:nvPr/>
          </p:nvSpPr>
          <p:spPr>
            <a:xfrm>
              <a:off x="4569950" y="4121875"/>
              <a:ext cx="424725" cy="591350"/>
            </a:xfrm>
            <a:custGeom>
              <a:avLst/>
              <a:gdLst/>
              <a:ahLst/>
              <a:cxnLst/>
              <a:rect l="l" t="t" r="r" b="b"/>
              <a:pathLst>
                <a:path w="16989" h="23654" extrusionOk="0">
                  <a:moveTo>
                    <a:pt x="16243" y="847"/>
                  </a:moveTo>
                  <a:lnTo>
                    <a:pt x="16243" y="847"/>
                  </a:lnTo>
                  <a:cubicBezTo>
                    <a:pt x="15666" y="3336"/>
                    <a:pt x="13504" y="12552"/>
                    <a:pt x="12510" y="15089"/>
                  </a:cubicBezTo>
                  <a:cubicBezTo>
                    <a:pt x="11420" y="17877"/>
                    <a:pt x="6648" y="23081"/>
                    <a:pt x="3304" y="23081"/>
                  </a:cubicBezTo>
                  <a:cubicBezTo>
                    <a:pt x="3228" y="23081"/>
                    <a:pt x="3153" y="23078"/>
                    <a:pt x="3078" y="23073"/>
                  </a:cubicBezTo>
                  <a:cubicBezTo>
                    <a:pt x="2194" y="23008"/>
                    <a:pt x="1612" y="22712"/>
                    <a:pt x="1301" y="22169"/>
                  </a:cubicBezTo>
                  <a:cubicBezTo>
                    <a:pt x="610" y="20969"/>
                    <a:pt x="1184" y="18518"/>
                    <a:pt x="3055" y="14671"/>
                  </a:cubicBezTo>
                  <a:cubicBezTo>
                    <a:pt x="5137" y="10391"/>
                    <a:pt x="6101" y="6988"/>
                    <a:pt x="6284" y="6313"/>
                  </a:cubicBezTo>
                  <a:lnTo>
                    <a:pt x="16243" y="847"/>
                  </a:lnTo>
                  <a:close/>
                  <a:moveTo>
                    <a:pt x="16665" y="1"/>
                  </a:moveTo>
                  <a:cubicBezTo>
                    <a:pt x="16620" y="1"/>
                    <a:pt x="16573" y="12"/>
                    <a:pt x="16528" y="36"/>
                  </a:cubicBezTo>
                  <a:lnTo>
                    <a:pt x="5900" y="5869"/>
                  </a:lnTo>
                  <a:cubicBezTo>
                    <a:pt x="5830" y="5908"/>
                    <a:pt x="5779" y="5974"/>
                    <a:pt x="5760" y="6051"/>
                  </a:cubicBezTo>
                  <a:cubicBezTo>
                    <a:pt x="5750" y="6087"/>
                    <a:pt x="4833" y="9706"/>
                    <a:pt x="2540" y="14420"/>
                  </a:cubicBezTo>
                  <a:cubicBezTo>
                    <a:pt x="553" y="18505"/>
                    <a:pt x="1" y="21060"/>
                    <a:pt x="805" y="22455"/>
                  </a:cubicBezTo>
                  <a:cubicBezTo>
                    <a:pt x="1213" y="23165"/>
                    <a:pt x="1964" y="23565"/>
                    <a:pt x="3035" y="23644"/>
                  </a:cubicBezTo>
                  <a:cubicBezTo>
                    <a:pt x="3123" y="23651"/>
                    <a:pt x="3211" y="23653"/>
                    <a:pt x="3301" y="23653"/>
                  </a:cubicBezTo>
                  <a:cubicBezTo>
                    <a:pt x="6995" y="23653"/>
                    <a:pt x="11919" y="18174"/>
                    <a:pt x="13044" y="15298"/>
                  </a:cubicBezTo>
                  <a:cubicBezTo>
                    <a:pt x="14205" y="12331"/>
                    <a:pt x="16834" y="839"/>
                    <a:pt x="16945" y="352"/>
                  </a:cubicBezTo>
                  <a:cubicBezTo>
                    <a:pt x="16989" y="161"/>
                    <a:pt x="16838" y="1"/>
                    <a:pt x="166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" name="Google Shape;2212;p52"/>
            <p:cNvSpPr/>
            <p:nvPr/>
          </p:nvSpPr>
          <p:spPr>
            <a:xfrm>
              <a:off x="4452075" y="3594425"/>
              <a:ext cx="719225" cy="764800"/>
            </a:xfrm>
            <a:custGeom>
              <a:avLst/>
              <a:gdLst/>
              <a:ahLst/>
              <a:cxnLst/>
              <a:rect l="l" t="t" r="r" b="b"/>
              <a:pathLst>
                <a:path w="28769" h="30592" extrusionOk="0">
                  <a:moveTo>
                    <a:pt x="14382" y="0"/>
                  </a:moveTo>
                  <a:cubicBezTo>
                    <a:pt x="14381" y="1"/>
                    <a:pt x="10871" y="3512"/>
                    <a:pt x="6270" y="3512"/>
                  </a:cubicBezTo>
                  <a:cubicBezTo>
                    <a:pt x="4941" y="3512"/>
                    <a:pt x="3521" y="3219"/>
                    <a:pt x="2069" y="2463"/>
                  </a:cubicBezTo>
                  <a:cubicBezTo>
                    <a:pt x="2069" y="2463"/>
                    <a:pt x="514" y="14128"/>
                    <a:pt x="255" y="20608"/>
                  </a:cubicBezTo>
                  <a:cubicBezTo>
                    <a:pt x="0" y="26977"/>
                    <a:pt x="3375" y="30592"/>
                    <a:pt x="6197" y="30592"/>
                  </a:cubicBezTo>
                  <a:cubicBezTo>
                    <a:pt x="6247" y="30592"/>
                    <a:pt x="6297" y="30591"/>
                    <a:pt x="6346" y="30589"/>
                  </a:cubicBezTo>
                  <a:cubicBezTo>
                    <a:pt x="9197" y="30459"/>
                    <a:pt x="21122" y="23460"/>
                    <a:pt x="21251" y="23071"/>
                  </a:cubicBezTo>
                  <a:cubicBezTo>
                    <a:pt x="21381" y="22682"/>
                    <a:pt x="23195" y="21645"/>
                    <a:pt x="23195" y="21645"/>
                  </a:cubicBezTo>
                  <a:cubicBezTo>
                    <a:pt x="23195" y="21645"/>
                    <a:pt x="23451" y="22477"/>
                    <a:pt x="24279" y="22477"/>
                  </a:cubicBezTo>
                  <a:cubicBezTo>
                    <a:pt x="24628" y="22477"/>
                    <a:pt x="25080" y="22328"/>
                    <a:pt x="25658" y="21905"/>
                  </a:cubicBezTo>
                  <a:cubicBezTo>
                    <a:pt x="27603" y="20478"/>
                    <a:pt x="28769" y="14906"/>
                    <a:pt x="28250" y="13350"/>
                  </a:cubicBezTo>
                  <a:cubicBezTo>
                    <a:pt x="27928" y="12382"/>
                    <a:pt x="27605" y="12117"/>
                    <a:pt x="27282" y="12117"/>
                  </a:cubicBezTo>
                  <a:cubicBezTo>
                    <a:pt x="27086" y="12117"/>
                    <a:pt x="26890" y="12215"/>
                    <a:pt x="26694" y="12313"/>
                  </a:cubicBezTo>
                  <a:cubicBezTo>
                    <a:pt x="26219" y="12551"/>
                    <a:pt x="24435" y="13771"/>
                    <a:pt x="22342" y="13771"/>
                  </a:cubicBezTo>
                  <a:cubicBezTo>
                    <a:pt x="22153" y="13771"/>
                    <a:pt x="21962" y="13761"/>
                    <a:pt x="21769" y="13739"/>
                  </a:cubicBezTo>
                  <a:cubicBezTo>
                    <a:pt x="19436" y="13479"/>
                    <a:pt x="15029" y="10888"/>
                    <a:pt x="14511" y="6222"/>
                  </a:cubicBezTo>
                  <a:cubicBezTo>
                    <a:pt x="13993" y="1557"/>
                    <a:pt x="14381" y="0"/>
                    <a:pt x="1438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" name="Google Shape;2213;p52"/>
            <p:cNvSpPr/>
            <p:nvPr/>
          </p:nvSpPr>
          <p:spPr>
            <a:xfrm>
              <a:off x="4447675" y="3587300"/>
              <a:ext cx="730850" cy="779075"/>
            </a:xfrm>
            <a:custGeom>
              <a:avLst/>
              <a:gdLst/>
              <a:ahLst/>
              <a:cxnLst/>
              <a:rect l="l" t="t" r="r" b="b"/>
              <a:pathLst>
                <a:path w="29234" h="31163" extrusionOk="0">
                  <a:moveTo>
                    <a:pt x="14176" y="1011"/>
                  </a:moveTo>
                  <a:cubicBezTo>
                    <a:pt x="14106" y="1901"/>
                    <a:pt x="14079" y="3618"/>
                    <a:pt x="14404" y="6538"/>
                  </a:cubicBezTo>
                  <a:cubicBezTo>
                    <a:pt x="14949" y="11439"/>
                    <a:pt x="19641" y="14056"/>
                    <a:pt x="21915" y="14309"/>
                  </a:cubicBezTo>
                  <a:cubicBezTo>
                    <a:pt x="22116" y="14331"/>
                    <a:pt x="22315" y="14341"/>
                    <a:pt x="22511" y="14341"/>
                  </a:cubicBezTo>
                  <a:cubicBezTo>
                    <a:pt x="24377" y="14341"/>
                    <a:pt x="25999" y="13421"/>
                    <a:pt x="26729" y="13004"/>
                  </a:cubicBezTo>
                  <a:cubicBezTo>
                    <a:pt x="26843" y="12939"/>
                    <a:pt x="26934" y="12887"/>
                    <a:pt x="27000" y="12855"/>
                  </a:cubicBezTo>
                  <a:cubicBezTo>
                    <a:pt x="27198" y="12755"/>
                    <a:pt x="27342" y="12688"/>
                    <a:pt x="27459" y="12688"/>
                  </a:cubicBezTo>
                  <a:cubicBezTo>
                    <a:pt x="27494" y="12688"/>
                    <a:pt x="27526" y="12694"/>
                    <a:pt x="27556" y="12707"/>
                  </a:cubicBezTo>
                  <a:cubicBezTo>
                    <a:pt x="27694" y="12765"/>
                    <a:pt x="27909" y="12987"/>
                    <a:pt x="28155" y="13726"/>
                  </a:cubicBezTo>
                  <a:cubicBezTo>
                    <a:pt x="28627" y="15142"/>
                    <a:pt x="27534" y="20588"/>
                    <a:pt x="25665" y="21958"/>
                  </a:cubicBezTo>
                  <a:cubicBezTo>
                    <a:pt x="25198" y="22301"/>
                    <a:pt x="24786" y="22475"/>
                    <a:pt x="24452" y="22475"/>
                  </a:cubicBezTo>
                  <a:cubicBezTo>
                    <a:pt x="24364" y="22475"/>
                    <a:pt x="24281" y="22463"/>
                    <a:pt x="24204" y="22439"/>
                  </a:cubicBezTo>
                  <a:cubicBezTo>
                    <a:pt x="23798" y="22306"/>
                    <a:pt x="23646" y="21849"/>
                    <a:pt x="23645" y="21845"/>
                  </a:cubicBezTo>
                  <a:cubicBezTo>
                    <a:pt x="23620" y="21762"/>
                    <a:pt x="23557" y="21696"/>
                    <a:pt x="23476" y="21663"/>
                  </a:cubicBezTo>
                  <a:cubicBezTo>
                    <a:pt x="23442" y="21650"/>
                    <a:pt x="23407" y="21644"/>
                    <a:pt x="23371" y="21644"/>
                  </a:cubicBezTo>
                  <a:cubicBezTo>
                    <a:pt x="23322" y="21644"/>
                    <a:pt x="23273" y="21656"/>
                    <a:pt x="23230" y="21681"/>
                  </a:cubicBezTo>
                  <a:cubicBezTo>
                    <a:pt x="22546" y="22072"/>
                    <a:pt x="21402" y="22773"/>
                    <a:pt x="21180" y="23209"/>
                  </a:cubicBezTo>
                  <a:cubicBezTo>
                    <a:pt x="20380" y="24002"/>
                    <a:pt x="9133" y="30467"/>
                    <a:pt x="6509" y="30588"/>
                  </a:cubicBezTo>
                  <a:cubicBezTo>
                    <a:pt x="6467" y="30589"/>
                    <a:pt x="6425" y="30590"/>
                    <a:pt x="6383" y="30590"/>
                  </a:cubicBezTo>
                  <a:cubicBezTo>
                    <a:pt x="5353" y="30590"/>
                    <a:pt x="4285" y="30088"/>
                    <a:pt x="3346" y="29153"/>
                  </a:cubicBezTo>
                  <a:cubicBezTo>
                    <a:pt x="1537" y="27354"/>
                    <a:pt x="579" y="24347"/>
                    <a:pt x="716" y="20905"/>
                  </a:cubicBezTo>
                  <a:cubicBezTo>
                    <a:pt x="946" y="15183"/>
                    <a:pt x="2204" y="5280"/>
                    <a:pt x="2477" y="3182"/>
                  </a:cubicBezTo>
                  <a:cubicBezTo>
                    <a:pt x="3747" y="3779"/>
                    <a:pt x="5083" y="4077"/>
                    <a:pt x="6453" y="4077"/>
                  </a:cubicBezTo>
                  <a:cubicBezTo>
                    <a:pt x="7927" y="4077"/>
                    <a:pt x="9439" y="3732"/>
                    <a:pt x="10950" y="3041"/>
                  </a:cubicBezTo>
                  <a:cubicBezTo>
                    <a:pt x="12415" y="2371"/>
                    <a:pt x="13539" y="1539"/>
                    <a:pt x="14176" y="1011"/>
                  </a:cubicBezTo>
                  <a:close/>
                  <a:moveTo>
                    <a:pt x="14556" y="0"/>
                  </a:moveTo>
                  <a:cubicBezTo>
                    <a:pt x="14483" y="0"/>
                    <a:pt x="14410" y="28"/>
                    <a:pt x="14355" y="83"/>
                  </a:cubicBezTo>
                  <a:cubicBezTo>
                    <a:pt x="14311" y="128"/>
                    <a:pt x="10868" y="3500"/>
                    <a:pt x="6422" y="3500"/>
                  </a:cubicBezTo>
                  <a:cubicBezTo>
                    <a:pt x="5138" y="3500"/>
                    <a:pt x="3770" y="3219"/>
                    <a:pt x="2377" y="2495"/>
                  </a:cubicBezTo>
                  <a:cubicBezTo>
                    <a:pt x="2336" y="2473"/>
                    <a:pt x="2290" y="2462"/>
                    <a:pt x="2245" y="2462"/>
                  </a:cubicBezTo>
                  <a:cubicBezTo>
                    <a:pt x="2199" y="2462"/>
                    <a:pt x="2154" y="2473"/>
                    <a:pt x="2113" y="2495"/>
                  </a:cubicBezTo>
                  <a:cubicBezTo>
                    <a:pt x="2030" y="2538"/>
                    <a:pt x="1973" y="2619"/>
                    <a:pt x="1960" y="2710"/>
                  </a:cubicBezTo>
                  <a:cubicBezTo>
                    <a:pt x="1945" y="2827"/>
                    <a:pt x="401" y="14463"/>
                    <a:pt x="144" y="20883"/>
                  </a:cubicBezTo>
                  <a:cubicBezTo>
                    <a:pt x="0" y="24484"/>
                    <a:pt x="1020" y="27647"/>
                    <a:pt x="2942" y="29559"/>
                  </a:cubicBezTo>
                  <a:cubicBezTo>
                    <a:pt x="3987" y="30598"/>
                    <a:pt x="5198" y="31163"/>
                    <a:pt x="6371" y="31163"/>
                  </a:cubicBezTo>
                  <a:cubicBezTo>
                    <a:pt x="6426" y="31163"/>
                    <a:pt x="6480" y="31162"/>
                    <a:pt x="6534" y="31159"/>
                  </a:cubicBezTo>
                  <a:cubicBezTo>
                    <a:pt x="9196" y="31039"/>
                    <a:pt x="21458" y="24166"/>
                    <a:pt x="21696" y="23454"/>
                  </a:cubicBezTo>
                  <a:cubicBezTo>
                    <a:pt x="21785" y="23277"/>
                    <a:pt x="22524" y="22767"/>
                    <a:pt x="23247" y="22334"/>
                  </a:cubicBezTo>
                  <a:cubicBezTo>
                    <a:pt x="23384" y="22562"/>
                    <a:pt x="23626" y="22850"/>
                    <a:pt x="24020" y="22981"/>
                  </a:cubicBezTo>
                  <a:cubicBezTo>
                    <a:pt x="24158" y="23027"/>
                    <a:pt x="24302" y="23050"/>
                    <a:pt x="24454" y="23050"/>
                  </a:cubicBezTo>
                  <a:cubicBezTo>
                    <a:pt x="24913" y="23050"/>
                    <a:pt x="25432" y="22840"/>
                    <a:pt x="26003" y="22421"/>
                  </a:cubicBezTo>
                  <a:cubicBezTo>
                    <a:pt x="28121" y="20868"/>
                    <a:pt x="29234" y="15154"/>
                    <a:pt x="28698" y="13546"/>
                  </a:cubicBezTo>
                  <a:cubicBezTo>
                    <a:pt x="28438" y="12766"/>
                    <a:pt x="28145" y="12332"/>
                    <a:pt x="27775" y="12179"/>
                  </a:cubicBezTo>
                  <a:cubicBezTo>
                    <a:pt x="27668" y="12135"/>
                    <a:pt x="27563" y="12117"/>
                    <a:pt x="27461" y="12117"/>
                  </a:cubicBezTo>
                  <a:cubicBezTo>
                    <a:pt x="27196" y="12117"/>
                    <a:pt x="26951" y="12239"/>
                    <a:pt x="26742" y="12342"/>
                  </a:cubicBezTo>
                  <a:cubicBezTo>
                    <a:pt x="26671" y="12378"/>
                    <a:pt x="26571" y="12435"/>
                    <a:pt x="26445" y="12508"/>
                  </a:cubicBezTo>
                  <a:cubicBezTo>
                    <a:pt x="25757" y="12900"/>
                    <a:pt x="24233" y="13769"/>
                    <a:pt x="22517" y="13769"/>
                  </a:cubicBezTo>
                  <a:cubicBezTo>
                    <a:pt x="22339" y="13769"/>
                    <a:pt x="22159" y="13760"/>
                    <a:pt x="21978" y="13740"/>
                  </a:cubicBezTo>
                  <a:cubicBezTo>
                    <a:pt x="19857" y="13504"/>
                    <a:pt x="15481" y="11059"/>
                    <a:pt x="14972" y="6475"/>
                  </a:cubicBezTo>
                  <a:cubicBezTo>
                    <a:pt x="14468" y="1948"/>
                    <a:pt x="14832" y="370"/>
                    <a:pt x="14835" y="353"/>
                  </a:cubicBezTo>
                  <a:cubicBezTo>
                    <a:pt x="14865" y="230"/>
                    <a:pt x="14810" y="100"/>
                    <a:pt x="14698" y="38"/>
                  </a:cubicBezTo>
                  <a:cubicBezTo>
                    <a:pt x="14653" y="12"/>
                    <a:pt x="14605" y="0"/>
                    <a:pt x="1455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2214;p52"/>
            <p:cNvSpPr/>
            <p:nvPr/>
          </p:nvSpPr>
          <p:spPr>
            <a:xfrm>
              <a:off x="4496625" y="3801125"/>
              <a:ext cx="144650" cy="182850"/>
            </a:xfrm>
            <a:custGeom>
              <a:avLst/>
              <a:gdLst/>
              <a:ahLst/>
              <a:cxnLst/>
              <a:rect l="l" t="t" r="r" b="b"/>
              <a:pathLst>
                <a:path w="5786" h="7314" extrusionOk="0">
                  <a:moveTo>
                    <a:pt x="5471" y="0"/>
                  </a:moveTo>
                  <a:cubicBezTo>
                    <a:pt x="5340" y="0"/>
                    <a:pt x="5222" y="91"/>
                    <a:pt x="5192" y="225"/>
                  </a:cubicBezTo>
                  <a:cubicBezTo>
                    <a:pt x="5187" y="247"/>
                    <a:pt x="4677" y="2479"/>
                    <a:pt x="3084" y="3826"/>
                  </a:cubicBezTo>
                  <a:cubicBezTo>
                    <a:pt x="2289" y="4499"/>
                    <a:pt x="1587" y="4648"/>
                    <a:pt x="1075" y="4757"/>
                  </a:cubicBezTo>
                  <a:cubicBezTo>
                    <a:pt x="547" y="4868"/>
                    <a:pt x="1" y="4983"/>
                    <a:pt x="1" y="5731"/>
                  </a:cubicBezTo>
                  <a:cubicBezTo>
                    <a:pt x="1" y="6938"/>
                    <a:pt x="2782" y="7246"/>
                    <a:pt x="3636" y="7312"/>
                  </a:cubicBezTo>
                  <a:cubicBezTo>
                    <a:pt x="3643" y="7312"/>
                    <a:pt x="3651" y="7313"/>
                    <a:pt x="3658" y="7313"/>
                  </a:cubicBezTo>
                  <a:cubicBezTo>
                    <a:pt x="3812" y="7313"/>
                    <a:pt x="3939" y="7192"/>
                    <a:pt x="3945" y="7037"/>
                  </a:cubicBezTo>
                  <a:cubicBezTo>
                    <a:pt x="3951" y="6883"/>
                    <a:pt x="3833" y="6752"/>
                    <a:pt x="3679" y="6741"/>
                  </a:cubicBezTo>
                  <a:cubicBezTo>
                    <a:pt x="2179" y="6625"/>
                    <a:pt x="574" y="6191"/>
                    <a:pt x="574" y="5731"/>
                  </a:cubicBezTo>
                  <a:cubicBezTo>
                    <a:pt x="574" y="5480"/>
                    <a:pt x="608" y="5440"/>
                    <a:pt x="1194" y="5316"/>
                  </a:cubicBezTo>
                  <a:cubicBezTo>
                    <a:pt x="1733" y="5202"/>
                    <a:pt x="2550" y="5028"/>
                    <a:pt x="3454" y="4265"/>
                  </a:cubicBezTo>
                  <a:cubicBezTo>
                    <a:pt x="5192" y="2793"/>
                    <a:pt x="5729" y="448"/>
                    <a:pt x="5752" y="349"/>
                  </a:cubicBezTo>
                  <a:cubicBezTo>
                    <a:pt x="5785" y="194"/>
                    <a:pt x="5688" y="41"/>
                    <a:pt x="5534" y="7"/>
                  </a:cubicBezTo>
                  <a:cubicBezTo>
                    <a:pt x="5513" y="3"/>
                    <a:pt x="5492" y="0"/>
                    <a:pt x="54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2215;p52"/>
            <p:cNvSpPr/>
            <p:nvPr/>
          </p:nvSpPr>
          <p:spPr>
            <a:xfrm>
              <a:off x="4554275" y="4018300"/>
              <a:ext cx="249125" cy="59550"/>
            </a:xfrm>
            <a:custGeom>
              <a:avLst/>
              <a:gdLst/>
              <a:ahLst/>
              <a:cxnLst/>
              <a:rect l="l" t="t" r="r" b="b"/>
              <a:pathLst>
                <a:path w="9965" h="2382" extrusionOk="0">
                  <a:moveTo>
                    <a:pt x="9640" y="1"/>
                  </a:moveTo>
                  <a:cubicBezTo>
                    <a:pt x="9587" y="1"/>
                    <a:pt x="9533" y="16"/>
                    <a:pt x="9485" y="47"/>
                  </a:cubicBezTo>
                  <a:cubicBezTo>
                    <a:pt x="7486" y="1415"/>
                    <a:pt x="5565" y="1811"/>
                    <a:pt x="4012" y="1811"/>
                  </a:cubicBezTo>
                  <a:cubicBezTo>
                    <a:pt x="1902" y="1811"/>
                    <a:pt x="472" y="1081"/>
                    <a:pt x="447" y="1067"/>
                  </a:cubicBezTo>
                  <a:cubicBezTo>
                    <a:pt x="408" y="1049"/>
                    <a:pt x="366" y="1040"/>
                    <a:pt x="325" y="1040"/>
                  </a:cubicBezTo>
                  <a:cubicBezTo>
                    <a:pt x="222" y="1040"/>
                    <a:pt x="123" y="1095"/>
                    <a:pt x="71" y="1192"/>
                  </a:cubicBezTo>
                  <a:cubicBezTo>
                    <a:pt x="1" y="1328"/>
                    <a:pt x="48" y="1497"/>
                    <a:pt x="180" y="1574"/>
                  </a:cubicBezTo>
                  <a:cubicBezTo>
                    <a:pt x="207" y="1588"/>
                    <a:pt x="1751" y="2382"/>
                    <a:pt x="4020" y="2382"/>
                  </a:cubicBezTo>
                  <a:cubicBezTo>
                    <a:pt x="5668" y="2382"/>
                    <a:pt x="7700" y="1962"/>
                    <a:pt x="9808" y="520"/>
                  </a:cubicBezTo>
                  <a:cubicBezTo>
                    <a:pt x="9935" y="430"/>
                    <a:pt x="9965" y="254"/>
                    <a:pt x="9877" y="126"/>
                  </a:cubicBezTo>
                  <a:cubicBezTo>
                    <a:pt x="9822" y="45"/>
                    <a:pt x="9732" y="1"/>
                    <a:pt x="96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2216;p52"/>
            <p:cNvSpPr/>
            <p:nvPr/>
          </p:nvSpPr>
          <p:spPr>
            <a:xfrm>
              <a:off x="4588400" y="4064250"/>
              <a:ext cx="132500" cy="113525"/>
            </a:xfrm>
            <a:custGeom>
              <a:avLst/>
              <a:gdLst/>
              <a:ahLst/>
              <a:cxnLst/>
              <a:rect l="l" t="t" r="r" b="b"/>
              <a:pathLst>
                <a:path w="5300" h="4541" extrusionOk="0">
                  <a:moveTo>
                    <a:pt x="5299" y="1"/>
                  </a:moveTo>
                  <a:lnTo>
                    <a:pt x="5299" y="1"/>
                  </a:lnTo>
                  <a:cubicBezTo>
                    <a:pt x="5299" y="1"/>
                    <a:pt x="3730" y="373"/>
                    <a:pt x="2279" y="373"/>
                  </a:cubicBezTo>
                  <a:cubicBezTo>
                    <a:pt x="1617" y="373"/>
                    <a:pt x="979" y="295"/>
                    <a:pt x="527" y="69"/>
                  </a:cubicBezTo>
                  <a:lnTo>
                    <a:pt x="527" y="69"/>
                  </a:lnTo>
                  <a:cubicBezTo>
                    <a:pt x="527" y="69"/>
                    <a:pt x="1" y="4541"/>
                    <a:pt x="1478" y="4541"/>
                  </a:cubicBezTo>
                  <a:cubicBezTo>
                    <a:pt x="1498" y="4541"/>
                    <a:pt x="1519" y="4540"/>
                    <a:pt x="1541" y="4538"/>
                  </a:cubicBezTo>
                  <a:cubicBezTo>
                    <a:pt x="3097" y="4409"/>
                    <a:pt x="5299" y="1"/>
                    <a:pt x="52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" name="Google Shape;2217;p52"/>
            <p:cNvSpPr/>
            <p:nvPr/>
          </p:nvSpPr>
          <p:spPr>
            <a:xfrm>
              <a:off x="4584825" y="4057100"/>
              <a:ext cx="144925" cy="127825"/>
            </a:xfrm>
            <a:custGeom>
              <a:avLst/>
              <a:gdLst/>
              <a:ahLst/>
              <a:cxnLst/>
              <a:rect l="l" t="t" r="r" b="b"/>
              <a:pathLst>
                <a:path w="5797" h="5113" extrusionOk="0">
                  <a:moveTo>
                    <a:pt x="4909" y="690"/>
                  </a:moveTo>
                  <a:cubicBezTo>
                    <a:pt x="4026" y="2320"/>
                    <a:pt x="2573" y="4462"/>
                    <a:pt x="1660" y="4539"/>
                  </a:cubicBezTo>
                  <a:cubicBezTo>
                    <a:pt x="1649" y="4539"/>
                    <a:pt x="1637" y="4540"/>
                    <a:pt x="1626" y="4540"/>
                  </a:cubicBezTo>
                  <a:cubicBezTo>
                    <a:pt x="1511" y="4540"/>
                    <a:pt x="1424" y="4501"/>
                    <a:pt x="1340" y="4414"/>
                  </a:cubicBezTo>
                  <a:cubicBezTo>
                    <a:pt x="834" y="3891"/>
                    <a:pt x="808" y="2033"/>
                    <a:pt x="918" y="760"/>
                  </a:cubicBezTo>
                  <a:lnTo>
                    <a:pt x="918" y="759"/>
                  </a:lnTo>
                  <a:cubicBezTo>
                    <a:pt x="1360" y="895"/>
                    <a:pt x="1891" y="944"/>
                    <a:pt x="2433" y="944"/>
                  </a:cubicBezTo>
                  <a:cubicBezTo>
                    <a:pt x="3357" y="944"/>
                    <a:pt x="4313" y="800"/>
                    <a:pt x="4909" y="690"/>
                  </a:cubicBezTo>
                  <a:close/>
                  <a:moveTo>
                    <a:pt x="5444" y="0"/>
                  </a:moveTo>
                  <a:cubicBezTo>
                    <a:pt x="5422" y="0"/>
                    <a:pt x="5399" y="3"/>
                    <a:pt x="5376" y="8"/>
                  </a:cubicBezTo>
                  <a:cubicBezTo>
                    <a:pt x="5354" y="13"/>
                    <a:pt x="3804" y="374"/>
                    <a:pt x="2411" y="374"/>
                  </a:cubicBezTo>
                  <a:cubicBezTo>
                    <a:pt x="1794" y="374"/>
                    <a:pt x="1207" y="303"/>
                    <a:pt x="797" y="98"/>
                  </a:cubicBezTo>
                  <a:cubicBezTo>
                    <a:pt x="757" y="79"/>
                    <a:pt x="713" y="69"/>
                    <a:pt x="670" y="69"/>
                  </a:cubicBezTo>
                  <a:cubicBezTo>
                    <a:pt x="623" y="69"/>
                    <a:pt x="576" y="80"/>
                    <a:pt x="534" y="103"/>
                  </a:cubicBezTo>
                  <a:cubicBezTo>
                    <a:pt x="452" y="147"/>
                    <a:pt x="396" y="229"/>
                    <a:pt x="386" y="322"/>
                  </a:cubicBezTo>
                  <a:cubicBezTo>
                    <a:pt x="343" y="680"/>
                    <a:pt x="0" y="3850"/>
                    <a:pt x="928" y="4810"/>
                  </a:cubicBezTo>
                  <a:cubicBezTo>
                    <a:pt x="1119" y="5009"/>
                    <a:pt x="1357" y="5112"/>
                    <a:pt x="1622" y="5112"/>
                  </a:cubicBezTo>
                  <a:cubicBezTo>
                    <a:pt x="1650" y="5112"/>
                    <a:pt x="1679" y="5111"/>
                    <a:pt x="1708" y="5109"/>
                  </a:cubicBezTo>
                  <a:cubicBezTo>
                    <a:pt x="3375" y="4969"/>
                    <a:pt x="5465" y="880"/>
                    <a:pt x="5698" y="415"/>
                  </a:cubicBezTo>
                  <a:cubicBezTo>
                    <a:pt x="5796" y="219"/>
                    <a:pt x="5647" y="0"/>
                    <a:pt x="54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8" name="Google Shape;2218;p52"/>
            <p:cNvSpPr/>
            <p:nvPr/>
          </p:nvSpPr>
          <p:spPr>
            <a:xfrm>
              <a:off x="4729600" y="3818775"/>
              <a:ext cx="34450" cy="76250"/>
            </a:xfrm>
            <a:custGeom>
              <a:avLst/>
              <a:gdLst/>
              <a:ahLst/>
              <a:cxnLst/>
              <a:rect l="l" t="t" r="r" b="b"/>
              <a:pathLst>
                <a:path w="1378" h="3050" extrusionOk="0">
                  <a:moveTo>
                    <a:pt x="979" y="1"/>
                  </a:moveTo>
                  <a:cubicBezTo>
                    <a:pt x="704" y="1"/>
                    <a:pt x="356" y="613"/>
                    <a:pt x="182" y="1415"/>
                  </a:cubicBezTo>
                  <a:cubicBezTo>
                    <a:pt x="1" y="2255"/>
                    <a:pt x="81" y="2984"/>
                    <a:pt x="359" y="3045"/>
                  </a:cubicBezTo>
                  <a:cubicBezTo>
                    <a:pt x="372" y="3048"/>
                    <a:pt x="384" y="3049"/>
                    <a:pt x="397" y="3049"/>
                  </a:cubicBezTo>
                  <a:cubicBezTo>
                    <a:pt x="672" y="3049"/>
                    <a:pt x="1022" y="2437"/>
                    <a:pt x="1196" y="1634"/>
                  </a:cubicBezTo>
                  <a:cubicBezTo>
                    <a:pt x="1377" y="795"/>
                    <a:pt x="1298" y="65"/>
                    <a:pt x="1018" y="5"/>
                  </a:cubicBezTo>
                  <a:cubicBezTo>
                    <a:pt x="1005" y="2"/>
                    <a:pt x="992" y="1"/>
                    <a:pt x="9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9" name="Google Shape;2219;p52"/>
            <p:cNvSpPr/>
            <p:nvPr/>
          </p:nvSpPr>
          <p:spPr>
            <a:xfrm>
              <a:off x="4570850" y="3776650"/>
              <a:ext cx="34425" cy="76225"/>
            </a:xfrm>
            <a:custGeom>
              <a:avLst/>
              <a:gdLst/>
              <a:ahLst/>
              <a:cxnLst/>
              <a:rect l="l" t="t" r="r" b="b"/>
              <a:pathLst>
                <a:path w="1377" h="3049" extrusionOk="0">
                  <a:moveTo>
                    <a:pt x="980" y="0"/>
                  </a:moveTo>
                  <a:cubicBezTo>
                    <a:pt x="705" y="0"/>
                    <a:pt x="355" y="613"/>
                    <a:pt x="182" y="1415"/>
                  </a:cubicBezTo>
                  <a:cubicBezTo>
                    <a:pt x="1" y="2254"/>
                    <a:pt x="79" y="2984"/>
                    <a:pt x="359" y="3045"/>
                  </a:cubicBezTo>
                  <a:cubicBezTo>
                    <a:pt x="372" y="3047"/>
                    <a:pt x="385" y="3049"/>
                    <a:pt x="397" y="3049"/>
                  </a:cubicBezTo>
                  <a:cubicBezTo>
                    <a:pt x="672" y="3049"/>
                    <a:pt x="1022" y="2436"/>
                    <a:pt x="1196" y="1634"/>
                  </a:cubicBezTo>
                  <a:cubicBezTo>
                    <a:pt x="1376" y="794"/>
                    <a:pt x="1296" y="66"/>
                    <a:pt x="1017" y="4"/>
                  </a:cubicBezTo>
                  <a:cubicBezTo>
                    <a:pt x="1005" y="2"/>
                    <a:pt x="993" y="0"/>
                    <a:pt x="9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0" name="Google Shape;2220;p52"/>
            <p:cNvSpPr/>
            <p:nvPr/>
          </p:nvSpPr>
          <p:spPr>
            <a:xfrm>
              <a:off x="4543200" y="3684600"/>
              <a:ext cx="100175" cy="57875"/>
            </a:xfrm>
            <a:custGeom>
              <a:avLst/>
              <a:gdLst/>
              <a:ahLst/>
              <a:cxnLst/>
              <a:rect l="l" t="t" r="r" b="b"/>
              <a:pathLst>
                <a:path w="4007" h="2315" extrusionOk="0">
                  <a:moveTo>
                    <a:pt x="1643" y="0"/>
                  </a:moveTo>
                  <a:cubicBezTo>
                    <a:pt x="672" y="10"/>
                    <a:pt x="106" y="1008"/>
                    <a:pt x="82" y="1051"/>
                  </a:cubicBezTo>
                  <a:cubicBezTo>
                    <a:pt x="1" y="1190"/>
                    <a:pt x="49" y="1368"/>
                    <a:pt x="190" y="1447"/>
                  </a:cubicBezTo>
                  <a:cubicBezTo>
                    <a:pt x="234" y="1471"/>
                    <a:pt x="282" y="1482"/>
                    <a:pt x="329" y="1482"/>
                  </a:cubicBezTo>
                  <a:cubicBezTo>
                    <a:pt x="431" y="1482"/>
                    <a:pt x="531" y="1427"/>
                    <a:pt x="582" y="1330"/>
                  </a:cubicBezTo>
                  <a:cubicBezTo>
                    <a:pt x="587" y="1322"/>
                    <a:pt x="1017" y="580"/>
                    <a:pt x="1649" y="573"/>
                  </a:cubicBezTo>
                  <a:lnTo>
                    <a:pt x="1658" y="573"/>
                  </a:lnTo>
                  <a:cubicBezTo>
                    <a:pt x="2209" y="573"/>
                    <a:pt x="2822" y="1126"/>
                    <a:pt x="3433" y="2172"/>
                  </a:cubicBezTo>
                  <a:cubicBezTo>
                    <a:pt x="3484" y="2260"/>
                    <a:pt x="3578" y="2314"/>
                    <a:pt x="3679" y="2314"/>
                  </a:cubicBezTo>
                  <a:cubicBezTo>
                    <a:pt x="3730" y="2314"/>
                    <a:pt x="3780" y="2300"/>
                    <a:pt x="3824" y="2275"/>
                  </a:cubicBezTo>
                  <a:cubicBezTo>
                    <a:pt x="3961" y="2195"/>
                    <a:pt x="4007" y="2019"/>
                    <a:pt x="3927" y="1883"/>
                  </a:cubicBezTo>
                  <a:cubicBezTo>
                    <a:pt x="3198" y="633"/>
                    <a:pt x="2435" y="0"/>
                    <a:pt x="16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1" name="Google Shape;2221;p52"/>
            <p:cNvSpPr/>
            <p:nvPr/>
          </p:nvSpPr>
          <p:spPr>
            <a:xfrm>
              <a:off x="4710700" y="3741175"/>
              <a:ext cx="134650" cy="119825"/>
            </a:xfrm>
            <a:custGeom>
              <a:avLst/>
              <a:gdLst/>
              <a:ahLst/>
              <a:cxnLst/>
              <a:rect l="l" t="t" r="r" b="b"/>
              <a:pathLst>
                <a:path w="5386" h="4793" extrusionOk="0">
                  <a:moveTo>
                    <a:pt x="1594" y="1"/>
                  </a:moveTo>
                  <a:cubicBezTo>
                    <a:pt x="800" y="1"/>
                    <a:pt x="217" y="333"/>
                    <a:pt x="183" y="353"/>
                  </a:cubicBezTo>
                  <a:cubicBezTo>
                    <a:pt x="46" y="432"/>
                    <a:pt x="0" y="608"/>
                    <a:pt x="80" y="744"/>
                  </a:cubicBezTo>
                  <a:cubicBezTo>
                    <a:pt x="133" y="836"/>
                    <a:pt x="229" y="887"/>
                    <a:pt x="328" y="887"/>
                  </a:cubicBezTo>
                  <a:cubicBezTo>
                    <a:pt x="377" y="887"/>
                    <a:pt x="426" y="874"/>
                    <a:pt x="471" y="848"/>
                  </a:cubicBezTo>
                  <a:cubicBezTo>
                    <a:pt x="478" y="844"/>
                    <a:pt x="955" y="576"/>
                    <a:pt x="1597" y="576"/>
                  </a:cubicBezTo>
                  <a:cubicBezTo>
                    <a:pt x="1863" y="576"/>
                    <a:pt x="2157" y="622"/>
                    <a:pt x="2459" y="752"/>
                  </a:cubicBezTo>
                  <a:cubicBezTo>
                    <a:pt x="3511" y="1207"/>
                    <a:pt x="4296" y="2492"/>
                    <a:pt x="4792" y="4572"/>
                  </a:cubicBezTo>
                  <a:cubicBezTo>
                    <a:pt x="4822" y="4702"/>
                    <a:pt x="4938" y="4792"/>
                    <a:pt x="5071" y="4792"/>
                  </a:cubicBezTo>
                  <a:cubicBezTo>
                    <a:pt x="5074" y="4792"/>
                    <a:pt x="5078" y="4792"/>
                    <a:pt x="5082" y="4792"/>
                  </a:cubicBezTo>
                  <a:cubicBezTo>
                    <a:pt x="5100" y="4792"/>
                    <a:pt x="5118" y="4790"/>
                    <a:pt x="5137" y="4785"/>
                  </a:cubicBezTo>
                  <a:cubicBezTo>
                    <a:pt x="5291" y="4749"/>
                    <a:pt x="5385" y="4594"/>
                    <a:pt x="5348" y="4440"/>
                  </a:cubicBezTo>
                  <a:cubicBezTo>
                    <a:pt x="4808" y="2169"/>
                    <a:pt x="3909" y="750"/>
                    <a:pt x="2676" y="222"/>
                  </a:cubicBezTo>
                  <a:cubicBezTo>
                    <a:pt x="2295" y="59"/>
                    <a:pt x="1926" y="1"/>
                    <a:pt x="15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2" name="Google Shape;2222;p52"/>
            <p:cNvSpPr/>
            <p:nvPr/>
          </p:nvSpPr>
          <p:spPr>
            <a:xfrm>
              <a:off x="4665800" y="3238000"/>
              <a:ext cx="554125" cy="625400"/>
            </a:xfrm>
            <a:custGeom>
              <a:avLst/>
              <a:gdLst/>
              <a:ahLst/>
              <a:cxnLst/>
              <a:rect l="l" t="t" r="r" b="b"/>
              <a:pathLst>
                <a:path w="22165" h="25016" extrusionOk="0">
                  <a:moveTo>
                    <a:pt x="7777" y="1"/>
                  </a:moveTo>
                  <a:lnTo>
                    <a:pt x="1" y="3240"/>
                  </a:lnTo>
                  <a:cubicBezTo>
                    <a:pt x="1" y="3240"/>
                    <a:pt x="2723" y="2851"/>
                    <a:pt x="4926" y="2722"/>
                  </a:cubicBezTo>
                  <a:cubicBezTo>
                    <a:pt x="4983" y="2718"/>
                    <a:pt x="5043" y="2717"/>
                    <a:pt x="5106" y="2717"/>
                  </a:cubicBezTo>
                  <a:cubicBezTo>
                    <a:pt x="7433" y="2717"/>
                    <a:pt x="13050" y="5072"/>
                    <a:pt x="16331" y="10498"/>
                  </a:cubicBezTo>
                  <a:cubicBezTo>
                    <a:pt x="20760" y="17823"/>
                    <a:pt x="19054" y="22941"/>
                    <a:pt x="19054" y="22941"/>
                  </a:cubicBezTo>
                  <a:lnTo>
                    <a:pt x="20608" y="25015"/>
                  </a:lnTo>
                  <a:lnTo>
                    <a:pt x="21386" y="22423"/>
                  </a:lnTo>
                  <a:cubicBezTo>
                    <a:pt x="22164" y="19831"/>
                    <a:pt x="22163" y="12442"/>
                    <a:pt x="18534" y="6740"/>
                  </a:cubicBezTo>
                  <a:cubicBezTo>
                    <a:pt x="14905" y="1037"/>
                    <a:pt x="7777" y="1"/>
                    <a:pt x="77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3" name="Google Shape;2223;p52"/>
            <p:cNvSpPr/>
            <p:nvPr/>
          </p:nvSpPr>
          <p:spPr>
            <a:xfrm>
              <a:off x="4657900" y="3230825"/>
              <a:ext cx="569625" cy="639700"/>
            </a:xfrm>
            <a:custGeom>
              <a:avLst/>
              <a:gdLst/>
              <a:ahLst/>
              <a:cxnLst/>
              <a:rect l="l" t="t" r="r" b="b"/>
              <a:pathLst>
                <a:path w="22785" h="25588" extrusionOk="0">
                  <a:moveTo>
                    <a:pt x="8128" y="583"/>
                  </a:moveTo>
                  <a:cubicBezTo>
                    <a:pt x="8896" y="716"/>
                    <a:pt x="15293" y="1970"/>
                    <a:pt x="18608" y="7181"/>
                  </a:cubicBezTo>
                  <a:cubicBezTo>
                    <a:pt x="22145" y="12736"/>
                    <a:pt x="22187" y="20097"/>
                    <a:pt x="21428" y="22627"/>
                  </a:cubicBezTo>
                  <a:lnTo>
                    <a:pt x="20813" y="24676"/>
                  </a:lnTo>
                  <a:lnTo>
                    <a:pt x="19684" y="23172"/>
                  </a:lnTo>
                  <a:cubicBezTo>
                    <a:pt x="19935" y="22261"/>
                    <a:pt x="20979" y="17395"/>
                    <a:pt x="16891" y="10636"/>
                  </a:cubicBezTo>
                  <a:cubicBezTo>
                    <a:pt x="13641" y="5261"/>
                    <a:pt x="7946" y="2716"/>
                    <a:pt x="5430" y="2716"/>
                  </a:cubicBezTo>
                  <a:cubicBezTo>
                    <a:pt x="5359" y="2716"/>
                    <a:pt x="5290" y="2718"/>
                    <a:pt x="5224" y="2722"/>
                  </a:cubicBezTo>
                  <a:cubicBezTo>
                    <a:pt x="4288" y="2776"/>
                    <a:pt x="3255" y="2879"/>
                    <a:pt x="2375" y="2979"/>
                  </a:cubicBezTo>
                  <a:lnTo>
                    <a:pt x="8128" y="583"/>
                  </a:lnTo>
                  <a:close/>
                  <a:moveTo>
                    <a:pt x="8095" y="1"/>
                  </a:moveTo>
                  <a:cubicBezTo>
                    <a:pt x="8056" y="1"/>
                    <a:pt x="8018" y="8"/>
                    <a:pt x="7982" y="23"/>
                  </a:cubicBezTo>
                  <a:lnTo>
                    <a:pt x="206" y="3263"/>
                  </a:lnTo>
                  <a:cubicBezTo>
                    <a:pt x="73" y="3319"/>
                    <a:pt x="1" y="3465"/>
                    <a:pt x="39" y="3603"/>
                  </a:cubicBezTo>
                  <a:cubicBezTo>
                    <a:pt x="74" y="3729"/>
                    <a:pt x="188" y="3814"/>
                    <a:pt x="316" y="3814"/>
                  </a:cubicBezTo>
                  <a:cubicBezTo>
                    <a:pt x="329" y="3814"/>
                    <a:pt x="343" y="3813"/>
                    <a:pt x="356" y="3812"/>
                  </a:cubicBezTo>
                  <a:cubicBezTo>
                    <a:pt x="385" y="3807"/>
                    <a:pt x="3092" y="3422"/>
                    <a:pt x="5258" y="3295"/>
                  </a:cubicBezTo>
                  <a:cubicBezTo>
                    <a:pt x="5317" y="3291"/>
                    <a:pt x="5379" y="3289"/>
                    <a:pt x="5443" y="3289"/>
                  </a:cubicBezTo>
                  <a:cubicBezTo>
                    <a:pt x="7807" y="3289"/>
                    <a:pt x="13262" y="5742"/>
                    <a:pt x="16402" y="10934"/>
                  </a:cubicBezTo>
                  <a:cubicBezTo>
                    <a:pt x="20701" y="18044"/>
                    <a:pt x="19114" y="23088"/>
                    <a:pt x="19098" y="23139"/>
                  </a:cubicBezTo>
                  <a:cubicBezTo>
                    <a:pt x="19068" y="23228"/>
                    <a:pt x="19084" y="23325"/>
                    <a:pt x="19139" y="23400"/>
                  </a:cubicBezTo>
                  <a:lnTo>
                    <a:pt x="20695" y="25473"/>
                  </a:lnTo>
                  <a:cubicBezTo>
                    <a:pt x="20750" y="25545"/>
                    <a:pt x="20834" y="25588"/>
                    <a:pt x="20924" y="25588"/>
                  </a:cubicBezTo>
                  <a:cubicBezTo>
                    <a:pt x="20941" y="25588"/>
                    <a:pt x="20958" y="25587"/>
                    <a:pt x="20974" y="25584"/>
                  </a:cubicBezTo>
                  <a:cubicBezTo>
                    <a:pt x="21081" y="25565"/>
                    <a:pt x="21167" y="25487"/>
                    <a:pt x="21197" y="25384"/>
                  </a:cubicBezTo>
                  <a:lnTo>
                    <a:pt x="21975" y="22792"/>
                  </a:lnTo>
                  <a:cubicBezTo>
                    <a:pt x="22785" y="20094"/>
                    <a:pt x="22770" y="12654"/>
                    <a:pt x="19091" y="6874"/>
                  </a:cubicBezTo>
                  <a:cubicBezTo>
                    <a:pt x="15434" y="1126"/>
                    <a:pt x="8206" y="15"/>
                    <a:pt x="8134" y="3"/>
                  </a:cubicBezTo>
                  <a:cubicBezTo>
                    <a:pt x="8121" y="1"/>
                    <a:pt x="8108" y="1"/>
                    <a:pt x="80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4" name="Google Shape;2224;p52"/>
            <p:cNvSpPr/>
            <p:nvPr/>
          </p:nvSpPr>
          <p:spPr>
            <a:xfrm>
              <a:off x="4753300" y="4026750"/>
              <a:ext cx="359575" cy="361375"/>
            </a:xfrm>
            <a:custGeom>
              <a:avLst/>
              <a:gdLst/>
              <a:ahLst/>
              <a:cxnLst/>
              <a:rect l="l" t="t" r="r" b="b"/>
              <a:pathLst>
                <a:path w="14383" h="14455" extrusionOk="0">
                  <a:moveTo>
                    <a:pt x="13677" y="1"/>
                  </a:moveTo>
                  <a:cubicBezTo>
                    <a:pt x="13321" y="1"/>
                    <a:pt x="13047" y="310"/>
                    <a:pt x="13032" y="688"/>
                  </a:cubicBezTo>
                  <a:cubicBezTo>
                    <a:pt x="13016" y="1019"/>
                    <a:pt x="12553" y="8376"/>
                    <a:pt x="2527" y="11797"/>
                  </a:cubicBezTo>
                  <a:cubicBezTo>
                    <a:pt x="2260" y="11495"/>
                    <a:pt x="1885" y="11306"/>
                    <a:pt x="1467" y="11306"/>
                  </a:cubicBezTo>
                  <a:cubicBezTo>
                    <a:pt x="657" y="11306"/>
                    <a:pt x="0" y="12011"/>
                    <a:pt x="0" y="12880"/>
                  </a:cubicBezTo>
                  <a:cubicBezTo>
                    <a:pt x="0" y="13748"/>
                    <a:pt x="657" y="14455"/>
                    <a:pt x="1467" y="14455"/>
                  </a:cubicBezTo>
                  <a:cubicBezTo>
                    <a:pt x="2182" y="14455"/>
                    <a:pt x="2777" y="13902"/>
                    <a:pt x="2906" y="13174"/>
                  </a:cubicBezTo>
                  <a:cubicBezTo>
                    <a:pt x="13897" y="9441"/>
                    <a:pt x="14353" y="1115"/>
                    <a:pt x="14367" y="750"/>
                  </a:cubicBezTo>
                  <a:cubicBezTo>
                    <a:pt x="14383" y="353"/>
                    <a:pt x="14096" y="19"/>
                    <a:pt x="13727" y="3"/>
                  </a:cubicBezTo>
                  <a:cubicBezTo>
                    <a:pt x="13710" y="1"/>
                    <a:pt x="13694" y="1"/>
                    <a:pt x="136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5" name="Google Shape;2225;p52"/>
            <p:cNvSpPr/>
            <p:nvPr/>
          </p:nvSpPr>
          <p:spPr>
            <a:xfrm>
              <a:off x="5007975" y="3789350"/>
              <a:ext cx="240725" cy="291875"/>
            </a:xfrm>
            <a:custGeom>
              <a:avLst/>
              <a:gdLst/>
              <a:ahLst/>
              <a:cxnLst/>
              <a:rect l="l" t="t" r="r" b="b"/>
              <a:pathLst>
                <a:path w="9629" h="11675" extrusionOk="0">
                  <a:moveTo>
                    <a:pt x="4815" y="1"/>
                  </a:moveTo>
                  <a:cubicBezTo>
                    <a:pt x="2156" y="1"/>
                    <a:pt x="1" y="2614"/>
                    <a:pt x="1" y="5838"/>
                  </a:cubicBezTo>
                  <a:cubicBezTo>
                    <a:pt x="1" y="7386"/>
                    <a:pt x="508" y="8871"/>
                    <a:pt x="1411" y="9965"/>
                  </a:cubicBezTo>
                  <a:cubicBezTo>
                    <a:pt x="2314" y="11061"/>
                    <a:pt x="3537" y="11675"/>
                    <a:pt x="4815" y="11675"/>
                  </a:cubicBezTo>
                  <a:cubicBezTo>
                    <a:pt x="6091" y="11675"/>
                    <a:pt x="7316" y="11061"/>
                    <a:pt x="8218" y="9965"/>
                  </a:cubicBezTo>
                  <a:cubicBezTo>
                    <a:pt x="9121" y="8871"/>
                    <a:pt x="9629" y="7386"/>
                    <a:pt x="9629" y="5838"/>
                  </a:cubicBezTo>
                  <a:cubicBezTo>
                    <a:pt x="9629" y="2614"/>
                    <a:pt x="7473" y="1"/>
                    <a:pt x="48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6" name="Google Shape;2226;p52"/>
            <p:cNvSpPr/>
            <p:nvPr/>
          </p:nvSpPr>
          <p:spPr>
            <a:xfrm>
              <a:off x="5000850" y="3782200"/>
              <a:ext cx="255000" cy="306200"/>
            </a:xfrm>
            <a:custGeom>
              <a:avLst/>
              <a:gdLst/>
              <a:ahLst/>
              <a:cxnLst/>
              <a:rect l="l" t="t" r="r" b="b"/>
              <a:pathLst>
                <a:path w="10200" h="12248" extrusionOk="0">
                  <a:moveTo>
                    <a:pt x="5100" y="574"/>
                  </a:moveTo>
                  <a:cubicBezTo>
                    <a:pt x="7596" y="574"/>
                    <a:pt x="9627" y="3063"/>
                    <a:pt x="9627" y="6124"/>
                  </a:cubicBezTo>
                  <a:cubicBezTo>
                    <a:pt x="9627" y="9184"/>
                    <a:pt x="7595" y="11675"/>
                    <a:pt x="5100" y="11675"/>
                  </a:cubicBezTo>
                  <a:cubicBezTo>
                    <a:pt x="2604" y="11675"/>
                    <a:pt x="573" y="9184"/>
                    <a:pt x="573" y="6124"/>
                  </a:cubicBezTo>
                  <a:cubicBezTo>
                    <a:pt x="573" y="3063"/>
                    <a:pt x="2603" y="574"/>
                    <a:pt x="5100" y="574"/>
                  </a:cubicBezTo>
                  <a:close/>
                  <a:moveTo>
                    <a:pt x="5100" y="1"/>
                  </a:moveTo>
                  <a:cubicBezTo>
                    <a:pt x="2287" y="1"/>
                    <a:pt x="0" y="2747"/>
                    <a:pt x="0" y="6124"/>
                  </a:cubicBezTo>
                  <a:cubicBezTo>
                    <a:pt x="0" y="9500"/>
                    <a:pt x="2287" y="12248"/>
                    <a:pt x="5100" y="12248"/>
                  </a:cubicBezTo>
                  <a:cubicBezTo>
                    <a:pt x="7912" y="12248"/>
                    <a:pt x="10199" y="9499"/>
                    <a:pt x="10199" y="6124"/>
                  </a:cubicBezTo>
                  <a:cubicBezTo>
                    <a:pt x="10199" y="2749"/>
                    <a:pt x="7911" y="1"/>
                    <a:pt x="51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7" name="Google Shape;2227;p52"/>
            <p:cNvSpPr/>
            <p:nvPr/>
          </p:nvSpPr>
          <p:spPr>
            <a:xfrm>
              <a:off x="4925000" y="3929775"/>
              <a:ext cx="418000" cy="1093600"/>
            </a:xfrm>
            <a:custGeom>
              <a:avLst/>
              <a:gdLst/>
              <a:ahLst/>
              <a:cxnLst/>
              <a:rect l="l" t="t" r="r" b="b"/>
              <a:pathLst>
                <a:path w="16720" h="43744" extrusionOk="0">
                  <a:moveTo>
                    <a:pt x="10402" y="0"/>
                  </a:moveTo>
                  <a:cubicBezTo>
                    <a:pt x="10107" y="0"/>
                    <a:pt x="9899" y="247"/>
                    <a:pt x="9851" y="583"/>
                  </a:cubicBezTo>
                  <a:cubicBezTo>
                    <a:pt x="9721" y="1490"/>
                    <a:pt x="9721" y="2528"/>
                    <a:pt x="9721" y="2528"/>
                  </a:cubicBezTo>
                  <a:cubicBezTo>
                    <a:pt x="9721" y="2528"/>
                    <a:pt x="9608" y="5796"/>
                    <a:pt x="9680" y="8839"/>
                  </a:cubicBezTo>
                  <a:lnTo>
                    <a:pt x="9680" y="8839"/>
                  </a:lnTo>
                  <a:lnTo>
                    <a:pt x="9204" y="2399"/>
                  </a:lnTo>
                  <a:cubicBezTo>
                    <a:pt x="9204" y="2399"/>
                    <a:pt x="9089" y="2215"/>
                    <a:pt x="8917" y="2215"/>
                  </a:cubicBezTo>
                  <a:cubicBezTo>
                    <a:pt x="8681" y="2215"/>
                    <a:pt x="8337" y="2562"/>
                    <a:pt x="8037" y="4213"/>
                  </a:cubicBezTo>
                  <a:cubicBezTo>
                    <a:pt x="7518" y="7064"/>
                    <a:pt x="7518" y="13933"/>
                    <a:pt x="7518" y="13933"/>
                  </a:cubicBezTo>
                  <a:cubicBezTo>
                    <a:pt x="7518" y="13933"/>
                    <a:pt x="7512" y="13934"/>
                    <a:pt x="7501" y="13934"/>
                  </a:cubicBezTo>
                  <a:cubicBezTo>
                    <a:pt x="7342" y="13934"/>
                    <a:pt x="6109" y="13820"/>
                    <a:pt x="4538" y="10433"/>
                  </a:cubicBezTo>
                  <a:cubicBezTo>
                    <a:pt x="3448" y="8086"/>
                    <a:pt x="3171" y="6878"/>
                    <a:pt x="2937" y="6878"/>
                  </a:cubicBezTo>
                  <a:cubicBezTo>
                    <a:pt x="2808" y="6878"/>
                    <a:pt x="2693" y="7239"/>
                    <a:pt x="2464" y="7971"/>
                  </a:cubicBezTo>
                  <a:cubicBezTo>
                    <a:pt x="1816" y="10045"/>
                    <a:pt x="4019" y="14062"/>
                    <a:pt x="4668" y="15359"/>
                  </a:cubicBezTo>
                  <a:cubicBezTo>
                    <a:pt x="5316" y="16655"/>
                    <a:pt x="5704" y="17173"/>
                    <a:pt x="5704" y="17173"/>
                  </a:cubicBezTo>
                  <a:cubicBezTo>
                    <a:pt x="5704" y="17173"/>
                    <a:pt x="520" y="20414"/>
                    <a:pt x="260" y="22746"/>
                  </a:cubicBezTo>
                  <a:cubicBezTo>
                    <a:pt x="1" y="25080"/>
                    <a:pt x="1557" y="43744"/>
                    <a:pt x="1557" y="43744"/>
                  </a:cubicBezTo>
                  <a:lnTo>
                    <a:pt x="8556" y="42447"/>
                  </a:lnTo>
                  <a:lnTo>
                    <a:pt x="5575" y="26636"/>
                  </a:lnTo>
                  <a:cubicBezTo>
                    <a:pt x="5575" y="26636"/>
                    <a:pt x="14906" y="16397"/>
                    <a:pt x="15813" y="14452"/>
                  </a:cubicBezTo>
                  <a:cubicBezTo>
                    <a:pt x="16719" y="12508"/>
                    <a:pt x="13350" y="6417"/>
                    <a:pt x="12314" y="2917"/>
                  </a:cubicBezTo>
                  <a:cubicBezTo>
                    <a:pt x="11660" y="714"/>
                    <a:pt x="10905" y="0"/>
                    <a:pt x="104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8" name="Google Shape;2228;p52"/>
            <p:cNvSpPr/>
            <p:nvPr/>
          </p:nvSpPr>
          <p:spPr>
            <a:xfrm>
              <a:off x="4917900" y="3922650"/>
              <a:ext cx="425475" cy="1107900"/>
            </a:xfrm>
            <a:custGeom>
              <a:avLst/>
              <a:gdLst/>
              <a:ahLst/>
              <a:cxnLst/>
              <a:rect l="l" t="t" r="r" b="b"/>
              <a:pathLst>
                <a:path w="17019" h="44316" extrusionOk="0">
                  <a:moveTo>
                    <a:pt x="10688" y="572"/>
                  </a:moveTo>
                  <a:cubicBezTo>
                    <a:pt x="10985" y="572"/>
                    <a:pt x="11686" y="1132"/>
                    <a:pt x="12325" y="3284"/>
                  </a:cubicBezTo>
                  <a:cubicBezTo>
                    <a:pt x="12670" y="4453"/>
                    <a:pt x="13259" y="5872"/>
                    <a:pt x="13884" y="7376"/>
                  </a:cubicBezTo>
                  <a:cubicBezTo>
                    <a:pt x="15059" y="10213"/>
                    <a:pt x="16393" y="13428"/>
                    <a:pt x="15838" y="14617"/>
                  </a:cubicBezTo>
                  <a:cubicBezTo>
                    <a:pt x="14960" y="16499"/>
                    <a:pt x="5741" y="26627"/>
                    <a:pt x="5648" y="26729"/>
                  </a:cubicBezTo>
                  <a:cubicBezTo>
                    <a:pt x="5587" y="26795"/>
                    <a:pt x="5561" y="26886"/>
                    <a:pt x="5578" y="26974"/>
                  </a:cubicBezTo>
                  <a:lnTo>
                    <a:pt x="8504" y="42504"/>
                  </a:lnTo>
                  <a:lnTo>
                    <a:pt x="2100" y="43690"/>
                  </a:lnTo>
                  <a:cubicBezTo>
                    <a:pt x="1897" y="41227"/>
                    <a:pt x="594" y="25178"/>
                    <a:pt x="830" y="23064"/>
                  </a:cubicBezTo>
                  <a:cubicBezTo>
                    <a:pt x="1029" y="21265"/>
                    <a:pt x="4731" y="18583"/>
                    <a:pt x="6140" y="17702"/>
                  </a:cubicBezTo>
                  <a:cubicBezTo>
                    <a:pt x="6282" y="17613"/>
                    <a:pt x="6318" y="17421"/>
                    <a:pt x="6217" y="17287"/>
                  </a:cubicBezTo>
                  <a:cubicBezTo>
                    <a:pt x="6214" y="17283"/>
                    <a:pt x="5832" y="16765"/>
                    <a:pt x="5207" y="15517"/>
                  </a:cubicBezTo>
                  <a:lnTo>
                    <a:pt x="5019" y="15143"/>
                  </a:lnTo>
                  <a:cubicBezTo>
                    <a:pt x="4253" y="13645"/>
                    <a:pt x="2461" y="10135"/>
                    <a:pt x="3022" y="8342"/>
                  </a:cubicBezTo>
                  <a:cubicBezTo>
                    <a:pt x="3093" y="8113"/>
                    <a:pt x="3170" y="7867"/>
                    <a:pt x="3236" y="7680"/>
                  </a:cubicBezTo>
                  <a:cubicBezTo>
                    <a:pt x="3311" y="7852"/>
                    <a:pt x="3401" y="8084"/>
                    <a:pt x="3495" y="8321"/>
                  </a:cubicBezTo>
                  <a:cubicBezTo>
                    <a:pt x="3733" y="8927"/>
                    <a:pt x="4060" y="9757"/>
                    <a:pt x="4562" y="10840"/>
                  </a:cubicBezTo>
                  <a:cubicBezTo>
                    <a:pt x="6163" y="14286"/>
                    <a:pt x="7477" y="14506"/>
                    <a:pt x="7780" y="14506"/>
                  </a:cubicBezTo>
                  <a:cubicBezTo>
                    <a:pt x="7803" y="14506"/>
                    <a:pt x="7820" y="14505"/>
                    <a:pt x="7831" y="14504"/>
                  </a:cubicBezTo>
                  <a:cubicBezTo>
                    <a:pt x="7978" y="14489"/>
                    <a:pt x="8089" y="14366"/>
                    <a:pt x="8089" y="14218"/>
                  </a:cubicBezTo>
                  <a:cubicBezTo>
                    <a:pt x="8089" y="14151"/>
                    <a:pt x="8096" y="7342"/>
                    <a:pt x="8604" y="4549"/>
                  </a:cubicBezTo>
                  <a:cubicBezTo>
                    <a:pt x="8893" y="2956"/>
                    <a:pt x="9195" y="2792"/>
                    <a:pt x="9191" y="2784"/>
                  </a:cubicBezTo>
                  <a:lnTo>
                    <a:pt x="9191" y="2784"/>
                  </a:lnTo>
                  <a:cubicBezTo>
                    <a:pt x="9197" y="2788"/>
                    <a:pt x="9203" y="2791"/>
                    <a:pt x="9209" y="2797"/>
                  </a:cubicBezTo>
                  <a:lnTo>
                    <a:pt x="9678" y="9119"/>
                  </a:lnTo>
                  <a:cubicBezTo>
                    <a:pt x="9715" y="10707"/>
                    <a:pt x="9803" y="12238"/>
                    <a:pt x="9983" y="13233"/>
                  </a:cubicBezTo>
                  <a:cubicBezTo>
                    <a:pt x="10008" y="13370"/>
                    <a:pt x="10128" y="13467"/>
                    <a:pt x="10264" y="13467"/>
                  </a:cubicBezTo>
                  <a:cubicBezTo>
                    <a:pt x="10276" y="13467"/>
                    <a:pt x="10289" y="13466"/>
                    <a:pt x="10301" y="13465"/>
                  </a:cubicBezTo>
                  <a:cubicBezTo>
                    <a:pt x="10453" y="13446"/>
                    <a:pt x="10561" y="13312"/>
                    <a:pt x="10551" y="13161"/>
                  </a:cubicBezTo>
                  <a:lnTo>
                    <a:pt x="10253" y="9133"/>
                  </a:lnTo>
                  <a:cubicBezTo>
                    <a:pt x="10182" y="6123"/>
                    <a:pt x="10291" y="2869"/>
                    <a:pt x="10293" y="2813"/>
                  </a:cubicBezTo>
                  <a:cubicBezTo>
                    <a:pt x="10293" y="2804"/>
                    <a:pt x="10294" y="1786"/>
                    <a:pt x="10420" y="909"/>
                  </a:cubicBezTo>
                  <a:cubicBezTo>
                    <a:pt x="10441" y="761"/>
                    <a:pt x="10520" y="584"/>
                    <a:pt x="10671" y="572"/>
                  </a:cubicBezTo>
                  <a:close/>
                  <a:moveTo>
                    <a:pt x="10677" y="0"/>
                  </a:moveTo>
                  <a:cubicBezTo>
                    <a:pt x="10660" y="0"/>
                    <a:pt x="10644" y="1"/>
                    <a:pt x="10629" y="2"/>
                  </a:cubicBezTo>
                  <a:cubicBezTo>
                    <a:pt x="10224" y="31"/>
                    <a:pt x="9919" y="356"/>
                    <a:pt x="9852" y="829"/>
                  </a:cubicBezTo>
                  <a:cubicBezTo>
                    <a:pt x="9762" y="1463"/>
                    <a:pt x="9733" y="2148"/>
                    <a:pt x="9724" y="2522"/>
                  </a:cubicBezTo>
                  <a:cubicBezTo>
                    <a:pt x="9641" y="2394"/>
                    <a:pt x="9447" y="2214"/>
                    <a:pt x="9197" y="2214"/>
                  </a:cubicBezTo>
                  <a:cubicBezTo>
                    <a:pt x="9166" y="2214"/>
                    <a:pt x="9134" y="2217"/>
                    <a:pt x="9101" y="2223"/>
                  </a:cubicBezTo>
                  <a:cubicBezTo>
                    <a:pt x="8631" y="2313"/>
                    <a:pt x="8302" y="2999"/>
                    <a:pt x="8039" y="4447"/>
                  </a:cubicBezTo>
                  <a:cubicBezTo>
                    <a:pt x="7585" y="6946"/>
                    <a:pt x="7526" y="12380"/>
                    <a:pt x="7518" y="13853"/>
                  </a:cubicBezTo>
                  <a:cubicBezTo>
                    <a:pt x="7088" y="13656"/>
                    <a:pt x="6183" y="12971"/>
                    <a:pt x="5081" y="10598"/>
                  </a:cubicBezTo>
                  <a:cubicBezTo>
                    <a:pt x="4586" y="9531"/>
                    <a:pt x="4263" y="8712"/>
                    <a:pt x="4028" y="8113"/>
                  </a:cubicBezTo>
                  <a:cubicBezTo>
                    <a:pt x="3668" y="7197"/>
                    <a:pt x="3563" y="6875"/>
                    <a:pt x="3252" y="6875"/>
                  </a:cubicBezTo>
                  <a:cubicBezTo>
                    <a:pt x="3238" y="6875"/>
                    <a:pt x="3223" y="6876"/>
                    <a:pt x="3208" y="6877"/>
                  </a:cubicBezTo>
                  <a:cubicBezTo>
                    <a:pt x="2875" y="6889"/>
                    <a:pt x="2774" y="7213"/>
                    <a:pt x="2475" y="8172"/>
                  </a:cubicBezTo>
                  <a:cubicBezTo>
                    <a:pt x="1844" y="10187"/>
                    <a:pt x="3643" y="13711"/>
                    <a:pt x="4509" y="15405"/>
                  </a:cubicBezTo>
                  <a:lnTo>
                    <a:pt x="4695" y="15773"/>
                  </a:lnTo>
                  <a:cubicBezTo>
                    <a:pt x="5102" y="16587"/>
                    <a:pt x="5410" y="17101"/>
                    <a:pt x="5587" y="17376"/>
                  </a:cubicBezTo>
                  <a:cubicBezTo>
                    <a:pt x="4522" y="18073"/>
                    <a:pt x="500" y="20837"/>
                    <a:pt x="260" y="23000"/>
                  </a:cubicBezTo>
                  <a:cubicBezTo>
                    <a:pt x="0" y="25335"/>
                    <a:pt x="1491" y="43290"/>
                    <a:pt x="1555" y="44053"/>
                  </a:cubicBezTo>
                  <a:cubicBezTo>
                    <a:pt x="1568" y="44201"/>
                    <a:pt x="1692" y="44316"/>
                    <a:pt x="1841" y="44316"/>
                  </a:cubicBezTo>
                  <a:cubicBezTo>
                    <a:pt x="1858" y="44316"/>
                    <a:pt x="1875" y="44313"/>
                    <a:pt x="1892" y="44311"/>
                  </a:cubicBezTo>
                  <a:lnTo>
                    <a:pt x="8891" y="43014"/>
                  </a:lnTo>
                  <a:cubicBezTo>
                    <a:pt x="8966" y="43002"/>
                    <a:pt x="9032" y="42958"/>
                    <a:pt x="9075" y="42895"/>
                  </a:cubicBezTo>
                  <a:cubicBezTo>
                    <a:pt x="9119" y="42833"/>
                    <a:pt x="9135" y="42755"/>
                    <a:pt x="9121" y="42680"/>
                  </a:cubicBezTo>
                  <a:lnTo>
                    <a:pt x="6166" y="27009"/>
                  </a:lnTo>
                  <a:cubicBezTo>
                    <a:pt x="7213" y="25857"/>
                    <a:pt x="15481" y="16735"/>
                    <a:pt x="16356" y="14859"/>
                  </a:cubicBezTo>
                  <a:cubicBezTo>
                    <a:pt x="17018" y="13442"/>
                    <a:pt x="15693" y="10246"/>
                    <a:pt x="14412" y="7156"/>
                  </a:cubicBezTo>
                  <a:cubicBezTo>
                    <a:pt x="13794" y="5667"/>
                    <a:pt x="13210" y="4259"/>
                    <a:pt x="12873" y="3121"/>
                  </a:cubicBezTo>
                  <a:cubicBezTo>
                    <a:pt x="12047" y="335"/>
                    <a:pt x="11087" y="0"/>
                    <a:pt x="106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9" name="Google Shape;2229;p52"/>
            <p:cNvSpPr/>
            <p:nvPr/>
          </p:nvSpPr>
          <p:spPr>
            <a:xfrm>
              <a:off x="5225425" y="3995500"/>
              <a:ext cx="44525" cy="254150"/>
            </a:xfrm>
            <a:custGeom>
              <a:avLst/>
              <a:gdLst/>
              <a:ahLst/>
              <a:cxnLst/>
              <a:rect l="l" t="t" r="r" b="b"/>
              <a:pathLst>
                <a:path w="1781" h="10166" extrusionOk="0">
                  <a:moveTo>
                    <a:pt x="301" y="1"/>
                  </a:moveTo>
                  <a:cubicBezTo>
                    <a:pt x="293" y="1"/>
                    <a:pt x="285" y="1"/>
                    <a:pt x="277" y="2"/>
                  </a:cubicBezTo>
                  <a:cubicBezTo>
                    <a:pt x="118" y="14"/>
                    <a:pt x="0" y="151"/>
                    <a:pt x="11" y="309"/>
                  </a:cubicBezTo>
                  <a:cubicBezTo>
                    <a:pt x="33" y="600"/>
                    <a:pt x="540" y="7492"/>
                    <a:pt x="1187" y="9952"/>
                  </a:cubicBezTo>
                  <a:cubicBezTo>
                    <a:pt x="1220" y="10078"/>
                    <a:pt x="1333" y="10166"/>
                    <a:pt x="1464" y="10166"/>
                  </a:cubicBezTo>
                  <a:cubicBezTo>
                    <a:pt x="1488" y="10166"/>
                    <a:pt x="1512" y="10163"/>
                    <a:pt x="1537" y="10156"/>
                  </a:cubicBezTo>
                  <a:cubicBezTo>
                    <a:pt x="1689" y="10116"/>
                    <a:pt x="1781" y="9960"/>
                    <a:pt x="1740" y="9807"/>
                  </a:cubicBezTo>
                  <a:cubicBezTo>
                    <a:pt x="1106" y="7397"/>
                    <a:pt x="588" y="339"/>
                    <a:pt x="582" y="267"/>
                  </a:cubicBezTo>
                  <a:cubicBezTo>
                    <a:pt x="571" y="118"/>
                    <a:pt x="434" y="1"/>
                    <a:pt x="3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0" name="Google Shape;2230;p52"/>
            <p:cNvSpPr/>
            <p:nvPr/>
          </p:nvSpPr>
          <p:spPr>
            <a:xfrm>
              <a:off x="3513100" y="2761575"/>
              <a:ext cx="2568325" cy="2568325"/>
            </a:xfrm>
            <a:custGeom>
              <a:avLst/>
              <a:gdLst/>
              <a:ahLst/>
              <a:cxnLst/>
              <a:rect l="l" t="t" r="r" b="b"/>
              <a:pathLst>
                <a:path w="102733" h="102733" extrusionOk="0">
                  <a:moveTo>
                    <a:pt x="51367" y="13045"/>
                  </a:moveTo>
                  <a:cubicBezTo>
                    <a:pt x="72530" y="13045"/>
                    <a:pt x="89688" y="30203"/>
                    <a:pt x="89688" y="51366"/>
                  </a:cubicBezTo>
                  <a:cubicBezTo>
                    <a:pt x="89688" y="72531"/>
                    <a:pt x="72530" y="89687"/>
                    <a:pt x="51367" y="89687"/>
                  </a:cubicBezTo>
                  <a:cubicBezTo>
                    <a:pt x="30202" y="89687"/>
                    <a:pt x="13046" y="72531"/>
                    <a:pt x="13046" y="51366"/>
                  </a:cubicBezTo>
                  <a:cubicBezTo>
                    <a:pt x="13046" y="30202"/>
                    <a:pt x="30202" y="13045"/>
                    <a:pt x="51367" y="13045"/>
                  </a:cubicBezTo>
                  <a:close/>
                  <a:moveTo>
                    <a:pt x="46272" y="0"/>
                  </a:moveTo>
                  <a:lnTo>
                    <a:pt x="44931" y="5895"/>
                  </a:lnTo>
                  <a:cubicBezTo>
                    <a:pt x="41376" y="6393"/>
                    <a:pt x="37894" y="7309"/>
                    <a:pt x="34554" y="8626"/>
                  </a:cubicBezTo>
                  <a:lnTo>
                    <a:pt x="30410" y="4153"/>
                  </a:lnTo>
                  <a:lnTo>
                    <a:pt x="21271" y="9430"/>
                  </a:lnTo>
                  <a:lnTo>
                    <a:pt x="23059" y="15211"/>
                  </a:lnTo>
                  <a:cubicBezTo>
                    <a:pt x="20236" y="17424"/>
                    <a:pt x="17680" y="19958"/>
                    <a:pt x="15444" y="22762"/>
                  </a:cubicBezTo>
                  <a:lnTo>
                    <a:pt x="9611" y="20957"/>
                  </a:lnTo>
                  <a:lnTo>
                    <a:pt x="4334" y="30097"/>
                  </a:lnTo>
                  <a:lnTo>
                    <a:pt x="8764" y="34202"/>
                  </a:lnTo>
                  <a:cubicBezTo>
                    <a:pt x="7441" y="37484"/>
                    <a:pt x="6478" y="40951"/>
                    <a:pt x="5941" y="44558"/>
                  </a:cubicBezTo>
                  <a:lnTo>
                    <a:pt x="1" y="45909"/>
                  </a:lnTo>
                  <a:lnTo>
                    <a:pt x="1" y="56463"/>
                  </a:lnTo>
                  <a:lnTo>
                    <a:pt x="5894" y="57803"/>
                  </a:lnTo>
                  <a:cubicBezTo>
                    <a:pt x="6392" y="61357"/>
                    <a:pt x="7310" y="64841"/>
                    <a:pt x="8625" y="68181"/>
                  </a:cubicBezTo>
                  <a:lnTo>
                    <a:pt x="4154" y="72324"/>
                  </a:lnTo>
                  <a:lnTo>
                    <a:pt x="9429" y="81463"/>
                  </a:lnTo>
                  <a:lnTo>
                    <a:pt x="15210" y="79675"/>
                  </a:lnTo>
                  <a:cubicBezTo>
                    <a:pt x="17423" y="82497"/>
                    <a:pt x="19957" y="85053"/>
                    <a:pt x="22761" y="87289"/>
                  </a:cubicBezTo>
                  <a:lnTo>
                    <a:pt x="20958" y="93122"/>
                  </a:lnTo>
                  <a:lnTo>
                    <a:pt x="30096" y="98399"/>
                  </a:lnTo>
                  <a:lnTo>
                    <a:pt x="34201" y="93969"/>
                  </a:lnTo>
                  <a:cubicBezTo>
                    <a:pt x="37483" y="95293"/>
                    <a:pt x="40950" y="96256"/>
                    <a:pt x="44557" y="96792"/>
                  </a:cubicBezTo>
                  <a:lnTo>
                    <a:pt x="45908" y="102733"/>
                  </a:lnTo>
                  <a:lnTo>
                    <a:pt x="56462" y="102733"/>
                  </a:lnTo>
                  <a:lnTo>
                    <a:pt x="57803" y="96839"/>
                  </a:lnTo>
                  <a:cubicBezTo>
                    <a:pt x="61357" y="96341"/>
                    <a:pt x="64840" y="95423"/>
                    <a:pt x="68180" y="94108"/>
                  </a:cubicBezTo>
                  <a:lnTo>
                    <a:pt x="72323" y="98581"/>
                  </a:lnTo>
                  <a:lnTo>
                    <a:pt x="81462" y="93304"/>
                  </a:lnTo>
                  <a:lnTo>
                    <a:pt x="79674" y="87523"/>
                  </a:lnTo>
                  <a:cubicBezTo>
                    <a:pt x="82496" y="85310"/>
                    <a:pt x="85052" y="82776"/>
                    <a:pt x="87288" y="79972"/>
                  </a:cubicBezTo>
                  <a:lnTo>
                    <a:pt x="93123" y="81777"/>
                  </a:lnTo>
                  <a:lnTo>
                    <a:pt x="98398" y="72638"/>
                  </a:lnTo>
                  <a:lnTo>
                    <a:pt x="93968" y="68534"/>
                  </a:lnTo>
                  <a:cubicBezTo>
                    <a:pt x="95314" y="65204"/>
                    <a:pt x="96261" y="61728"/>
                    <a:pt x="96791" y="58176"/>
                  </a:cubicBezTo>
                  <a:lnTo>
                    <a:pt x="102733" y="56823"/>
                  </a:lnTo>
                  <a:lnTo>
                    <a:pt x="102733" y="46271"/>
                  </a:lnTo>
                  <a:lnTo>
                    <a:pt x="96839" y="44931"/>
                  </a:lnTo>
                  <a:cubicBezTo>
                    <a:pt x="96340" y="41377"/>
                    <a:pt x="95424" y="37893"/>
                    <a:pt x="94107" y="34553"/>
                  </a:cubicBezTo>
                  <a:lnTo>
                    <a:pt x="98580" y="30409"/>
                  </a:lnTo>
                  <a:lnTo>
                    <a:pt x="93303" y="21271"/>
                  </a:lnTo>
                  <a:lnTo>
                    <a:pt x="87522" y="23058"/>
                  </a:lnTo>
                  <a:cubicBezTo>
                    <a:pt x="85310" y="20237"/>
                    <a:pt x="82775" y="17681"/>
                    <a:pt x="79972" y="15445"/>
                  </a:cubicBezTo>
                  <a:lnTo>
                    <a:pt x="81776" y="9611"/>
                  </a:lnTo>
                  <a:lnTo>
                    <a:pt x="72637" y="4335"/>
                  </a:lnTo>
                  <a:lnTo>
                    <a:pt x="68533" y="8765"/>
                  </a:lnTo>
                  <a:cubicBezTo>
                    <a:pt x="65249" y="7441"/>
                    <a:pt x="61783" y="6478"/>
                    <a:pt x="58175" y="5942"/>
                  </a:cubicBezTo>
                  <a:lnTo>
                    <a:pt x="5682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1" name="Google Shape;2231;p52"/>
            <p:cNvSpPr/>
            <p:nvPr/>
          </p:nvSpPr>
          <p:spPr>
            <a:xfrm>
              <a:off x="3505550" y="2754025"/>
              <a:ext cx="2583400" cy="2583400"/>
            </a:xfrm>
            <a:custGeom>
              <a:avLst/>
              <a:gdLst/>
              <a:ahLst/>
              <a:cxnLst/>
              <a:rect l="l" t="t" r="r" b="b"/>
              <a:pathLst>
                <a:path w="103336" h="103336" extrusionOk="0">
                  <a:moveTo>
                    <a:pt x="51669" y="13648"/>
                  </a:moveTo>
                  <a:cubicBezTo>
                    <a:pt x="72633" y="13648"/>
                    <a:pt x="89689" y="30704"/>
                    <a:pt x="89689" y="51668"/>
                  </a:cubicBezTo>
                  <a:cubicBezTo>
                    <a:pt x="89689" y="72633"/>
                    <a:pt x="72632" y="89689"/>
                    <a:pt x="51669" y="89689"/>
                  </a:cubicBezTo>
                  <a:cubicBezTo>
                    <a:pt x="30705" y="89689"/>
                    <a:pt x="13649" y="72633"/>
                    <a:pt x="13649" y="51668"/>
                  </a:cubicBezTo>
                  <a:cubicBezTo>
                    <a:pt x="13649" y="30704"/>
                    <a:pt x="30705" y="13648"/>
                    <a:pt x="51669" y="13648"/>
                  </a:cubicBezTo>
                  <a:close/>
                  <a:moveTo>
                    <a:pt x="51669" y="13047"/>
                  </a:moveTo>
                  <a:cubicBezTo>
                    <a:pt x="30373" y="13047"/>
                    <a:pt x="13047" y="30371"/>
                    <a:pt x="13047" y="51668"/>
                  </a:cubicBezTo>
                  <a:cubicBezTo>
                    <a:pt x="13047" y="72966"/>
                    <a:pt x="30373" y="90290"/>
                    <a:pt x="51669" y="90290"/>
                  </a:cubicBezTo>
                  <a:cubicBezTo>
                    <a:pt x="72965" y="90290"/>
                    <a:pt x="90291" y="72965"/>
                    <a:pt x="90291" y="51668"/>
                  </a:cubicBezTo>
                  <a:cubicBezTo>
                    <a:pt x="90291" y="30372"/>
                    <a:pt x="72964" y="13047"/>
                    <a:pt x="51669" y="13047"/>
                  </a:cubicBezTo>
                  <a:close/>
                  <a:moveTo>
                    <a:pt x="56885" y="603"/>
                  </a:moveTo>
                  <a:lnTo>
                    <a:pt x="58229" y="6511"/>
                  </a:lnTo>
                  <a:lnTo>
                    <a:pt x="58433" y="6541"/>
                  </a:lnTo>
                  <a:cubicBezTo>
                    <a:pt x="61938" y="7062"/>
                    <a:pt x="65400" y="8006"/>
                    <a:pt x="68723" y="9346"/>
                  </a:cubicBezTo>
                  <a:lnTo>
                    <a:pt x="68915" y="9424"/>
                  </a:lnTo>
                  <a:lnTo>
                    <a:pt x="72997" y="5018"/>
                  </a:lnTo>
                  <a:lnTo>
                    <a:pt x="81719" y="10054"/>
                  </a:lnTo>
                  <a:lnTo>
                    <a:pt x="79925" y="15854"/>
                  </a:lnTo>
                  <a:lnTo>
                    <a:pt x="80086" y="15982"/>
                  </a:lnTo>
                  <a:cubicBezTo>
                    <a:pt x="82871" y="18204"/>
                    <a:pt x="85389" y="20742"/>
                    <a:pt x="87588" y="23547"/>
                  </a:cubicBezTo>
                  <a:lnTo>
                    <a:pt x="87715" y="23710"/>
                  </a:lnTo>
                  <a:lnTo>
                    <a:pt x="93465" y="21932"/>
                  </a:lnTo>
                  <a:lnTo>
                    <a:pt x="98501" y="30653"/>
                  </a:lnTo>
                  <a:lnTo>
                    <a:pt x="94054" y="34773"/>
                  </a:lnTo>
                  <a:lnTo>
                    <a:pt x="94129" y="34965"/>
                  </a:lnTo>
                  <a:cubicBezTo>
                    <a:pt x="95435" y="38283"/>
                    <a:pt x="96346" y="41743"/>
                    <a:pt x="96843" y="45274"/>
                  </a:cubicBezTo>
                  <a:lnTo>
                    <a:pt x="96872" y="45479"/>
                  </a:lnTo>
                  <a:lnTo>
                    <a:pt x="102734" y="46814"/>
                  </a:lnTo>
                  <a:lnTo>
                    <a:pt x="102734" y="56885"/>
                  </a:lnTo>
                  <a:lnTo>
                    <a:pt x="96826" y="58229"/>
                  </a:lnTo>
                  <a:lnTo>
                    <a:pt x="96796" y="58433"/>
                  </a:lnTo>
                  <a:cubicBezTo>
                    <a:pt x="96275" y="61938"/>
                    <a:pt x="95331" y="65400"/>
                    <a:pt x="93991" y="68721"/>
                  </a:cubicBezTo>
                  <a:lnTo>
                    <a:pt x="93913" y="68914"/>
                  </a:lnTo>
                  <a:lnTo>
                    <a:pt x="98319" y="72996"/>
                  </a:lnTo>
                  <a:lnTo>
                    <a:pt x="93283" y="81719"/>
                  </a:lnTo>
                  <a:lnTo>
                    <a:pt x="87484" y="79926"/>
                  </a:lnTo>
                  <a:lnTo>
                    <a:pt x="87355" y="80086"/>
                  </a:lnTo>
                  <a:cubicBezTo>
                    <a:pt x="85133" y="82871"/>
                    <a:pt x="82595" y="85390"/>
                    <a:pt x="79791" y="87588"/>
                  </a:cubicBezTo>
                  <a:lnTo>
                    <a:pt x="79627" y="87716"/>
                  </a:lnTo>
                  <a:lnTo>
                    <a:pt x="81404" y="93466"/>
                  </a:lnTo>
                  <a:lnTo>
                    <a:pt x="72683" y="98501"/>
                  </a:lnTo>
                  <a:lnTo>
                    <a:pt x="68563" y="94055"/>
                  </a:lnTo>
                  <a:lnTo>
                    <a:pt x="68372" y="94130"/>
                  </a:lnTo>
                  <a:cubicBezTo>
                    <a:pt x="65054" y="95436"/>
                    <a:pt x="61594" y="96347"/>
                    <a:pt x="58062" y="96843"/>
                  </a:cubicBezTo>
                  <a:lnTo>
                    <a:pt x="57857" y="96872"/>
                  </a:lnTo>
                  <a:lnTo>
                    <a:pt x="56523" y="102734"/>
                  </a:lnTo>
                  <a:lnTo>
                    <a:pt x="46451" y="102734"/>
                  </a:lnTo>
                  <a:lnTo>
                    <a:pt x="45107" y="96827"/>
                  </a:lnTo>
                  <a:lnTo>
                    <a:pt x="44903" y="96797"/>
                  </a:lnTo>
                  <a:cubicBezTo>
                    <a:pt x="41398" y="96275"/>
                    <a:pt x="37936" y="95331"/>
                    <a:pt x="34614" y="93991"/>
                  </a:cubicBezTo>
                  <a:lnTo>
                    <a:pt x="34422" y="93914"/>
                  </a:lnTo>
                  <a:lnTo>
                    <a:pt x="30340" y="98320"/>
                  </a:lnTo>
                  <a:lnTo>
                    <a:pt x="21617" y="93284"/>
                  </a:lnTo>
                  <a:lnTo>
                    <a:pt x="23412" y="87484"/>
                  </a:lnTo>
                  <a:lnTo>
                    <a:pt x="23251" y="87355"/>
                  </a:lnTo>
                  <a:cubicBezTo>
                    <a:pt x="20465" y="85134"/>
                    <a:pt x="17948" y="82595"/>
                    <a:pt x="15749" y="79791"/>
                  </a:cubicBezTo>
                  <a:lnTo>
                    <a:pt x="15621" y="79627"/>
                  </a:lnTo>
                  <a:lnTo>
                    <a:pt x="9872" y="81406"/>
                  </a:lnTo>
                  <a:lnTo>
                    <a:pt x="4836" y="72683"/>
                  </a:lnTo>
                  <a:lnTo>
                    <a:pt x="9282" y="68564"/>
                  </a:lnTo>
                  <a:lnTo>
                    <a:pt x="9207" y="68373"/>
                  </a:lnTo>
                  <a:cubicBezTo>
                    <a:pt x="7901" y="65055"/>
                    <a:pt x="6991" y="61595"/>
                    <a:pt x="6494" y="58065"/>
                  </a:cubicBezTo>
                  <a:lnTo>
                    <a:pt x="6465" y="57859"/>
                  </a:lnTo>
                  <a:lnTo>
                    <a:pt x="603" y="56525"/>
                  </a:lnTo>
                  <a:lnTo>
                    <a:pt x="603" y="46453"/>
                  </a:lnTo>
                  <a:lnTo>
                    <a:pt x="6510" y="45109"/>
                  </a:lnTo>
                  <a:lnTo>
                    <a:pt x="6542" y="44905"/>
                  </a:lnTo>
                  <a:cubicBezTo>
                    <a:pt x="7062" y="41400"/>
                    <a:pt x="8005" y="37938"/>
                    <a:pt x="9346" y="34616"/>
                  </a:cubicBezTo>
                  <a:lnTo>
                    <a:pt x="9424" y="34424"/>
                  </a:lnTo>
                  <a:lnTo>
                    <a:pt x="5018" y="30341"/>
                  </a:lnTo>
                  <a:lnTo>
                    <a:pt x="10053" y="21619"/>
                  </a:lnTo>
                  <a:lnTo>
                    <a:pt x="15854" y="23412"/>
                  </a:lnTo>
                  <a:lnTo>
                    <a:pt x="15982" y="23252"/>
                  </a:lnTo>
                  <a:cubicBezTo>
                    <a:pt x="18204" y="20466"/>
                    <a:pt x="20743" y="17948"/>
                    <a:pt x="23547" y="15750"/>
                  </a:cubicBezTo>
                  <a:lnTo>
                    <a:pt x="23710" y="15622"/>
                  </a:lnTo>
                  <a:lnTo>
                    <a:pt x="21932" y="9872"/>
                  </a:lnTo>
                  <a:lnTo>
                    <a:pt x="30654" y="4836"/>
                  </a:lnTo>
                  <a:lnTo>
                    <a:pt x="34775" y="9282"/>
                  </a:lnTo>
                  <a:lnTo>
                    <a:pt x="34965" y="9208"/>
                  </a:lnTo>
                  <a:cubicBezTo>
                    <a:pt x="38283" y="7901"/>
                    <a:pt x="41744" y="6990"/>
                    <a:pt x="45275" y="6494"/>
                  </a:cubicBezTo>
                  <a:lnTo>
                    <a:pt x="45479" y="6465"/>
                  </a:lnTo>
                  <a:lnTo>
                    <a:pt x="46813" y="603"/>
                  </a:lnTo>
                  <a:close/>
                  <a:moveTo>
                    <a:pt x="46333" y="0"/>
                  </a:moveTo>
                  <a:lnTo>
                    <a:pt x="44984" y="5927"/>
                  </a:lnTo>
                  <a:cubicBezTo>
                    <a:pt x="41546" y="6426"/>
                    <a:pt x="38175" y="7313"/>
                    <a:pt x="34937" y="8572"/>
                  </a:cubicBezTo>
                  <a:lnTo>
                    <a:pt x="30769" y="4074"/>
                  </a:lnTo>
                  <a:lnTo>
                    <a:pt x="21215" y="9591"/>
                  </a:lnTo>
                  <a:lnTo>
                    <a:pt x="23012" y="15404"/>
                  </a:lnTo>
                  <a:cubicBezTo>
                    <a:pt x="20289" y="17558"/>
                    <a:pt x="17817" y="20011"/>
                    <a:pt x="15640" y="22715"/>
                  </a:cubicBezTo>
                  <a:lnTo>
                    <a:pt x="9772" y="20901"/>
                  </a:lnTo>
                  <a:lnTo>
                    <a:pt x="4256" y="30456"/>
                  </a:lnTo>
                  <a:lnTo>
                    <a:pt x="8710" y="34582"/>
                  </a:lnTo>
                  <a:cubicBezTo>
                    <a:pt x="7422" y="37811"/>
                    <a:pt x="6505" y="41175"/>
                    <a:pt x="5976" y="44611"/>
                  </a:cubicBezTo>
                  <a:lnTo>
                    <a:pt x="1" y="45971"/>
                  </a:lnTo>
                  <a:lnTo>
                    <a:pt x="1" y="57003"/>
                  </a:lnTo>
                  <a:lnTo>
                    <a:pt x="5926" y="58353"/>
                  </a:lnTo>
                  <a:cubicBezTo>
                    <a:pt x="6426" y="61791"/>
                    <a:pt x="7313" y="65162"/>
                    <a:pt x="8572" y="68401"/>
                  </a:cubicBezTo>
                  <a:lnTo>
                    <a:pt x="4074" y="72568"/>
                  </a:lnTo>
                  <a:lnTo>
                    <a:pt x="9590" y="82123"/>
                  </a:lnTo>
                  <a:lnTo>
                    <a:pt x="15404" y="80325"/>
                  </a:lnTo>
                  <a:cubicBezTo>
                    <a:pt x="17558" y="83048"/>
                    <a:pt x="20010" y="85520"/>
                    <a:pt x="22715" y="87698"/>
                  </a:cubicBezTo>
                  <a:lnTo>
                    <a:pt x="20901" y="93564"/>
                  </a:lnTo>
                  <a:lnTo>
                    <a:pt x="30456" y="99082"/>
                  </a:lnTo>
                  <a:lnTo>
                    <a:pt x="34583" y="94627"/>
                  </a:lnTo>
                  <a:cubicBezTo>
                    <a:pt x="37811" y="95915"/>
                    <a:pt x="41176" y="96831"/>
                    <a:pt x="44612" y="97360"/>
                  </a:cubicBezTo>
                  <a:lnTo>
                    <a:pt x="45971" y="103335"/>
                  </a:lnTo>
                  <a:lnTo>
                    <a:pt x="57003" y="103335"/>
                  </a:lnTo>
                  <a:lnTo>
                    <a:pt x="58352" y="97410"/>
                  </a:lnTo>
                  <a:cubicBezTo>
                    <a:pt x="61790" y="96910"/>
                    <a:pt x="65162" y="96024"/>
                    <a:pt x="68400" y="94765"/>
                  </a:cubicBezTo>
                  <a:lnTo>
                    <a:pt x="72568" y="99263"/>
                  </a:lnTo>
                  <a:lnTo>
                    <a:pt x="82122" y="93746"/>
                  </a:lnTo>
                  <a:lnTo>
                    <a:pt x="80325" y="87933"/>
                  </a:lnTo>
                  <a:cubicBezTo>
                    <a:pt x="83047" y="85778"/>
                    <a:pt x="85521" y="83326"/>
                    <a:pt x="87698" y="80621"/>
                  </a:cubicBezTo>
                  <a:lnTo>
                    <a:pt x="93565" y="82436"/>
                  </a:lnTo>
                  <a:lnTo>
                    <a:pt x="99081" y="72880"/>
                  </a:lnTo>
                  <a:lnTo>
                    <a:pt x="94627" y="68753"/>
                  </a:lnTo>
                  <a:cubicBezTo>
                    <a:pt x="95914" y="65525"/>
                    <a:pt x="96832" y="62160"/>
                    <a:pt x="97360" y="58724"/>
                  </a:cubicBezTo>
                  <a:lnTo>
                    <a:pt x="103336" y="57365"/>
                  </a:lnTo>
                  <a:lnTo>
                    <a:pt x="103336" y="46333"/>
                  </a:lnTo>
                  <a:lnTo>
                    <a:pt x="97409" y="44985"/>
                  </a:lnTo>
                  <a:cubicBezTo>
                    <a:pt x="96910" y="41546"/>
                    <a:pt x="96023" y="38176"/>
                    <a:pt x="94764" y="34936"/>
                  </a:cubicBezTo>
                  <a:lnTo>
                    <a:pt x="99262" y="30769"/>
                  </a:lnTo>
                  <a:lnTo>
                    <a:pt x="93746" y="21214"/>
                  </a:lnTo>
                  <a:lnTo>
                    <a:pt x="87934" y="23012"/>
                  </a:lnTo>
                  <a:cubicBezTo>
                    <a:pt x="85779" y="20289"/>
                    <a:pt x="83327" y="17816"/>
                    <a:pt x="80621" y="15639"/>
                  </a:cubicBezTo>
                  <a:lnTo>
                    <a:pt x="82436" y="9773"/>
                  </a:lnTo>
                  <a:lnTo>
                    <a:pt x="72882" y="4255"/>
                  </a:lnTo>
                  <a:lnTo>
                    <a:pt x="68755" y="8709"/>
                  </a:lnTo>
                  <a:cubicBezTo>
                    <a:pt x="65526" y="7422"/>
                    <a:pt x="62162" y="6504"/>
                    <a:pt x="58726" y="5977"/>
                  </a:cubicBezTo>
                  <a:lnTo>
                    <a:pt x="5736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2" name="Google Shape;2232;p52"/>
            <p:cNvSpPr/>
            <p:nvPr/>
          </p:nvSpPr>
          <p:spPr>
            <a:xfrm>
              <a:off x="3513100" y="2706025"/>
              <a:ext cx="2568325" cy="2568325"/>
            </a:xfrm>
            <a:custGeom>
              <a:avLst/>
              <a:gdLst/>
              <a:ahLst/>
              <a:cxnLst/>
              <a:rect l="l" t="t" r="r" b="b"/>
              <a:pathLst>
                <a:path w="102733" h="102733" extrusionOk="0">
                  <a:moveTo>
                    <a:pt x="51367" y="13046"/>
                  </a:moveTo>
                  <a:cubicBezTo>
                    <a:pt x="72530" y="13046"/>
                    <a:pt x="89688" y="30203"/>
                    <a:pt x="89688" y="51366"/>
                  </a:cubicBezTo>
                  <a:cubicBezTo>
                    <a:pt x="89688" y="72530"/>
                    <a:pt x="72530" y="89687"/>
                    <a:pt x="51367" y="89687"/>
                  </a:cubicBezTo>
                  <a:cubicBezTo>
                    <a:pt x="30202" y="89687"/>
                    <a:pt x="13046" y="72530"/>
                    <a:pt x="13046" y="51366"/>
                  </a:cubicBezTo>
                  <a:cubicBezTo>
                    <a:pt x="13046" y="30203"/>
                    <a:pt x="30202" y="13046"/>
                    <a:pt x="51367" y="13046"/>
                  </a:cubicBezTo>
                  <a:close/>
                  <a:moveTo>
                    <a:pt x="46272" y="1"/>
                  </a:moveTo>
                  <a:lnTo>
                    <a:pt x="44931" y="5894"/>
                  </a:lnTo>
                  <a:cubicBezTo>
                    <a:pt x="41376" y="6393"/>
                    <a:pt x="37894" y="7310"/>
                    <a:pt x="34554" y="8626"/>
                  </a:cubicBezTo>
                  <a:lnTo>
                    <a:pt x="30410" y="4153"/>
                  </a:lnTo>
                  <a:lnTo>
                    <a:pt x="21271" y="9430"/>
                  </a:lnTo>
                  <a:lnTo>
                    <a:pt x="23059" y="15211"/>
                  </a:lnTo>
                  <a:cubicBezTo>
                    <a:pt x="20236" y="17423"/>
                    <a:pt x="17680" y="19957"/>
                    <a:pt x="15444" y="22761"/>
                  </a:cubicBezTo>
                  <a:lnTo>
                    <a:pt x="9611" y="20957"/>
                  </a:lnTo>
                  <a:lnTo>
                    <a:pt x="4334" y="30095"/>
                  </a:lnTo>
                  <a:lnTo>
                    <a:pt x="8764" y="34200"/>
                  </a:lnTo>
                  <a:cubicBezTo>
                    <a:pt x="7441" y="37483"/>
                    <a:pt x="6478" y="40949"/>
                    <a:pt x="5941" y="44558"/>
                  </a:cubicBezTo>
                  <a:lnTo>
                    <a:pt x="1" y="45909"/>
                  </a:lnTo>
                  <a:lnTo>
                    <a:pt x="1" y="56461"/>
                  </a:lnTo>
                  <a:lnTo>
                    <a:pt x="5894" y="57802"/>
                  </a:lnTo>
                  <a:cubicBezTo>
                    <a:pt x="6392" y="61357"/>
                    <a:pt x="7310" y="64840"/>
                    <a:pt x="8625" y="68180"/>
                  </a:cubicBezTo>
                  <a:lnTo>
                    <a:pt x="4154" y="72323"/>
                  </a:lnTo>
                  <a:lnTo>
                    <a:pt x="9429" y="81462"/>
                  </a:lnTo>
                  <a:lnTo>
                    <a:pt x="15210" y="79674"/>
                  </a:lnTo>
                  <a:cubicBezTo>
                    <a:pt x="17423" y="82497"/>
                    <a:pt x="19957" y="85053"/>
                    <a:pt x="22761" y="87289"/>
                  </a:cubicBezTo>
                  <a:lnTo>
                    <a:pt x="20958" y="93122"/>
                  </a:lnTo>
                  <a:lnTo>
                    <a:pt x="30096" y="98399"/>
                  </a:lnTo>
                  <a:lnTo>
                    <a:pt x="34201" y="93969"/>
                  </a:lnTo>
                  <a:cubicBezTo>
                    <a:pt x="37483" y="95292"/>
                    <a:pt x="40950" y="96255"/>
                    <a:pt x="44557" y="96792"/>
                  </a:cubicBezTo>
                  <a:lnTo>
                    <a:pt x="45908" y="102732"/>
                  </a:lnTo>
                  <a:lnTo>
                    <a:pt x="56462" y="102732"/>
                  </a:lnTo>
                  <a:lnTo>
                    <a:pt x="57803" y="96839"/>
                  </a:lnTo>
                  <a:cubicBezTo>
                    <a:pt x="61357" y="96340"/>
                    <a:pt x="64840" y="95423"/>
                    <a:pt x="68180" y="94108"/>
                  </a:cubicBezTo>
                  <a:lnTo>
                    <a:pt x="72323" y="98579"/>
                  </a:lnTo>
                  <a:lnTo>
                    <a:pt x="81462" y="93304"/>
                  </a:lnTo>
                  <a:lnTo>
                    <a:pt x="79674" y="87523"/>
                  </a:lnTo>
                  <a:cubicBezTo>
                    <a:pt x="82496" y="85309"/>
                    <a:pt x="85052" y="82776"/>
                    <a:pt x="87288" y="79971"/>
                  </a:cubicBezTo>
                  <a:lnTo>
                    <a:pt x="93123" y="81776"/>
                  </a:lnTo>
                  <a:lnTo>
                    <a:pt x="98398" y="72637"/>
                  </a:lnTo>
                  <a:lnTo>
                    <a:pt x="93968" y="68532"/>
                  </a:lnTo>
                  <a:cubicBezTo>
                    <a:pt x="95314" y="65204"/>
                    <a:pt x="96261" y="61727"/>
                    <a:pt x="96791" y="58176"/>
                  </a:cubicBezTo>
                  <a:lnTo>
                    <a:pt x="102733" y="56824"/>
                  </a:lnTo>
                  <a:lnTo>
                    <a:pt x="102733" y="46272"/>
                  </a:lnTo>
                  <a:lnTo>
                    <a:pt x="96839" y="44931"/>
                  </a:lnTo>
                  <a:cubicBezTo>
                    <a:pt x="96340" y="41376"/>
                    <a:pt x="95424" y="37894"/>
                    <a:pt x="94107" y="34554"/>
                  </a:cubicBezTo>
                  <a:lnTo>
                    <a:pt x="98580" y="30410"/>
                  </a:lnTo>
                  <a:lnTo>
                    <a:pt x="93303" y="21272"/>
                  </a:lnTo>
                  <a:lnTo>
                    <a:pt x="87522" y="23059"/>
                  </a:lnTo>
                  <a:cubicBezTo>
                    <a:pt x="85310" y="20236"/>
                    <a:pt x="82775" y="17681"/>
                    <a:pt x="79972" y="15444"/>
                  </a:cubicBezTo>
                  <a:lnTo>
                    <a:pt x="81776" y="9611"/>
                  </a:lnTo>
                  <a:lnTo>
                    <a:pt x="72637" y="4335"/>
                  </a:lnTo>
                  <a:lnTo>
                    <a:pt x="68533" y="8764"/>
                  </a:lnTo>
                  <a:cubicBezTo>
                    <a:pt x="65249" y="7441"/>
                    <a:pt x="61783" y="6478"/>
                    <a:pt x="58175" y="5942"/>
                  </a:cubicBezTo>
                  <a:lnTo>
                    <a:pt x="568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3" name="Google Shape;2233;p52"/>
            <p:cNvSpPr/>
            <p:nvPr/>
          </p:nvSpPr>
          <p:spPr>
            <a:xfrm>
              <a:off x="3505925" y="2698850"/>
              <a:ext cx="2582650" cy="2582675"/>
            </a:xfrm>
            <a:custGeom>
              <a:avLst/>
              <a:gdLst/>
              <a:ahLst/>
              <a:cxnLst/>
              <a:rect l="l" t="t" r="r" b="b"/>
              <a:pathLst>
                <a:path w="103306" h="103307" extrusionOk="0">
                  <a:moveTo>
                    <a:pt x="51654" y="13619"/>
                  </a:moveTo>
                  <a:cubicBezTo>
                    <a:pt x="72626" y="13619"/>
                    <a:pt x="89688" y="30681"/>
                    <a:pt x="89688" y="51653"/>
                  </a:cubicBezTo>
                  <a:cubicBezTo>
                    <a:pt x="89688" y="72626"/>
                    <a:pt x="72626" y="89688"/>
                    <a:pt x="51654" y="89688"/>
                  </a:cubicBezTo>
                  <a:cubicBezTo>
                    <a:pt x="30682" y="89688"/>
                    <a:pt x="13620" y="72626"/>
                    <a:pt x="13620" y="51653"/>
                  </a:cubicBezTo>
                  <a:cubicBezTo>
                    <a:pt x="13620" y="30681"/>
                    <a:pt x="30682" y="13619"/>
                    <a:pt x="51654" y="13619"/>
                  </a:cubicBezTo>
                  <a:close/>
                  <a:moveTo>
                    <a:pt x="51654" y="13046"/>
                  </a:moveTo>
                  <a:cubicBezTo>
                    <a:pt x="30366" y="13046"/>
                    <a:pt x="13046" y="30365"/>
                    <a:pt x="13046" y="51653"/>
                  </a:cubicBezTo>
                  <a:cubicBezTo>
                    <a:pt x="13046" y="72942"/>
                    <a:pt x="30366" y="90261"/>
                    <a:pt x="51654" y="90261"/>
                  </a:cubicBezTo>
                  <a:cubicBezTo>
                    <a:pt x="72942" y="90261"/>
                    <a:pt x="90260" y="72941"/>
                    <a:pt x="90260" y="51653"/>
                  </a:cubicBezTo>
                  <a:cubicBezTo>
                    <a:pt x="90260" y="30366"/>
                    <a:pt x="72941" y="13046"/>
                    <a:pt x="51654" y="13046"/>
                  </a:cubicBezTo>
                  <a:close/>
                  <a:moveTo>
                    <a:pt x="56881" y="574"/>
                  </a:moveTo>
                  <a:lnTo>
                    <a:pt x="58182" y="6292"/>
                  </a:lnTo>
                  <a:cubicBezTo>
                    <a:pt x="58209" y="6407"/>
                    <a:pt x="58302" y="6495"/>
                    <a:pt x="58419" y="6512"/>
                  </a:cubicBezTo>
                  <a:cubicBezTo>
                    <a:pt x="61949" y="7040"/>
                    <a:pt x="65403" y="7981"/>
                    <a:pt x="68712" y="9317"/>
                  </a:cubicBezTo>
                  <a:cubicBezTo>
                    <a:pt x="68747" y="9331"/>
                    <a:pt x="68783" y="9338"/>
                    <a:pt x="68819" y="9338"/>
                  </a:cubicBezTo>
                  <a:cubicBezTo>
                    <a:pt x="68898" y="9338"/>
                    <a:pt x="68975" y="9306"/>
                    <a:pt x="69030" y="9246"/>
                  </a:cubicBezTo>
                  <a:lnTo>
                    <a:pt x="72979" y="4984"/>
                  </a:lnTo>
                  <a:lnTo>
                    <a:pt x="81721" y="10031"/>
                  </a:lnTo>
                  <a:lnTo>
                    <a:pt x="79985" y="15647"/>
                  </a:lnTo>
                  <a:cubicBezTo>
                    <a:pt x="79950" y="15759"/>
                    <a:pt x="79987" y="15882"/>
                    <a:pt x="80080" y="15955"/>
                  </a:cubicBezTo>
                  <a:cubicBezTo>
                    <a:pt x="82866" y="18178"/>
                    <a:pt x="85384" y="20718"/>
                    <a:pt x="87583" y="23522"/>
                  </a:cubicBezTo>
                  <a:cubicBezTo>
                    <a:pt x="87638" y="23593"/>
                    <a:pt x="87722" y="23632"/>
                    <a:pt x="87808" y="23632"/>
                  </a:cubicBezTo>
                  <a:cubicBezTo>
                    <a:pt x="87836" y="23632"/>
                    <a:pt x="87865" y="23628"/>
                    <a:pt x="87893" y="23619"/>
                  </a:cubicBezTo>
                  <a:lnTo>
                    <a:pt x="93457" y="21899"/>
                  </a:lnTo>
                  <a:lnTo>
                    <a:pt x="98503" y="30641"/>
                  </a:lnTo>
                  <a:lnTo>
                    <a:pt x="94200" y="34630"/>
                  </a:lnTo>
                  <a:cubicBezTo>
                    <a:pt x="94113" y="34710"/>
                    <a:pt x="94084" y="34835"/>
                    <a:pt x="94128" y="34945"/>
                  </a:cubicBezTo>
                  <a:cubicBezTo>
                    <a:pt x="95434" y="38264"/>
                    <a:pt x="96346" y="41725"/>
                    <a:pt x="96842" y="45257"/>
                  </a:cubicBezTo>
                  <a:cubicBezTo>
                    <a:pt x="96858" y="45375"/>
                    <a:pt x="96946" y="45469"/>
                    <a:pt x="97062" y="45496"/>
                  </a:cubicBezTo>
                  <a:lnTo>
                    <a:pt x="102733" y="46786"/>
                  </a:lnTo>
                  <a:lnTo>
                    <a:pt x="102733" y="56881"/>
                  </a:lnTo>
                  <a:lnTo>
                    <a:pt x="97014" y="58183"/>
                  </a:lnTo>
                  <a:cubicBezTo>
                    <a:pt x="96899" y="58209"/>
                    <a:pt x="96812" y="58303"/>
                    <a:pt x="96795" y="58420"/>
                  </a:cubicBezTo>
                  <a:cubicBezTo>
                    <a:pt x="96267" y="61949"/>
                    <a:pt x="95327" y="65404"/>
                    <a:pt x="93989" y="68713"/>
                  </a:cubicBezTo>
                  <a:cubicBezTo>
                    <a:pt x="93945" y="68823"/>
                    <a:pt x="93973" y="68950"/>
                    <a:pt x="94061" y="69031"/>
                  </a:cubicBezTo>
                  <a:lnTo>
                    <a:pt x="98323" y="72979"/>
                  </a:lnTo>
                  <a:lnTo>
                    <a:pt x="93275" y="81722"/>
                  </a:lnTo>
                  <a:lnTo>
                    <a:pt x="87661" y="79985"/>
                  </a:lnTo>
                  <a:cubicBezTo>
                    <a:pt x="87632" y="79976"/>
                    <a:pt x="87603" y="79972"/>
                    <a:pt x="87574" y="79972"/>
                  </a:cubicBezTo>
                  <a:cubicBezTo>
                    <a:pt x="87489" y="79972"/>
                    <a:pt x="87406" y="80010"/>
                    <a:pt x="87352" y="80080"/>
                  </a:cubicBezTo>
                  <a:cubicBezTo>
                    <a:pt x="85130" y="82867"/>
                    <a:pt x="82590" y="85385"/>
                    <a:pt x="79785" y="87584"/>
                  </a:cubicBezTo>
                  <a:cubicBezTo>
                    <a:pt x="79691" y="87658"/>
                    <a:pt x="79653" y="87781"/>
                    <a:pt x="79688" y="87894"/>
                  </a:cubicBezTo>
                  <a:lnTo>
                    <a:pt x="81408" y="93457"/>
                  </a:lnTo>
                  <a:lnTo>
                    <a:pt x="72665" y="98504"/>
                  </a:lnTo>
                  <a:lnTo>
                    <a:pt x="68677" y="94200"/>
                  </a:lnTo>
                  <a:cubicBezTo>
                    <a:pt x="68622" y="94140"/>
                    <a:pt x="68545" y="94108"/>
                    <a:pt x="68467" y="94108"/>
                  </a:cubicBezTo>
                  <a:cubicBezTo>
                    <a:pt x="68432" y="94108"/>
                    <a:pt x="68396" y="94115"/>
                    <a:pt x="68362" y="94128"/>
                  </a:cubicBezTo>
                  <a:cubicBezTo>
                    <a:pt x="65042" y="95435"/>
                    <a:pt x="61581" y="96346"/>
                    <a:pt x="58049" y="96843"/>
                  </a:cubicBezTo>
                  <a:cubicBezTo>
                    <a:pt x="57932" y="96859"/>
                    <a:pt x="57836" y="96947"/>
                    <a:pt x="57810" y="97062"/>
                  </a:cubicBezTo>
                  <a:lnTo>
                    <a:pt x="56520" y="102734"/>
                  </a:lnTo>
                  <a:lnTo>
                    <a:pt x="46425" y="102734"/>
                  </a:lnTo>
                  <a:lnTo>
                    <a:pt x="45123" y="97015"/>
                  </a:lnTo>
                  <a:cubicBezTo>
                    <a:pt x="45096" y="96899"/>
                    <a:pt x="45003" y="96812"/>
                    <a:pt x="44886" y="96795"/>
                  </a:cubicBezTo>
                  <a:cubicBezTo>
                    <a:pt x="41383" y="96275"/>
                    <a:pt x="37919" y="95331"/>
                    <a:pt x="34595" y="93990"/>
                  </a:cubicBezTo>
                  <a:cubicBezTo>
                    <a:pt x="34560" y="93975"/>
                    <a:pt x="34524" y="93969"/>
                    <a:pt x="34487" y="93969"/>
                  </a:cubicBezTo>
                  <a:cubicBezTo>
                    <a:pt x="34409" y="93969"/>
                    <a:pt x="34332" y="94001"/>
                    <a:pt x="34277" y="94060"/>
                  </a:cubicBezTo>
                  <a:lnTo>
                    <a:pt x="30328" y="98323"/>
                  </a:lnTo>
                  <a:lnTo>
                    <a:pt x="21585" y="93276"/>
                  </a:lnTo>
                  <a:lnTo>
                    <a:pt x="23320" y="87660"/>
                  </a:lnTo>
                  <a:cubicBezTo>
                    <a:pt x="23355" y="87548"/>
                    <a:pt x="23318" y="87425"/>
                    <a:pt x="23225" y="87353"/>
                  </a:cubicBezTo>
                  <a:cubicBezTo>
                    <a:pt x="20440" y="85129"/>
                    <a:pt x="17921" y="82590"/>
                    <a:pt x="15722" y="79785"/>
                  </a:cubicBezTo>
                  <a:cubicBezTo>
                    <a:pt x="15667" y="79714"/>
                    <a:pt x="15584" y="79675"/>
                    <a:pt x="15497" y="79675"/>
                  </a:cubicBezTo>
                  <a:cubicBezTo>
                    <a:pt x="15469" y="79675"/>
                    <a:pt x="15440" y="79679"/>
                    <a:pt x="15412" y="79688"/>
                  </a:cubicBezTo>
                  <a:lnTo>
                    <a:pt x="9849" y="81408"/>
                  </a:lnTo>
                  <a:lnTo>
                    <a:pt x="4802" y="72666"/>
                  </a:lnTo>
                  <a:lnTo>
                    <a:pt x="9107" y="68678"/>
                  </a:lnTo>
                  <a:cubicBezTo>
                    <a:pt x="9193" y="68597"/>
                    <a:pt x="9222" y="68472"/>
                    <a:pt x="9179" y="68362"/>
                  </a:cubicBezTo>
                  <a:cubicBezTo>
                    <a:pt x="7872" y="65043"/>
                    <a:pt x="6962" y="61583"/>
                    <a:pt x="6465" y="58049"/>
                  </a:cubicBezTo>
                  <a:cubicBezTo>
                    <a:pt x="6449" y="57933"/>
                    <a:pt x="6361" y="57837"/>
                    <a:pt x="6244" y="57811"/>
                  </a:cubicBezTo>
                  <a:lnTo>
                    <a:pt x="574" y="56520"/>
                  </a:lnTo>
                  <a:lnTo>
                    <a:pt x="574" y="46426"/>
                  </a:lnTo>
                  <a:lnTo>
                    <a:pt x="6292" y="45125"/>
                  </a:lnTo>
                  <a:cubicBezTo>
                    <a:pt x="6408" y="45098"/>
                    <a:pt x="6494" y="45003"/>
                    <a:pt x="6512" y="44887"/>
                  </a:cubicBezTo>
                  <a:cubicBezTo>
                    <a:pt x="7032" y="41381"/>
                    <a:pt x="7976" y="37919"/>
                    <a:pt x="9317" y="34596"/>
                  </a:cubicBezTo>
                  <a:cubicBezTo>
                    <a:pt x="9362" y="34485"/>
                    <a:pt x="9333" y="34359"/>
                    <a:pt x="9247" y="34278"/>
                  </a:cubicBezTo>
                  <a:lnTo>
                    <a:pt x="4983" y="30328"/>
                  </a:lnTo>
                  <a:lnTo>
                    <a:pt x="10031" y="21585"/>
                  </a:lnTo>
                  <a:lnTo>
                    <a:pt x="15646" y="23322"/>
                  </a:lnTo>
                  <a:cubicBezTo>
                    <a:pt x="15675" y="23331"/>
                    <a:pt x="15703" y="23335"/>
                    <a:pt x="15732" y="23335"/>
                  </a:cubicBezTo>
                  <a:cubicBezTo>
                    <a:pt x="15817" y="23335"/>
                    <a:pt x="15900" y="23296"/>
                    <a:pt x="15954" y="23227"/>
                  </a:cubicBezTo>
                  <a:cubicBezTo>
                    <a:pt x="18177" y="20440"/>
                    <a:pt x="20717" y="17922"/>
                    <a:pt x="23521" y="15723"/>
                  </a:cubicBezTo>
                  <a:cubicBezTo>
                    <a:pt x="23615" y="15649"/>
                    <a:pt x="23653" y="15527"/>
                    <a:pt x="23619" y="15413"/>
                  </a:cubicBezTo>
                  <a:lnTo>
                    <a:pt x="21900" y="9850"/>
                  </a:lnTo>
                  <a:lnTo>
                    <a:pt x="30642" y="4802"/>
                  </a:lnTo>
                  <a:lnTo>
                    <a:pt x="34630" y="9107"/>
                  </a:lnTo>
                  <a:cubicBezTo>
                    <a:pt x="34685" y="9167"/>
                    <a:pt x="34762" y="9198"/>
                    <a:pt x="34840" y="9198"/>
                  </a:cubicBezTo>
                  <a:cubicBezTo>
                    <a:pt x="34876" y="9198"/>
                    <a:pt x="34912" y="9192"/>
                    <a:pt x="34946" y="9179"/>
                  </a:cubicBezTo>
                  <a:cubicBezTo>
                    <a:pt x="38264" y="7873"/>
                    <a:pt x="41725" y="6961"/>
                    <a:pt x="45257" y="6465"/>
                  </a:cubicBezTo>
                  <a:cubicBezTo>
                    <a:pt x="45375" y="6448"/>
                    <a:pt x="45470" y="6360"/>
                    <a:pt x="45497" y="6245"/>
                  </a:cubicBezTo>
                  <a:lnTo>
                    <a:pt x="46788" y="574"/>
                  </a:lnTo>
                  <a:close/>
                  <a:moveTo>
                    <a:pt x="46559" y="1"/>
                  </a:moveTo>
                  <a:cubicBezTo>
                    <a:pt x="46425" y="1"/>
                    <a:pt x="46309" y="94"/>
                    <a:pt x="46280" y="224"/>
                  </a:cubicBezTo>
                  <a:lnTo>
                    <a:pt x="44983" y="5925"/>
                  </a:lnTo>
                  <a:cubicBezTo>
                    <a:pt x="41538" y="6425"/>
                    <a:pt x="38162" y="7314"/>
                    <a:pt x="34918" y="8575"/>
                  </a:cubicBezTo>
                  <a:lnTo>
                    <a:pt x="30907" y="4246"/>
                  </a:lnTo>
                  <a:cubicBezTo>
                    <a:pt x="30851" y="4185"/>
                    <a:pt x="30775" y="4154"/>
                    <a:pt x="30697" y="4154"/>
                  </a:cubicBezTo>
                  <a:cubicBezTo>
                    <a:pt x="30648" y="4154"/>
                    <a:pt x="30599" y="4166"/>
                    <a:pt x="30554" y="4192"/>
                  </a:cubicBezTo>
                  <a:lnTo>
                    <a:pt x="21415" y="9469"/>
                  </a:lnTo>
                  <a:cubicBezTo>
                    <a:pt x="21298" y="9535"/>
                    <a:pt x="21245" y="9674"/>
                    <a:pt x="21284" y="9801"/>
                  </a:cubicBezTo>
                  <a:lnTo>
                    <a:pt x="23014" y="15395"/>
                  </a:lnTo>
                  <a:cubicBezTo>
                    <a:pt x="20286" y="17551"/>
                    <a:pt x="17809" y="20008"/>
                    <a:pt x="15629" y="22718"/>
                  </a:cubicBezTo>
                  <a:lnTo>
                    <a:pt x="9982" y="20971"/>
                  </a:lnTo>
                  <a:cubicBezTo>
                    <a:pt x="9954" y="20962"/>
                    <a:pt x="9925" y="20958"/>
                    <a:pt x="9896" y="20958"/>
                  </a:cubicBezTo>
                  <a:cubicBezTo>
                    <a:pt x="9796" y="20958"/>
                    <a:pt x="9700" y="21011"/>
                    <a:pt x="9649" y="21102"/>
                  </a:cubicBezTo>
                  <a:lnTo>
                    <a:pt x="4374" y="30241"/>
                  </a:lnTo>
                  <a:cubicBezTo>
                    <a:pt x="4307" y="30357"/>
                    <a:pt x="4329" y="30503"/>
                    <a:pt x="4427" y="30594"/>
                  </a:cubicBezTo>
                  <a:lnTo>
                    <a:pt x="8713" y="34563"/>
                  </a:lnTo>
                  <a:cubicBezTo>
                    <a:pt x="7422" y="37797"/>
                    <a:pt x="6504" y="41167"/>
                    <a:pt x="5975" y="44609"/>
                  </a:cubicBezTo>
                  <a:lnTo>
                    <a:pt x="224" y="45917"/>
                  </a:lnTo>
                  <a:cubicBezTo>
                    <a:pt x="93" y="45946"/>
                    <a:pt x="2" y="46063"/>
                    <a:pt x="2" y="46196"/>
                  </a:cubicBezTo>
                  <a:lnTo>
                    <a:pt x="2" y="56748"/>
                  </a:lnTo>
                  <a:cubicBezTo>
                    <a:pt x="1" y="56882"/>
                    <a:pt x="93" y="56998"/>
                    <a:pt x="224" y="57028"/>
                  </a:cubicBezTo>
                  <a:lnTo>
                    <a:pt x="5926" y="58325"/>
                  </a:lnTo>
                  <a:cubicBezTo>
                    <a:pt x="6425" y="61769"/>
                    <a:pt x="7313" y="65146"/>
                    <a:pt x="8574" y="68390"/>
                  </a:cubicBezTo>
                  <a:lnTo>
                    <a:pt x="4246" y="72400"/>
                  </a:lnTo>
                  <a:cubicBezTo>
                    <a:pt x="4148" y="72491"/>
                    <a:pt x="4126" y="72638"/>
                    <a:pt x="4193" y="72754"/>
                  </a:cubicBezTo>
                  <a:lnTo>
                    <a:pt x="9469" y="81892"/>
                  </a:lnTo>
                  <a:cubicBezTo>
                    <a:pt x="9520" y="81982"/>
                    <a:pt x="9615" y="82035"/>
                    <a:pt x="9716" y="82035"/>
                  </a:cubicBezTo>
                  <a:cubicBezTo>
                    <a:pt x="9744" y="82035"/>
                    <a:pt x="9773" y="82031"/>
                    <a:pt x="9802" y="82022"/>
                  </a:cubicBezTo>
                  <a:lnTo>
                    <a:pt x="15394" y="80292"/>
                  </a:lnTo>
                  <a:cubicBezTo>
                    <a:pt x="17552" y="83020"/>
                    <a:pt x="20008" y="85497"/>
                    <a:pt x="22717" y="87676"/>
                  </a:cubicBezTo>
                  <a:lnTo>
                    <a:pt x="20971" y="93324"/>
                  </a:lnTo>
                  <a:cubicBezTo>
                    <a:pt x="20931" y="93452"/>
                    <a:pt x="20986" y="93591"/>
                    <a:pt x="21101" y="93656"/>
                  </a:cubicBezTo>
                  <a:lnTo>
                    <a:pt x="30240" y="98933"/>
                  </a:lnTo>
                  <a:cubicBezTo>
                    <a:pt x="30284" y="98959"/>
                    <a:pt x="30334" y="98972"/>
                    <a:pt x="30383" y="98972"/>
                  </a:cubicBezTo>
                  <a:cubicBezTo>
                    <a:pt x="30461" y="98972"/>
                    <a:pt x="30538" y="98940"/>
                    <a:pt x="30594" y="98880"/>
                  </a:cubicBezTo>
                  <a:lnTo>
                    <a:pt x="34563" y="94595"/>
                  </a:lnTo>
                  <a:cubicBezTo>
                    <a:pt x="37798" y="95885"/>
                    <a:pt x="41166" y="96803"/>
                    <a:pt x="44608" y="97332"/>
                  </a:cubicBezTo>
                  <a:lnTo>
                    <a:pt x="45917" y="103084"/>
                  </a:lnTo>
                  <a:cubicBezTo>
                    <a:pt x="45947" y="103214"/>
                    <a:pt x="46062" y="103306"/>
                    <a:pt x="46197" y="103306"/>
                  </a:cubicBezTo>
                  <a:lnTo>
                    <a:pt x="56749" y="103306"/>
                  </a:lnTo>
                  <a:cubicBezTo>
                    <a:pt x="56882" y="103306"/>
                    <a:pt x="56997" y="103214"/>
                    <a:pt x="57028" y="103084"/>
                  </a:cubicBezTo>
                  <a:lnTo>
                    <a:pt x="58324" y="97382"/>
                  </a:lnTo>
                  <a:cubicBezTo>
                    <a:pt x="61768" y="96883"/>
                    <a:pt x="65145" y="95995"/>
                    <a:pt x="68389" y="94734"/>
                  </a:cubicBezTo>
                  <a:lnTo>
                    <a:pt x="72400" y="99062"/>
                  </a:lnTo>
                  <a:cubicBezTo>
                    <a:pt x="72455" y="99122"/>
                    <a:pt x="72532" y="99154"/>
                    <a:pt x="72609" y="99154"/>
                  </a:cubicBezTo>
                  <a:cubicBezTo>
                    <a:pt x="72658" y="99154"/>
                    <a:pt x="72708" y="99141"/>
                    <a:pt x="72753" y="99115"/>
                  </a:cubicBezTo>
                  <a:lnTo>
                    <a:pt x="81892" y="93838"/>
                  </a:lnTo>
                  <a:cubicBezTo>
                    <a:pt x="82007" y="93772"/>
                    <a:pt x="82062" y="93633"/>
                    <a:pt x="82022" y="93506"/>
                  </a:cubicBezTo>
                  <a:lnTo>
                    <a:pt x="80293" y="87914"/>
                  </a:lnTo>
                  <a:cubicBezTo>
                    <a:pt x="83021" y="85756"/>
                    <a:pt x="85498" y="83299"/>
                    <a:pt x="87677" y="80590"/>
                  </a:cubicBezTo>
                  <a:lnTo>
                    <a:pt x="93325" y="82336"/>
                  </a:lnTo>
                  <a:cubicBezTo>
                    <a:pt x="93353" y="82345"/>
                    <a:pt x="93382" y="82349"/>
                    <a:pt x="93410" y="82349"/>
                  </a:cubicBezTo>
                  <a:cubicBezTo>
                    <a:pt x="93510" y="82349"/>
                    <a:pt x="93605" y="82297"/>
                    <a:pt x="93657" y="82207"/>
                  </a:cubicBezTo>
                  <a:lnTo>
                    <a:pt x="98933" y="73068"/>
                  </a:lnTo>
                  <a:cubicBezTo>
                    <a:pt x="99000" y="72953"/>
                    <a:pt x="98978" y="72806"/>
                    <a:pt x="98879" y="72715"/>
                  </a:cubicBezTo>
                  <a:lnTo>
                    <a:pt x="94594" y="68745"/>
                  </a:lnTo>
                  <a:cubicBezTo>
                    <a:pt x="95885" y="65511"/>
                    <a:pt x="96804" y="62140"/>
                    <a:pt x="97333" y="58700"/>
                  </a:cubicBezTo>
                  <a:lnTo>
                    <a:pt x="103084" y="57391"/>
                  </a:lnTo>
                  <a:cubicBezTo>
                    <a:pt x="103213" y="57361"/>
                    <a:pt x="103306" y="57245"/>
                    <a:pt x="103306" y="57112"/>
                  </a:cubicBezTo>
                  <a:lnTo>
                    <a:pt x="103306" y="46559"/>
                  </a:lnTo>
                  <a:cubicBezTo>
                    <a:pt x="103306" y="46425"/>
                    <a:pt x="103213" y="46309"/>
                    <a:pt x="103084" y="46280"/>
                  </a:cubicBezTo>
                  <a:lnTo>
                    <a:pt x="97381" y="44983"/>
                  </a:lnTo>
                  <a:cubicBezTo>
                    <a:pt x="96883" y="41538"/>
                    <a:pt x="95993" y="38161"/>
                    <a:pt x="94732" y="34918"/>
                  </a:cubicBezTo>
                  <a:lnTo>
                    <a:pt x="99061" y="30908"/>
                  </a:lnTo>
                  <a:cubicBezTo>
                    <a:pt x="99159" y="30816"/>
                    <a:pt x="99181" y="30669"/>
                    <a:pt x="99114" y="30554"/>
                  </a:cubicBezTo>
                  <a:lnTo>
                    <a:pt x="93839" y="21415"/>
                  </a:lnTo>
                  <a:cubicBezTo>
                    <a:pt x="93787" y="21324"/>
                    <a:pt x="93692" y="21271"/>
                    <a:pt x="93592" y="21271"/>
                  </a:cubicBezTo>
                  <a:cubicBezTo>
                    <a:pt x="93563" y="21271"/>
                    <a:pt x="93534" y="21275"/>
                    <a:pt x="93506" y="21284"/>
                  </a:cubicBezTo>
                  <a:lnTo>
                    <a:pt x="87913" y="23014"/>
                  </a:lnTo>
                  <a:cubicBezTo>
                    <a:pt x="85756" y="20287"/>
                    <a:pt x="83299" y="17810"/>
                    <a:pt x="80590" y="15630"/>
                  </a:cubicBezTo>
                  <a:lnTo>
                    <a:pt x="82337" y="9983"/>
                  </a:lnTo>
                  <a:cubicBezTo>
                    <a:pt x="82376" y="9855"/>
                    <a:pt x="82323" y="9717"/>
                    <a:pt x="82206" y="9651"/>
                  </a:cubicBezTo>
                  <a:lnTo>
                    <a:pt x="73068" y="4373"/>
                  </a:lnTo>
                  <a:cubicBezTo>
                    <a:pt x="73023" y="4348"/>
                    <a:pt x="72974" y="4335"/>
                    <a:pt x="72925" y="4335"/>
                  </a:cubicBezTo>
                  <a:cubicBezTo>
                    <a:pt x="72848" y="4335"/>
                    <a:pt x="72771" y="4367"/>
                    <a:pt x="72715" y="4427"/>
                  </a:cubicBezTo>
                  <a:lnTo>
                    <a:pt x="68743" y="8712"/>
                  </a:lnTo>
                  <a:cubicBezTo>
                    <a:pt x="65510" y="7422"/>
                    <a:pt x="62140" y="6504"/>
                    <a:pt x="58698" y="5974"/>
                  </a:cubicBezTo>
                  <a:lnTo>
                    <a:pt x="57390" y="224"/>
                  </a:lnTo>
                  <a:cubicBezTo>
                    <a:pt x="57361" y="94"/>
                    <a:pt x="57245" y="1"/>
                    <a:pt x="571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4" name="Google Shape;2234;p52"/>
            <p:cNvSpPr/>
            <p:nvPr/>
          </p:nvSpPr>
          <p:spPr>
            <a:xfrm>
              <a:off x="3795325" y="1958325"/>
              <a:ext cx="1615350" cy="655650"/>
            </a:xfrm>
            <a:custGeom>
              <a:avLst/>
              <a:gdLst/>
              <a:ahLst/>
              <a:cxnLst/>
              <a:rect l="l" t="t" r="r" b="b"/>
              <a:pathLst>
                <a:path w="64614" h="26226" extrusionOk="0">
                  <a:moveTo>
                    <a:pt x="33011" y="1"/>
                  </a:moveTo>
                  <a:cubicBezTo>
                    <a:pt x="30472" y="1"/>
                    <a:pt x="28153" y="246"/>
                    <a:pt x="26239" y="834"/>
                  </a:cubicBezTo>
                  <a:cubicBezTo>
                    <a:pt x="14565" y="4417"/>
                    <a:pt x="578" y="16207"/>
                    <a:pt x="578" y="16207"/>
                  </a:cubicBezTo>
                  <a:cubicBezTo>
                    <a:pt x="578" y="16207"/>
                    <a:pt x="1" y="19558"/>
                    <a:pt x="9479" y="23372"/>
                  </a:cubicBezTo>
                  <a:cubicBezTo>
                    <a:pt x="14007" y="25195"/>
                    <a:pt x="18112" y="26226"/>
                    <a:pt x="23082" y="26226"/>
                  </a:cubicBezTo>
                  <a:cubicBezTo>
                    <a:pt x="28514" y="26226"/>
                    <a:pt x="34979" y="24994"/>
                    <a:pt x="44155" y="22217"/>
                  </a:cubicBezTo>
                  <a:cubicBezTo>
                    <a:pt x="61723" y="16901"/>
                    <a:pt x="64613" y="6382"/>
                    <a:pt x="64613" y="6382"/>
                  </a:cubicBezTo>
                  <a:cubicBezTo>
                    <a:pt x="64613" y="6382"/>
                    <a:pt x="45952" y="1"/>
                    <a:pt x="33011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2235;p52"/>
            <p:cNvSpPr/>
            <p:nvPr/>
          </p:nvSpPr>
          <p:spPr>
            <a:xfrm>
              <a:off x="3790025" y="1950950"/>
              <a:ext cx="1628575" cy="670075"/>
            </a:xfrm>
            <a:custGeom>
              <a:avLst/>
              <a:gdLst/>
              <a:ahLst/>
              <a:cxnLst/>
              <a:rect l="l" t="t" r="r" b="b"/>
              <a:pathLst>
                <a:path w="65143" h="26803" extrusionOk="0">
                  <a:moveTo>
                    <a:pt x="33185" y="587"/>
                  </a:moveTo>
                  <a:cubicBezTo>
                    <a:pt x="45124" y="587"/>
                    <a:pt x="62123" y="6082"/>
                    <a:pt x="64463" y="6858"/>
                  </a:cubicBezTo>
                  <a:cubicBezTo>
                    <a:pt x="63875" y="8490"/>
                    <a:pt x="59980" y="17488"/>
                    <a:pt x="44283" y="22239"/>
                  </a:cubicBezTo>
                  <a:cubicBezTo>
                    <a:pt x="35000" y="25048"/>
                    <a:pt x="28520" y="26226"/>
                    <a:pt x="23212" y="26226"/>
                  </a:cubicBezTo>
                  <a:cubicBezTo>
                    <a:pt x="18147" y="26226"/>
                    <a:pt x="14148" y="25153"/>
                    <a:pt x="9797" y="23403"/>
                  </a:cubicBezTo>
                  <a:cubicBezTo>
                    <a:pt x="1608" y="20107"/>
                    <a:pt x="1092" y="17193"/>
                    <a:pt x="1071" y="16640"/>
                  </a:cubicBezTo>
                  <a:cubicBezTo>
                    <a:pt x="2333" y="15595"/>
                    <a:pt x="15555" y="4773"/>
                    <a:pt x="26534" y="1403"/>
                  </a:cubicBezTo>
                  <a:cubicBezTo>
                    <a:pt x="28409" y="828"/>
                    <a:pt x="30686" y="587"/>
                    <a:pt x="33185" y="587"/>
                  </a:cubicBezTo>
                  <a:close/>
                  <a:moveTo>
                    <a:pt x="33254" y="1"/>
                  </a:moveTo>
                  <a:cubicBezTo>
                    <a:pt x="30522" y="1"/>
                    <a:pt x="28222" y="285"/>
                    <a:pt x="26366" y="855"/>
                  </a:cubicBezTo>
                  <a:cubicBezTo>
                    <a:pt x="14771" y="4414"/>
                    <a:pt x="746" y="16165"/>
                    <a:pt x="606" y="16283"/>
                  </a:cubicBezTo>
                  <a:cubicBezTo>
                    <a:pt x="554" y="16327"/>
                    <a:pt x="519" y="16387"/>
                    <a:pt x="508" y="16453"/>
                  </a:cubicBezTo>
                  <a:cubicBezTo>
                    <a:pt x="482" y="16600"/>
                    <a:pt x="1" y="20078"/>
                    <a:pt x="9583" y="23934"/>
                  </a:cubicBezTo>
                  <a:cubicBezTo>
                    <a:pt x="14005" y="25713"/>
                    <a:pt x="18065" y="26803"/>
                    <a:pt x="23202" y="26803"/>
                  </a:cubicBezTo>
                  <a:cubicBezTo>
                    <a:pt x="28563" y="26803"/>
                    <a:pt x="35101" y="25616"/>
                    <a:pt x="44449" y="22787"/>
                  </a:cubicBezTo>
                  <a:cubicBezTo>
                    <a:pt x="61968" y="17485"/>
                    <a:pt x="65073" y="6860"/>
                    <a:pt x="65102" y="6752"/>
                  </a:cubicBezTo>
                  <a:cubicBezTo>
                    <a:pt x="65142" y="6607"/>
                    <a:pt x="65061" y="6455"/>
                    <a:pt x="64918" y="6405"/>
                  </a:cubicBezTo>
                  <a:cubicBezTo>
                    <a:pt x="64851" y="6383"/>
                    <a:pt x="58135" y="4097"/>
                    <a:pt x="50078" y="2280"/>
                  </a:cubicBezTo>
                  <a:cubicBezTo>
                    <a:pt x="43349" y="761"/>
                    <a:pt x="37723" y="1"/>
                    <a:pt x="33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" name="Google Shape;2236;p52"/>
            <p:cNvSpPr/>
            <p:nvPr/>
          </p:nvSpPr>
          <p:spPr>
            <a:xfrm>
              <a:off x="4289425" y="1687300"/>
              <a:ext cx="401700" cy="627925"/>
            </a:xfrm>
            <a:custGeom>
              <a:avLst/>
              <a:gdLst/>
              <a:ahLst/>
              <a:cxnLst/>
              <a:rect l="l" t="t" r="r" b="b"/>
              <a:pathLst>
                <a:path w="16068" h="25117" extrusionOk="0">
                  <a:moveTo>
                    <a:pt x="15837" y="1"/>
                  </a:moveTo>
                  <a:cubicBezTo>
                    <a:pt x="15837" y="1"/>
                    <a:pt x="10289" y="8555"/>
                    <a:pt x="7284" y="9363"/>
                  </a:cubicBezTo>
                  <a:cubicBezTo>
                    <a:pt x="6915" y="9462"/>
                    <a:pt x="6527" y="9506"/>
                    <a:pt x="6131" y="9506"/>
                  </a:cubicBezTo>
                  <a:cubicBezTo>
                    <a:pt x="3293" y="9506"/>
                    <a:pt x="1" y="7282"/>
                    <a:pt x="1" y="7282"/>
                  </a:cubicBezTo>
                  <a:lnTo>
                    <a:pt x="1" y="7282"/>
                  </a:lnTo>
                  <a:cubicBezTo>
                    <a:pt x="1" y="7282"/>
                    <a:pt x="1965" y="12599"/>
                    <a:pt x="3237" y="18263"/>
                  </a:cubicBezTo>
                  <a:cubicBezTo>
                    <a:pt x="4118" y="22190"/>
                    <a:pt x="5556" y="25117"/>
                    <a:pt x="7704" y="25117"/>
                  </a:cubicBezTo>
                  <a:cubicBezTo>
                    <a:pt x="8653" y="25117"/>
                    <a:pt x="9742" y="24544"/>
                    <a:pt x="10982" y="23233"/>
                  </a:cubicBezTo>
                  <a:cubicBezTo>
                    <a:pt x="15027" y="18956"/>
                    <a:pt x="16068" y="10403"/>
                    <a:pt x="16068" y="7745"/>
                  </a:cubicBezTo>
                  <a:cubicBezTo>
                    <a:pt x="16068" y="5086"/>
                    <a:pt x="15837" y="1"/>
                    <a:pt x="158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2237;p52"/>
            <p:cNvSpPr/>
            <p:nvPr/>
          </p:nvSpPr>
          <p:spPr>
            <a:xfrm>
              <a:off x="4280900" y="1680150"/>
              <a:ext cx="417425" cy="642250"/>
            </a:xfrm>
            <a:custGeom>
              <a:avLst/>
              <a:gdLst/>
              <a:ahLst/>
              <a:cxnLst/>
              <a:rect l="l" t="t" r="r" b="b"/>
              <a:pathLst>
                <a:path w="16697" h="25690" extrusionOk="0">
                  <a:moveTo>
                    <a:pt x="15930" y="1176"/>
                  </a:moveTo>
                  <a:cubicBezTo>
                    <a:pt x="15995" y="2750"/>
                    <a:pt x="16123" y="6071"/>
                    <a:pt x="16123" y="8031"/>
                  </a:cubicBezTo>
                  <a:cubicBezTo>
                    <a:pt x="16123" y="10142"/>
                    <a:pt x="15273" y="18928"/>
                    <a:pt x="11115" y="23323"/>
                  </a:cubicBezTo>
                  <a:cubicBezTo>
                    <a:pt x="9988" y="24515"/>
                    <a:pt x="8959" y="25117"/>
                    <a:pt x="8044" y="25117"/>
                  </a:cubicBezTo>
                  <a:cubicBezTo>
                    <a:pt x="7862" y="25117"/>
                    <a:pt x="7685" y="25093"/>
                    <a:pt x="7512" y="25045"/>
                  </a:cubicBezTo>
                  <a:cubicBezTo>
                    <a:pt x="5991" y="24626"/>
                    <a:pt x="4728" y="22359"/>
                    <a:pt x="3859" y="18487"/>
                  </a:cubicBezTo>
                  <a:cubicBezTo>
                    <a:pt x="2879" y="14124"/>
                    <a:pt x="1475" y="9925"/>
                    <a:pt x="886" y="8241"/>
                  </a:cubicBezTo>
                  <a:lnTo>
                    <a:pt x="886" y="8241"/>
                  </a:lnTo>
                  <a:cubicBezTo>
                    <a:pt x="2024" y="8903"/>
                    <a:pt x="4343" y="10079"/>
                    <a:pt x="6465" y="10079"/>
                  </a:cubicBezTo>
                  <a:cubicBezTo>
                    <a:pt x="6888" y="10079"/>
                    <a:pt x="7302" y="10032"/>
                    <a:pt x="7699" y="9926"/>
                  </a:cubicBezTo>
                  <a:cubicBezTo>
                    <a:pt x="10275" y="9232"/>
                    <a:pt x="14494" y="3292"/>
                    <a:pt x="15930" y="1176"/>
                  </a:cubicBezTo>
                  <a:close/>
                  <a:moveTo>
                    <a:pt x="16181" y="1"/>
                  </a:moveTo>
                  <a:cubicBezTo>
                    <a:pt x="16085" y="1"/>
                    <a:pt x="15993" y="48"/>
                    <a:pt x="15938" y="130"/>
                  </a:cubicBezTo>
                  <a:cubicBezTo>
                    <a:pt x="15883" y="215"/>
                    <a:pt x="10416" y="8601"/>
                    <a:pt x="7551" y="9373"/>
                  </a:cubicBezTo>
                  <a:cubicBezTo>
                    <a:pt x="7207" y="9465"/>
                    <a:pt x="6844" y="9506"/>
                    <a:pt x="6471" y="9506"/>
                  </a:cubicBezTo>
                  <a:cubicBezTo>
                    <a:pt x="3761" y="9506"/>
                    <a:pt x="540" y="7356"/>
                    <a:pt x="504" y="7331"/>
                  </a:cubicBezTo>
                  <a:cubicBezTo>
                    <a:pt x="452" y="7296"/>
                    <a:pt x="397" y="7281"/>
                    <a:pt x="344" y="7281"/>
                  </a:cubicBezTo>
                  <a:cubicBezTo>
                    <a:pt x="161" y="7281"/>
                    <a:pt x="0" y="7465"/>
                    <a:pt x="75" y="7668"/>
                  </a:cubicBezTo>
                  <a:cubicBezTo>
                    <a:pt x="93" y="7721"/>
                    <a:pt x="2047" y="13033"/>
                    <a:pt x="3299" y="18612"/>
                  </a:cubicBezTo>
                  <a:cubicBezTo>
                    <a:pt x="4231" y="22763"/>
                    <a:pt x="5598" y="25112"/>
                    <a:pt x="7361" y="25597"/>
                  </a:cubicBezTo>
                  <a:cubicBezTo>
                    <a:pt x="7583" y="25658"/>
                    <a:pt x="7812" y="25690"/>
                    <a:pt x="8043" y="25690"/>
                  </a:cubicBezTo>
                  <a:cubicBezTo>
                    <a:pt x="9120" y="25690"/>
                    <a:pt x="10290" y="25028"/>
                    <a:pt x="11533" y="23716"/>
                  </a:cubicBezTo>
                  <a:cubicBezTo>
                    <a:pt x="15820" y="19183"/>
                    <a:pt x="16697" y="10191"/>
                    <a:pt x="16697" y="8031"/>
                  </a:cubicBezTo>
                  <a:cubicBezTo>
                    <a:pt x="16697" y="5397"/>
                    <a:pt x="16468" y="325"/>
                    <a:pt x="16464" y="274"/>
                  </a:cubicBezTo>
                  <a:cubicBezTo>
                    <a:pt x="16459" y="149"/>
                    <a:pt x="16374" y="42"/>
                    <a:pt x="16254" y="10"/>
                  </a:cubicBezTo>
                  <a:cubicBezTo>
                    <a:pt x="16230" y="4"/>
                    <a:pt x="16205" y="1"/>
                    <a:pt x="161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2238;p52"/>
            <p:cNvSpPr/>
            <p:nvPr/>
          </p:nvSpPr>
          <p:spPr>
            <a:xfrm>
              <a:off x="4006250" y="1433125"/>
              <a:ext cx="156075" cy="236750"/>
            </a:xfrm>
            <a:custGeom>
              <a:avLst/>
              <a:gdLst/>
              <a:ahLst/>
              <a:cxnLst/>
              <a:rect l="l" t="t" r="r" b="b"/>
              <a:pathLst>
                <a:path w="6243" h="9470" extrusionOk="0">
                  <a:moveTo>
                    <a:pt x="2282" y="1"/>
                  </a:moveTo>
                  <a:cubicBezTo>
                    <a:pt x="1911" y="1"/>
                    <a:pt x="1517" y="236"/>
                    <a:pt x="1157" y="920"/>
                  </a:cubicBezTo>
                  <a:cubicBezTo>
                    <a:pt x="1" y="3116"/>
                    <a:pt x="1619" y="6352"/>
                    <a:pt x="2775" y="7739"/>
                  </a:cubicBezTo>
                  <a:cubicBezTo>
                    <a:pt x="3563" y="8685"/>
                    <a:pt x="4674" y="9470"/>
                    <a:pt x="5375" y="9470"/>
                  </a:cubicBezTo>
                  <a:cubicBezTo>
                    <a:pt x="5701" y="9470"/>
                    <a:pt x="5938" y="9299"/>
                    <a:pt x="6012" y="8895"/>
                  </a:cubicBezTo>
                  <a:cubicBezTo>
                    <a:pt x="6242" y="7623"/>
                    <a:pt x="3815" y="1152"/>
                    <a:pt x="3815" y="1152"/>
                  </a:cubicBezTo>
                  <a:cubicBezTo>
                    <a:pt x="3815" y="1152"/>
                    <a:pt x="3103" y="1"/>
                    <a:pt x="228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2239;p52"/>
            <p:cNvSpPr/>
            <p:nvPr/>
          </p:nvSpPr>
          <p:spPr>
            <a:xfrm>
              <a:off x="3998525" y="1425975"/>
              <a:ext cx="171050" cy="251075"/>
            </a:xfrm>
            <a:custGeom>
              <a:avLst/>
              <a:gdLst/>
              <a:ahLst/>
              <a:cxnLst/>
              <a:rect l="l" t="t" r="r" b="b"/>
              <a:pathLst>
                <a:path w="6842" h="10043" extrusionOk="0">
                  <a:moveTo>
                    <a:pt x="2591" y="574"/>
                  </a:moveTo>
                  <a:cubicBezTo>
                    <a:pt x="3116" y="574"/>
                    <a:pt x="3674" y="1267"/>
                    <a:pt x="3867" y="1566"/>
                  </a:cubicBezTo>
                  <a:cubicBezTo>
                    <a:pt x="4831" y="4140"/>
                    <a:pt x="6197" y="8258"/>
                    <a:pt x="6039" y="9131"/>
                  </a:cubicBezTo>
                  <a:cubicBezTo>
                    <a:pt x="5989" y="9408"/>
                    <a:pt x="5861" y="9441"/>
                    <a:pt x="5805" y="9456"/>
                  </a:cubicBezTo>
                  <a:cubicBezTo>
                    <a:pt x="5770" y="9466"/>
                    <a:pt x="5730" y="9470"/>
                    <a:pt x="5686" y="9470"/>
                  </a:cubicBezTo>
                  <a:cubicBezTo>
                    <a:pt x="5179" y="9470"/>
                    <a:pt x="4147" y="8854"/>
                    <a:pt x="3304" y="7844"/>
                  </a:cubicBezTo>
                  <a:cubicBezTo>
                    <a:pt x="2303" y="6642"/>
                    <a:pt x="598" y="3470"/>
                    <a:pt x="1719" y="1339"/>
                  </a:cubicBezTo>
                  <a:cubicBezTo>
                    <a:pt x="1981" y="842"/>
                    <a:pt x="2267" y="584"/>
                    <a:pt x="2570" y="574"/>
                  </a:cubicBezTo>
                  <a:close/>
                  <a:moveTo>
                    <a:pt x="2565" y="1"/>
                  </a:moveTo>
                  <a:cubicBezTo>
                    <a:pt x="2560" y="1"/>
                    <a:pt x="2556" y="1"/>
                    <a:pt x="2551" y="1"/>
                  </a:cubicBezTo>
                  <a:cubicBezTo>
                    <a:pt x="2028" y="19"/>
                    <a:pt x="1577" y="380"/>
                    <a:pt x="1212" y="1073"/>
                  </a:cubicBezTo>
                  <a:cubicBezTo>
                    <a:pt x="1" y="3374"/>
                    <a:pt x="1582" y="6672"/>
                    <a:pt x="2864" y="8210"/>
                  </a:cubicBezTo>
                  <a:cubicBezTo>
                    <a:pt x="3664" y="9169"/>
                    <a:pt x="4834" y="10043"/>
                    <a:pt x="5682" y="10043"/>
                  </a:cubicBezTo>
                  <a:cubicBezTo>
                    <a:pt x="5687" y="10043"/>
                    <a:pt x="5691" y="10043"/>
                    <a:pt x="5695" y="10043"/>
                  </a:cubicBezTo>
                  <a:cubicBezTo>
                    <a:pt x="5782" y="10043"/>
                    <a:pt x="5868" y="10031"/>
                    <a:pt x="5952" y="10010"/>
                  </a:cubicBezTo>
                  <a:cubicBezTo>
                    <a:pt x="6151" y="9957"/>
                    <a:pt x="6501" y="9786"/>
                    <a:pt x="6602" y="9233"/>
                  </a:cubicBezTo>
                  <a:cubicBezTo>
                    <a:pt x="6842" y="7922"/>
                    <a:pt x="4644" y="2007"/>
                    <a:pt x="4392" y="1337"/>
                  </a:cubicBezTo>
                  <a:cubicBezTo>
                    <a:pt x="4386" y="1320"/>
                    <a:pt x="4377" y="1302"/>
                    <a:pt x="4368" y="1287"/>
                  </a:cubicBezTo>
                  <a:cubicBezTo>
                    <a:pt x="4285" y="1153"/>
                    <a:pt x="3531" y="1"/>
                    <a:pt x="25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2240;p52"/>
            <p:cNvSpPr/>
            <p:nvPr/>
          </p:nvSpPr>
          <p:spPr>
            <a:xfrm>
              <a:off x="3786425" y="639000"/>
              <a:ext cx="1178075" cy="895675"/>
            </a:xfrm>
            <a:custGeom>
              <a:avLst/>
              <a:gdLst/>
              <a:ahLst/>
              <a:cxnLst/>
              <a:rect l="l" t="t" r="r" b="b"/>
              <a:pathLst>
                <a:path w="47123" h="35827" extrusionOk="0">
                  <a:moveTo>
                    <a:pt x="24976" y="1"/>
                  </a:moveTo>
                  <a:cubicBezTo>
                    <a:pt x="24800" y="1"/>
                    <a:pt x="24623" y="11"/>
                    <a:pt x="24445" y="34"/>
                  </a:cubicBezTo>
                  <a:cubicBezTo>
                    <a:pt x="21878" y="364"/>
                    <a:pt x="21160" y="2175"/>
                    <a:pt x="21160" y="2175"/>
                  </a:cubicBezTo>
                  <a:cubicBezTo>
                    <a:pt x="21160" y="2175"/>
                    <a:pt x="18949" y="1363"/>
                    <a:pt x="16825" y="1363"/>
                  </a:cubicBezTo>
                  <a:cubicBezTo>
                    <a:pt x="15819" y="1363"/>
                    <a:pt x="14833" y="1545"/>
                    <a:pt x="14110" y="2081"/>
                  </a:cubicBezTo>
                  <a:cubicBezTo>
                    <a:pt x="11861" y="3749"/>
                    <a:pt x="10921" y="5555"/>
                    <a:pt x="10921" y="5555"/>
                  </a:cubicBezTo>
                  <a:cubicBezTo>
                    <a:pt x="10921" y="5555"/>
                    <a:pt x="10526" y="5484"/>
                    <a:pt x="9968" y="5484"/>
                  </a:cubicBezTo>
                  <a:cubicBezTo>
                    <a:pt x="9007" y="5484"/>
                    <a:pt x="7566" y="5694"/>
                    <a:pt x="6833" y="6835"/>
                  </a:cubicBezTo>
                  <a:cubicBezTo>
                    <a:pt x="5672" y="8639"/>
                    <a:pt x="5691" y="10822"/>
                    <a:pt x="5691" y="10822"/>
                  </a:cubicBezTo>
                  <a:cubicBezTo>
                    <a:pt x="5691" y="10822"/>
                    <a:pt x="5618" y="10806"/>
                    <a:pt x="5499" y="10806"/>
                  </a:cubicBezTo>
                  <a:cubicBezTo>
                    <a:pt x="5138" y="10806"/>
                    <a:pt x="4357" y="10953"/>
                    <a:pt x="3916" y="12132"/>
                  </a:cubicBezTo>
                  <a:cubicBezTo>
                    <a:pt x="3916" y="12132"/>
                    <a:pt x="1172" y="13188"/>
                    <a:pt x="815" y="15851"/>
                  </a:cubicBezTo>
                  <a:cubicBezTo>
                    <a:pt x="457" y="18515"/>
                    <a:pt x="1941" y="20354"/>
                    <a:pt x="1941" y="20354"/>
                  </a:cubicBezTo>
                  <a:cubicBezTo>
                    <a:pt x="1941" y="20354"/>
                    <a:pt x="0" y="22270"/>
                    <a:pt x="436" y="24702"/>
                  </a:cubicBezTo>
                  <a:cubicBezTo>
                    <a:pt x="873" y="27133"/>
                    <a:pt x="3745" y="28263"/>
                    <a:pt x="3745" y="28263"/>
                  </a:cubicBezTo>
                  <a:cubicBezTo>
                    <a:pt x="3745" y="28263"/>
                    <a:pt x="2970" y="30678"/>
                    <a:pt x="4355" y="32395"/>
                  </a:cubicBezTo>
                  <a:cubicBezTo>
                    <a:pt x="4936" y="33116"/>
                    <a:pt x="5623" y="33326"/>
                    <a:pt x="6225" y="33326"/>
                  </a:cubicBezTo>
                  <a:cubicBezTo>
                    <a:pt x="7057" y="33326"/>
                    <a:pt x="7725" y="32926"/>
                    <a:pt x="7725" y="32926"/>
                  </a:cubicBezTo>
                  <a:lnTo>
                    <a:pt x="7725" y="32926"/>
                  </a:lnTo>
                  <a:cubicBezTo>
                    <a:pt x="7725" y="32926"/>
                    <a:pt x="7677" y="34623"/>
                    <a:pt x="9373" y="35374"/>
                  </a:cubicBezTo>
                  <a:cubicBezTo>
                    <a:pt x="9966" y="35636"/>
                    <a:pt x="10628" y="35721"/>
                    <a:pt x="11240" y="35721"/>
                  </a:cubicBezTo>
                  <a:cubicBezTo>
                    <a:pt x="12378" y="35721"/>
                    <a:pt x="13338" y="35426"/>
                    <a:pt x="13338" y="35426"/>
                  </a:cubicBezTo>
                  <a:cubicBezTo>
                    <a:pt x="13338" y="35426"/>
                    <a:pt x="13867" y="35676"/>
                    <a:pt x="15397" y="35818"/>
                  </a:cubicBezTo>
                  <a:cubicBezTo>
                    <a:pt x="15455" y="35824"/>
                    <a:pt x="15513" y="35826"/>
                    <a:pt x="15571" y="35826"/>
                  </a:cubicBezTo>
                  <a:cubicBezTo>
                    <a:pt x="17046" y="35826"/>
                    <a:pt x="18528" y="34162"/>
                    <a:pt x="18528" y="34162"/>
                  </a:cubicBezTo>
                  <a:lnTo>
                    <a:pt x="43240" y="30488"/>
                  </a:lnTo>
                  <a:cubicBezTo>
                    <a:pt x="43240" y="30488"/>
                    <a:pt x="45366" y="30153"/>
                    <a:pt x="46207" y="28223"/>
                  </a:cubicBezTo>
                  <a:cubicBezTo>
                    <a:pt x="47048" y="26294"/>
                    <a:pt x="44830" y="21654"/>
                    <a:pt x="44830" y="21654"/>
                  </a:cubicBezTo>
                  <a:cubicBezTo>
                    <a:pt x="44830" y="21654"/>
                    <a:pt x="47123" y="20715"/>
                    <a:pt x="46446" y="17309"/>
                  </a:cubicBezTo>
                  <a:cubicBezTo>
                    <a:pt x="45768" y="13904"/>
                    <a:pt x="44734" y="13163"/>
                    <a:pt x="44734" y="13163"/>
                  </a:cubicBezTo>
                  <a:cubicBezTo>
                    <a:pt x="44734" y="13163"/>
                    <a:pt x="46163" y="8452"/>
                    <a:pt x="43490" y="6353"/>
                  </a:cubicBezTo>
                  <a:cubicBezTo>
                    <a:pt x="42168" y="5315"/>
                    <a:pt x="41097" y="5053"/>
                    <a:pt x="40353" y="5053"/>
                  </a:cubicBezTo>
                  <a:cubicBezTo>
                    <a:pt x="39593" y="5053"/>
                    <a:pt x="39174" y="5326"/>
                    <a:pt x="39174" y="5326"/>
                  </a:cubicBezTo>
                  <a:cubicBezTo>
                    <a:pt x="39174" y="5326"/>
                    <a:pt x="37145" y="1001"/>
                    <a:pt x="33942" y="1001"/>
                  </a:cubicBezTo>
                  <a:cubicBezTo>
                    <a:pt x="33872" y="1001"/>
                    <a:pt x="33801" y="1003"/>
                    <a:pt x="33730" y="1007"/>
                  </a:cubicBezTo>
                  <a:cubicBezTo>
                    <a:pt x="30402" y="1205"/>
                    <a:pt x="29454" y="1921"/>
                    <a:pt x="29454" y="1921"/>
                  </a:cubicBezTo>
                  <a:cubicBezTo>
                    <a:pt x="29454" y="1921"/>
                    <a:pt x="27339" y="1"/>
                    <a:pt x="249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2241;p52"/>
            <p:cNvSpPr/>
            <p:nvPr/>
          </p:nvSpPr>
          <p:spPr>
            <a:xfrm>
              <a:off x="3780700" y="631800"/>
              <a:ext cx="1188200" cy="910025"/>
            </a:xfrm>
            <a:custGeom>
              <a:avLst/>
              <a:gdLst/>
              <a:ahLst/>
              <a:cxnLst/>
              <a:rect l="l" t="t" r="r" b="b"/>
              <a:pathLst>
                <a:path w="47528" h="36401" extrusionOk="0">
                  <a:moveTo>
                    <a:pt x="25211" y="573"/>
                  </a:moveTo>
                  <a:cubicBezTo>
                    <a:pt x="27433" y="573"/>
                    <a:pt x="29470" y="2399"/>
                    <a:pt x="29492" y="2420"/>
                  </a:cubicBezTo>
                  <a:cubicBezTo>
                    <a:pt x="29546" y="2468"/>
                    <a:pt x="29615" y="2493"/>
                    <a:pt x="29683" y="2493"/>
                  </a:cubicBezTo>
                  <a:cubicBezTo>
                    <a:pt x="29743" y="2493"/>
                    <a:pt x="29803" y="2474"/>
                    <a:pt x="29854" y="2437"/>
                  </a:cubicBezTo>
                  <a:cubicBezTo>
                    <a:pt x="29863" y="2431"/>
                    <a:pt x="30821" y="1767"/>
                    <a:pt x="33976" y="1580"/>
                  </a:cubicBezTo>
                  <a:cubicBezTo>
                    <a:pt x="34042" y="1575"/>
                    <a:pt x="34105" y="1574"/>
                    <a:pt x="34169" y="1574"/>
                  </a:cubicBezTo>
                  <a:cubicBezTo>
                    <a:pt x="37153" y="1574"/>
                    <a:pt x="39124" y="5691"/>
                    <a:pt x="39144" y="5734"/>
                  </a:cubicBezTo>
                  <a:cubicBezTo>
                    <a:pt x="39193" y="5839"/>
                    <a:pt x="39296" y="5899"/>
                    <a:pt x="39403" y="5899"/>
                  </a:cubicBezTo>
                  <a:cubicBezTo>
                    <a:pt x="39456" y="5899"/>
                    <a:pt x="39510" y="5884"/>
                    <a:pt x="39559" y="5852"/>
                  </a:cubicBezTo>
                  <a:cubicBezTo>
                    <a:pt x="39566" y="5848"/>
                    <a:pt x="39925" y="5624"/>
                    <a:pt x="40579" y="5624"/>
                  </a:cubicBezTo>
                  <a:cubicBezTo>
                    <a:pt x="41264" y="5624"/>
                    <a:pt x="42273" y="5869"/>
                    <a:pt x="43542" y="6866"/>
                  </a:cubicBezTo>
                  <a:cubicBezTo>
                    <a:pt x="46028" y="8816"/>
                    <a:pt x="44703" y="13321"/>
                    <a:pt x="44689" y="13366"/>
                  </a:cubicBezTo>
                  <a:cubicBezTo>
                    <a:pt x="44656" y="13482"/>
                    <a:pt x="44697" y="13606"/>
                    <a:pt x="44793" y="13680"/>
                  </a:cubicBezTo>
                  <a:cubicBezTo>
                    <a:pt x="44802" y="13687"/>
                    <a:pt x="45757" y="14451"/>
                    <a:pt x="46393" y="17653"/>
                  </a:cubicBezTo>
                  <a:cubicBezTo>
                    <a:pt x="47013" y="20769"/>
                    <a:pt x="45033" y="21642"/>
                    <a:pt x="44950" y="21677"/>
                  </a:cubicBezTo>
                  <a:cubicBezTo>
                    <a:pt x="44797" y="21739"/>
                    <a:pt x="44729" y="21917"/>
                    <a:pt x="44800" y="22065"/>
                  </a:cubicBezTo>
                  <a:cubicBezTo>
                    <a:pt x="45401" y="23324"/>
                    <a:pt x="46819" y="26912"/>
                    <a:pt x="46173" y="28396"/>
                  </a:cubicBezTo>
                  <a:cubicBezTo>
                    <a:pt x="45407" y="30153"/>
                    <a:pt x="43443" y="30490"/>
                    <a:pt x="43427" y="30493"/>
                  </a:cubicBezTo>
                  <a:lnTo>
                    <a:pt x="18715" y="34166"/>
                  </a:lnTo>
                  <a:cubicBezTo>
                    <a:pt x="18648" y="34175"/>
                    <a:pt x="18588" y="34209"/>
                    <a:pt x="18543" y="34259"/>
                  </a:cubicBezTo>
                  <a:cubicBezTo>
                    <a:pt x="18528" y="34275"/>
                    <a:pt x="17146" y="35828"/>
                    <a:pt x="15811" y="35828"/>
                  </a:cubicBezTo>
                  <a:cubicBezTo>
                    <a:pt x="15758" y="35828"/>
                    <a:pt x="15705" y="35826"/>
                    <a:pt x="15652" y="35821"/>
                  </a:cubicBezTo>
                  <a:cubicBezTo>
                    <a:pt x="14215" y="35688"/>
                    <a:pt x="13692" y="35457"/>
                    <a:pt x="13690" y="35456"/>
                  </a:cubicBezTo>
                  <a:cubicBezTo>
                    <a:pt x="13650" y="35438"/>
                    <a:pt x="13609" y="35428"/>
                    <a:pt x="13567" y="35428"/>
                  </a:cubicBezTo>
                  <a:cubicBezTo>
                    <a:pt x="13538" y="35428"/>
                    <a:pt x="13510" y="35432"/>
                    <a:pt x="13483" y="35441"/>
                  </a:cubicBezTo>
                  <a:cubicBezTo>
                    <a:pt x="13469" y="35446"/>
                    <a:pt x="12546" y="35723"/>
                    <a:pt x="11467" y="35723"/>
                  </a:cubicBezTo>
                  <a:cubicBezTo>
                    <a:pt x="10890" y="35723"/>
                    <a:pt x="10267" y="35643"/>
                    <a:pt x="9717" y="35399"/>
                  </a:cubicBezTo>
                  <a:cubicBezTo>
                    <a:pt x="8227" y="34739"/>
                    <a:pt x="8240" y="33282"/>
                    <a:pt x="8241" y="33221"/>
                  </a:cubicBezTo>
                  <a:cubicBezTo>
                    <a:pt x="8244" y="33050"/>
                    <a:pt x="8105" y="32927"/>
                    <a:pt x="7953" y="32927"/>
                  </a:cubicBezTo>
                  <a:cubicBezTo>
                    <a:pt x="7904" y="32927"/>
                    <a:pt x="7854" y="32939"/>
                    <a:pt x="7807" y="32968"/>
                  </a:cubicBezTo>
                  <a:cubicBezTo>
                    <a:pt x="7765" y="32993"/>
                    <a:pt x="7184" y="33333"/>
                    <a:pt x="6466" y="33333"/>
                  </a:cubicBezTo>
                  <a:cubicBezTo>
                    <a:pt x="5933" y="33333"/>
                    <a:pt x="5325" y="33145"/>
                    <a:pt x="4807" y="32504"/>
                  </a:cubicBezTo>
                  <a:cubicBezTo>
                    <a:pt x="3538" y="30932"/>
                    <a:pt x="4240" y="28661"/>
                    <a:pt x="4247" y="28639"/>
                  </a:cubicBezTo>
                  <a:cubicBezTo>
                    <a:pt x="4292" y="28494"/>
                    <a:pt x="4219" y="28340"/>
                    <a:pt x="4079" y="28285"/>
                  </a:cubicBezTo>
                  <a:cubicBezTo>
                    <a:pt x="4052" y="28274"/>
                    <a:pt x="1349" y="27180"/>
                    <a:pt x="948" y="24939"/>
                  </a:cubicBezTo>
                  <a:cubicBezTo>
                    <a:pt x="543" y="22690"/>
                    <a:pt x="2353" y="20864"/>
                    <a:pt x="2372" y="20846"/>
                  </a:cubicBezTo>
                  <a:cubicBezTo>
                    <a:pt x="2476" y="20743"/>
                    <a:pt x="2485" y="20577"/>
                    <a:pt x="2394" y="20463"/>
                  </a:cubicBezTo>
                  <a:cubicBezTo>
                    <a:pt x="2380" y="20445"/>
                    <a:pt x="992" y="18679"/>
                    <a:pt x="1327" y="16178"/>
                  </a:cubicBezTo>
                  <a:cubicBezTo>
                    <a:pt x="1657" y="13719"/>
                    <a:pt x="4223" y="12698"/>
                    <a:pt x="4248" y="12687"/>
                  </a:cubicBezTo>
                  <a:cubicBezTo>
                    <a:pt x="4325" y="12658"/>
                    <a:pt x="4385" y="12597"/>
                    <a:pt x="4414" y="12521"/>
                  </a:cubicBezTo>
                  <a:cubicBezTo>
                    <a:pt x="4796" y="11498"/>
                    <a:pt x="5446" y="11380"/>
                    <a:pt x="5726" y="11380"/>
                  </a:cubicBezTo>
                  <a:cubicBezTo>
                    <a:pt x="5803" y="11380"/>
                    <a:pt x="5852" y="11389"/>
                    <a:pt x="5860" y="11390"/>
                  </a:cubicBezTo>
                  <a:cubicBezTo>
                    <a:pt x="5879" y="11394"/>
                    <a:pt x="5899" y="11396"/>
                    <a:pt x="5919" y="11396"/>
                  </a:cubicBezTo>
                  <a:cubicBezTo>
                    <a:pt x="5984" y="11396"/>
                    <a:pt x="6049" y="11374"/>
                    <a:pt x="6102" y="11333"/>
                  </a:cubicBezTo>
                  <a:cubicBezTo>
                    <a:pt x="6169" y="11277"/>
                    <a:pt x="6208" y="11195"/>
                    <a:pt x="6207" y="11108"/>
                  </a:cubicBezTo>
                  <a:cubicBezTo>
                    <a:pt x="6207" y="11087"/>
                    <a:pt x="6202" y="8990"/>
                    <a:pt x="7305" y="7275"/>
                  </a:cubicBezTo>
                  <a:cubicBezTo>
                    <a:pt x="7965" y="6248"/>
                    <a:pt x="9303" y="6058"/>
                    <a:pt x="10201" y="6058"/>
                  </a:cubicBezTo>
                  <a:cubicBezTo>
                    <a:pt x="10720" y="6058"/>
                    <a:pt x="11092" y="6121"/>
                    <a:pt x="11102" y="6123"/>
                  </a:cubicBezTo>
                  <a:cubicBezTo>
                    <a:pt x="11118" y="6126"/>
                    <a:pt x="11135" y="6127"/>
                    <a:pt x="11152" y="6127"/>
                  </a:cubicBezTo>
                  <a:cubicBezTo>
                    <a:pt x="11257" y="6127"/>
                    <a:pt x="11356" y="6069"/>
                    <a:pt x="11405" y="5973"/>
                  </a:cubicBezTo>
                  <a:cubicBezTo>
                    <a:pt x="11415" y="5955"/>
                    <a:pt x="12340" y="4206"/>
                    <a:pt x="14511" y="2597"/>
                  </a:cubicBezTo>
                  <a:cubicBezTo>
                    <a:pt x="15177" y="2103"/>
                    <a:pt x="16097" y="1934"/>
                    <a:pt x="17046" y="1934"/>
                  </a:cubicBezTo>
                  <a:cubicBezTo>
                    <a:pt x="19088" y="1934"/>
                    <a:pt x="21260" y="2718"/>
                    <a:pt x="21292" y="2729"/>
                  </a:cubicBezTo>
                  <a:cubicBezTo>
                    <a:pt x="21324" y="2741"/>
                    <a:pt x="21357" y="2746"/>
                    <a:pt x="21390" y="2746"/>
                  </a:cubicBezTo>
                  <a:cubicBezTo>
                    <a:pt x="21503" y="2746"/>
                    <a:pt x="21610" y="2678"/>
                    <a:pt x="21655" y="2567"/>
                  </a:cubicBezTo>
                  <a:cubicBezTo>
                    <a:pt x="21683" y="2500"/>
                    <a:pt x="22357" y="907"/>
                    <a:pt x="24713" y="605"/>
                  </a:cubicBezTo>
                  <a:cubicBezTo>
                    <a:pt x="24879" y="583"/>
                    <a:pt x="25046" y="573"/>
                    <a:pt x="25211" y="573"/>
                  </a:cubicBezTo>
                  <a:close/>
                  <a:moveTo>
                    <a:pt x="25211" y="0"/>
                  </a:moveTo>
                  <a:cubicBezTo>
                    <a:pt x="25022" y="0"/>
                    <a:pt x="24831" y="12"/>
                    <a:pt x="24639" y="37"/>
                  </a:cubicBezTo>
                  <a:cubicBezTo>
                    <a:pt x="22487" y="313"/>
                    <a:pt x="21553" y="1567"/>
                    <a:pt x="21245" y="2109"/>
                  </a:cubicBezTo>
                  <a:cubicBezTo>
                    <a:pt x="20605" y="1895"/>
                    <a:pt x="18822" y="1362"/>
                    <a:pt x="17066" y="1362"/>
                  </a:cubicBezTo>
                  <a:cubicBezTo>
                    <a:pt x="16004" y="1362"/>
                    <a:pt x="14952" y="1557"/>
                    <a:pt x="14170" y="2137"/>
                  </a:cubicBezTo>
                  <a:cubicBezTo>
                    <a:pt x="12279" y="3538"/>
                    <a:pt x="11298" y="5024"/>
                    <a:pt x="10998" y="5531"/>
                  </a:cubicBezTo>
                  <a:cubicBezTo>
                    <a:pt x="10818" y="5509"/>
                    <a:pt x="10532" y="5482"/>
                    <a:pt x="10188" y="5482"/>
                  </a:cubicBezTo>
                  <a:cubicBezTo>
                    <a:pt x="9166" y="5482"/>
                    <a:pt x="7628" y="5713"/>
                    <a:pt x="6821" y="6966"/>
                  </a:cubicBezTo>
                  <a:cubicBezTo>
                    <a:pt x="5876" y="8438"/>
                    <a:pt x="5683" y="10124"/>
                    <a:pt x="5643" y="10805"/>
                  </a:cubicBezTo>
                  <a:cubicBezTo>
                    <a:pt x="5116" y="10832"/>
                    <a:pt x="4363" y="11143"/>
                    <a:pt x="3923" y="12202"/>
                  </a:cubicBezTo>
                  <a:cubicBezTo>
                    <a:pt x="3366" y="12448"/>
                    <a:pt x="1096" y="13594"/>
                    <a:pt x="760" y="16101"/>
                  </a:cubicBezTo>
                  <a:cubicBezTo>
                    <a:pt x="455" y="18373"/>
                    <a:pt x="1419" y="20056"/>
                    <a:pt x="1801" y="20620"/>
                  </a:cubicBezTo>
                  <a:cubicBezTo>
                    <a:pt x="1317" y="21170"/>
                    <a:pt x="0" y="22899"/>
                    <a:pt x="384" y="25039"/>
                  </a:cubicBezTo>
                  <a:cubicBezTo>
                    <a:pt x="773" y="27205"/>
                    <a:pt x="2910" y="28375"/>
                    <a:pt x="3634" y="28714"/>
                  </a:cubicBezTo>
                  <a:cubicBezTo>
                    <a:pt x="3469" y="29403"/>
                    <a:pt x="3149" y="31361"/>
                    <a:pt x="4362" y="32862"/>
                  </a:cubicBezTo>
                  <a:cubicBezTo>
                    <a:pt x="4993" y="33645"/>
                    <a:pt x="5770" y="33899"/>
                    <a:pt x="6477" y="33899"/>
                  </a:cubicBezTo>
                  <a:cubicBezTo>
                    <a:pt x="6935" y="33899"/>
                    <a:pt x="7365" y="33792"/>
                    <a:pt x="7707" y="33654"/>
                  </a:cubicBezTo>
                  <a:cubicBezTo>
                    <a:pt x="7809" y="34265"/>
                    <a:pt x="8178" y="35345"/>
                    <a:pt x="9486" y="35924"/>
                  </a:cubicBezTo>
                  <a:cubicBezTo>
                    <a:pt x="10123" y="36206"/>
                    <a:pt x="10829" y="36297"/>
                    <a:pt x="11475" y="36297"/>
                  </a:cubicBezTo>
                  <a:cubicBezTo>
                    <a:pt x="12439" y="36297"/>
                    <a:pt x="13271" y="36094"/>
                    <a:pt x="13553" y="36017"/>
                  </a:cubicBezTo>
                  <a:cubicBezTo>
                    <a:pt x="13782" y="36099"/>
                    <a:pt x="14397" y="36280"/>
                    <a:pt x="15600" y="36391"/>
                  </a:cubicBezTo>
                  <a:cubicBezTo>
                    <a:pt x="15666" y="36397"/>
                    <a:pt x="15733" y="36400"/>
                    <a:pt x="15799" y="36400"/>
                  </a:cubicBezTo>
                  <a:cubicBezTo>
                    <a:pt x="17212" y="36400"/>
                    <a:pt x="18572" y="35064"/>
                    <a:pt x="18899" y="34717"/>
                  </a:cubicBezTo>
                  <a:lnTo>
                    <a:pt x="43513" y="31058"/>
                  </a:lnTo>
                  <a:cubicBezTo>
                    <a:pt x="43606" y="31044"/>
                    <a:pt x="45806" y="30675"/>
                    <a:pt x="46698" y="28625"/>
                  </a:cubicBezTo>
                  <a:cubicBezTo>
                    <a:pt x="47476" y="26840"/>
                    <a:pt x="45885" y="23069"/>
                    <a:pt x="45430" y="22063"/>
                  </a:cubicBezTo>
                  <a:cubicBezTo>
                    <a:pt x="46054" y="21672"/>
                    <a:pt x="47528" y="20418"/>
                    <a:pt x="46955" y="17540"/>
                  </a:cubicBezTo>
                  <a:cubicBezTo>
                    <a:pt x="46410" y="14800"/>
                    <a:pt x="45619" y="13713"/>
                    <a:pt x="45286" y="13361"/>
                  </a:cubicBezTo>
                  <a:cubicBezTo>
                    <a:pt x="45525" y="12462"/>
                    <a:pt x="46428" y="8401"/>
                    <a:pt x="43896" y="6416"/>
                  </a:cubicBezTo>
                  <a:cubicBezTo>
                    <a:pt x="42515" y="5332"/>
                    <a:pt x="41384" y="5051"/>
                    <a:pt x="40583" y="5051"/>
                  </a:cubicBezTo>
                  <a:cubicBezTo>
                    <a:pt x="40115" y="5051"/>
                    <a:pt x="39760" y="5147"/>
                    <a:pt x="39534" y="5234"/>
                  </a:cubicBezTo>
                  <a:cubicBezTo>
                    <a:pt x="39027" y="4273"/>
                    <a:pt x="37110" y="1001"/>
                    <a:pt x="34176" y="1001"/>
                  </a:cubicBezTo>
                  <a:cubicBezTo>
                    <a:pt x="34099" y="1001"/>
                    <a:pt x="34021" y="1004"/>
                    <a:pt x="33942" y="1008"/>
                  </a:cubicBezTo>
                  <a:cubicBezTo>
                    <a:pt x="31353" y="1162"/>
                    <a:pt x="30153" y="1633"/>
                    <a:pt x="29716" y="1858"/>
                  </a:cubicBezTo>
                  <a:cubicBezTo>
                    <a:pt x="29166" y="1404"/>
                    <a:pt x="27298" y="0"/>
                    <a:pt x="252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2242;p52"/>
            <p:cNvSpPr/>
            <p:nvPr/>
          </p:nvSpPr>
          <p:spPr>
            <a:xfrm>
              <a:off x="4049600" y="1095975"/>
              <a:ext cx="848475" cy="906800"/>
            </a:xfrm>
            <a:custGeom>
              <a:avLst/>
              <a:gdLst/>
              <a:ahLst/>
              <a:cxnLst/>
              <a:rect l="l" t="t" r="r" b="b"/>
              <a:pathLst>
                <a:path w="33939" h="36272" extrusionOk="0">
                  <a:moveTo>
                    <a:pt x="11786" y="1"/>
                  </a:moveTo>
                  <a:cubicBezTo>
                    <a:pt x="10768" y="1"/>
                    <a:pt x="9651" y="90"/>
                    <a:pt x="8438" y="305"/>
                  </a:cubicBezTo>
                  <a:cubicBezTo>
                    <a:pt x="1272" y="1576"/>
                    <a:pt x="1" y="7818"/>
                    <a:pt x="1" y="7818"/>
                  </a:cubicBezTo>
                  <a:cubicBezTo>
                    <a:pt x="1" y="7818"/>
                    <a:pt x="1388" y="15678"/>
                    <a:pt x="4278" y="23769"/>
                  </a:cubicBezTo>
                  <a:cubicBezTo>
                    <a:pt x="7167" y="31859"/>
                    <a:pt x="10981" y="34865"/>
                    <a:pt x="14911" y="36136"/>
                  </a:cubicBezTo>
                  <a:cubicBezTo>
                    <a:pt x="15195" y="36228"/>
                    <a:pt x="15488" y="36272"/>
                    <a:pt x="15790" y="36272"/>
                  </a:cubicBezTo>
                  <a:cubicBezTo>
                    <a:pt x="19669" y="36272"/>
                    <a:pt x="24845" y="29065"/>
                    <a:pt x="26239" y="24346"/>
                  </a:cubicBezTo>
                  <a:cubicBezTo>
                    <a:pt x="27741" y="19261"/>
                    <a:pt x="27626" y="18336"/>
                    <a:pt x="27626" y="18336"/>
                  </a:cubicBezTo>
                  <a:cubicBezTo>
                    <a:pt x="27626" y="18336"/>
                    <a:pt x="31787" y="17296"/>
                    <a:pt x="32944" y="13251"/>
                  </a:cubicBezTo>
                  <a:cubicBezTo>
                    <a:pt x="33939" y="9766"/>
                    <a:pt x="31933" y="7397"/>
                    <a:pt x="29881" y="7397"/>
                  </a:cubicBezTo>
                  <a:cubicBezTo>
                    <a:pt x="29550" y="7397"/>
                    <a:pt x="29219" y="7458"/>
                    <a:pt x="28898" y="7587"/>
                  </a:cubicBezTo>
                  <a:cubicBezTo>
                    <a:pt x="26586" y="8511"/>
                    <a:pt x="26124" y="11516"/>
                    <a:pt x="26124" y="11516"/>
                  </a:cubicBezTo>
                  <a:cubicBezTo>
                    <a:pt x="26124" y="11516"/>
                    <a:pt x="22194" y="9436"/>
                    <a:pt x="20691" y="6778"/>
                  </a:cubicBezTo>
                  <a:cubicBezTo>
                    <a:pt x="19188" y="4119"/>
                    <a:pt x="19419" y="2155"/>
                    <a:pt x="19419" y="2155"/>
                  </a:cubicBezTo>
                  <a:cubicBezTo>
                    <a:pt x="19419" y="2155"/>
                    <a:pt x="16787" y="1"/>
                    <a:pt x="117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2243;p52"/>
            <p:cNvSpPr/>
            <p:nvPr/>
          </p:nvSpPr>
          <p:spPr>
            <a:xfrm>
              <a:off x="4042400" y="1088725"/>
              <a:ext cx="852950" cy="921250"/>
            </a:xfrm>
            <a:custGeom>
              <a:avLst/>
              <a:gdLst/>
              <a:ahLst/>
              <a:cxnLst/>
              <a:rect l="l" t="t" r="r" b="b"/>
              <a:pathLst>
                <a:path w="34118" h="36850" extrusionOk="0">
                  <a:moveTo>
                    <a:pt x="12049" y="580"/>
                  </a:moveTo>
                  <a:cubicBezTo>
                    <a:pt x="16330" y="580"/>
                    <a:pt x="18858" y="2189"/>
                    <a:pt x="19411" y="2581"/>
                  </a:cubicBezTo>
                  <a:cubicBezTo>
                    <a:pt x="19388" y="3126"/>
                    <a:pt x="19433" y="4916"/>
                    <a:pt x="20729" y="7209"/>
                  </a:cubicBezTo>
                  <a:cubicBezTo>
                    <a:pt x="22256" y="9909"/>
                    <a:pt x="26113" y="11973"/>
                    <a:pt x="26277" y="12060"/>
                  </a:cubicBezTo>
                  <a:cubicBezTo>
                    <a:pt x="26320" y="12082"/>
                    <a:pt x="26366" y="12093"/>
                    <a:pt x="26412" y="12093"/>
                  </a:cubicBezTo>
                  <a:cubicBezTo>
                    <a:pt x="26456" y="12093"/>
                    <a:pt x="26500" y="12083"/>
                    <a:pt x="26540" y="12063"/>
                  </a:cubicBezTo>
                  <a:cubicBezTo>
                    <a:pt x="26622" y="12022"/>
                    <a:pt x="26680" y="11942"/>
                    <a:pt x="26694" y="11850"/>
                  </a:cubicBezTo>
                  <a:cubicBezTo>
                    <a:pt x="26699" y="11823"/>
                    <a:pt x="27157" y="8996"/>
                    <a:pt x="29292" y="8143"/>
                  </a:cubicBezTo>
                  <a:cubicBezTo>
                    <a:pt x="29578" y="8028"/>
                    <a:pt x="29876" y="7972"/>
                    <a:pt x="30174" y="7972"/>
                  </a:cubicBezTo>
                  <a:cubicBezTo>
                    <a:pt x="30807" y="7972"/>
                    <a:pt x="31444" y="8226"/>
                    <a:pt x="31980" y="8709"/>
                  </a:cubicBezTo>
                  <a:cubicBezTo>
                    <a:pt x="33141" y="9758"/>
                    <a:pt x="33506" y="11535"/>
                    <a:pt x="32956" y="13462"/>
                  </a:cubicBezTo>
                  <a:cubicBezTo>
                    <a:pt x="31861" y="17295"/>
                    <a:pt x="27884" y="18338"/>
                    <a:pt x="27844" y="18349"/>
                  </a:cubicBezTo>
                  <a:cubicBezTo>
                    <a:pt x="27709" y="18382"/>
                    <a:pt x="27618" y="18515"/>
                    <a:pt x="27629" y="18654"/>
                  </a:cubicBezTo>
                  <a:cubicBezTo>
                    <a:pt x="27632" y="18695"/>
                    <a:pt x="27687" y="19701"/>
                    <a:pt x="26252" y="24557"/>
                  </a:cubicBezTo>
                  <a:cubicBezTo>
                    <a:pt x="25122" y="28383"/>
                    <a:pt x="21473" y="33906"/>
                    <a:pt x="18047" y="35713"/>
                  </a:cubicBezTo>
                  <a:cubicBezTo>
                    <a:pt x="17337" y="36088"/>
                    <a:pt x="16679" y="36276"/>
                    <a:pt x="16081" y="36276"/>
                  </a:cubicBezTo>
                  <a:cubicBezTo>
                    <a:pt x="15803" y="36276"/>
                    <a:pt x="15539" y="36236"/>
                    <a:pt x="15288" y="36155"/>
                  </a:cubicBezTo>
                  <a:cubicBezTo>
                    <a:pt x="12328" y="35197"/>
                    <a:pt x="8024" y="32891"/>
                    <a:pt x="4836" y="23963"/>
                  </a:cubicBezTo>
                  <a:cubicBezTo>
                    <a:pt x="2115" y="16346"/>
                    <a:pt x="714" y="8839"/>
                    <a:pt x="582" y="8115"/>
                  </a:cubicBezTo>
                  <a:cubicBezTo>
                    <a:pt x="723" y="7528"/>
                    <a:pt x="2220" y="2041"/>
                    <a:pt x="8777" y="877"/>
                  </a:cubicBezTo>
                  <a:cubicBezTo>
                    <a:pt x="9961" y="667"/>
                    <a:pt x="11053" y="580"/>
                    <a:pt x="12049" y="580"/>
                  </a:cubicBezTo>
                  <a:close/>
                  <a:moveTo>
                    <a:pt x="12103" y="1"/>
                  </a:moveTo>
                  <a:cubicBezTo>
                    <a:pt x="11062" y="1"/>
                    <a:pt x="9920" y="92"/>
                    <a:pt x="8678" y="313"/>
                  </a:cubicBezTo>
                  <a:cubicBezTo>
                    <a:pt x="1403" y="1604"/>
                    <a:pt x="22" y="7986"/>
                    <a:pt x="8" y="8051"/>
                  </a:cubicBezTo>
                  <a:cubicBezTo>
                    <a:pt x="1" y="8086"/>
                    <a:pt x="1" y="8123"/>
                    <a:pt x="7" y="8158"/>
                  </a:cubicBezTo>
                  <a:cubicBezTo>
                    <a:pt x="22" y="8236"/>
                    <a:pt x="1431" y="16134"/>
                    <a:pt x="4295" y="24155"/>
                  </a:cubicBezTo>
                  <a:cubicBezTo>
                    <a:pt x="6787" y="31132"/>
                    <a:pt x="10224" y="35118"/>
                    <a:pt x="15111" y="36699"/>
                  </a:cubicBezTo>
                  <a:cubicBezTo>
                    <a:pt x="15421" y="36799"/>
                    <a:pt x="15744" y="36850"/>
                    <a:pt x="16070" y="36850"/>
                  </a:cubicBezTo>
                  <a:cubicBezTo>
                    <a:pt x="16073" y="36850"/>
                    <a:pt x="16077" y="36850"/>
                    <a:pt x="16081" y="36850"/>
                  </a:cubicBezTo>
                  <a:cubicBezTo>
                    <a:pt x="16771" y="36850"/>
                    <a:pt x="17519" y="36639"/>
                    <a:pt x="18313" y="36219"/>
                  </a:cubicBezTo>
                  <a:cubicBezTo>
                    <a:pt x="21867" y="34345"/>
                    <a:pt x="25639" y="28654"/>
                    <a:pt x="26802" y="24717"/>
                  </a:cubicBezTo>
                  <a:cubicBezTo>
                    <a:pt x="27940" y="20866"/>
                    <a:pt x="28161" y="19371"/>
                    <a:pt x="28197" y="18843"/>
                  </a:cubicBezTo>
                  <a:cubicBezTo>
                    <a:pt x="29089" y="18565"/>
                    <a:pt x="32458" y="17293"/>
                    <a:pt x="33507" y="13619"/>
                  </a:cubicBezTo>
                  <a:cubicBezTo>
                    <a:pt x="34118" y="11477"/>
                    <a:pt x="33691" y="9482"/>
                    <a:pt x="32364" y="8284"/>
                  </a:cubicBezTo>
                  <a:cubicBezTo>
                    <a:pt x="31725" y="7707"/>
                    <a:pt x="30940" y="7403"/>
                    <a:pt x="30162" y="7403"/>
                  </a:cubicBezTo>
                  <a:cubicBezTo>
                    <a:pt x="29794" y="7403"/>
                    <a:pt x="29428" y="7471"/>
                    <a:pt x="29079" y="7610"/>
                  </a:cubicBezTo>
                  <a:cubicBezTo>
                    <a:pt x="27138" y="8387"/>
                    <a:pt x="26429" y="10482"/>
                    <a:pt x="26212" y="11366"/>
                  </a:cubicBezTo>
                  <a:cubicBezTo>
                    <a:pt x="25241" y="10801"/>
                    <a:pt x="22420" y="9035"/>
                    <a:pt x="21229" y="6927"/>
                  </a:cubicBezTo>
                  <a:cubicBezTo>
                    <a:pt x="19797" y="4393"/>
                    <a:pt x="19990" y="2496"/>
                    <a:pt x="19992" y="2476"/>
                  </a:cubicBezTo>
                  <a:cubicBezTo>
                    <a:pt x="20002" y="2380"/>
                    <a:pt x="19964" y="2284"/>
                    <a:pt x="19889" y="2222"/>
                  </a:cubicBezTo>
                  <a:cubicBezTo>
                    <a:pt x="19757" y="2114"/>
                    <a:pt x="17101" y="1"/>
                    <a:pt x="121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2244;p52"/>
            <p:cNvSpPr/>
            <p:nvPr/>
          </p:nvSpPr>
          <p:spPr>
            <a:xfrm>
              <a:off x="4242050" y="1515525"/>
              <a:ext cx="231500" cy="230125"/>
            </a:xfrm>
            <a:custGeom>
              <a:avLst/>
              <a:gdLst/>
              <a:ahLst/>
              <a:cxnLst/>
              <a:rect l="l" t="t" r="r" b="b"/>
              <a:pathLst>
                <a:path w="9260" h="9205" extrusionOk="0">
                  <a:moveTo>
                    <a:pt x="1780" y="1"/>
                  </a:moveTo>
                  <a:cubicBezTo>
                    <a:pt x="1655" y="1"/>
                    <a:pt x="1540" y="83"/>
                    <a:pt x="1505" y="209"/>
                  </a:cubicBezTo>
                  <a:cubicBezTo>
                    <a:pt x="1345" y="804"/>
                    <a:pt x="1" y="6063"/>
                    <a:pt x="1331" y="7634"/>
                  </a:cubicBezTo>
                  <a:cubicBezTo>
                    <a:pt x="2186" y="8645"/>
                    <a:pt x="3630" y="9205"/>
                    <a:pt x="5076" y="9205"/>
                  </a:cubicBezTo>
                  <a:cubicBezTo>
                    <a:pt x="5817" y="9205"/>
                    <a:pt x="6557" y="9058"/>
                    <a:pt x="7220" y="8749"/>
                  </a:cubicBezTo>
                  <a:cubicBezTo>
                    <a:pt x="8041" y="8366"/>
                    <a:pt x="8670" y="7652"/>
                    <a:pt x="8988" y="6738"/>
                  </a:cubicBezTo>
                  <a:cubicBezTo>
                    <a:pt x="9217" y="6079"/>
                    <a:pt x="9260" y="5351"/>
                    <a:pt x="9088" y="5010"/>
                  </a:cubicBezTo>
                  <a:cubicBezTo>
                    <a:pt x="9039" y="4907"/>
                    <a:pt x="8936" y="4847"/>
                    <a:pt x="8830" y="4847"/>
                  </a:cubicBezTo>
                  <a:cubicBezTo>
                    <a:pt x="8787" y="4847"/>
                    <a:pt x="8743" y="4856"/>
                    <a:pt x="8702" y="4877"/>
                  </a:cubicBezTo>
                  <a:cubicBezTo>
                    <a:pt x="8559" y="4949"/>
                    <a:pt x="8502" y="5123"/>
                    <a:pt x="8576" y="5266"/>
                  </a:cubicBezTo>
                  <a:cubicBezTo>
                    <a:pt x="8639" y="5393"/>
                    <a:pt x="8667" y="5915"/>
                    <a:pt x="8446" y="6550"/>
                  </a:cubicBezTo>
                  <a:cubicBezTo>
                    <a:pt x="8257" y="7092"/>
                    <a:pt x="7848" y="7824"/>
                    <a:pt x="6978" y="8231"/>
                  </a:cubicBezTo>
                  <a:cubicBezTo>
                    <a:pt x="6401" y="8500"/>
                    <a:pt x="5747" y="8628"/>
                    <a:pt x="5089" y="8628"/>
                  </a:cubicBezTo>
                  <a:cubicBezTo>
                    <a:pt x="3803" y="8628"/>
                    <a:pt x="2508" y="8139"/>
                    <a:pt x="1769" y="7265"/>
                  </a:cubicBezTo>
                  <a:cubicBezTo>
                    <a:pt x="806" y="6126"/>
                    <a:pt x="1651" y="1892"/>
                    <a:pt x="2058" y="356"/>
                  </a:cubicBezTo>
                  <a:cubicBezTo>
                    <a:pt x="2096" y="204"/>
                    <a:pt x="2005" y="50"/>
                    <a:pt x="1853" y="10"/>
                  </a:cubicBezTo>
                  <a:cubicBezTo>
                    <a:pt x="1829" y="4"/>
                    <a:pt x="1805" y="1"/>
                    <a:pt x="17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2245;p52"/>
            <p:cNvSpPr/>
            <p:nvPr/>
          </p:nvSpPr>
          <p:spPr>
            <a:xfrm>
              <a:off x="4298625" y="1763925"/>
              <a:ext cx="204100" cy="57200"/>
            </a:xfrm>
            <a:custGeom>
              <a:avLst/>
              <a:gdLst/>
              <a:ahLst/>
              <a:cxnLst/>
              <a:rect l="l" t="t" r="r" b="b"/>
              <a:pathLst>
                <a:path w="8164" h="2288" extrusionOk="0">
                  <a:moveTo>
                    <a:pt x="7841" y="1"/>
                  </a:moveTo>
                  <a:cubicBezTo>
                    <a:pt x="7778" y="1"/>
                    <a:pt x="7715" y="21"/>
                    <a:pt x="7662" y="64"/>
                  </a:cubicBezTo>
                  <a:cubicBezTo>
                    <a:pt x="6047" y="1356"/>
                    <a:pt x="4541" y="1735"/>
                    <a:pt x="3329" y="1735"/>
                  </a:cubicBezTo>
                  <a:cubicBezTo>
                    <a:pt x="1671" y="1735"/>
                    <a:pt x="564" y="1025"/>
                    <a:pt x="486" y="973"/>
                  </a:cubicBezTo>
                  <a:cubicBezTo>
                    <a:pt x="437" y="941"/>
                    <a:pt x="382" y="925"/>
                    <a:pt x="327" y="925"/>
                  </a:cubicBezTo>
                  <a:cubicBezTo>
                    <a:pt x="235" y="925"/>
                    <a:pt x="144" y="970"/>
                    <a:pt x="89" y="1053"/>
                  </a:cubicBezTo>
                  <a:cubicBezTo>
                    <a:pt x="1" y="1185"/>
                    <a:pt x="37" y="1363"/>
                    <a:pt x="169" y="1451"/>
                  </a:cubicBezTo>
                  <a:cubicBezTo>
                    <a:pt x="189" y="1465"/>
                    <a:pt x="1461" y="2287"/>
                    <a:pt x="3350" y="2287"/>
                  </a:cubicBezTo>
                  <a:cubicBezTo>
                    <a:pt x="4675" y="2287"/>
                    <a:pt x="6305" y="1884"/>
                    <a:pt x="8019" y="511"/>
                  </a:cubicBezTo>
                  <a:cubicBezTo>
                    <a:pt x="8143" y="412"/>
                    <a:pt x="8164" y="232"/>
                    <a:pt x="8064" y="108"/>
                  </a:cubicBezTo>
                  <a:cubicBezTo>
                    <a:pt x="8008" y="38"/>
                    <a:pt x="7925" y="1"/>
                    <a:pt x="78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6" name="Google Shape;2246;p52"/>
            <p:cNvSpPr/>
            <p:nvPr/>
          </p:nvSpPr>
          <p:spPr>
            <a:xfrm>
              <a:off x="4363200" y="1789925"/>
              <a:ext cx="101700" cy="83725"/>
            </a:xfrm>
            <a:custGeom>
              <a:avLst/>
              <a:gdLst/>
              <a:ahLst/>
              <a:cxnLst/>
              <a:rect l="l" t="t" r="r" b="b"/>
              <a:pathLst>
                <a:path w="4068" h="3349" extrusionOk="0">
                  <a:moveTo>
                    <a:pt x="3349" y="759"/>
                  </a:moveTo>
                  <a:cubicBezTo>
                    <a:pt x="3143" y="1501"/>
                    <a:pt x="2663" y="2776"/>
                    <a:pt x="1789" y="2776"/>
                  </a:cubicBezTo>
                  <a:cubicBezTo>
                    <a:pt x="884" y="2776"/>
                    <a:pt x="653" y="1790"/>
                    <a:pt x="594" y="1279"/>
                  </a:cubicBezTo>
                  <a:lnTo>
                    <a:pt x="594" y="1279"/>
                  </a:lnTo>
                  <a:cubicBezTo>
                    <a:pt x="645" y="1280"/>
                    <a:pt x="697" y="1281"/>
                    <a:pt x="749" y="1281"/>
                  </a:cubicBezTo>
                  <a:cubicBezTo>
                    <a:pt x="1792" y="1281"/>
                    <a:pt x="2774" y="969"/>
                    <a:pt x="3349" y="759"/>
                  </a:cubicBezTo>
                  <a:close/>
                  <a:moveTo>
                    <a:pt x="3754" y="1"/>
                  </a:moveTo>
                  <a:cubicBezTo>
                    <a:pt x="3714" y="1"/>
                    <a:pt x="3673" y="9"/>
                    <a:pt x="3633" y="28"/>
                  </a:cubicBezTo>
                  <a:cubicBezTo>
                    <a:pt x="3619" y="36"/>
                    <a:pt x="2165" y="706"/>
                    <a:pt x="634" y="706"/>
                  </a:cubicBezTo>
                  <a:cubicBezTo>
                    <a:pt x="525" y="706"/>
                    <a:pt x="415" y="703"/>
                    <a:pt x="305" y="695"/>
                  </a:cubicBezTo>
                  <a:cubicBezTo>
                    <a:pt x="301" y="695"/>
                    <a:pt x="297" y="695"/>
                    <a:pt x="292" y="695"/>
                  </a:cubicBezTo>
                  <a:cubicBezTo>
                    <a:pt x="218" y="695"/>
                    <a:pt x="147" y="723"/>
                    <a:pt x="91" y="772"/>
                  </a:cubicBezTo>
                  <a:cubicBezTo>
                    <a:pt x="34" y="826"/>
                    <a:pt x="1" y="901"/>
                    <a:pt x="0" y="981"/>
                  </a:cubicBezTo>
                  <a:cubicBezTo>
                    <a:pt x="0" y="1800"/>
                    <a:pt x="374" y="3348"/>
                    <a:pt x="1790" y="3348"/>
                  </a:cubicBezTo>
                  <a:cubicBezTo>
                    <a:pt x="3515" y="3348"/>
                    <a:pt x="4016" y="458"/>
                    <a:pt x="4036" y="335"/>
                  </a:cubicBezTo>
                  <a:cubicBezTo>
                    <a:pt x="4067" y="151"/>
                    <a:pt x="3922" y="1"/>
                    <a:pt x="37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7" name="Google Shape;2247;p52"/>
            <p:cNvSpPr/>
            <p:nvPr/>
          </p:nvSpPr>
          <p:spPr>
            <a:xfrm>
              <a:off x="4474400" y="1502375"/>
              <a:ext cx="37600" cy="57800"/>
            </a:xfrm>
            <a:custGeom>
              <a:avLst/>
              <a:gdLst/>
              <a:ahLst/>
              <a:cxnLst/>
              <a:rect l="l" t="t" r="r" b="b"/>
              <a:pathLst>
                <a:path w="1504" h="2312" extrusionOk="0">
                  <a:moveTo>
                    <a:pt x="751" y="0"/>
                  </a:moveTo>
                  <a:cubicBezTo>
                    <a:pt x="337" y="0"/>
                    <a:pt x="0" y="517"/>
                    <a:pt x="0" y="1156"/>
                  </a:cubicBezTo>
                  <a:cubicBezTo>
                    <a:pt x="0" y="1795"/>
                    <a:pt x="337" y="2312"/>
                    <a:pt x="751" y="2312"/>
                  </a:cubicBezTo>
                  <a:cubicBezTo>
                    <a:pt x="1166" y="2312"/>
                    <a:pt x="1503" y="1795"/>
                    <a:pt x="1503" y="1156"/>
                  </a:cubicBezTo>
                  <a:cubicBezTo>
                    <a:pt x="1503" y="517"/>
                    <a:pt x="1166" y="0"/>
                    <a:pt x="7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8" name="Google Shape;2248;p52"/>
            <p:cNvSpPr/>
            <p:nvPr/>
          </p:nvSpPr>
          <p:spPr>
            <a:xfrm>
              <a:off x="4202750" y="1531275"/>
              <a:ext cx="37600" cy="57800"/>
            </a:xfrm>
            <a:custGeom>
              <a:avLst/>
              <a:gdLst/>
              <a:ahLst/>
              <a:cxnLst/>
              <a:rect l="l" t="t" r="r" b="b"/>
              <a:pathLst>
                <a:path w="1504" h="2312" extrusionOk="0">
                  <a:moveTo>
                    <a:pt x="753" y="0"/>
                  </a:moveTo>
                  <a:cubicBezTo>
                    <a:pt x="337" y="0"/>
                    <a:pt x="1" y="517"/>
                    <a:pt x="1" y="1156"/>
                  </a:cubicBezTo>
                  <a:cubicBezTo>
                    <a:pt x="1" y="1794"/>
                    <a:pt x="337" y="2312"/>
                    <a:pt x="753" y="2312"/>
                  </a:cubicBezTo>
                  <a:cubicBezTo>
                    <a:pt x="1167" y="2312"/>
                    <a:pt x="1504" y="1794"/>
                    <a:pt x="1504" y="1156"/>
                  </a:cubicBezTo>
                  <a:cubicBezTo>
                    <a:pt x="1504" y="517"/>
                    <a:pt x="1167" y="0"/>
                    <a:pt x="7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2249;p52"/>
            <p:cNvSpPr/>
            <p:nvPr/>
          </p:nvSpPr>
          <p:spPr>
            <a:xfrm>
              <a:off x="4108225" y="1360950"/>
              <a:ext cx="149500" cy="100675"/>
            </a:xfrm>
            <a:custGeom>
              <a:avLst/>
              <a:gdLst/>
              <a:ahLst/>
              <a:cxnLst/>
              <a:rect l="l" t="t" r="r" b="b"/>
              <a:pathLst>
                <a:path w="5980" h="4027" extrusionOk="0">
                  <a:moveTo>
                    <a:pt x="5068" y="0"/>
                  </a:moveTo>
                  <a:cubicBezTo>
                    <a:pt x="1570" y="0"/>
                    <a:pt x="215" y="2935"/>
                    <a:pt x="156" y="3061"/>
                  </a:cubicBezTo>
                  <a:cubicBezTo>
                    <a:pt x="1" y="3403"/>
                    <a:pt x="150" y="3805"/>
                    <a:pt x="490" y="3962"/>
                  </a:cubicBezTo>
                  <a:cubicBezTo>
                    <a:pt x="579" y="4004"/>
                    <a:pt x="678" y="4026"/>
                    <a:pt x="776" y="4026"/>
                  </a:cubicBezTo>
                  <a:cubicBezTo>
                    <a:pt x="1041" y="4026"/>
                    <a:pt x="1283" y="3872"/>
                    <a:pt x="1395" y="3633"/>
                  </a:cubicBezTo>
                  <a:cubicBezTo>
                    <a:pt x="1439" y="3538"/>
                    <a:pt x="2466" y="1365"/>
                    <a:pt x="5075" y="1365"/>
                  </a:cubicBezTo>
                  <a:cubicBezTo>
                    <a:pt x="5136" y="1365"/>
                    <a:pt x="5197" y="1366"/>
                    <a:pt x="5260" y="1369"/>
                  </a:cubicBezTo>
                  <a:cubicBezTo>
                    <a:pt x="5269" y="1369"/>
                    <a:pt x="5277" y="1369"/>
                    <a:pt x="5286" y="1369"/>
                  </a:cubicBezTo>
                  <a:cubicBezTo>
                    <a:pt x="5650" y="1369"/>
                    <a:pt x="5954" y="1079"/>
                    <a:pt x="5966" y="712"/>
                  </a:cubicBezTo>
                  <a:cubicBezTo>
                    <a:pt x="5980" y="334"/>
                    <a:pt x="5686" y="19"/>
                    <a:pt x="5309" y="5"/>
                  </a:cubicBezTo>
                  <a:cubicBezTo>
                    <a:pt x="5227" y="2"/>
                    <a:pt x="5147" y="0"/>
                    <a:pt x="50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2250;p52"/>
            <p:cNvSpPr/>
            <p:nvPr/>
          </p:nvSpPr>
          <p:spPr>
            <a:xfrm>
              <a:off x="4382850" y="1341425"/>
              <a:ext cx="187775" cy="82650"/>
            </a:xfrm>
            <a:custGeom>
              <a:avLst/>
              <a:gdLst/>
              <a:ahLst/>
              <a:cxnLst/>
              <a:rect l="l" t="t" r="r" b="b"/>
              <a:pathLst>
                <a:path w="7511" h="3306" extrusionOk="0">
                  <a:moveTo>
                    <a:pt x="2709" y="1"/>
                  </a:moveTo>
                  <a:cubicBezTo>
                    <a:pt x="1837" y="1"/>
                    <a:pt x="1062" y="168"/>
                    <a:pt x="533" y="367"/>
                  </a:cubicBezTo>
                  <a:cubicBezTo>
                    <a:pt x="180" y="499"/>
                    <a:pt x="1" y="891"/>
                    <a:pt x="133" y="1245"/>
                  </a:cubicBezTo>
                  <a:cubicBezTo>
                    <a:pt x="234" y="1519"/>
                    <a:pt x="494" y="1689"/>
                    <a:pt x="771" y="1689"/>
                  </a:cubicBezTo>
                  <a:cubicBezTo>
                    <a:pt x="850" y="1689"/>
                    <a:pt x="931" y="1675"/>
                    <a:pt x="1010" y="1645"/>
                  </a:cubicBezTo>
                  <a:cubicBezTo>
                    <a:pt x="1072" y="1622"/>
                    <a:pt x="1802" y="1362"/>
                    <a:pt x="2763" y="1362"/>
                  </a:cubicBezTo>
                  <a:cubicBezTo>
                    <a:pt x="3839" y="1362"/>
                    <a:pt x="5203" y="1689"/>
                    <a:pt x="6242" y="3039"/>
                  </a:cubicBezTo>
                  <a:cubicBezTo>
                    <a:pt x="6371" y="3207"/>
                    <a:pt x="6570" y="3305"/>
                    <a:pt x="6780" y="3305"/>
                  </a:cubicBezTo>
                  <a:cubicBezTo>
                    <a:pt x="6781" y="3305"/>
                    <a:pt x="6782" y="3305"/>
                    <a:pt x="6784" y="3305"/>
                  </a:cubicBezTo>
                  <a:cubicBezTo>
                    <a:pt x="7044" y="3305"/>
                    <a:pt x="7281" y="3159"/>
                    <a:pt x="7396" y="2925"/>
                  </a:cubicBezTo>
                  <a:cubicBezTo>
                    <a:pt x="7510" y="2692"/>
                    <a:pt x="7482" y="2413"/>
                    <a:pt x="7324" y="2208"/>
                  </a:cubicBezTo>
                  <a:cubicBezTo>
                    <a:pt x="6012" y="501"/>
                    <a:pt x="4216" y="1"/>
                    <a:pt x="270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2251;p52"/>
            <p:cNvSpPr/>
            <p:nvPr/>
          </p:nvSpPr>
          <p:spPr>
            <a:xfrm>
              <a:off x="4062475" y="1515400"/>
              <a:ext cx="728425" cy="754125"/>
            </a:xfrm>
            <a:custGeom>
              <a:avLst/>
              <a:gdLst/>
              <a:ahLst/>
              <a:cxnLst/>
              <a:rect l="l" t="t" r="r" b="b"/>
              <a:pathLst>
                <a:path w="29137" h="30165" extrusionOk="0">
                  <a:moveTo>
                    <a:pt x="28846" y="1"/>
                  </a:moveTo>
                  <a:cubicBezTo>
                    <a:pt x="28691" y="1"/>
                    <a:pt x="28562" y="124"/>
                    <a:pt x="28559" y="280"/>
                  </a:cubicBezTo>
                  <a:cubicBezTo>
                    <a:pt x="28556" y="360"/>
                    <a:pt x="28285" y="8404"/>
                    <a:pt x="24657" y="16000"/>
                  </a:cubicBezTo>
                  <a:cubicBezTo>
                    <a:pt x="21300" y="23028"/>
                    <a:pt x="16252" y="28690"/>
                    <a:pt x="15451" y="29564"/>
                  </a:cubicBezTo>
                  <a:cubicBezTo>
                    <a:pt x="14723" y="29380"/>
                    <a:pt x="11145" y="28130"/>
                    <a:pt x="6432" y="20708"/>
                  </a:cubicBezTo>
                  <a:cubicBezTo>
                    <a:pt x="1106" y="12323"/>
                    <a:pt x="586" y="3939"/>
                    <a:pt x="580" y="3856"/>
                  </a:cubicBezTo>
                  <a:cubicBezTo>
                    <a:pt x="572" y="3701"/>
                    <a:pt x="446" y="3585"/>
                    <a:pt x="287" y="3585"/>
                  </a:cubicBezTo>
                  <a:cubicBezTo>
                    <a:pt x="284" y="3585"/>
                    <a:pt x="282" y="3585"/>
                    <a:pt x="280" y="3585"/>
                  </a:cubicBezTo>
                  <a:cubicBezTo>
                    <a:pt x="121" y="3594"/>
                    <a:pt x="1" y="3729"/>
                    <a:pt x="9" y="3887"/>
                  </a:cubicBezTo>
                  <a:cubicBezTo>
                    <a:pt x="14" y="3972"/>
                    <a:pt x="539" y="12498"/>
                    <a:pt x="5948" y="21016"/>
                  </a:cubicBezTo>
                  <a:cubicBezTo>
                    <a:pt x="11390" y="29586"/>
                    <a:pt x="15353" y="30143"/>
                    <a:pt x="15519" y="30163"/>
                  </a:cubicBezTo>
                  <a:cubicBezTo>
                    <a:pt x="15530" y="30164"/>
                    <a:pt x="15541" y="30165"/>
                    <a:pt x="15553" y="30165"/>
                  </a:cubicBezTo>
                  <a:cubicBezTo>
                    <a:pt x="15632" y="30165"/>
                    <a:pt x="15707" y="30132"/>
                    <a:pt x="15761" y="30075"/>
                  </a:cubicBezTo>
                  <a:cubicBezTo>
                    <a:pt x="15817" y="30014"/>
                    <a:pt x="21498" y="23942"/>
                    <a:pt x="25174" y="16247"/>
                  </a:cubicBezTo>
                  <a:cubicBezTo>
                    <a:pt x="28856" y="8538"/>
                    <a:pt x="29129" y="378"/>
                    <a:pt x="29131" y="296"/>
                  </a:cubicBezTo>
                  <a:cubicBezTo>
                    <a:pt x="29136" y="138"/>
                    <a:pt x="29011" y="6"/>
                    <a:pt x="28853" y="1"/>
                  </a:cubicBezTo>
                  <a:cubicBezTo>
                    <a:pt x="28850" y="1"/>
                    <a:pt x="28848" y="1"/>
                    <a:pt x="288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2252;p52"/>
            <p:cNvSpPr/>
            <p:nvPr/>
          </p:nvSpPr>
          <p:spPr>
            <a:xfrm>
              <a:off x="4760575" y="1388150"/>
              <a:ext cx="82875" cy="141925"/>
            </a:xfrm>
            <a:custGeom>
              <a:avLst/>
              <a:gdLst/>
              <a:ahLst/>
              <a:cxnLst/>
              <a:rect l="l" t="t" r="r" b="b"/>
              <a:pathLst>
                <a:path w="3315" h="5677" extrusionOk="0">
                  <a:moveTo>
                    <a:pt x="1677" y="572"/>
                  </a:moveTo>
                  <a:cubicBezTo>
                    <a:pt x="1766" y="575"/>
                    <a:pt x="1852" y="601"/>
                    <a:pt x="1925" y="651"/>
                  </a:cubicBezTo>
                  <a:cubicBezTo>
                    <a:pt x="2474" y="994"/>
                    <a:pt x="2164" y="2582"/>
                    <a:pt x="1925" y="3309"/>
                  </a:cubicBezTo>
                  <a:cubicBezTo>
                    <a:pt x="1642" y="3946"/>
                    <a:pt x="1262" y="4661"/>
                    <a:pt x="1027" y="4967"/>
                  </a:cubicBezTo>
                  <a:cubicBezTo>
                    <a:pt x="955" y="4588"/>
                    <a:pt x="940" y="3775"/>
                    <a:pt x="976" y="3082"/>
                  </a:cubicBezTo>
                  <a:cubicBezTo>
                    <a:pt x="977" y="3050"/>
                    <a:pt x="974" y="3019"/>
                    <a:pt x="966" y="2988"/>
                  </a:cubicBezTo>
                  <a:lnTo>
                    <a:pt x="734" y="2178"/>
                  </a:lnTo>
                  <a:cubicBezTo>
                    <a:pt x="615" y="1762"/>
                    <a:pt x="915" y="1019"/>
                    <a:pt x="1329" y="708"/>
                  </a:cubicBezTo>
                  <a:cubicBezTo>
                    <a:pt x="1465" y="605"/>
                    <a:pt x="1582" y="572"/>
                    <a:pt x="1677" y="572"/>
                  </a:cubicBezTo>
                  <a:close/>
                  <a:moveTo>
                    <a:pt x="1676" y="1"/>
                  </a:moveTo>
                  <a:cubicBezTo>
                    <a:pt x="1442" y="1"/>
                    <a:pt x="1205" y="84"/>
                    <a:pt x="984" y="249"/>
                  </a:cubicBezTo>
                  <a:cubicBezTo>
                    <a:pt x="383" y="703"/>
                    <a:pt x="1" y="1698"/>
                    <a:pt x="185" y="2335"/>
                  </a:cubicBezTo>
                  <a:lnTo>
                    <a:pt x="401" y="3099"/>
                  </a:lnTo>
                  <a:cubicBezTo>
                    <a:pt x="282" y="5467"/>
                    <a:pt x="666" y="5594"/>
                    <a:pt x="830" y="5650"/>
                  </a:cubicBezTo>
                  <a:cubicBezTo>
                    <a:pt x="873" y="5666"/>
                    <a:pt x="919" y="5675"/>
                    <a:pt x="964" y="5676"/>
                  </a:cubicBezTo>
                  <a:cubicBezTo>
                    <a:pt x="1198" y="5676"/>
                    <a:pt x="1619" y="5409"/>
                    <a:pt x="2455" y="3529"/>
                  </a:cubicBezTo>
                  <a:cubicBezTo>
                    <a:pt x="2458" y="3521"/>
                    <a:pt x="2461" y="3512"/>
                    <a:pt x="2465" y="3504"/>
                  </a:cubicBezTo>
                  <a:cubicBezTo>
                    <a:pt x="2555" y="3233"/>
                    <a:pt x="3314" y="843"/>
                    <a:pt x="2229" y="165"/>
                  </a:cubicBezTo>
                  <a:cubicBezTo>
                    <a:pt x="2053" y="55"/>
                    <a:pt x="1866" y="1"/>
                    <a:pt x="16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2253;p52"/>
            <p:cNvSpPr/>
            <p:nvPr/>
          </p:nvSpPr>
          <p:spPr>
            <a:xfrm>
              <a:off x="4443700" y="2255200"/>
              <a:ext cx="94050" cy="387075"/>
            </a:xfrm>
            <a:custGeom>
              <a:avLst/>
              <a:gdLst/>
              <a:ahLst/>
              <a:cxnLst/>
              <a:rect l="l" t="t" r="r" b="b"/>
              <a:pathLst>
                <a:path w="3762" h="15483" extrusionOk="0">
                  <a:moveTo>
                    <a:pt x="305" y="0"/>
                  </a:moveTo>
                  <a:cubicBezTo>
                    <a:pt x="293" y="0"/>
                    <a:pt x="281" y="1"/>
                    <a:pt x="269" y="3"/>
                  </a:cubicBezTo>
                  <a:cubicBezTo>
                    <a:pt x="112" y="21"/>
                    <a:pt x="1" y="163"/>
                    <a:pt x="19" y="321"/>
                  </a:cubicBezTo>
                  <a:cubicBezTo>
                    <a:pt x="31" y="417"/>
                    <a:pt x="1202" y="10009"/>
                    <a:pt x="3156" y="15297"/>
                  </a:cubicBezTo>
                  <a:cubicBezTo>
                    <a:pt x="3197" y="15409"/>
                    <a:pt x="3305" y="15483"/>
                    <a:pt x="3424" y="15483"/>
                  </a:cubicBezTo>
                  <a:lnTo>
                    <a:pt x="3425" y="15483"/>
                  </a:lnTo>
                  <a:cubicBezTo>
                    <a:pt x="3624" y="15483"/>
                    <a:pt x="3762" y="15284"/>
                    <a:pt x="3692" y="15098"/>
                  </a:cubicBezTo>
                  <a:cubicBezTo>
                    <a:pt x="1763" y="9873"/>
                    <a:pt x="599" y="347"/>
                    <a:pt x="587" y="251"/>
                  </a:cubicBezTo>
                  <a:cubicBezTo>
                    <a:pt x="570" y="107"/>
                    <a:pt x="448" y="0"/>
                    <a:pt x="30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Google Shape;2254;p52"/>
            <p:cNvSpPr/>
            <p:nvPr/>
          </p:nvSpPr>
          <p:spPr>
            <a:xfrm>
              <a:off x="4552400" y="1810475"/>
              <a:ext cx="439250" cy="830475"/>
            </a:xfrm>
            <a:custGeom>
              <a:avLst/>
              <a:gdLst/>
              <a:ahLst/>
              <a:cxnLst/>
              <a:rect l="l" t="t" r="r" b="b"/>
              <a:pathLst>
                <a:path w="17570" h="33219" extrusionOk="0">
                  <a:moveTo>
                    <a:pt x="8824" y="0"/>
                  </a:moveTo>
                  <a:cubicBezTo>
                    <a:pt x="7998" y="0"/>
                    <a:pt x="7272" y="283"/>
                    <a:pt x="6822" y="622"/>
                  </a:cubicBezTo>
                  <a:cubicBezTo>
                    <a:pt x="6822" y="622"/>
                    <a:pt x="3122" y="2471"/>
                    <a:pt x="3469" y="3858"/>
                  </a:cubicBezTo>
                  <a:cubicBezTo>
                    <a:pt x="3713" y="4832"/>
                    <a:pt x="4412" y="5179"/>
                    <a:pt x="5088" y="5179"/>
                  </a:cubicBezTo>
                  <a:cubicBezTo>
                    <a:pt x="5374" y="5179"/>
                    <a:pt x="5655" y="5117"/>
                    <a:pt x="5896" y="5014"/>
                  </a:cubicBezTo>
                  <a:cubicBezTo>
                    <a:pt x="6705" y="4668"/>
                    <a:pt x="8902" y="3858"/>
                    <a:pt x="8902" y="3858"/>
                  </a:cubicBezTo>
                  <a:lnTo>
                    <a:pt x="10403" y="6863"/>
                  </a:lnTo>
                  <a:cubicBezTo>
                    <a:pt x="10403" y="6863"/>
                    <a:pt x="8457" y="5625"/>
                    <a:pt x="7118" y="5625"/>
                  </a:cubicBezTo>
                  <a:cubicBezTo>
                    <a:pt x="6927" y="5625"/>
                    <a:pt x="6748" y="5650"/>
                    <a:pt x="6589" y="5708"/>
                  </a:cubicBezTo>
                  <a:cubicBezTo>
                    <a:pt x="5318" y="6169"/>
                    <a:pt x="4162" y="7211"/>
                    <a:pt x="4162" y="7211"/>
                  </a:cubicBezTo>
                  <a:cubicBezTo>
                    <a:pt x="4162" y="7211"/>
                    <a:pt x="3847" y="7022"/>
                    <a:pt x="3431" y="7022"/>
                  </a:cubicBezTo>
                  <a:cubicBezTo>
                    <a:pt x="3050" y="7022"/>
                    <a:pt x="2584" y="7180"/>
                    <a:pt x="2197" y="7789"/>
                  </a:cubicBezTo>
                  <a:cubicBezTo>
                    <a:pt x="1388" y="9062"/>
                    <a:pt x="1272" y="10100"/>
                    <a:pt x="1272" y="10100"/>
                  </a:cubicBezTo>
                  <a:cubicBezTo>
                    <a:pt x="1272" y="10100"/>
                    <a:pt x="0" y="11025"/>
                    <a:pt x="0" y="12643"/>
                  </a:cubicBezTo>
                  <a:cubicBezTo>
                    <a:pt x="0" y="14262"/>
                    <a:pt x="0" y="15533"/>
                    <a:pt x="1040" y="16458"/>
                  </a:cubicBezTo>
                  <a:cubicBezTo>
                    <a:pt x="2081" y="17382"/>
                    <a:pt x="2775" y="17382"/>
                    <a:pt x="2775" y="17382"/>
                  </a:cubicBezTo>
                  <a:lnTo>
                    <a:pt x="3699" y="17960"/>
                  </a:lnTo>
                  <a:cubicBezTo>
                    <a:pt x="3699" y="17960"/>
                    <a:pt x="1388" y="23046"/>
                    <a:pt x="2775" y="25705"/>
                  </a:cubicBezTo>
                  <a:cubicBezTo>
                    <a:pt x="3955" y="27969"/>
                    <a:pt x="4634" y="28137"/>
                    <a:pt x="4809" y="28137"/>
                  </a:cubicBezTo>
                  <a:cubicBezTo>
                    <a:pt x="4840" y="28137"/>
                    <a:pt x="4855" y="28132"/>
                    <a:pt x="4855" y="28132"/>
                  </a:cubicBezTo>
                  <a:lnTo>
                    <a:pt x="7629" y="33219"/>
                  </a:lnTo>
                  <a:lnTo>
                    <a:pt x="15026" y="31369"/>
                  </a:lnTo>
                  <a:lnTo>
                    <a:pt x="11212" y="22815"/>
                  </a:lnTo>
                  <a:cubicBezTo>
                    <a:pt x="11212" y="22815"/>
                    <a:pt x="17569" y="9753"/>
                    <a:pt x="16876" y="7673"/>
                  </a:cubicBezTo>
                  <a:cubicBezTo>
                    <a:pt x="16182" y="5593"/>
                    <a:pt x="13292" y="2935"/>
                    <a:pt x="11559" y="1200"/>
                  </a:cubicBezTo>
                  <a:cubicBezTo>
                    <a:pt x="10671" y="312"/>
                    <a:pt x="9692" y="0"/>
                    <a:pt x="88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2255;p52"/>
            <p:cNvSpPr/>
            <p:nvPr/>
          </p:nvSpPr>
          <p:spPr>
            <a:xfrm>
              <a:off x="4545250" y="1803500"/>
              <a:ext cx="453175" cy="844575"/>
            </a:xfrm>
            <a:custGeom>
              <a:avLst/>
              <a:gdLst/>
              <a:ahLst/>
              <a:cxnLst/>
              <a:rect l="l" t="t" r="r" b="b"/>
              <a:pathLst>
                <a:path w="18127" h="33783" extrusionOk="0">
                  <a:moveTo>
                    <a:pt x="9104" y="571"/>
                  </a:moveTo>
                  <a:cubicBezTo>
                    <a:pt x="9909" y="571"/>
                    <a:pt x="10821" y="859"/>
                    <a:pt x="11643" y="1681"/>
                  </a:cubicBezTo>
                  <a:cubicBezTo>
                    <a:pt x="11850" y="1888"/>
                    <a:pt x="12072" y="2106"/>
                    <a:pt x="12305" y="2337"/>
                  </a:cubicBezTo>
                  <a:cubicBezTo>
                    <a:pt x="13992" y="3998"/>
                    <a:pt x="16301" y="6274"/>
                    <a:pt x="16891" y="8043"/>
                  </a:cubicBezTo>
                  <a:cubicBezTo>
                    <a:pt x="17373" y="9486"/>
                    <a:pt x="13776" y="17760"/>
                    <a:pt x="11241" y="22968"/>
                  </a:cubicBezTo>
                  <a:cubicBezTo>
                    <a:pt x="11204" y="23044"/>
                    <a:pt x="11203" y="23133"/>
                    <a:pt x="11236" y="23209"/>
                  </a:cubicBezTo>
                  <a:lnTo>
                    <a:pt x="14913" y="31451"/>
                  </a:lnTo>
                  <a:lnTo>
                    <a:pt x="8061" y="33165"/>
                  </a:lnTo>
                  <a:lnTo>
                    <a:pt x="5393" y="28273"/>
                  </a:lnTo>
                  <a:cubicBezTo>
                    <a:pt x="5341" y="28177"/>
                    <a:pt x="5268" y="28116"/>
                    <a:pt x="5174" y="28116"/>
                  </a:cubicBezTo>
                  <a:cubicBezTo>
                    <a:pt x="5148" y="28116"/>
                    <a:pt x="5121" y="28120"/>
                    <a:pt x="5096" y="28130"/>
                  </a:cubicBezTo>
                  <a:cubicBezTo>
                    <a:pt x="5090" y="28130"/>
                    <a:pt x="4486" y="28095"/>
                    <a:pt x="3315" y="25852"/>
                  </a:cubicBezTo>
                  <a:cubicBezTo>
                    <a:pt x="2009" y="23347"/>
                    <a:pt x="4223" y="18408"/>
                    <a:pt x="4246" y="18359"/>
                  </a:cubicBezTo>
                  <a:cubicBezTo>
                    <a:pt x="4305" y="18228"/>
                    <a:pt x="4259" y="18073"/>
                    <a:pt x="4137" y="17996"/>
                  </a:cubicBezTo>
                  <a:lnTo>
                    <a:pt x="3212" y="17418"/>
                  </a:lnTo>
                  <a:cubicBezTo>
                    <a:pt x="3168" y="17391"/>
                    <a:pt x="3117" y="17376"/>
                    <a:pt x="3065" y="17375"/>
                  </a:cubicBezTo>
                  <a:cubicBezTo>
                    <a:pt x="3060" y="17374"/>
                    <a:pt x="2443" y="17346"/>
                    <a:pt x="1517" y="16523"/>
                  </a:cubicBezTo>
                  <a:cubicBezTo>
                    <a:pt x="573" y="15683"/>
                    <a:pt x="573" y="14525"/>
                    <a:pt x="573" y="12922"/>
                  </a:cubicBezTo>
                  <a:cubicBezTo>
                    <a:pt x="573" y="11476"/>
                    <a:pt x="1716" y="10619"/>
                    <a:pt x="1727" y="10610"/>
                  </a:cubicBezTo>
                  <a:cubicBezTo>
                    <a:pt x="1792" y="10562"/>
                    <a:pt x="1833" y="10491"/>
                    <a:pt x="1842" y="10411"/>
                  </a:cubicBezTo>
                  <a:cubicBezTo>
                    <a:pt x="1845" y="10400"/>
                    <a:pt x="1960" y="9423"/>
                    <a:pt x="2725" y="8221"/>
                  </a:cubicBezTo>
                  <a:cubicBezTo>
                    <a:pt x="3046" y="7716"/>
                    <a:pt x="3423" y="7584"/>
                    <a:pt x="3729" y="7584"/>
                  </a:cubicBezTo>
                  <a:cubicBezTo>
                    <a:pt x="4025" y="7584"/>
                    <a:pt x="4255" y="7708"/>
                    <a:pt x="4301" y="7735"/>
                  </a:cubicBezTo>
                  <a:cubicBezTo>
                    <a:pt x="4347" y="7762"/>
                    <a:pt x="4398" y="7775"/>
                    <a:pt x="4449" y="7775"/>
                  </a:cubicBezTo>
                  <a:cubicBezTo>
                    <a:pt x="4518" y="7775"/>
                    <a:pt x="4586" y="7751"/>
                    <a:pt x="4640" y="7702"/>
                  </a:cubicBezTo>
                  <a:cubicBezTo>
                    <a:pt x="4651" y="7692"/>
                    <a:pt x="5768" y="6695"/>
                    <a:pt x="6973" y="6256"/>
                  </a:cubicBezTo>
                  <a:cubicBezTo>
                    <a:pt x="7101" y="6210"/>
                    <a:pt x="7247" y="6189"/>
                    <a:pt x="7407" y="6189"/>
                  </a:cubicBezTo>
                  <a:cubicBezTo>
                    <a:pt x="8416" y="6189"/>
                    <a:pt x="9954" y="7014"/>
                    <a:pt x="10537" y="7384"/>
                  </a:cubicBezTo>
                  <a:cubicBezTo>
                    <a:pt x="10584" y="7414"/>
                    <a:pt x="10637" y="7428"/>
                    <a:pt x="10690" y="7428"/>
                  </a:cubicBezTo>
                  <a:cubicBezTo>
                    <a:pt x="10759" y="7428"/>
                    <a:pt x="10828" y="7404"/>
                    <a:pt x="10882" y="7355"/>
                  </a:cubicBezTo>
                  <a:cubicBezTo>
                    <a:pt x="10977" y="7269"/>
                    <a:pt x="11004" y="7130"/>
                    <a:pt x="10946" y="7014"/>
                  </a:cubicBezTo>
                  <a:lnTo>
                    <a:pt x="9443" y="4010"/>
                  </a:lnTo>
                  <a:cubicBezTo>
                    <a:pt x="9394" y="3910"/>
                    <a:pt x="9293" y="3851"/>
                    <a:pt x="9187" y="3851"/>
                  </a:cubicBezTo>
                  <a:cubicBezTo>
                    <a:pt x="9154" y="3851"/>
                    <a:pt x="9121" y="3856"/>
                    <a:pt x="9088" y="3868"/>
                  </a:cubicBezTo>
                  <a:cubicBezTo>
                    <a:pt x="8998" y="3902"/>
                    <a:pt x="6876" y="4684"/>
                    <a:pt x="6069" y="5030"/>
                  </a:cubicBezTo>
                  <a:cubicBezTo>
                    <a:pt x="5878" y="5112"/>
                    <a:pt x="5631" y="5172"/>
                    <a:pt x="5371" y="5172"/>
                  </a:cubicBezTo>
                  <a:cubicBezTo>
                    <a:pt x="5160" y="5172"/>
                    <a:pt x="4941" y="5132"/>
                    <a:pt x="4737" y="5031"/>
                  </a:cubicBezTo>
                  <a:cubicBezTo>
                    <a:pt x="4385" y="4858"/>
                    <a:pt x="4149" y="4532"/>
                    <a:pt x="4032" y="4067"/>
                  </a:cubicBezTo>
                  <a:cubicBezTo>
                    <a:pt x="3832" y="3266"/>
                    <a:pt x="5785" y="1883"/>
                    <a:pt x="7235" y="1157"/>
                  </a:cubicBezTo>
                  <a:cubicBezTo>
                    <a:pt x="7250" y="1150"/>
                    <a:pt x="7265" y="1140"/>
                    <a:pt x="7279" y="1130"/>
                  </a:cubicBezTo>
                  <a:cubicBezTo>
                    <a:pt x="7686" y="824"/>
                    <a:pt x="8349" y="571"/>
                    <a:pt x="9104" y="571"/>
                  </a:cubicBezTo>
                  <a:close/>
                  <a:moveTo>
                    <a:pt x="9114" y="0"/>
                  </a:moveTo>
                  <a:cubicBezTo>
                    <a:pt x="8228" y="0"/>
                    <a:pt x="7445" y="297"/>
                    <a:pt x="6956" y="656"/>
                  </a:cubicBezTo>
                  <a:cubicBezTo>
                    <a:pt x="6463" y="904"/>
                    <a:pt x="3092" y="2668"/>
                    <a:pt x="3476" y="4206"/>
                  </a:cubicBezTo>
                  <a:cubicBezTo>
                    <a:pt x="3675" y="4999"/>
                    <a:pt x="4133" y="5371"/>
                    <a:pt x="4483" y="5545"/>
                  </a:cubicBezTo>
                  <a:cubicBezTo>
                    <a:pt x="4750" y="5677"/>
                    <a:pt x="5060" y="5743"/>
                    <a:pt x="5378" y="5743"/>
                  </a:cubicBezTo>
                  <a:cubicBezTo>
                    <a:pt x="5687" y="5743"/>
                    <a:pt x="6003" y="5681"/>
                    <a:pt x="6294" y="5556"/>
                  </a:cubicBezTo>
                  <a:cubicBezTo>
                    <a:pt x="6929" y="5283"/>
                    <a:pt x="8454" y="4714"/>
                    <a:pt x="9045" y="4494"/>
                  </a:cubicBezTo>
                  <a:lnTo>
                    <a:pt x="10012" y="6427"/>
                  </a:lnTo>
                  <a:cubicBezTo>
                    <a:pt x="9299" y="6060"/>
                    <a:pt x="8264" y="5617"/>
                    <a:pt x="7405" y="5617"/>
                  </a:cubicBezTo>
                  <a:cubicBezTo>
                    <a:pt x="7181" y="5617"/>
                    <a:pt x="6968" y="5647"/>
                    <a:pt x="6777" y="5717"/>
                  </a:cubicBezTo>
                  <a:cubicBezTo>
                    <a:pt x="5725" y="6100"/>
                    <a:pt x="4766" y="6847"/>
                    <a:pt x="4405" y="7148"/>
                  </a:cubicBezTo>
                  <a:cubicBezTo>
                    <a:pt x="4217" y="7069"/>
                    <a:pt x="3981" y="7009"/>
                    <a:pt x="3724" y="7009"/>
                  </a:cubicBezTo>
                  <a:cubicBezTo>
                    <a:pt x="3239" y="7009"/>
                    <a:pt x="2681" y="7222"/>
                    <a:pt x="2242" y="7913"/>
                  </a:cubicBezTo>
                  <a:cubicBezTo>
                    <a:pt x="1558" y="8987"/>
                    <a:pt x="1348" y="9902"/>
                    <a:pt x="1292" y="10224"/>
                  </a:cubicBezTo>
                  <a:cubicBezTo>
                    <a:pt x="974" y="10493"/>
                    <a:pt x="1" y="11431"/>
                    <a:pt x="1" y="12922"/>
                  </a:cubicBezTo>
                  <a:cubicBezTo>
                    <a:pt x="1" y="14541"/>
                    <a:pt x="1" y="15940"/>
                    <a:pt x="1137" y="16949"/>
                  </a:cubicBezTo>
                  <a:cubicBezTo>
                    <a:pt x="2050" y="17762"/>
                    <a:pt x="2725" y="17913"/>
                    <a:pt x="2968" y="17941"/>
                  </a:cubicBezTo>
                  <a:lnTo>
                    <a:pt x="3625" y="18350"/>
                  </a:lnTo>
                  <a:cubicBezTo>
                    <a:pt x="3182" y="19399"/>
                    <a:pt x="1528" y="23663"/>
                    <a:pt x="2807" y="26116"/>
                  </a:cubicBezTo>
                  <a:cubicBezTo>
                    <a:pt x="3860" y="28134"/>
                    <a:pt x="4574" y="28621"/>
                    <a:pt x="4971" y="28694"/>
                  </a:cubicBezTo>
                  <a:lnTo>
                    <a:pt x="7664" y="33633"/>
                  </a:lnTo>
                  <a:cubicBezTo>
                    <a:pt x="7715" y="33726"/>
                    <a:pt x="7811" y="33782"/>
                    <a:pt x="7916" y="33782"/>
                  </a:cubicBezTo>
                  <a:cubicBezTo>
                    <a:pt x="7939" y="33782"/>
                    <a:pt x="7962" y="33780"/>
                    <a:pt x="7984" y="33774"/>
                  </a:cubicBezTo>
                  <a:lnTo>
                    <a:pt x="15383" y="31924"/>
                  </a:lnTo>
                  <a:cubicBezTo>
                    <a:pt x="15555" y="31880"/>
                    <a:pt x="15647" y="31693"/>
                    <a:pt x="15575" y="31530"/>
                  </a:cubicBezTo>
                  <a:lnTo>
                    <a:pt x="11815" y="23098"/>
                  </a:lnTo>
                  <a:cubicBezTo>
                    <a:pt x="12694" y="21284"/>
                    <a:pt x="18127" y="9938"/>
                    <a:pt x="17434" y="7861"/>
                  </a:cubicBezTo>
                  <a:cubicBezTo>
                    <a:pt x="16801" y="5962"/>
                    <a:pt x="14435" y="3631"/>
                    <a:pt x="12707" y="1928"/>
                  </a:cubicBezTo>
                  <a:cubicBezTo>
                    <a:pt x="12475" y="1699"/>
                    <a:pt x="12253" y="1482"/>
                    <a:pt x="12047" y="1276"/>
                  </a:cubicBezTo>
                  <a:cubicBezTo>
                    <a:pt x="11104" y="333"/>
                    <a:pt x="10051" y="0"/>
                    <a:pt x="91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2256;p52"/>
            <p:cNvSpPr/>
            <p:nvPr/>
          </p:nvSpPr>
          <p:spPr>
            <a:xfrm>
              <a:off x="4804375" y="1974800"/>
              <a:ext cx="69525" cy="78000"/>
            </a:xfrm>
            <a:custGeom>
              <a:avLst/>
              <a:gdLst/>
              <a:ahLst/>
              <a:cxnLst/>
              <a:rect l="l" t="t" r="r" b="b"/>
              <a:pathLst>
                <a:path w="2781" h="3120" extrusionOk="0">
                  <a:moveTo>
                    <a:pt x="321" y="1"/>
                  </a:moveTo>
                  <a:cubicBezTo>
                    <a:pt x="258" y="1"/>
                    <a:pt x="194" y="22"/>
                    <a:pt x="140" y="65"/>
                  </a:cubicBezTo>
                  <a:cubicBezTo>
                    <a:pt x="18" y="167"/>
                    <a:pt x="0" y="349"/>
                    <a:pt x="103" y="472"/>
                  </a:cubicBezTo>
                  <a:lnTo>
                    <a:pt x="2183" y="3015"/>
                  </a:lnTo>
                  <a:cubicBezTo>
                    <a:pt x="2237" y="3080"/>
                    <a:pt x="2316" y="3119"/>
                    <a:pt x="2402" y="3119"/>
                  </a:cubicBezTo>
                  <a:cubicBezTo>
                    <a:pt x="2403" y="3119"/>
                    <a:pt x="2404" y="3119"/>
                    <a:pt x="2406" y="3119"/>
                  </a:cubicBezTo>
                  <a:cubicBezTo>
                    <a:pt x="2406" y="3119"/>
                    <a:pt x="2406" y="3119"/>
                    <a:pt x="2407" y="3119"/>
                  </a:cubicBezTo>
                  <a:cubicBezTo>
                    <a:pt x="2648" y="3119"/>
                    <a:pt x="2780" y="2839"/>
                    <a:pt x="2626" y="2652"/>
                  </a:cubicBezTo>
                  <a:lnTo>
                    <a:pt x="546" y="109"/>
                  </a:lnTo>
                  <a:cubicBezTo>
                    <a:pt x="490" y="38"/>
                    <a:pt x="406" y="1"/>
                    <a:pt x="3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2257;p52"/>
            <p:cNvSpPr/>
            <p:nvPr/>
          </p:nvSpPr>
          <p:spPr>
            <a:xfrm>
              <a:off x="4648225" y="1983475"/>
              <a:ext cx="131575" cy="104025"/>
            </a:xfrm>
            <a:custGeom>
              <a:avLst/>
              <a:gdLst/>
              <a:ahLst/>
              <a:cxnLst/>
              <a:rect l="l" t="t" r="r" b="b"/>
              <a:pathLst>
                <a:path w="5263" h="4161" extrusionOk="0">
                  <a:moveTo>
                    <a:pt x="325" y="0"/>
                  </a:moveTo>
                  <a:cubicBezTo>
                    <a:pt x="239" y="0"/>
                    <a:pt x="155" y="38"/>
                    <a:pt x="99" y="111"/>
                  </a:cubicBezTo>
                  <a:cubicBezTo>
                    <a:pt x="0" y="237"/>
                    <a:pt x="25" y="420"/>
                    <a:pt x="154" y="516"/>
                  </a:cubicBezTo>
                  <a:lnTo>
                    <a:pt x="4777" y="4100"/>
                  </a:lnTo>
                  <a:cubicBezTo>
                    <a:pt x="4827" y="4138"/>
                    <a:pt x="4889" y="4160"/>
                    <a:pt x="4953" y="4160"/>
                  </a:cubicBezTo>
                  <a:cubicBezTo>
                    <a:pt x="5076" y="4160"/>
                    <a:pt x="5184" y="4082"/>
                    <a:pt x="5224" y="3966"/>
                  </a:cubicBezTo>
                  <a:cubicBezTo>
                    <a:pt x="5263" y="3850"/>
                    <a:pt x="5225" y="3722"/>
                    <a:pt x="5129" y="3647"/>
                  </a:cubicBezTo>
                  <a:lnTo>
                    <a:pt x="505" y="64"/>
                  </a:lnTo>
                  <a:cubicBezTo>
                    <a:pt x="451" y="21"/>
                    <a:pt x="388" y="0"/>
                    <a:pt x="3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8" name="Google Shape;2258;p52"/>
            <p:cNvSpPr/>
            <p:nvPr/>
          </p:nvSpPr>
          <p:spPr>
            <a:xfrm>
              <a:off x="4576225" y="2055875"/>
              <a:ext cx="128450" cy="95175"/>
            </a:xfrm>
            <a:custGeom>
              <a:avLst/>
              <a:gdLst/>
              <a:ahLst/>
              <a:cxnLst/>
              <a:rect l="l" t="t" r="r" b="b"/>
              <a:pathLst>
                <a:path w="5138" h="3807" extrusionOk="0">
                  <a:moveTo>
                    <a:pt x="325" y="1"/>
                  </a:moveTo>
                  <a:cubicBezTo>
                    <a:pt x="236" y="1"/>
                    <a:pt x="147" y="42"/>
                    <a:pt x="91" y="120"/>
                  </a:cubicBezTo>
                  <a:cubicBezTo>
                    <a:pt x="1" y="246"/>
                    <a:pt x="27" y="422"/>
                    <a:pt x="152" y="516"/>
                  </a:cubicBezTo>
                  <a:lnTo>
                    <a:pt x="4660" y="3753"/>
                  </a:lnTo>
                  <a:cubicBezTo>
                    <a:pt x="4708" y="3788"/>
                    <a:pt x="4767" y="3806"/>
                    <a:pt x="4827" y="3806"/>
                  </a:cubicBezTo>
                  <a:cubicBezTo>
                    <a:pt x="4951" y="3806"/>
                    <a:pt x="5061" y="3726"/>
                    <a:pt x="5099" y="3608"/>
                  </a:cubicBezTo>
                  <a:cubicBezTo>
                    <a:pt x="5137" y="3489"/>
                    <a:pt x="5095" y="3361"/>
                    <a:pt x="4994" y="3288"/>
                  </a:cubicBezTo>
                  <a:lnTo>
                    <a:pt x="487" y="51"/>
                  </a:lnTo>
                  <a:cubicBezTo>
                    <a:pt x="437" y="17"/>
                    <a:pt x="381" y="1"/>
                    <a:pt x="3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Google Shape;2259;p52"/>
            <p:cNvSpPr/>
            <p:nvPr/>
          </p:nvSpPr>
          <p:spPr>
            <a:xfrm>
              <a:off x="4597075" y="2168500"/>
              <a:ext cx="55600" cy="98150"/>
            </a:xfrm>
            <a:custGeom>
              <a:avLst/>
              <a:gdLst/>
              <a:ahLst/>
              <a:cxnLst/>
              <a:rect l="l" t="t" r="r" b="b"/>
              <a:pathLst>
                <a:path w="2224" h="3926" extrusionOk="0">
                  <a:moveTo>
                    <a:pt x="295" y="1"/>
                  </a:moveTo>
                  <a:cubicBezTo>
                    <a:pt x="290" y="1"/>
                    <a:pt x="285" y="1"/>
                    <a:pt x="280" y="1"/>
                  </a:cubicBezTo>
                  <a:cubicBezTo>
                    <a:pt x="121" y="9"/>
                    <a:pt x="1" y="143"/>
                    <a:pt x="9" y="302"/>
                  </a:cubicBezTo>
                  <a:cubicBezTo>
                    <a:pt x="130" y="2603"/>
                    <a:pt x="1673" y="3815"/>
                    <a:pt x="1739" y="3866"/>
                  </a:cubicBezTo>
                  <a:cubicBezTo>
                    <a:pt x="1788" y="3904"/>
                    <a:pt x="1850" y="3925"/>
                    <a:pt x="1912" y="3925"/>
                  </a:cubicBezTo>
                  <a:cubicBezTo>
                    <a:pt x="2035" y="3925"/>
                    <a:pt x="2145" y="3848"/>
                    <a:pt x="2184" y="3732"/>
                  </a:cubicBezTo>
                  <a:cubicBezTo>
                    <a:pt x="2223" y="3615"/>
                    <a:pt x="2185" y="3487"/>
                    <a:pt x="2088" y="3413"/>
                  </a:cubicBezTo>
                  <a:cubicBezTo>
                    <a:pt x="2074" y="3401"/>
                    <a:pt x="688" y="2301"/>
                    <a:pt x="580" y="272"/>
                  </a:cubicBezTo>
                  <a:cubicBezTo>
                    <a:pt x="573" y="118"/>
                    <a:pt x="446" y="1"/>
                    <a:pt x="2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0" name="Google Shape;2260;p52"/>
            <p:cNvSpPr/>
            <p:nvPr/>
          </p:nvSpPr>
          <p:spPr>
            <a:xfrm>
              <a:off x="3175150" y="300825"/>
              <a:ext cx="2568325" cy="2568325"/>
            </a:xfrm>
            <a:custGeom>
              <a:avLst/>
              <a:gdLst/>
              <a:ahLst/>
              <a:cxnLst/>
              <a:rect l="l" t="t" r="r" b="b"/>
              <a:pathLst>
                <a:path w="102733" h="102733" extrusionOk="0">
                  <a:moveTo>
                    <a:pt x="51366" y="13046"/>
                  </a:moveTo>
                  <a:cubicBezTo>
                    <a:pt x="72531" y="13046"/>
                    <a:pt x="89687" y="30203"/>
                    <a:pt x="89687" y="51366"/>
                  </a:cubicBezTo>
                  <a:cubicBezTo>
                    <a:pt x="89687" y="72531"/>
                    <a:pt x="72531" y="89687"/>
                    <a:pt x="51366" y="89687"/>
                  </a:cubicBezTo>
                  <a:cubicBezTo>
                    <a:pt x="30202" y="89687"/>
                    <a:pt x="13045" y="72532"/>
                    <a:pt x="13045" y="51366"/>
                  </a:cubicBezTo>
                  <a:cubicBezTo>
                    <a:pt x="13045" y="30202"/>
                    <a:pt x="30202" y="13046"/>
                    <a:pt x="51366" y="13046"/>
                  </a:cubicBezTo>
                  <a:close/>
                  <a:moveTo>
                    <a:pt x="46271" y="0"/>
                  </a:moveTo>
                  <a:lnTo>
                    <a:pt x="44931" y="5895"/>
                  </a:lnTo>
                  <a:cubicBezTo>
                    <a:pt x="41375" y="6393"/>
                    <a:pt x="37892" y="7309"/>
                    <a:pt x="34553" y="8626"/>
                  </a:cubicBezTo>
                  <a:lnTo>
                    <a:pt x="30409" y="4153"/>
                  </a:lnTo>
                  <a:lnTo>
                    <a:pt x="21271" y="9430"/>
                  </a:lnTo>
                  <a:lnTo>
                    <a:pt x="23058" y="15211"/>
                  </a:lnTo>
                  <a:cubicBezTo>
                    <a:pt x="20235" y="17423"/>
                    <a:pt x="17680" y="19958"/>
                    <a:pt x="15444" y="22761"/>
                  </a:cubicBezTo>
                  <a:lnTo>
                    <a:pt x="9611" y="20957"/>
                  </a:lnTo>
                  <a:lnTo>
                    <a:pt x="4334" y="30096"/>
                  </a:lnTo>
                  <a:lnTo>
                    <a:pt x="8764" y="34200"/>
                  </a:lnTo>
                  <a:cubicBezTo>
                    <a:pt x="7418" y="37530"/>
                    <a:pt x="6471" y="41006"/>
                    <a:pt x="5941" y="44558"/>
                  </a:cubicBezTo>
                  <a:lnTo>
                    <a:pt x="0" y="45909"/>
                  </a:lnTo>
                  <a:lnTo>
                    <a:pt x="0" y="56461"/>
                  </a:lnTo>
                  <a:lnTo>
                    <a:pt x="5893" y="57802"/>
                  </a:lnTo>
                  <a:cubicBezTo>
                    <a:pt x="6392" y="61357"/>
                    <a:pt x="7309" y="64841"/>
                    <a:pt x="8625" y="68180"/>
                  </a:cubicBezTo>
                  <a:lnTo>
                    <a:pt x="4153" y="72324"/>
                  </a:lnTo>
                  <a:lnTo>
                    <a:pt x="9429" y="81462"/>
                  </a:lnTo>
                  <a:lnTo>
                    <a:pt x="15210" y="79676"/>
                  </a:lnTo>
                  <a:cubicBezTo>
                    <a:pt x="17423" y="82497"/>
                    <a:pt x="19957" y="85053"/>
                    <a:pt x="22761" y="87289"/>
                  </a:cubicBezTo>
                  <a:lnTo>
                    <a:pt x="20957" y="93122"/>
                  </a:lnTo>
                  <a:lnTo>
                    <a:pt x="30096" y="98399"/>
                  </a:lnTo>
                  <a:lnTo>
                    <a:pt x="34200" y="93969"/>
                  </a:lnTo>
                  <a:cubicBezTo>
                    <a:pt x="37529" y="95315"/>
                    <a:pt x="41005" y="96262"/>
                    <a:pt x="44558" y="96792"/>
                  </a:cubicBezTo>
                  <a:lnTo>
                    <a:pt x="45909" y="102733"/>
                  </a:lnTo>
                  <a:lnTo>
                    <a:pt x="56461" y="102733"/>
                  </a:lnTo>
                  <a:lnTo>
                    <a:pt x="57802" y="96839"/>
                  </a:lnTo>
                  <a:cubicBezTo>
                    <a:pt x="61356" y="96341"/>
                    <a:pt x="64840" y="95423"/>
                    <a:pt x="68180" y="94108"/>
                  </a:cubicBezTo>
                  <a:lnTo>
                    <a:pt x="72324" y="98579"/>
                  </a:lnTo>
                  <a:lnTo>
                    <a:pt x="81462" y="93304"/>
                  </a:lnTo>
                  <a:lnTo>
                    <a:pt x="79674" y="87523"/>
                  </a:lnTo>
                  <a:cubicBezTo>
                    <a:pt x="82496" y="85310"/>
                    <a:pt x="85052" y="82776"/>
                    <a:pt x="87288" y="79972"/>
                  </a:cubicBezTo>
                  <a:lnTo>
                    <a:pt x="93122" y="81777"/>
                  </a:lnTo>
                  <a:lnTo>
                    <a:pt x="98398" y="72637"/>
                  </a:lnTo>
                  <a:lnTo>
                    <a:pt x="93968" y="68532"/>
                  </a:lnTo>
                  <a:cubicBezTo>
                    <a:pt x="95313" y="65204"/>
                    <a:pt x="96262" y="61728"/>
                    <a:pt x="96792" y="58176"/>
                  </a:cubicBezTo>
                  <a:lnTo>
                    <a:pt x="102733" y="56823"/>
                  </a:lnTo>
                  <a:lnTo>
                    <a:pt x="102733" y="46271"/>
                  </a:lnTo>
                  <a:lnTo>
                    <a:pt x="96838" y="44931"/>
                  </a:lnTo>
                  <a:cubicBezTo>
                    <a:pt x="96340" y="41377"/>
                    <a:pt x="95423" y="37893"/>
                    <a:pt x="94107" y="34553"/>
                  </a:cubicBezTo>
                  <a:lnTo>
                    <a:pt x="98579" y="30409"/>
                  </a:lnTo>
                  <a:lnTo>
                    <a:pt x="93303" y="21271"/>
                  </a:lnTo>
                  <a:lnTo>
                    <a:pt x="87522" y="23059"/>
                  </a:lnTo>
                  <a:cubicBezTo>
                    <a:pt x="85309" y="20237"/>
                    <a:pt x="82775" y="17681"/>
                    <a:pt x="79971" y="15445"/>
                  </a:cubicBezTo>
                  <a:lnTo>
                    <a:pt x="81775" y="9611"/>
                  </a:lnTo>
                  <a:lnTo>
                    <a:pt x="72637" y="4335"/>
                  </a:lnTo>
                  <a:lnTo>
                    <a:pt x="68532" y="8765"/>
                  </a:lnTo>
                  <a:cubicBezTo>
                    <a:pt x="65203" y="7419"/>
                    <a:pt x="61726" y="6472"/>
                    <a:pt x="58175" y="5942"/>
                  </a:cubicBezTo>
                  <a:lnTo>
                    <a:pt x="5682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1" name="Google Shape;2261;p52"/>
            <p:cNvSpPr/>
            <p:nvPr/>
          </p:nvSpPr>
          <p:spPr>
            <a:xfrm>
              <a:off x="3167625" y="293300"/>
              <a:ext cx="2583400" cy="2583375"/>
            </a:xfrm>
            <a:custGeom>
              <a:avLst/>
              <a:gdLst/>
              <a:ahLst/>
              <a:cxnLst/>
              <a:rect l="l" t="t" r="r" b="b"/>
              <a:pathLst>
                <a:path w="103336" h="103335" extrusionOk="0">
                  <a:moveTo>
                    <a:pt x="51666" y="13648"/>
                  </a:moveTo>
                  <a:cubicBezTo>
                    <a:pt x="72632" y="13648"/>
                    <a:pt x="89686" y="30704"/>
                    <a:pt x="89686" y="51667"/>
                  </a:cubicBezTo>
                  <a:cubicBezTo>
                    <a:pt x="89686" y="72632"/>
                    <a:pt x="72630" y="89688"/>
                    <a:pt x="51666" y="89688"/>
                  </a:cubicBezTo>
                  <a:cubicBezTo>
                    <a:pt x="30703" y="89688"/>
                    <a:pt x="13647" y="72633"/>
                    <a:pt x="13647" y="51667"/>
                  </a:cubicBezTo>
                  <a:cubicBezTo>
                    <a:pt x="13647" y="30703"/>
                    <a:pt x="30703" y="13648"/>
                    <a:pt x="51666" y="13648"/>
                  </a:cubicBezTo>
                  <a:close/>
                  <a:moveTo>
                    <a:pt x="51666" y="13046"/>
                  </a:moveTo>
                  <a:cubicBezTo>
                    <a:pt x="30371" y="13046"/>
                    <a:pt x="13046" y="30372"/>
                    <a:pt x="13046" y="51667"/>
                  </a:cubicBezTo>
                  <a:cubicBezTo>
                    <a:pt x="13046" y="72964"/>
                    <a:pt x="30370" y="90289"/>
                    <a:pt x="51666" y="90289"/>
                  </a:cubicBezTo>
                  <a:cubicBezTo>
                    <a:pt x="72964" y="90289"/>
                    <a:pt x="90289" y="72964"/>
                    <a:pt x="90289" y="51667"/>
                  </a:cubicBezTo>
                  <a:cubicBezTo>
                    <a:pt x="90289" y="30371"/>
                    <a:pt x="72962" y="13046"/>
                    <a:pt x="51666" y="13046"/>
                  </a:cubicBezTo>
                  <a:close/>
                  <a:moveTo>
                    <a:pt x="56883" y="602"/>
                  </a:moveTo>
                  <a:lnTo>
                    <a:pt x="58228" y="6510"/>
                  </a:lnTo>
                  <a:lnTo>
                    <a:pt x="58432" y="6540"/>
                  </a:lnTo>
                  <a:cubicBezTo>
                    <a:pt x="61937" y="7061"/>
                    <a:pt x="65399" y="8005"/>
                    <a:pt x="68721" y="9345"/>
                  </a:cubicBezTo>
                  <a:lnTo>
                    <a:pt x="68913" y="9422"/>
                  </a:lnTo>
                  <a:lnTo>
                    <a:pt x="72995" y="5017"/>
                  </a:lnTo>
                  <a:lnTo>
                    <a:pt x="81718" y="10053"/>
                  </a:lnTo>
                  <a:lnTo>
                    <a:pt x="79925" y="15853"/>
                  </a:lnTo>
                  <a:lnTo>
                    <a:pt x="80084" y="15981"/>
                  </a:lnTo>
                  <a:cubicBezTo>
                    <a:pt x="82870" y="18203"/>
                    <a:pt x="85387" y="20741"/>
                    <a:pt x="87587" y="23546"/>
                  </a:cubicBezTo>
                  <a:lnTo>
                    <a:pt x="87714" y="23709"/>
                  </a:lnTo>
                  <a:lnTo>
                    <a:pt x="93464" y="21931"/>
                  </a:lnTo>
                  <a:lnTo>
                    <a:pt x="98500" y="30654"/>
                  </a:lnTo>
                  <a:lnTo>
                    <a:pt x="94053" y="34773"/>
                  </a:lnTo>
                  <a:lnTo>
                    <a:pt x="94128" y="34964"/>
                  </a:lnTo>
                  <a:cubicBezTo>
                    <a:pt x="95435" y="38282"/>
                    <a:pt x="96346" y="41742"/>
                    <a:pt x="96842" y="45273"/>
                  </a:cubicBezTo>
                  <a:lnTo>
                    <a:pt x="96871" y="45479"/>
                  </a:lnTo>
                  <a:lnTo>
                    <a:pt x="102733" y="46813"/>
                  </a:lnTo>
                  <a:lnTo>
                    <a:pt x="102733" y="56885"/>
                  </a:lnTo>
                  <a:lnTo>
                    <a:pt x="96825" y="58228"/>
                  </a:lnTo>
                  <a:lnTo>
                    <a:pt x="96794" y="58432"/>
                  </a:lnTo>
                  <a:cubicBezTo>
                    <a:pt x="96274" y="61937"/>
                    <a:pt x="95330" y="65400"/>
                    <a:pt x="93990" y="68721"/>
                  </a:cubicBezTo>
                  <a:lnTo>
                    <a:pt x="93913" y="68913"/>
                  </a:lnTo>
                  <a:lnTo>
                    <a:pt x="98317" y="72996"/>
                  </a:lnTo>
                  <a:lnTo>
                    <a:pt x="93282" y="81718"/>
                  </a:lnTo>
                  <a:lnTo>
                    <a:pt x="87481" y="79925"/>
                  </a:lnTo>
                  <a:lnTo>
                    <a:pt x="87354" y="80085"/>
                  </a:lnTo>
                  <a:cubicBezTo>
                    <a:pt x="85132" y="82870"/>
                    <a:pt x="82592" y="85387"/>
                    <a:pt x="79789" y="87587"/>
                  </a:cubicBezTo>
                  <a:lnTo>
                    <a:pt x="79626" y="87715"/>
                  </a:lnTo>
                  <a:lnTo>
                    <a:pt x="81404" y="93464"/>
                  </a:lnTo>
                  <a:lnTo>
                    <a:pt x="72682" y="98500"/>
                  </a:lnTo>
                  <a:lnTo>
                    <a:pt x="68562" y="94053"/>
                  </a:lnTo>
                  <a:lnTo>
                    <a:pt x="68371" y="94128"/>
                  </a:lnTo>
                  <a:cubicBezTo>
                    <a:pt x="65053" y="95435"/>
                    <a:pt x="61592" y="96346"/>
                    <a:pt x="58060" y="96842"/>
                  </a:cubicBezTo>
                  <a:lnTo>
                    <a:pt x="57856" y="96871"/>
                  </a:lnTo>
                  <a:lnTo>
                    <a:pt x="56522" y="102733"/>
                  </a:lnTo>
                  <a:lnTo>
                    <a:pt x="46451" y="102733"/>
                  </a:lnTo>
                  <a:lnTo>
                    <a:pt x="45107" y="96826"/>
                  </a:lnTo>
                  <a:lnTo>
                    <a:pt x="44903" y="96795"/>
                  </a:lnTo>
                  <a:cubicBezTo>
                    <a:pt x="41399" y="96274"/>
                    <a:pt x="37937" y="95331"/>
                    <a:pt x="34614" y="93990"/>
                  </a:cubicBezTo>
                  <a:lnTo>
                    <a:pt x="34422" y="93913"/>
                  </a:lnTo>
                  <a:lnTo>
                    <a:pt x="30340" y="98318"/>
                  </a:lnTo>
                  <a:lnTo>
                    <a:pt x="21617" y="93283"/>
                  </a:lnTo>
                  <a:lnTo>
                    <a:pt x="23410" y="87483"/>
                  </a:lnTo>
                  <a:lnTo>
                    <a:pt x="23249" y="87354"/>
                  </a:lnTo>
                  <a:cubicBezTo>
                    <a:pt x="20464" y="85132"/>
                    <a:pt x="17946" y="82594"/>
                    <a:pt x="15748" y="79789"/>
                  </a:cubicBezTo>
                  <a:lnTo>
                    <a:pt x="15620" y="79626"/>
                  </a:lnTo>
                  <a:lnTo>
                    <a:pt x="9871" y="81404"/>
                  </a:lnTo>
                  <a:lnTo>
                    <a:pt x="4835" y="72682"/>
                  </a:lnTo>
                  <a:lnTo>
                    <a:pt x="9282" y="68562"/>
                  </a:lnTo>
                  <a:lnTo>
                    <a:pt x="9207" y="68371"/>
                  </a:lnTo>
                  <a:cubicBezTo>
                    <a:pt x="7900" y="65053"/>
                    <a:pt x="6989" y="61592"/>
                    <a:pt x="6493" y="58062"/>
                  </a:cubicBezTo>
                  <a:lnTo>
                    <a:pt x="6464" y="57856"/>
                  </a:lnTo>
                  <a:lnTo>
                    <a:pt x="602" y="56523"/>
                  </a:lnTo>
                  <a:lnTo>
                    <a:pt x="602" y="46451"/>
                  </a:lnTo>
                  <a:lnTo>
                    <a:pt x="6509" y="45107"/>
                  </a:lnTo>
                  <a:lnTo>
                    <a:pt x="6540" y="44903"/>
                  </a:lnTo>
                  <a:cubicBezTo>
                    <a:pt x="7061" y="41398"/>
                    <a:pt x="8005" y="37936"/>
                    <a:pt x="9345" y="34615"/>
                  </a:cubicBezTo>
                  <a:lnTo>
                    <a:pt x="9422" y="34422"/>
                  </a:lnTo>
                  <a:lnTo>
                    <a:pt x="5017" y="30340"/>
                  </a:lnTo>
                  <a:lnTo>
                    <a:pt x="10052" y="21617"/>
                  </a:lnTo>
                  <a:lnTo>
                    <a:pt x="15852" y="23410"/>
                  </a:lnTo>
                  <a:lnTo>
                    <a:pt x="15981" y="23251"/>
                  </a:lnTo>
                  <a:cubicBezTo>
                    <a:pt x="18202" y="20465"/>
                    <a:pt x="20741" y="17947"/>
                    <a:pt x="23546" y="15748"/>
                  </a:cubicBezTo>
                  <a:lnTo>
                    <a:pt x="23709" y="15621"/>
                  </a:lnTo>
                  <a:lnTo>
                    <a:pt x="21931" y="9871"/>
                  </a:lnTo>
                  <a:lnTo>
                    <a:pt x="30652" y="4836"/>
                  </a:lnTo>
                  <a:lnTo>
                    <a:pt x="34773" y="9282"/>
                  </a:lnTo>
                  <a:lnTo>
                    <a:pt x="34964" y="9207"/>
                  </a:lnTo>
                  <a:cubicBezTo>
                    <a:pt x="38282" y="7901"/>
                    <a:pt x="41742" y="6990"/>
                    <a:pt x="45273" y="6494"/>
                  </a:cubicBezTo>
                  <a:lnTo>
                    <a:pt x="45479" y="6465"/>
                  </a:lnTo>
                  <a:lnTo>
                    <a:pt x="46813" y="602"/>
                  </a:lnTo>
                  <a:close/>
                  <a:moveTo>
                    <a:pt x="46332" y="0"/>
                  </a:moveTo>
                  <a:lnTo>
                    <a:pt x="44984" y="5926"/>
                  </a:lnTo>
                  <a:cubicBezTo>
                    <a:pt x="41546" y="6426"/>
                    <a:pt x="38175" y="7313"/>
                    <a:pt x="34935" y="8571"/>
                  </a:cubicBezTo>
                  <a:lnTo>
                    <a:pt x="30768" y="4074"/>
                  </a:lnTo>
                  <a:lnTo>
                    <a:pt x="21214" y="9590"/>
                  </a:lnTo>
                  <a:lnTo>
                    <a:pt x="23011" y="15403"/>
                  </a:lnTo>
                  <a:cubicBezTo>
                    <a:pt x="20289" y="17557"/>
                    <a:pt x="17815" y="20010"/>
                    <a:pt x="15638" y="22715"/>
                  </a:cubicBezTo>
                  <a:lnTo>
                    <a:pt x="9772" y="20901"/>
                  </a:lnTo>
                  <a:lnTo>
                    <a:pt x="4255" y="30456"/>
                  </a:lnTo>
                  <a:lnTo>
                    <a:pt x="8710" y="34582"/>
                  </a:lnTo>
                  <a:cubicBezTo>
                    <a:pt x="7422" y="37811"/>
                    <a:pt x="6504" y="41176"/>
                    <a:pt x="5975" y="44611"/>
                  </a:cubicBezTo>
                  <a:lnTo>
                    <a:pt x="0" y="45971"/>
                  </a:lnTo>
                  <a:lnTo>
                    <a:pt x="0" y="57003"/>
                  </a:lnTo>
                  <a:lnTo>
                    <a:pt x="5924" y="58351"/>
                  </a:lnTo>
                  <a:cubicBezTo>
                    <a:pt x="6424" y="61790"/>
                    <a:pt x="7311" y="65161"/>
                    <a:pt x="8570" y="68400"/>
                  </a:cubicBezTo>
                  <a:lnTo>
                    <a:pt x="4072" y="72568"/>
                  </a:lnTo>
                  <a:lnTo>
                    <a:pt x="9589" y="82122"/>
                  </a:lnTo>
                  <a:lnTo>
                    <a:pt x="15402" y="80325"/>
                  </a:lnTo>
                  <a:cubicBezTo>
                    <a:pt x="17556" y="83047"/>
                    <a:pt x="20009" y="85519"/>
                    <a:pt x="22713" y="87697"/>
                  </a:cubicBezTo>
                  <a:lnTo>
                    <a:pt x="20899" y="93564"/>
                  </a:lnTo>
                  <a:lnTo>
                    <a:pt x="30453" y="99081"/>
                  </a:lnTo>
                  <a:lnTo>
                    <a:pt x="34580" y="94626"/>
                  </a:lnTo>
                  <a:cubicBezTo>
                    <a:pt x="37809" y="95914"/>
                    <a:pt x="41174" y="96830"/>
                    <a:pt x="44610" y="97360"/>
                  </a:cubicBezTo>
                  <a:lnTo>
                    <a:pt x="45969" y="103334"/>
                  </a:lnTo>
                  <a:lnTo>
                    <a:pt x="57003" y="103334"/>
                  </a:lnTo>
                  <a:lnTo>
                    <a:pt x="58351" y="97409"/>
                  </a:lnTo>
                  <a:cubicBezTo>
                    <a:pt x="61789" y="96910"/>
                    <a:pt x="65160" y="96023"/>
                    <a:pt x="68400" y="94764"/>
                  </a:cubicBezTo>
                  <a:lnTo>
                    <a:pt x="72567" y="99262"/>
                  </a:lnTo>
                  <a:lnTo>
                    <a:pt x="82122" y="93746"/>
                  </a:lnTo>
                  <a:lnTo>
                    <a:pt x="80324" y="87933"/>
                  </a:lnTo>
                  <a:cubicBezTo>
                    <a:pt x="83047" y="85777"/>
                    <a:pt x="85519" y="83326"/>
                    <a:pt x="87697" y="80621"/>
                  </a:cubicBezTo>
                  <a:lnTo>
                    <a:pt x="93564" y="82435"/>
                  </a:lnTo>
                  <a:lnTo>
                    <a:pt x="99082" y="72881"/>
                  </a:lnTo>
                  <a:lnTo>
                    <a:pt x="94628" y="68754"/>
                  </a:lnTo>
                  <a:cubicBezTo>
                    <a:pt x="95914" y="65525"/>
                    <a:pt x="96831" y="62160"/>
                    <a:pt x="97360" y="58724"/>
                  </a:cubicBezTo>
                  <a:lnTo>
                    <a:pt x="103336" y="57365"/>
                  </a:lnTo>
                  <a:lnTo>
                    <a:pt x="103336" y="46333"/>
                  </a:lnTo>
                  <a:lnTo>
                    <a:pt x="97410" y="44984"/>
                  </a:lnTo>
                  <a:cubicBezTo>
                    <a:pt x="96910" y="41546"/>
                    <a:pt x="96023" y="38175"/>
                    <a:pt x="94764" y="34935"/>
                  </a:cubicBezTo>
                  <a:lnTo>
                    <a:pt x="99262" y="30768"/>
                  </a:lnTo>
                  <a:lnTo>
                    <a:pt x="93746" y="21213"/>
                  </a:lnTo>
                  <a:lnTo>
                    <a:pt x="87933" y="23011"/>
                  </a:lnTo>
                  <a:cubicBezTo>
                    <a:pt x="85777" y="20289"/>
                    <a:pt x="83325" y="17815"/>
                    <a:pt x="80621" y="15638"/>
                  </a:cubicBezTo>
                  <a:lnTo>
                    <a:pt x="82437" y="9772"/>
                  </a:lnTo>
                  <a:lnTo>
                    <a:pt x="72883" y="4254"/>
                  </a:lnTo>
                  <a:lnTo>
                    <a:pt x="68755" y="8708"/>
                  </a:lnTo>
                  <a:cubicBezTo>
                    <a:pt x="65526" y="7422"/>
                    <a:pt x="62162" y="6504"/>
                    <a:pt x="58726" y="5976"/>
                  </a:cubicBezTo>
                  <a:lnTo>
                    <a:pt x="573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2" name="Google Shape;2262;p52"/>
            <p:cNvSpPr/>
            <p:nvPr/>
          </p:nvSpPr>
          <p:spPr>
            <a:xfrm>
              <a:off x="3175150" y="245275"/>
              <a:ext cx="2568325" cy="2568350"/>
            </a:xfrm>
            <a:custGeom>
              <a:avLst/>
              <a:gdLst/>
              <a:ahLst/>
              <a:cxnLst/>
              <a:rect l="l" t="t" r="r" b="b"/>
              <a:pathLst>
                <a:path w="102733" h="102734" extrusionOk="0">
                  <a:moveTo>
                    <a:pt x="51366" y="13046"/>
                  </a:moveTo>
                  <a:cubicBezTo>
                    <a:pt x="72531" y="13046"/>
                    <a:pt x="89687" y="30203"/>
                    <a:pt x="89687" y="51367"/>
                  </a:cubicBezTo>
                  <a:cubicBezTo>
                    <a:pt x="89687" y="72530"/>
                    <a:pt x="72531" y="89687"/>
                    <a:pt x="51366" y="89687"/>
                  </a:cubicBezTo>
                  <a:cubicBezTo>
                    <a:pt x="30202" y="89687"/>
                    <a:pt x="13045" y="72530"/>
                    <a:pt x="13045" y="51367"/>
                  </a:cubicBezTo>
                  <a:cubicBezTo>
                    <a:pt x="13045" y="30203"/>
                    <a:pt x="30202" y="13046"/>
                    <a:pt x="51366" y="13046"/>
                  </a:cubicBezTo>
                  <a:close/>
                  <a:moveTo>
                    <a:pt x="46271" y="1"/>
                  </a:moveTo>
                  <a:lnTo>
                    <a:pt x="44931" y="5894"/>
                  </a:lnTo>
                  <a:cubicBezTo>
                    <a:pt x="41375" y="6393"/>
                    <a:pt x="37892" y="7310"/>
                    <a:pt x="34553" y="8626"/>
                  </a:cubicBezTo>
                  <a:lnTo>
                    <a:pt x="30409" y="4154"/>
                  </a:lnTo>
                  <a:lnTo>
                    <a:pt x="21271" y="9430"/>
                  </a:lnTo>
                  <a:lnTo>
                    <a:pt x="23058" y="15211"/>
                  </a:lnTo>
                  <a:cubicBezTo>
                    <a:pt x="20235" y="17423"/>
                    <a:pt x="17680" y="19957"/>
                    <a:pt x="15444" y="22762"/>
                  </a:cubicBezTo>
                  <a:lnTo>
                    <a:pt x="9611" y="20958"/>
                  </a:lnTo>
                  <a:lnTo>
                    <a:pt x="4334" y="30096"/>
                  </a:lnTo>
                  <a:lnTo>
                    <a:pt x="8765" y="34201"/>
                  </a:lnTo>
                  <a:cubicBezTo>
                    <a:pt x="7418" y="37530"/>
                    <a:pt x="6471" y="41006"/>
                    <a:pt x="5941" y="44559"/>
                  </a:cubicBezTo>
                  <a:lnTo>
                    <a:pt x="0" y="45910"/>
                  </a:lnTo>
                  <a:lnTo>
                    <a:pt x="0" y="56462"/>
                  </a:lnTo>
                  <a:lnTo>
                    <a:pt x="5893" y="57803"/>
                  </a:lnTo>
                  <a:cubicBezTo>
                    <a:pt x="6392" y="61358"/>
                    <a:pt x="7309" y="64840"/>
                    <a:pt x="8625" y="68180"/>
                  </a:cubicBezTo>
                  <a:lnTo>
                    <a:pt x="4153" y="72324"/>
                  </a:lnTo>
                  <a:lnTo>
                    <a:pt x="9429" y="81463"/>
                  </a:lnTo>
                  <a:lnTo>
                    <a:pt x="15210" y="79675"/>
                  </a:lnTo>
                  <a:cubicBezTo>
                    <a:pt x="17423" y="82497"/>
                    <a:pt x="19957" y="85053"/>
                    <a:pt x="22761" y="87289"/>
                  </a:cubicBezTo>
                  <a:lnTo>
                    <a:pt x="20957" y="93122"/>
                  </a:lnTo>
                  <a:lnTo>
                    <a:pt x="30096" y="98399"/>
                  </a:lnTo>
                  <a:lnTo>
                    <a:pt x="34200" y="93969"/>
                  </a:lnTo>
                  <a:cubicBezTo>
                    <a:pt x="37529" y="95314"/>
                    <a:pt x="41005" y="96262"/>
                    <a:pt x="44558" y="96793"/>
                  </a:cubicBezTo>
                  <a:lnTo>
                    <a:pt x="45909" y="102733"/>
                  </a:lnTo>
                  <a:lnTo>
                    <a:pt x="56461" y="102733"/>
                  </a:lnTo>
                  <a:lnTo>
                    <a:pt x="57802" y="96840"/>
                  </a:lnTo>
                  <a:cubicBezTo>
                    <a:pt x="61357" y="96340"/>
                    <a:pt x="64840" y="95424"/>
                    <a:pt x="68180" y="94109"/>
                  </a:cubicBezTo>
                  <a:lnTo>
                    <a:pt x="72324" y="98580"/>
                  </a:lnTo>
                  <a:lnTo>
                    <a:pt x="81462" y="93304"/>
                  </a:lnTo>
                  <a:lnTo>
                    <a:pt x="79674" y="87523"/>
                  </a:lnTo>
                  <a:cubicBezTo>
                    <a:pt x="82496" y="85309"/>
                    <a:pt x="85052" y="82776"/>
                    <a:pt x="87288" y="79971"/>
                  </a:cubicBezTo>
                  <a:lnTo>
                    <a:pt x="93122" y="81776"/>
                  </a:lnTo>
                  <a:lnTo>
                    <a:pt x="98398" y="72637"/>
                  </a:lnTo>
                  <a:lnTo>
                    <a:pt x="93968" y="68533"/>
                  </a:lnTo>
                  <a:cubicBezTo>
                    <a:pt x="95313" y="65204"/>
                    <a:pt x="96261" y="61727"/>
                    <a:pt x="96792" y="58176"/>
                  </a:cubicBezTo>
                  <a:lnTo>
                    <a:pt x="102733" y="56824"/>
                  </a:lnTo>
                  <a:lnTo>
                    <a:pt x="102733" y="46271"/>
                  </a:lnTo>
                  <a:lnTo>
                    <a:pt x="96838" y="44931"/>
                  </a:lnTo>
                  <a:cubicBezTo>
                    <a:pt x="96340" y="41376"/>
                    <a:pt x="95423" y="37893"/>
                    <a:pt x="94107" y="34553"/>
                  </a:cubicBezTo>
                  <a:lnTo>
                    <a:pt x="98579" y="30410"/>
                  </a:lnTo>
                  <a:lnTo>
                    <a:pt x="93303" y="21270"/>
                  </a:lnTo>
                  <a:lnTo>
                    <a:pt x="87522" y="23059"/>
                  </a:lnTo>
                  <a:cubicBezTo>
                    <a:pt x="85309" y="20236"/>
                    <a:pt x="82775" y="17681"/>
                    <a:pt x="79971" y="15444"/>
                  </a:cubicBezTo>
                  <a:lnTo>
                    <a:pt x="81775" y="9611"/>
                  </a:lnTo>
                  <a:lnTo>
                    <a:pt x="72637" y="4335"/>
                  </a:lnTo>
                  <a:lnTo>
                    <a:pt x="68532" y="8764"/>
                  </a:lnTo>
                  <a:cubicBezTo>
                    <a:pt x="65203" y="7419"/>
                    <a:pt x="61726" y="6471"/>
                    <a:pt x="58175" y="5942"/>
                  </a:cubicBezTo>
                  <a:lnTo>
                    <a:pt x="5682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3" name="Google Shape;2263;p52"/>
            <p:cNvSpPr/>
            <p:nvPr/>
          </p:nvSpPr>
          <p:spPr>
            <a:xfrm>
              <a:off x="3167975" y="238125"/>
              <a:ext cx="2582675" cy="2582650"/>
            </a:xfrm>
            <a:custGeom>
              <a:avLst/>
              <a:gdLst/>
              <a:ahLst/>
              <a:cxnLst/>
              <a:rect l="l" t="t" r="r" b="b"/>
              <a:pathLst>
                <a:path w="103307" h="103306" extrusionOk="0">
                  <a:moveTo>
                    <a:pt x="51652" y="13618"/>
                  </a:moveTo>
                  <a:cubicBezTo>
                    <a:pt x="72626" y="13618"/>
                    <a:pt x="89688" y="30681"/>
                    <a:pt x="89688" y="51652"/>
                  </a:cubicBezTo>
                  <a:cubicBezTo>
                    <a:pt x="89688" y="72624"/>
                    <a:pt x="72626" y="89687"/>
                    <a:pt x="51652" y="89687"/>
                  </a:cubicBezTo>
                  <a:cubicBezTo>
                    <a:pt x="30680" y="89687"/>
                    <a:pt x="13619" y="72624"/>
                    <a:pt x="13619" y="51653"/>
                  </a:cubicBezTo>
                  <a:cubicBezTo>
                    <a:pt x="13619" y="30681"/>
                    <a:pt x="30681" y="13619"/>
                    <a:pt x="51653" y="13619"/>
                  </a:cubicBezTo>
                  <a:lnTo>
                    <a:pt x="51652" y="13618"/>
                  </a:lnTo>
                  <a:close/>
                  <a:moveTo>
                    <a:pt x="51652" y="13045"/>
                  </a:moveTo>
                  <a:cubicBezTo>
                    <a:pt x="30365" y="13045"/>
                    <a:pt x="13047" y="30365"/>
                    <a:pt x="13047" y="51653"/>
                  </a:cubicBezTo>
                  <a:cubicBezTo>
                    <a:pt x="13047" y="72941"/>
                    <a:pt x="30365" y="90260"/>
                    <a:pt x="51653" y="90260"/>
                  </a:cubicBezTo>
                  <a:lnTo>
                    <a:pt x="51653" y="90260"/>
                  </a:lnTo>
                  <a:cubicBezTo>
                    <a:pt x="72942" y="90260"/>
                    <a:pt x="90260" y="72940"/>
                    <a:pt x="90260" y="51652"/>
                  </a:cubicBezTo>
                  <a:cubicBezTo>
                    <a:pt x="90260" y="30364"/>
                    <a:pt x="72940" y="13045"/>
                    <a:pt x="51652" y="13045"/>
                  </a:cubicBezTo>
                  <a:close/>
                  <a:moveTo>
                    <a:pt x="51653" y="90260"/>
                  </a:moveTo>
                  <a:cubicBezTo>
                    <a:pt x="51653" y="90260"/>
                    <a:pt x="51652" y="90260"/>
                    <a:pt x="51652" y="90260"/>
                  </a:cubicBezTo>
                  <a:lnTo>
                    <a:pt x="51653" y="90260"/>
                  </a:lnTo>
                  <a:cubicBezTo>
                    <a:pt x="51653" y="90260"/>
                    <a:pt x="51653" y="90260"/>
                    <a:pt x="51653" y="90260"/>
                  </a:cubicBezTo>
                  <a:close/>
                  <a:moveTo>
                    <a:pt x="56883" y="573"/>
                  </a:moveTo>
                  <a:lnTo>
                    <a:pt x="58184" y="6291"/>
                  </a:lnTo>
                  <a:cubicBezTo>
                    <a:pt x="58210" y="6406"/>
                    <a:pt x="58304" y="6494"/>
                    <a:pt x="58420" y="6511"/>
                  </a:cubicBezTo>
                  <a:cubicBezTo>
                    <a:pt x="61950" y="7039"/>
                    <a:pt x="65404" y="7980"/>
                    <a:pt x="68713" y="9316"/>
                  </a:cubicBezTo>
                  <a:cubicBezTo>
                    <a:pt x="68748" y="9331"/>
                    <a:pt x="68784" y="9338"/>
                    <a:pt x="68820" y="9338"/>
                  </a:cubicBezTo>
                  <a:cubicBezTo>
                    <a:pt x="68898" y="9338"/>
                    <a:pt x="68976" y="9305"/>
                    <a:pt x="69031" y="9245"/>
                  </a:cubicBezTo>
                  <a:lnTo>
                    <a:pt x="72980" y="4983"/>
                  </a:lnTo>
                  <a:lnTo>
                    <a:pt x="81722" y="10030"/>
                  </a:lnTo>
                  <a:lnTo>
                    <a:pt x="79987" y="15646"/>
                  </a:lnTo>
                  <a:cubicBezTo>
                    <a:pt x="79951" y="15758"/>
                    <a:pt x="79989" y="15881"/>
                    <a:pt x="80082" y="15955"/>
                  </a:cubicBezTo>
                  <a:cubicBezTo>
                    <a:pt x="82868" y="18177"/>
                    <a:pt x="85386" y="20717"/>
                    <a:pt x="87585" y="23522"/>
                  </a:cubicBezTo>
                  <a:cubicBezTo>
                    <a:pt x="87640" y="23592"/>
                    <a:pt x="87723" y="23631"/>
                    <a:pt x="87809" y="23631"/>
                  </a:cubicBezTo>
                  <a:cubicBezTo>
                    <a:pt x="87838" y="23631"/>
                    <a:pt x="87867" y="23627"/>
                    <a:pt x="87895" y="23618"/>
                  </a:cubicBezTo>
                  <a:lnTo>
                    <a:pt x="93458" y="21898"/>
                  </a:lnTo>
                  <a:lnTo>
                    <a:pt x="98505" y="30640"/>
                  </a:lnTo>
                  <a:lnTo>
                    <a:pt x="94201" y="34629"/>
                  </a:lnTo>
                  <a:cubicBezTo>
                    <a:pt x="94114" y="34709"/>
                    <a:pt x="94085" y="34834"/>
                    <a:pt x="94129" y="34944"/>
                  </a:cubicBezTo>
                  <a:cubicBezTo>
                    <a:pt x="95435" y="38263"/>
                    <a:pt x="96345" y="41725"/>
                    <a:pt x="96841" y="45257"/>
                  </a:cubicBezTo>
                  <a:cubicBezTo>
                    <a:pt x="96858" y="45375"/>
                    <a:pt x="96945" y="45470"/>
                    <a:pt x="97062" y="45496"/>
                  </a:cubicBezTo>
                  <a:lnTo>
                    <a:pt x="102733" y="46786"/>
                  </a:lnTo>
                  <a:lnTo>
                    <a:pt x="102733" y="56880"/>
                  </a:lnTo>
                  <a:lnTo>
                    <a:pt x="97014" y="58182"/>
                  </a:lnTo>
                  <a:cubicBezTo>
                    <a:pt x="96900" y="58208"/>
                    <a:pt x="96812" y="58302"/>
                    <a:pt x="96794" y="58419"/>
                  </a:cubicBezTo>
                  <a:cubicBezTo>
                    <a:pt x="96274" y="61925"/>
                    <a:pt x="95330" y="65388"/>
                    <a:pt x="93989" y="68712"/>
                  </a:cubicBezTo>
                  <a:cubicBezTo>
                    <a:pt x="93945" y="68822"/>
                    <a:pt x="93973" y="68948"/>
                    <a:pt x="94061" y="69029"/>
                  </a:cubicBezTo>
                  <a:lnTo>
                    <a:pt x="98323" y="72978"/>
                  </a:lnTo>
                  <a:lnTo>
                    <a:pt x="93275" y="81721"/>
                  </a:lnTo>
                  <a:lnTo>
                    <a:pt x="87659" y="79986"/>
                  </a:lnTo>
                  <a:cubicBezTo>
                    <a:pt x="87631" y="79977"/>
                    <a:pt x="87603" y="79973"/>
                    <a:pt x="87574" y="79973"/>
                  </a:cubicBezTo>
                  <a:cubicBezTo>
                    <a:pt x="87489" y="79973"/>
                    <a:pt x="87406" y="80011"/>
                    <a:pt x="87351" y="80080"/>
                  </a:cubicBezTo>
                  <a:cubicBezTo>
                    <a:pt x="85128" y="82867"/>
                    <a:pt x="82589" y="85385"/>
                    <a:pt x="79783" y="87584"/>
                  </a:cubicBezTo>
                  <a:cubicBezTo>
                    <a:pt x="79690" y="87658"/>
                    <a:pt x="79651" y="87781"/>
                    <a:pt x="79686" y="87895"/>
                  </a:cubicBezTo>
                  <a:lnTo>
                    <a:pt x="81406" y="93458"/>
                  </a:lnTo>
                  <a:lnTo>
                    <a:pt x="72664" y="98504"/>
                  </a:lnTo>
                  <a:lnTo>
                    <a:pt x="68676" y="94200"/>
                  </a:lnTo>
                  <a:cubicBezTo>
                    <a:pt x="68621" y="94140"/>
                    <a:pt x="68544" y="94108"/>
                    <a:pt x="68465" y="94108"/>
                  </a:cubicBezTo>
                  <a:cubicBezTo>
                    <a:pt x="68430" y="94108"/>
                    <a:pt x="68394" y="94114"/>
                    <a:pt x="68360" y="94127"/>
                  </a:cubicBezTo>
                  <a:cubicBezTo>
                    <a:pt x="65041" y="95434"/>
                    <a:pt x="61581" y="96345"/>
                    <a:pt x="58049" y="96842"/>
                  </a:cubicBezTo>
                  <a:cubicBezTo>
                    <a:pt x="57931" y="96858"/>
                    <a:pt x="57835" y="96946"/>
                    <a:pt x="57809" y="97061"/>
                  </a:cubicBezTo>
                  <a:lnTo>
                    <a:pt x="56518" y="102733"/>
                  </a:lnTo>
                  <a:lnTo>
                    <a:pt x="46424" y="102733"/>
                  </a:lnTo>
                  <a:lnTo>
                    <a:pt x="45124" y="97014"/>
                  </a:lnTo>
                  <a:cubicBezTo>
                    <a:pt x="45098" y="96898"/>
                    <a:pt x="45004" y="96810"/>
                    <a:pt x="44887" y="96794"/>
                  </a:cubicBezTo>
                  <a:cubicBezTo>
                    <a:pt x="41380" y="96274"/>
                    <a:pt x="37916" y="95328"/>
                    <a:pt x="34595" y="93989"/>
                  </a:cubicBezTo>
                  <a:cubicBezTo>
                    <a:pt x="34560" y="93974"/>
                    <a:pt x="34523" y="93968"/>
                    <a:pt x="34487" y="93968"/>
                  </a:cubicBezTo>
                  <a:cubicBezTo>
                    <a:pt x="34409" y="93968"/>
                    <a:pt x="34332" y="94000"/>
                    <a:pt x="34277" y="94059"/>
                  </a:cubicBezTo>
                  <a:lnTo>
                    <a:pt x="30328" y="98321"/>
                  </a:lnTo>
                  <a:lnTo>
                    <a:pt x="21586" y="93275"/>
                  </a:lnTo>
                  <a:lnTo>
                    <a:pt x="23321" y="87659"/>
                  </a:lnTo>
                  <a:cubicBezTo>
                    <a:pt x="23356" y="87547"/>
                    <a:pt x="23318" y="87424"/>
                    <a:pt x="23226" y="87350"/>
                  </a:cubicBezTo>
                  <a:cubicBezTo>
                    <a:pt x="20439" y="85128"/>
                    <a:pt x="17922" y="82589"/>
                    <a:pt x="15723" y="79784"/>
                  </a:cubicBezTo>
                  <a:cubicBezTo>
                    <a:pt x="15667" y="79714"/>
                    <a:pt x="15583" y="79674"/>
                    <a:pt x="15496" y="79674"/>
                  </a:cubicBezTo>
                  <a:cubicBezTo>
                    <a:pt x="15468" y="79674"/>
                    <a:pt x="15439" y="79678"/>
                    <a:pt x="15411" y="79687"/>
                  </a:cubicBezTo>
                  <a:lnTo>
                    <a:pt x="9850" y="81407"/>
                  </a:lnTo>
                  <a:lnTo>
                    <a:pt x="4801" y="72665"/>
                  </a:lnTo>
                  <a:lnTo>
                    <a:pt x="9106" y="68676"/>
                  </a:lnTo>
                  <a:cubicBezTo>
                    <a:pt x="9193" y="68596"/>
                    <a:pt x="9222" y="68471"/>
                    <a:pt x="9179" y="68361"/>
                  </a:cubicBezTo>
                  <a:cubicBezTo>
                    <a:pt x="7872" y="65042"/>
                    <a:pt x="6961" y="61581"/>
                    <a:pt x="6464" y="58048"/>
                  </a:cubicBezTo>
                  <a:cubicBezTo>
                    <a:pt x="6448" y="57930"/>
                    <a:pt x="6360" y="57836"/>
                    <a:pt x="6244" y="57809"/>
                  </a:cubicBezTo>
                  <a:lnTo>
                    <a:pt x="573" y="56519"/>
                  </a:lnTo>
                  <a:lnTo>
                    <a:pt x="573" y="46424"/>
                  </a:lnTo>
                  <a:lnTo>
                    <a:pt x="6292" y="45122"/>
                  </a:lnTo>
                  <a:cubicBezTo>
                    <a:pt x="6407" y="45097"/>
                    <a:pt x="6494" y="45003"/>
                    <a:pt x="6511" y="44886"/>
                  </a:cubicBezTo>
                  <a:cubicBezTo>
                    <a:pt x="7032" y="41379"/>
                    <a:pt x="7977" y="37916"/>
                    <a:pt x="9317" y="34594"/>
                  </a:cubicBezTo>
                  <a:cubicBezTo>
                    <a:pt x="9362" y="34484"/>
                    <a:pt x="9333" y="34358"/>
                    <a:pt x="9246" y="34277"/>
                  </a:cubicBezTo>
                  <a:lnTo>
                    <a:pt x="4983" y="30327"/>
                  </a:lnTo>
                  <a:lnTo>
                    <a:pt x="10031" y="21584"/>
                  </a:lnTo>
                  <a:lnTo>
                    <a:pt x="15646" y="23321"/>
                  </a:lnTo>
                  <a:cubicBezTo>
                    <a:pt x="15674" y="23329"/>
                    <a:pt x="15702" y="23333"/>
                    <a:pt x="15730" y="23333"/>
                  </a:cubicBezTo>
                  <a:cubicBezTo>
                    <a:pt x="15816" y="23333"/>
                    <a:pt x="15899" y="23295"/>
                    <a:pt x="15955" y="23226"/>
                  </a:cubicBezTo>
                  <a:cubicBezTo>
                    <a:pt x="18177" y="20439"/>
                    <a:pt x="20717" y="17922"/>
                    <a:pt x="23522" y="15722"/>
                  </a:cubicBezTo>
                  <a:cubicBezTo>
                    <a:pt x="23616" y="15648"/>
                    <a:pt x="23654" y="15526"/>
                    <a:pt x="23619" y="15412"/>
                  </a:cubicBezTo>
                  <a:lnTo>
                    <a:pt x="21899" y="9850"/>
                  </a:lnTo>
                  <a:lnTo>
                    <a:pt x="30642" y="4801"/>
                  </a:lnTo>
                  <a:lnTo>
                    <a:pt x="34630" y="9106"/>
                  </a:lnTo>
                  <a:cubicBezTo>
                    <a:pt x="34685" y="9166"/>
                    <a:pt x="34762" y="9198"/>
                    <a:pt x="34841" y="9198"/>
                  </a:cubicBezTo>
                  <a:cubicBezTo>
                    <a:pt x="34876" y="9198"/>
                    <a:pt x="34912" y="9192"/>
                    <a:pt x="34946" y="9179"/>
                  </a:cubicBezTo>
                  <a:cubicBezTo>
                    <a:pt x="38263" y="7872"/>
                    <a:pt x="41725" y="6960"/>
                    <a:pt x="45257" y="6465"/>
                  </a:cubicBezTo>
                  <a:cubicBezTo>
                    <a:pt x="45376" y="6449"/>
                    <a:pt x="45471" y="6361"/>
                    <a:pt x="45498" y="6244"/>
                  </a:cubicBezTo>
                  <a:lnTo>
                    <a:pt x="46789" y="573"/>
                  </a:lnTo>
                  <a:close/>
                  <a:moveTo>
                    <a:pt x="46558" y="0"/>
                  </a:moveTo>
                  <a:cubicBezTo>
                    <a:pt x="46424" y="0"/>
                    <a:pt x="46309" y="93"/>
                    <a:pt x="46280" y="223"/>
                  </a:cubicBezTo>
                  <a:lnTo>
                    <a:pt x="44982" y="5924"/>
                  </a:lnTo>
                  <a:cubicBezTo>
                    <a:pt x="41537" y="6424"/>
                    <a:pt x="38161" y="7313"/>
                    <a:pt x="34917" y="8574"/>
                  </a:cubicBezTo>
                  <a:lnTo>
                    <a:pt x="30907" y="4245"/>
                  </a:lnTo>
                  <a:cubicBezTo>
                    <a:pt x="30851" y="4185"/>
                    <a:pt x="30774" y="4154"/>
                    <a:pt x="30696" y="4154"/>
                  </a:cubicBezTo>
                  <a:cubicBezTo>
                    <a:pt x="30647" y="4154"/>
                    <a:pt x="30597" y="4166"/>
                    <a:pt x="30553" y="4191"/>
                  </a:cubicBezTo>
                  <a:lnTo>
                    <a:pt x="21414" y="9468"/>
                  </a:lnTo>
                  <a:cubicBezTo>
                    <a:pt x="21299" y="9535"/>
                    <a:pt x="21244" y="9673"/>
                    <a:pt x="21285" y="9800"/>
                  </a:cubicBezTo>
                  <a:lnTo>
                    <a:pt x="23013" y="15394"/>
                  </a:lnTo>
                  <a:cubicBezTo>
                    <a:pt x="20286" y="17550"/>
                    <a:pt x="17810" y="20006"/>
                    <a:pt x="15629" y="22716"/>
                  </a:cubicBezTo>
                  <a:lnTo>
                    <a:pt x="9982" y="20970"/>
                  </a:lnTo>
                  <a:cubicBezTo>
                    <a:pt x="9954" y="20961"/>
                    <a:pt x="9925" y="20957"/>
                    <a:pt x="9896" y="20957"/>
                  </a:cubicBezTo>
                  <a:cubicBezTo>
                    <a:pt x="9797" y="20957"/>
                    <a:pt x="9701" y="21010"/>
                    <a:pt x="9649" y="21099"/>
                  </a:cubicBezTo>
                  <a:lnTo>
                    <a:pt x="4373" y="30238"/>
                  </a:lnTo>
                  <a:cubicBezTo>
                    <a:pt x="4306" y="30354"/>
                    <a:pt x="4328" y="30500"/>
                    <a:pt x="4427" y="30592"/>
                  </a:cubicBezTo>
                  <a:lnTo>
                    <a:pt x="8712" y="34562"/>
                  </a:lnTo>
                  <a:cubicBezTo>
                    <a:pt x="7422" y="37796"/>
                    <a:pt x="6503" y="41166"/>
                    <a:pt x="5975" y="44608"/>
                  </a:cubicBezTo>
                  <a:lnTo>
                    <a:pt x="224" y="45916"/>
                  </a:lnTo>
                  <a:cubicBezTo>
                    <a:pt x="93" y="45945"/>
                    <a:pt x="0" y="46061"/>
                    <a:pt x="0" y="46195"/>
                  </a:cubicBezTo>
                  <a:lnTo>
                    <a:pt x="0" y="56747"/>
                  </a:lnTo>
                  <a:cubicBezTo>
                    <a:pt x="0" y="56881"/>
                    <a:pt x="93" y="56997"/>
                    <a:pt x="224" y="57027"/>
                  </a:cubicBezTo>
                  <a:lnTo>
                    <a:pt x="5925" y="58324"/>
                  </a:lnTo>
                  <a:cubicBezTo>
                    <a:pt x="6425" y="61768"/>
                    <a:pt x="7313" y="65145"/>
                    <a:pt x="8574" y="68389"/>
                  </a:cubicBezTo>
                  <a:lnTo>
                    <a:pt x="4245" y="72400"/>
                  </a:lnTo>
                  <a:cubicBezTo>
                    <a:pt x="4148" y="72490"/>
                    <a:pt x="4125" y="72637"/>
                    <a:pt x="4192" y="72753"/>
                  </a:cubicBezTo>
                  <a:lnTo>
                    <a:pt x="9468" y="81891"/>
                  </a:lnTo>
                  <a:cubicBezTo>
                    <a:pt x="9521" y="81982"/>
                    <a:pt x="9616" y="82035"/>
                    <a:pt x="9716" y="82035"/>
                  </a:cubicBezTo>
                  <a:cubicBezTo>
                    <a:pt x="9744" y="82035"/>
                    <a:pt x="9772" y="82030"/>
                    <a:pt x="9800" y="82022"/>
                  </a:cubicBezTo>
                  <a:lnTo>
                    <a:pt x="15394" y="80292"/>
                  </a:lnTo>
                  <a:cubicBezTo>
                    <a:pt x="17550" y="83019"/>
                    <a:pt x="20008" y="85496"/>
                    <a:pt x="22716" y="87677"/>
                  </a:cubicBezTo>
                  <a:lnTo>
                    <a:pt x="20970" y="93323"/>
                  </a:lnTo>
                  <a:cubicBezTo>
                    <a:pt x="20931" y="93452"/>
                    <a:pt x="20984" y="93590"/>
                    <a:pt x="21101" y="93657"/>
                  </a:cubicBezTo>
                  <a:lnTo>
                    <a:pt x="30239" y="98932"/>
                  </a:lnTo>
                  <a:cubicBezTo>
                    <a:pt x="30284" y="98958"/>
                    <a:pt x="30333" y="98971"/>
                    <a:pt x="30382" y="98971"/>
                  </a:cubicBezTo>
                  <a:cubicBezTo>
                    <a:pt x="30460" y="98971"/>
                    <a:pt x="30536" y="98939"/>
                    <a:pt x="30592" y="98879"/>
                  </a:cubicBezTo>
                  <a:lnTo>
                    <a:pt x="34563" y="94594"/>
                  </a:lnTo>
                  <a:cubicBezTo>
                    <a:pt x="37797" y="95884"/>
                    <a:pt x="41167" y="96802"/>
                    <a:pt x="44608" y="97332"/>
                  </a:cubicBezTo>
                  <a:lnTo>
                    <a:pt x="45916" y="103082"/>
                  </a:lnTo>
                  <a:cubicBezTo>
                    <a:pt x="45946" y="103213"/>
                    <a:pt x="46062" y="103305"/>
                    <a:pt x="46196" y="103305"/>
                  </a:cubicBezTo>
                  <a:lnTo>
                    <a:pt x="56748" y="103305"/>
                  </a:lnTo>
                  <a:cubicBezTo>
                    <a:pt x="56881" y="103305"/>
                    <a:pt x="56996" y="103213"/>
                    <a:pt x="57026" y="103083"/>
                  </a:cubicBezTo>
                  <a:lnTo>
                    <a:pt x="58323" y="97381"/>
                  </a:lnTo>
                  <a:cubicBezTo>
                    <a:pt x="61768" y="96881"/>
                    <a:pt x="65144" y="95992"/>
                    <a:pt x="68388" y="94731"/>
                  </a:cubicBezTo>
                  <a:lnTo>
                    <a:pt x="72399" y="99061"/>
                  </a:lnTo>
                  <a:cubicBezTo>
                    <a:pt x="72455" y="99121"/>
                    <a:pt x="72531" y="99152"/>
                    <a:pt x="72609" y="99152"/>
                  </a:cubicBezTo>
                  <a:cubicBezTo>
                    <a:pt x="72658" y="99152"/>
                    <a:pt x="72707" y="99140"/>
                    <a:pt x="72752" y="99114"/>
                  </a:cubicBezTo>
                  <a:lnTo>
                    <a:pt x="81891" y="93838"/>
                  </a:lnTo>
                  <a:cubicBezTo>
                    <a:pt x="82007" y="93771"/>
                    <a:pt x="82061" y="93632"/>
                    <a:pt x="82022" y="93505"/>
                  </a:cubicBezTo>
                  <a:lnTo>
                    <a:pt x="80292" y="87913"/>
                  </a:lnTo>
                  <a:cubicBezTo>
                    <a:pt x="83019" y="85755"/>
                    <a:pt x="85496" y="83299"/>
                    <a:pt x="87677" y="80589"/>
                  </a:cubicBezTo>
                  <a:lnTo>
                    <a:pt x="93324" y="82336"/>
                  </a:lnTo>
                  <a:cubicBezTo>
                    <a:pt x="93351" y="82345"/>
                    <a:pt x="93380" y="82349"/>
                    <a:pt x="93407" y="82349"/>
                  </a:cubicBezTo>
                  <a:cubicBezTo>
                    <a:pt x="93508" y="82349"/>
                    <a:pt x="93604" y="82296"/>
                    <a:pt x="93657" y="82206"/>
                  </a:cubicBezTo>
                  <a:lnTo>
                    <a:pt x="98932" y="73067"/>
                  </a:lnTo>
                  <a:cubicBezTo>
                    <a:pt x="98999" y="72952"/>
                    <a:pt x="98977" y="72805"/>
                    <a:pt x="98879" y="72713"/>
                  </a:cubicBezTo>
                  <a:lnTo>
                    <a:pt x="94594" y="68743"/>
                  </a:lnTo>
                  <a:cubicBezTo>
                    <a:pt x="95884" y="65509"/>
                    <a:pt x="96802" y="62139"/>
                    <a:pt x="97332" y="58699"/>
                  </a:cubicBezTo>
                  <a:lnTo>
                    <a:pt x="103083" y="57389"/>
                  </a:lnTo>
                  <a:cubicBezTo>
                    <a:pt x="103214" y="57359"/>
                    <a:pt x="103306" y="57243"/>
                    <a:pt x="103306" y="57110"/>
                  </a:cubicBezTo>
                  <a:lnTo>
                    <a:pt x="103306" y="46558"/>
                  </a:lnTo>
                  <a:cubicBezTo>
                    <a:pt x="103306" y="46424"/>
                    <a:pt x="103214" y="46308"/>
                    <a:pt x="103083" y="46278"/>
                  </a:cubicBezTo>
                  <a:lnTo>
                    <a:pt x="97382" y="44981"/>
                  </a:lnTo>
                  <a:cubicBezTo>
                    <a:pt x="96882" y="41537"/>
                    <a:pt x="95994" y="38160"/>
                    <a:pt x="94733" y="34916"/>
                  </a:cubicBezTo>
                  <a:lnTo>
                    <a:pt x="99062" y="30905"/>
                  </a:lnTo>
                  <a:cubicBezTo>
                    <a:pt x="99159" y="30814"/>
                    <a:pt x="99181" y="30668"/>
                    <a:pt x="99114" y="30553"/>
                  </a:cubicBezTo>
                  <a:lnTo>
                    <a:pt x="93838" y="21414"/>
                  </a:lnTo>
                  <a:cubicBezTo>
                    <a:pt x="93786" y="21323"/>
                    <a:pt x="93691" y="21271"/>
                    <a:pt x="93591" y="21271"/>
                  </a:cubicBezTo>
                  <a:cubicBezTo>
                    <a:pt x="93563" y="21271"/>
                    <a:pt x="93534" y="21275"/>
                    <a:pt x="93506" y="21283"/>
                  </a:cubicBezTo>
                  <a:lnTo>
                    <a:pt x="87913" y="23013"/>
                  </a:lnTo>
                  <a:cubicBezTo>
                    <a:pt x="85755" y="20286"/>
                    <a:pt x="83299" y="17809"/>
                    <a:pt x="80590" y="15629"/>
                  </a:cubicBezTo>
                  <a:lnTo>
                    <a:pt x="82337" y="9982"/>
                  </a:lnTo>
                  <a:cubicBezTo>
                    <a:pt x="82376" y="9853"/>
                    <a:pt x="82322" y="9716"/>
                    <a:pt x="82206" y="9649"/>
                  </a:cubicBezTo>
                  <a:lnTo>
                    <a:pt x="73068" y="4372"/>
                  </a:lnTo>
                  <a:cubicBezTo>
                    <a:pt x="73023" y="4347"/>
                    <a:pt x="72974" y="4334"/>
                    <a:pt x="72925" y="4334"/>
                  </a:cubicBezTo>
                  <a:cubicBezTo>
                    <a:pt x="72847" y="4334"/>
                    <a:pt x="72770" y="4366"/>
                    <a:pt x="72714" y="4426"/>
                  </a:cubicBezTo>
                  <a:lnTo>
                    <a:pt x="68744" y="8711"/>
                  </a:lnTo>
                  <a:cubicBezTo>
                    <a:pt x="65496" y="7418"/>
                    <a:pt x="62119" y="6497"/>
                    <a:pt x="58699" y="5974"/>
                  </a:cubicBezTo>
                  <a:lnTo>
                    <a:pt x="57389" y="223"/>
                  </a:lnTo>
                  <a:cubicBezTo>
                    <a:pt x="57360" y="93"/>
                    <a:pt x="57245" y="0"/>
                    <a:pt x="571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4" name="Google Shape;2264;p52"/>
            <p:cNvSpPr/>
            <p:nvPr/>
          </p:nvSpPr>
          <p:spPr>
            <a:xfrm>
              <a:off x="1545975" y="3288100"/>
              <a:ext cx="912125" cy="845400"/>
            </a:xfrm>
            <a:custGeom>
              <a:avLst/>
              <a:gdLst/>
              <a:ahLst/>
              <a:cxnLst/>
              <a:rect l="l" t="t" r="r" b="b"/>
              <a:pathLst>
                <a:path w="36485" h="33816" extrusionOk="0">
                  <a:moveTo>
                    <a:pt x="17000" y="0"/>
                  </a:moveTo>
                  <a:lnTo>
                    <a:pt x="0" y="6562"/>
                  </a:lnTo>
                  <a:cubicBezTo>
                    <a:pt x="0" y="6562"/>
                    <a:pt x="6407" y="19558"/>
                    <a:pt x="16084" y="26245"/>
                  </a:cubicBezTo>
                  <a:cubicBezTo>
                    <a:pt x="25761" y="32933"/>
                    <a:pt x="36484" y="33815"/>
                    <a:pt x="36484" y="33815"/>
                  </a:cubicBezTo>
                  <a:cubicBezTo>
                    <a:pt x="36484" y="33815"/>
                    <a:pt x="34784" y="32049"/>
                    <a:pt x="31908" y="27255"/>
                  </a:cubicBezTo>
                  <a:cubicBezTo>
                    <a:pt x="29030" y="22459"/>
                    <a:pt x="26153" y="11609"/>
                    <a:pt x="26153" y="11609"/>
                  </a:cubicBezTo>
                  <a:lnTo>
                    <a:pt x="170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5" name="Google Shape;2265;p52"/>
            <p:cNvSpPr/>
            <p:nvPr/>
          </p:nvSpPr>
          <p:spPr>
            <a:xfrm>
              <a:off x="1535000" y="3278675"/>
              <a:ext cx="935700" cy="864350"/>
            </a:xfrm>
            <a:custGeom>
              <a:avLst/>
              <a:gdLst/>
              <a:ahLst/>
              <a:cxnLst/>
              <a:rect l="l" t="t" r="r" b="b"/>
              <a:pathLst>
                <a:path w="37428" h="34574" extrusionOk="0">
                  <a:moveTo>
                    <a:pt x="17315" y="832"/>
                  </a:moveTo>
                  <a:lnTo>
                    <a:pt x="26246" y="12159"/>
                  </a:lnTo>
                  <a:cubicBezTo>
                    <a:pt x="26529" y="13213"/>
                    <a:pt x="29245" y="23197"/>
                    <a:pt x="32022" y="27826"/>
                  </a:cubicBezTo>
                  <a:cubicBezTo>
                    <a:pt x="33888" y="30936"/>
                    <a:pt x="35255" y="32774"/>
                    <a:pt x="36002" y="33700"/>
                  </a:cubicBezTo>
                  <a:cubicBezTo>
                    <a:pt x="33180" y="33305"/>
                    <a:pt x="24565" y="31718"/>
                    <a:pt x="16739" y="26309"/>
                  </a:cubicBezTo>
                  <a:cubicBezTo>
                    <a:pt x="8164" y="20385"/>
                    <a:pt x="2097" y="9302"/>
                    <a:pt x="968" y="7141"/>
                  </a:cubicBezTo>
                  <a:lnTo>
                    <a:pt x="17315" y="832"/>
                  </a:lnTo>
                  <a:close/>
                  <a:moveTo>
                    <a:pt x="17439" y="0"/>
                  </a:moveTo>
                  <a:cubicBezTo>
                    <a:pt x="17393" y="0"/>
                    <a:pt x="17347" y="9"/>
                    <a:pt x="17302" y="26"/>
                  </a:cubicBezTo>
                  <a:lnTo>
                    <a:pt x="302" y="6587"/>
                  </a:lnTo>
                  <a:cubicBezTo>
                    <a:pt x="95" y="6666"/>
                    <a:pt x="1" y="6907"/>
                    <a:pt x="99" y="7107"/>
                  </a:cubicBezTo>
                  <a:cubicBezTo>
                    <a:pt x="163" y="7238"/>
                    <a:pt x="6662" y="20268"/>
                    <a:pt x="16307" y="26934"/>
                  </a:cubicBezTo>
                  <a:cubicBezTo>
                    <a:pt x="25957" y="33601"/>
                    <a:pt x="36784" y="34560"/>
                    <a:pt x="36893" y="34570"/>
                  </a:cubicBezTo>
                  <a:cubicBezTo>
                    <a:pt x="36902" y="34571"/>
                    <a:pt x="36913" y="34572"/>
                    <a:pt x="36923" y="34572"/>
                  </a:cubicBezTo>
                  <a:lnTo>
                    <a:pt x="36923" y="34573"/>
                  </a:lnTo>
                  <a:cubicBezTo>
                    <a:pt x="37258" y="34572"/>
                    <a:pt x="37428" y="34172"/>
                    <a:pt x="37196" y="33931"/>
                  </a:cubicBezTo>
                  <a:cubicBezTo>
                    <a:pt x="37180" y="33912"/>
                    <a:pt x="35484" y="32125"/>
                    <a:pt x="32672" y="27437"/>
                  </a:cubicBezTo>
                  <a:cubicBezTo>
                    <a:pt x="29856" y="22744"/>
                    <a:pt x="26988" y="11997"/>
                    <a:pt x="26959" y="11890"/>
                  </a:cubicBezTo>
                  <a:cubicBezTo>
                    <a:pt x="26946" y="11840"/>
                    <a:pt x="26922" y="11793"/>
                    <a:pt x="26891" y="11752"/>
                  </a:cubicBezTo>
                  <a:lnTo>
                    <a:pt x="17736" y="144"/>
                  </a:lnTo>
                  <a:cubicBezTo>
                    <a:pt x="17663" y="51"/>
                    <a:pt x="17552" y="0"/>
                    <a:pt x="174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6" name="Google Shape;2266;p52"/>
            <p:cNvSpPr/>
            <p:nvPr/>
          </p:nvSpPr>
          <p:spPr>
            <a:xfrm>
              <a:off x="2218250" y="3556350"/>
              <a:ext cx="104375" cy="173675"/>
            </a:xfrm>
            <a:custGeom>
              <a:avLst/>
              <a:gdLst/>
              <a:ahLst/>
              <a:cxnLst/>
              <a:rect l="l" t="t" r="r" b="b"/>
              <a:pathLst>
                <a:path w="4175" h="6947" extrusionOk="0">
                  <a:moveTo>
                    <a:pt x="4174" y="1"/>
                  </a:moveTo>
                  <a:lnTo>
                    <a:pt x="0" y="2212"/>
                  </a:lnTo>
                  <a:cubicBezTo>
                    <a:pt x="0" y="2212"/>
                    <a:pt x="1965" y="6386"/>
                    <a:pt x="2702" y="6877"/>
                  </a:cubicBezTo>
                  <a:cubicBezTo>
                    <a:pt x="2773" y="6925"/>
                    <a:pt x="2836" y="6947"/>
                    <a:pt x="2892" y="6947"/>
                  </a:cubicBezTo>
                  <a:cubicBezTo>
                    <a:pt x="3417" y="6947"/>
                    <a:pt x="3327" y="4993"/>
                    <a:pt x="3439" y="3439"/>
                  </a:cubicBezTo>
                  <a:cubicBezTo>
                    <a:pt x="3561" y="1720"/>
                    <a:pt x="4174" y="1"/>
                    <a:pt x="41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7" name="Google Shape;2267;p52"/>
            <p:cNvSpPr/>
            <p:nvPr/>
          </p:nvSpPr>
          <p:spPr>
            <a:xfrm>
              <a:off x="2210150" y="3549200"/>
              <a:ext cx="121000" cy="187975"/>
            </a:xfrm>
            <a:custGeom>
              <a:avLst/>
              <a:gdLst/>
              <a:ahLst/>
              <a:cxnLst/>
              <a:rect l="l" t="t" r="r" b="b"/>
              <a:pathLst>
                <a:path w="4840" h="7519" extrusionOk="0">
                  <a:moveTo>
                    <a:pt x="4015" y="867"/>
                  </a:moveTo>
                  <a:lnTo>
                    <a:pt x="4015" y="867"/>
                  </a:lnTo>
                  <a:cubicBezTo>
                    <a:pt x="3820" y="1536"/>
                    <a:pt x="3554" y="2614"/>
                    <a:pt x="3476" y="3705"/>
                  </a:cubicBezTo>
                  <a:cubicBezTo>
                    <a:pt x="3449" y="4078"/>
                    <a:pt x="3434" y="4475"/>
                    <a:pt x="3419" y="4862"/>
                  </a:cubicBezTo>
                  <a:cubicBezTo>
                    <a:pt x="3391" y="5592"/>
                    <a:pt x="3350" y="6679"/>
                    <a:pt x="3190" y="6930"/>
                  </a:cubicBezTo>
                  <a:cubicBezTo>
                    <a:pt x="3189" y="6928"/>
                    <a:pt x="3186" y="6926"/>
                    <a:pt x="3184" y="6925"/>
                  </a:cubicBezTo>
                  <a:cubicBezTo>
                    <a:pt x="2720" y="6615"/>
                    <a:pt x="1464" y="4220"/>
                    <a:pt x="700" y="2622"/>
                  </a:cubicBezTo>
                  <a:lnTo>
                    <a:pt x="4015" y="867"/>
                  </a:lnTo>
                  <a:close/>
                  <a:moveTo>
                    <a:pt x="4500" y="0"/>
                  </a:moveTo>
                  <a:cubicBezTo>
                    <a:pt x="4456" y="0"/>
                    <a:pt x="4410" y="11"/>
                    <a:pt x="4365" y="34"/>
                  </a:cubicBezTo>
                  <a:lnTo>
                    <a:pt x="190" y="2244"/>
                  </a:lnTo>
                  <a:cubicBezTo>
                    <a:pt x="55" y="2316"/>
                    <a:pt x="0" y="2481"/>
                    <a:pt x="65" y="2619"/>
                  </a:cubicBezTo>
                  <a:cubicBezTo>
                    <a:pt x="398" y="3328"/>
                    <a:pt x="2102" y="6891"/>
                    <a:pt x="2867" y="7402"/>
                  </a:cubicBezTo>
                  <a:cubicBezTo>
                    <a:pt x="2999" y="7490"/>
                    <a:pt x="3118" y="7518"/>
                    <a:pt x="3217" y="7518"/>
                  </a:cubicBezTo>
                  <a:cubicBezTo>
                    <a:pt x="3293" y="7518"/>
                    <a:pt x="3368" y="7501"/>
                    <a:pt x="3436" y="7466"/>
                  </a:cubicBezTo>
                  <a:cubicBezTo>
                    <a:pt x="3882" y="7238"/>
                    <a:pt x="3933" y="6424"/>
                    <a:pt x="3992" y="4883"/>
                  </a:cubicBezTo>
                  <a:cubicBezTo>
                    <a:pt x="4007" y="4502"/>
                    <a:pt x="4022" y="4113"/>
                    <a:pt x="4047" y="3745"/>
                  </a:cubicBezTo>
                  <a:cubicBezTo>
                    <a:pt x="4166" y="2087"/>
                    <a:pt x="4763" y="400"/>
                    <a:pt x="4769" y="383"/>
                  </a:cubicBezTo>
                  <a:cubicBezTo>
                    <a:pt x="4840" y="185"/>
                    <a:pt x="4684" y="0"/>
                    <a:pt x="45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8" name="Google Shape;2268;p52"/>
            <p:cNvSpPr/>
            <p:nvPr/>
          </p:nvSpPr>
          <p:spPr>
            <a:xfrm>
              <a:off x="2067825" y="3350700"/>
              <a:ext cx="254800" cy="319250"/>
            </a:xfrm>
            <a:custGeom>
              <a:avLst/>
              <a:gdLst/>
              <a:ahLst/>
              <a:cxnLst/>
              <a:rect l="l" t="t" r="r" b="b"/>
              <a:pathLst>
                <a:path w="10192" h="12770" extrusionOk="0">
                  <a:moveTo>
                    <a:pt x="3439" y="0"/>
                  </a:moveTo>
                  <a:lnTo>
                    <a:pt x="0" y="4788"/>
                  </a:lnTo>
                  <a:lnTo>
                    <a:pt x="4421" y="12770"/>
                  </a:lnTo>
                  <a:lnTo>
                    <a:pt x="10191" y="8227"/>
                  </a:lnTo>
                  <a:lnTo>
                    <a:pt x="34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9" name="Google Shape;2269;p52"/>
            <p:cNvSpPr/>
            <p:nvPr/>
          </p:nvSpPr>
          <p:spPr>
            <a:xfrm>
              <a:off x="2060225" y="3343525"/>
              <a:ext cx="270500" cy="333600"/>
            </a:xfrm>
            <a:custGeom>
              <a:avLst/>
              <a:gdLst/>
              <a:ahLst/>
              <a:cxnLst/>
              <a:rect l="l" t="t" r="r" b="b"/>
              <a:pathLst>
                <a:path w="10820" h="13344" extrusionOk="0">
                  <a:moveTo>
                    <a:pt x="3758" y="757"/>
                  </a:moveTo>
                  <a:lnTo>
                    <a:pt x="10089" y="8470"/>
                  </a:lnTo>
                  <a:lnTo>
                    <a:pt x="4813" y="12624"/>
                  </a:lnTo>
                  <a:lnTo>
                    <a:pt x="643" y="5096"/>
                  </a:lnTo>
                  <a:lnTo>
                    <a:pt x="3758" y="757"/>
                  </a:lnTo>
                  <a:close/>
                  <a:moveTo>
                    <a:pt x="3733" y="0"/>
                  </a:moveTo>
                  <a:cubicBezTo>
                    <a:pt x="3644" y="4"/>
                    <a:pt x="3562" y="48"/>
                    <a:pt x="3510" y="119"/>
                  </a:cubicBezTo>
                  <a:lnTo>
                    <a:pt x="72" y="4909"/>
                  </a:lnTo>
                  <a:cubicBezTo>
                    <a:pt x="7" y="4999"/>
                    <a:pt x="0" y="5118"/>
                    <a:pt x="53" y="5214"/>
                  </a:cubicBezTo>
                  <a:lnTo>
                    <a:pt x="4474" y="13196"/>
                  </a:lnTo>
                  <a:cubicBezTo>
                    <a:pt x="4515" y="13270"/>
                    <a:pt x="4586" y="13322"/>
                    <a:pt x="4668" y="13338"/>
                  </a:cubicBezTo>
                  <a:cubicBezTo>
                    <a:pt x="4687" y="13341"/>
                    <a:pt x="4705" y="13344"/>
                    <a:pt x="4725" y="13344"/>
                  </a:cubicBezTo>
                  <a:cubicBezTo>
                    <a:pt x="4788" y="13344"/>
                    <a:pt x="4851" y="13322"/>
                    <a:pt x="4902" y="13282"/>
                  </a:cubicBezTo>
                  <a:lnTo>
                    <a:pt x="10672" y="8738"/>
                  </a:lnTo>
                  <a:cubicBezTo>
                    <a:pt x="10799" y="8640"/>
                    <a:pt x="10819" y="8456"/>
                    <a:pt x="10716" y="8332"/>
                  </a:cubicBezTo>
                  <a:lnTo>
                    <a:pt x="3964" y="105"/>
                  </a:lnTo>
                  <a:cubicBezTo>
                    <a:pt x="3907" y="36"/>
                    <a:pt x="3820" y="7"/>
                    <a:pt x="37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0" name="Google Shape;2270;p52"/>
            <p:cNvSpPr/>
            <p:nvPr/>
          </p:nvSpPr>
          <p:spPr>
            <a:xfrm>
              <a:off x="2021775" y="2902500"/>
              <a:ext cx="325425" cy="627250"/>
            </a:xfrm>
            <a:custGeom>
              <a:avLst/>
              <a:gdLst/>
              <a:ahLst/>
              <a:cxnLst/>
              <a:rect l="l" t="t" r="r" b="b"/>
              <a:pathLst>
                <a:path w="13017" h="25090" extrusionOk="0">
                  <a:moveTo>
                    <a:pt x="5281" y="1"/>
                  </a:moveTo>
                  <a:cubicBezTo>
                    <a:pt x="5281" y="1"/>
                    <a:pt x="3439" y="6140"/>
                    <a:pt x="1965" y="9455"/>
                  </a:cubicBezTo>
                  <a:cubicBezTo>
                    <a:pt x="492" y="12771"/>
                    <a:pt x="1" y="14490"/>
                    <a:pt x="1" y="14490"/>
                  </a:cubicBezTo>
                  <a:cubicBezTo>
                    <a:pt x="1" y="14490"/>
                    <a:pt x="246" y="16577"/>
                    <a:pt x="1842" y="19892"/>
                  </a:cubicBezTo>
                  <a:cubicBezTo>
                    <a:pt x="3322" y="22966"/>
                    <a:pt x="4591" y="25090"/>
                    <a:pt x="4866" y="25090"/>
                  </a:cubicBezTo>
                  <a:cubicBezTo>
                    <a:pt x="4887" y="25090"/>
                    <a:pt x="4903" y="25077"/>
                    <a:pt x="4912" y="25050"/>
                  </a:cubicBezTo>
                  <a:cubicBezTo>
                    <a:pt x="5034" y="24681"/>
                    <a:pt x="4176" y="22226"/>
                    <a:pt x="7737" y="17804"/>
                  </a:cubicBezTo>
                  <a:cubicBezTo>
                    <a:pt x="11298" y="13384"/>
                    <a:pt x="13017" y="11419"/>
                    <a:pt x="13017" y="11419"/>
                  </a:cubicBezTo>
                  <a:lnTo>
                    <a:pt x="528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1" name="Google Shape;2271;p52"/>
            <p:cNvSpPr/>
            <p:nvPr/>
          </p:nvSpPr>
          <p:spPr>
            <a:xfrm>
              <a:off x="2014550" y="2895325"/>
              <a:ext cx="340375" cy="641600"/>
            </a:xfrm>
            <a:custGeom>
              <a:avLst/>
              <a:gdLst/>
              <a:ahLst/>
              <a:cxnLst/>
              <a:rect l="l" t="t" r="r" b="b"/>
              <a:pathLst>
                <a:path w="13615" h="25664" extrusionOk="0">
                  <a:moveTo>
                    <a:pt x="5668" y="945"/>
                  </a:moveTo>
                  <a:lnTo>
                    <a:pt x="12945" y="11687"/>
                  </a:lnTo>
                  <a:cubicBezTo>
                    <a:pt x="12460" y="12249"/>
                    <a:pt x="10755" y="14247"/>
                    <a:pt x="7802" y="17913"/>
                  </a:cubicBezTo>
                  <a:cubicBezTo>
                    <a:pt x="5055" y="21324"/>
                    <a:pt x="4880" y="23611"/>
                    <a:pt x="4907" y="24692"/>
                  </a:cubicBezTo>
                  <a:cubicBezTo>
                    <a:pt x="4424" y="23987"/>
                    <a:pt x="3530" y="22426"/>
                    <a:pt x="2389" y="20056"/>
                  </a:cubicBezTo>
                  <a:cubicBezTo>
                    <a:pt x="978" y="17124"/>
                    <a:pt x="634" y="15149"/>
                    <a:pt x="581" y="14799"/>
                  </a:cubicBezTo>
                  <a:lnTo>
                    <a:pt x="582" y="14799"/>
                  </a:lnTo>
                  <a:cubicBezTo>
                    <a:pt x="679" y="14477"/>
                    <a:pt x="1215" y="12786"/>
                    <a:pt x="2515" y="9859"/>
                  </a:cubicBezTo>
                  <a:cubicBezTo>
                    <a:pt x="3716" y="7160"/>
                    <a:pt x="5172" y="2554"/>
                    <a:pt x="5668" y="945"/>
                  </a:cubicBezTo>
                  <a:close/>
                  <a:moveTo>
                    <a:pt x="5571" y="1"/>
                  </a:moveTo>
                  <a:cubicBezTo>
                    <a:pt x="5453" y="1"/>
                    <a:pt x="5335" y="73"/>
                    <a:pt x="5295" y="206"/>
                  </a:cubicBezTo>
                  <a:cubicBezTo>
                    <a:pt x="5277" y="267"/>
                    <a:pt x="3442" y="6365"/>
                    <a:pt x="1992" y="9626"/>
                  </a:cubicBezTo>
                  <a:cubicBezTo>
                    <a:pt x="528" y="12922"/>
                    <a:pt x="34" y="14627"/>
                    <a:pt x="14" y="14698"/>
                  </a:cubicBezTo>
                  <a:cubicBezTo>
                    <a:pt x="4" y="14735"/>
                    <a:pt x="0" y="14773"/>
                    <a:pt x="5" y="14810"/>
                  </a:cubicBezTo>
                  <a:cubicBezTo>
                    <a:pt x="15" y="14898"/>
                    <a:pt x="274" y="16983"/>
                    <a:pt x="1873" y="20304"/>
                  </a:cubicBezTo>
                  <a:cubicBezTo>
                    <a:pt x="3053" y="22754"/>
                    <a:pt x="4577" y="25663"/>
                    <a:pt x="5166" y="25663"/>
                  </a:cubicBezTo>
                  <a:cubicBezTo>
                    <a:pt x="5169" y="25662"/>
                    <a:pt x="5173" y="25662"/>
                    <a:pt x="5176" y="25662"/>
                  </a:cubicBezTo>
                  <a:cubicBezTo>
                    <a:pt x="5313" y="25654"/>
                    <a:pt x="5427" y="25564"/>
                    <a:pt x="5472" y="25427"/>
                  </a:cubicBezTo>
                  <a:cubicBezTo>
                    <a:pt x="5509" y="25316"/>
                    <a:pt x="5503" y="25190"/>
                    <a:pt x="5492" y="24978"/>
                  </a:cubicBezTo>
                  <a:cubicBezTo>
                    <a:pt x="5448" y="24134"/>
                    <a:pt x="5332" y="21890"/>
                    <a:pt x="8248" y="18272"/>
                  </a:cubicBezTo>
                  <a:cubicBezTo>
                    <a:pt x="11762" y="13908"/>
                    <a:pt x="13502" y="11916"/>
                    <a:pt x="13520" y="11896"/>
                  </a:cubicBezTo>
                  <a:cubicBezTo>
                    <a:pt x="13605" y="11798"/>
                    <a:pt x="13615" y="11654"/>
                    <a:pt x="13542" y="11547"/>
                  </a:cubicBezTo>
                  <a:lnTo>
                    <a:pt x="5807" y="127"/>
                  </a:lnTo>
                  <a:cubicBezTo>
                    <a:pt x="5749" y="41"/>
                    <a:pt x="5660" y="1"/>
                    <a:pt x="55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2" name="Google Shape;2272;p52"/>
            <p:cNvSpPr/>
            <p:nvPr/>
          </p:nvSpPr>
          <p:spPr>
            <a:xfrm>
              <a:off x="1914325" y="3172675"/>
              <a:ext cx="297775" cy="571325"/>
            </a:xfrm>
            <a:custGeom>
              <a:avLst/>
              <a:gdLst/>
              <a:ahLst/>
              <a:cxnLst/>
              <a:rect l="l" t="t" r="r" b="b"/>
              <a:pathLst>
                <a:path w="11911" h="22853" extrusionOk="0">
                  <a:moveTo>
                    <a:pt x="4176" y="0"/>
                  </a:moveTo>
                  <a:lnTo>
                    <a:pt x="1" y="5279"/>
                  </a:lnTo>
                  <a:cubicBezTo>
                    <a:pt x="1" y="5279"/>
                    <a:pt x="491" y="9453"/>
                    <a:pt x="2456" y="13629"/>
                  </a:cubicBezTo>
                  <a:cubicBezTo>
                    <a:pt x="4421" y="17804"/>
                    <a:pt x="4833" y="22852"/>
                    <a:pt x="4833" y="22852"/>
                  </a:cubicBezTo>
                  <a:lnTo>
                    <a:pt x="11911" y="14365"/>
                  </a:lnTo>
                  <a:cubicBezTo>
                    <a:pt x="11911" y="14365"/>
                    <a:pt x="9824" y="12033"/>
                    <a:pt x="7245" y="8227"/>
                  </a:cubicBezTo>
                  <a:cubicBezTo>
                    <a:pt x="4668" y="4421"/>
                    <a:pt x="4176" y="0"/>
                    <a:pt x="41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3" name="Google Shape;2273;p52"/>
            <p:cNvSpPr/>
            <p:nvPr/>
          </p:nvSpPr>
          <p:spPr>
            <a:xfrm>
              <a:off x="1907000" y="3165500"/>
              <a:ext cx="312925" cy="585675"/>
            </a:xfrm>
            <a:custGeom>
              <a:avLst/>
              <a:gdLst/>
              <a:ahLst/>
              <a:cxnLst/>
              <a:rect l="l" t="t" r="r" b="b"/>
              <a:pathLst>
                <a:path w="12517" h="23427" extrusionOk="0">
                  <a:moveTo>
                    <a:pt x="4284" y="983"/>
                  </a:moveTo>
                  <a:cubicBezTo>
                    <a:pt x="4526" y="2372"/>
                    <a:pt x="5278" y="5685"/>
                    <a:pt x="7302" y="8674"/>
                  </a:cubicBezTo>
                  <a:cubicBezTo>
                    <a:pt x="9453" y="11849"/>
                    <a:pt x="11285" y="14028"/>
                    <a:pt x="11828" y="14657"/>
                  </a:cubicBezTo>
                  <a:lnTo>
                    <a:pt x="5338" y="22438"/>
                  </a:lnTo>
                  <a:cubicBezTo>
                    <a:pt x="5149" y="20909"/>
                    <a:pt x="4549" y="17067"/>
                    <a:pt x="3009" y="13794"/>
                  </a:cubicBezTo>
                  <a:cubicBezTo>
                    <a:pt x="1268" y="10095"/>
                    <a:pt x="690" y="6349"/>
                    <a:pt x="593" y="5648"/>
                  </a:cubicBezTo>
                  <a:lnTo>
                    <a:pt x="4284" y="983"/>
                  </a:lnTo>
                  <a:close/>
                  <a:moveTo>
                    <a:pt x="4471" y="1"/>
                  </a:moveTo>
                  <a:cubicBezTo>
                    <a:pt x="4385" y="1"/>
                    <a:pt x="4301" y="39"/>
                    <a:pt x="4244" y="108"/>
                  </a:cubicBezTo>
                  <a:lnTo>
                    <a:pt x="69" y="5388"/>
                  </a:lnTo>
                  <a:cubicBezTo>
                    <a:pt x="22" y="5448"/>
                    <a:pt x="1" y="5525"/>
                    <a:pt x="9" y="5600"/>
                  </a:cubicBezTo>
                  <a:cubicBezTo>
                    <a:pt x="15" y="5641"/>
                    <a:pt x="529" y="9869"/>
                    <a:pt x="2491" y="14038"/>
                  </a:cubicBezTo>
                  <a:cubicBezTo>
                    <a:pt x="4410" y="18116"/>
                    <a:pt x="4837" y="23113"/>
                    <a:pt x="4840" y="23163"/>
                  </a:cubicBezTo>
                  <a:cubicBezTo>
                    <a:pt x="4853" y="23312"/>
                    <a:pt x="4977" y="23426"/>
                    <a:pt x="5126" y="23426"/>
                  </a:cubicBezTo>
                  <a:cubicBezTo>
                    <a:pt x="5210" y="23426"/>
                    <a:pt x="5291" y="23388"/>
                    <a:pt x="5346" y="23323"/>
                  </a:cubicBezTo>
                  <a:lnTo>
                    <a:pt x="12425" y="14836"/>
                  </a:lnTo>
                  <a:cubicBezTo>
                    <a:pt x="12516" y="14728"/>
                    <a:pt x="12513" y="14568"/>
                    <a:pt x="12418" y="14462"/>
                  </a:cubicBezTo>
                  <a:cubicBezTo>
                    <a:pt x="12398" y="14438"/>
                    <a:pt x="10312" y="12097"/>
                    <a:pt x="7776" y="8353"/>
                  </a:cubicBezTo>
                  <a:cubicBezTo>
                    <a:pt x="5269" y="4652"/>
                    <a:pt x="4758" y="298"/>
                    <a:pt x="4753" y="255"/>
                  </a:cubicBezTo>
                  <a:cubicBezTo>
                    <a:pt x="4741" y="139"/>
                    <a:pt x="4660" y="43"/>
                    <a:pt x="4548" y="11"/>
                  </a:cubicBezTo>
                  <a:cubicBezTo>
                    <a:pt x="4522" y="4"/>
                    <a:pt x="4497" y="1"/>
                    <a:pt x="44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4" name="Google Shape;2274;p52"/>
            <p:cNvSpPr/>
            <p:nvPr/>
          </p:nvSpPr>
          <p:spPr>
            <a:xfrm>
              <a:off x="1969575" y="2394475"/>
              <a:ext cx="976200" cy="1016300"/>
            </a:xfrm>
            <a:custGeom>
              <a:avLst/>
              <a:gdLst/>
              <a:ahLst/>
              <a:cxnLst/>
              <a:rect l="l" t="t" r="r" b="b"/>
              <a:pathLst>
                <a:path w="39048" h="40652" extrusionOk="0">
                  <a:moveTo>
                    <a:pt x="24487" y="1"/>
                  </a:moveTo>
                  <a:cubicBezTo>
                    <a:pt x="15906" y="1"/>
                    <a:pt x="9204" y="5478"/>
                    <a:pt x="9947" y="7922"/>
                  </a:cubicBezTo>
                  <a:cubicBezTo>
                    <a:pt x="10807" y="10746"/>
                    <a:pt x="5527" y="11482"/>
                    <a:pt x="5527" y="11482"/>
                  </a:cubicBezTo>
                  <a:cubicBezTo>
                    <a:pt x="5527" y="11482"/>
                    <a:pt x="3685" y="11728"/>
                    <a:pt x="2089" y="13447"/>
                  </a:cubicBezTo>
                  <a:cubicBezTo>
                    <a:pt x="492" y="15167"/>
                    <a:pt x="0" y="19218"/>
                    <a:pt x="2456" y="23516"/>
                  </a:cubicBezTo>
                  <a:cubicBezTo>
                    <a:pt x="3381" y="25133"/>
                    <a:pt x="4253" y="25638"/>
                    <a:pt x="4981" y="25638"/>
                  </a:cubicBezTo>
                  <a:cubicBezTo>
                    <a:pt x="6188" y="25638"/>
                    <a:pt x="7000" y="24253"/>
                    <a:pt x="7000" y="24253"/>
                  </a:cubicBezTo>
                  <a:cubicBezTo>
                    <a:pt x="7000" y="24253"/>
                    <a:pt x="7614" y="25849"/>
                    <a:pt x="8719" y="28673"/>
                  </a:cubicBezTo>
                  <a:cubicBezTo>
                    <a:pt x="9825" y="31497"/>
                    <a:pt x="13386" y="38741"/>
                    <a:pt x="16577" y="40092"/>
                  </a:cubicBezTo>
                  <a:cubicBezTo>
                    <a:pt x="17404" y="40442"/>
                    <a:pt x="18263" y="40652"/>
                    <a:pt x="19161" y="40652"/>
                  </a:cubicBezTo>
                  <a:cubicBezTo>
                    <a:pt x="21734" y="40652"/>
                    <a:pt x="24630" y="38928"/>
                    <a:pt x="27997" y="33831"/>
                  </a:cubicBezTo>
                  <a:cubicBezTo>
                    <a:pt x="32540" y="26954"/>
                    <a:pt x="35979" y="14184"/>
                    <a:pt x="35979" y="14184"/>
                  </a:cubicBezTo>
                  <a:cubicBezTo>
                    <a:pt x="35979" y="14184"/>
                    <a:pt x="39048" y="2642"/>
                    <a:pt x="28610" y="431"/>
                  </a:cubicBezTo>
                  <a:cubicBezTo>
                    <a:pt x="27204" y="133"/>
                    <a:pt x="25823" y="1"/>
                    <a:pt x="244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5" name="Google Shape;2275;p52"/>
            <p:cNvSpPr/>
            <p:nvPr/>
          </p:nvSpPr>
          <p:spPr>
            <a:xfrm>
              <a:off x="1962275" y="2387325"/>
              <a:ext cx="950425" cy="1030625"/>
            </a:xfrm>
            <a:custGeom>
              <a:avLst/>
              <a:gdLst/>
              <a:ahLst/>
              <a:cxnLst/>
              <a:rect l="l" t="t" r="r" b="b"/>
              <a:pathLst>
                <a:path w="38017" h="41225" extrusionOk="0">
                  <a:moveTo>
                    <a:pt x="24772" y="572"/>
                  </a:moveTo>
                  <a:cubicBezTo>
                    <a:pt x="26084" y="572"/>
                    <a:pt x="27447" y="702"/>
                    <a:pt x="28843" y="998"/>
                  </a:cubicBezTo>
                  <a:cubicBezTo>
                    <a:pt x="31640" y="1591"/>
                    <a:pt x="33695" y="2926"/>
                    <a:pt x="34951" y="4966"/>
                  </a:cubicBezTo>
                  <a:cubicBezTo>
                    <a:pt x="37396" y="8942"/>
                    <a:pt x="36011" y="14330"/>
                    <a:pt x="35994" y="14396"/>
                  </a:cubicBezTo>
                  <a:cubicBezTo>
                    <a:pt x="35948" y="14565"/>
                    <a:pt x="32510" y="27211"/>
                    <a:pt x="28051" y="33958"/>
                  </a:cubicBezTo>
                  <a:cubicBezTo>
                    <a:pt x="24529" y="39288"/>
                    <a:pt x="21655" y="40659"/>
                    <a:pt x="19442" y="40659"/>
                  </a:cubicBezTo>
                  <a:cubicBezTo>
                    <a:pt x="18502" y="40659"/>
                    <a:pt x="17682" y="40412"/>
                    <a:pt x="16982" y="40115"/>
                  </a:cubicBezTo>
                  <a:cubicBezTo>
                    <a:pt x="13996" y="38852"/>
                    <a:pt x="10502" y="31983"/>
                    <a:pt x="9278" y="28855"/>
                  </a:cubicBezTo>
                  <a:cubicBezTo>
                    <a:pt x="8173" y="26032"/>
                    <a:pt x="7560" y="24436"/>
                    <a:pt x="7560" y="24436"/>
                  </a:cubicBezTo>
                  <a:cubicBezTo>
                    <a:pt x="7519" y="24334"/>
                    <a:pt x="7426" y="24264"/>
                    <a:pt x="7316" y="24254"/>
                  </a:cubicBezTo>
                  <a:cubicBezTo>
                    <a:pt x="7308" y="24253"/>
                    <a:pt x="7300" y="24253"/>
                    <a:pt x="7292" y="24253"/>
                  </a:cubicBezTo>
                  <a:cubicBezTo>
                    <a:pt x="7191" y="24253"/>
                    <a:pt x="7097" y="24307"/>
                    <a:pt x="7046" y="24394"/>
                  </a:cubicBezTo>
                  <a:cubicBezTo>
                    <a:pt x="7038" y="24407"/>
                    <a:pt x="6300" y="25638"/>
                    <a:pt x="5274" y="25638"/>
                  </a:cubicBezTo>
                  <a:lnTo>
                    <a:pt x="5265" y="25638"/>
                  </a:lnTo>
                  <a:cubicBezTo>
                    <a:pt x="4507" y="25632"/>
                    <a:pt x="3745" y="24968"/>
                    <a:pt x="2998" y="23661"/>
                  </a:cubicBezTo>
                  <a:cubicBezTo>
                    <a:pt x="661" y="19571"/>
                    <a:pt x="1044" y="15594"/>
                    <a:pt x="2591" y="13929"/>
                  </a:cubicBezTo>
                  <a:cubicBezTo>
                    <a:pt x="4092" y="12313"/>
                    <a:pt x="5840" y="12055"/>
                    <a:pt x="5859" y="12052"/>
                  </a:cubicBezTo>
                  <a:cubicBezTo>
                    <a:pt x="5996" y="12034"/>
                    <a:pt x="9240" y="11563"/>
                    <a:pt x="10290" y="9919"/>
                  </a:cubicBezTo>
                  <a:cubicBezTo>
                    <a:pt x="10636" y="9378"/>
                    <a:pt x="10711" y="8775"/>
                    <a:pt x="10514" y="8126"/>
                  </a:cubicBezTo>
                  <a:cubicBezTo>
                    <a:pt x="10327" y="7514"/>
                    <a:pt x="10733" y="6605"/>
                    <a:pt x="11628" y="5629"/>
                  </a:cubicBezTo>
                  <a:cubicBezTo>
                    <a:pt x="13650" y="3422"/>
                    <a:pt x="18650" y="572"/>
                    <a:pt x="24772" y="572"/>
                  </a:cubicBezTo>
                  <a:close/>
                  <a:moveTo>
                    <a:pt x="24793" y="1"/>
                  </a:moveTo>
                  <a:cubicBezTo>
                    <a:pt x="18475" y="1"/>
                    <a:pt x="13301" y="2955"/>
                    <a:pt x="11204" y="5242"/>
                  </a:cubicBezTo>
                  <a:cubicBezTo>
                    <a:pt x="10155" y="6386"/>
                    <a:pt x="9715" y="7470"/>
                    <a:pt x="9965" y="8291"/>
                  </a:cubicBezTo>
                  <a:cubicBezTo>
                    <a:pt x="10113" y="8780"/>
                    <a:pt x="10062" y="9211"/>
                    <a:pt x="9808" y="9610"/>
                  </a:cubicBezTo>
                  <a:cubicBezTo>
                    <a:pt x="8900" y="11032"/>
                    <a:pt x="5810" y="11481"/>
                    <a:pt x="5781" y="11486"/>
                  </a:cubicBezTo>
                  <a:cubicBezTo>
                    <a:pt x="5702" y="11496"/>
                    <a:pt x="3817" y="11764"/>
                    <a:pt x="2170" y="13539"/>
                  </a:cubicBezTo>
                  <a:cubicBezTo>
                    <a:pt x="443" y="15399"/>
                    <a:pt x="1" y="19572"/>
                    <a:pt x="2500" y="23944"/>
                  </a:cubicBezTo>
                  <a:cubicBezTo>
                    <a:pt x="3356" y="25442"/>
                    <a:pt x="4286" y="26205"/>
                    <a:pt x="5262" y="26211"/>
                  </a:cubicBezTo>
                  <a:lnTo>
                    <a:pt x="5273" y="26211"/>
                  </a:lnTo>
                  <a:cubicBezTo>
                    <a:pt x="6159" y="26211"/>
                    <a:pt x="6839" y="25585"/>
                    <a:pt x="7214" y="25135"/>
                  </a:cubicBezTo>
                  <a:cubicBezTo>
                    <a:pt x="7476" y="25808"/>
                    <a:pt x="7997" y="27156"/>
                    <a:pt x="8745" y="29065"/>
                  </a:cubicBezTo>
                  <a:cubicBezTo>
                    <a:pt x="9741" y="31610"/>
                    <a:pt x="13351" y="39201"/>
                    <a:pt x="16758" y="40643"/>
                  </a:cubicBezTo>
                  <a:cubicBezTo>
                    <a:pt x="17672" y="41029"/>
                    <a:pt x="18571" y="41225"/>
                    <a:pt x="19461" y="41225"/>
                  </a:cubicBezTo>
                  <a:cubicBezTo>
                    <a:pt x="22499" y="41225"/>
                    <a:pt x="25436" y="38954"/>
                    <a:pt x="28529" y="34274"/>
                  </a:cubicBezTo>
                  <a:cubicBezTo>
                    <a:pt x="33045" y="27438"/>
                    <a:pt x="36512" y="14673"/>
                    <a:pt x="36547" y="14544"/>
                  </a:cubicBezTo>
                  <a:cubicBezTo>
                    <a:pt x="36608" y="14314"/>
                    <a:pt x="38016" y="8862"/>
                    <a:pt x="35440" y="4669"/>
                  </a:cubicBezTo>
                  <a:cubicBezTo>
                    <a:pt x="34099" y="2487"/>
                    <a:pt x="31920" y="1064"/>
                    <a:pt x="28963" y="437"/>
                  </a:cubicBezTo>
                  <a:cubicBezTo>
                    <a:pt x="27533" y="135"/>
                    <a:pt x="26137" y="1"/>
                    <a:pt x="247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6" name="Google Shape;2276;p52"/>
            <p:cNvSpPr/>
            <p:nvPr/>
          </p:nvSpPr>
          <p:spPr>
            <a:xfrm>
              <a:off x="2497050" y="2844875"/>
              <a:ext cx="84125" cy="221225"/>
            </a:xfrm>
            <a:custGeom>
              <a:avLst/>
              <a:gdLst/>
              <a:ahLst/>
              <a:cxnLst/>
              <a:rect l="l" t="t" r="r" b="b"/>
              <a:pathLst>
                <a:path w="3365" h="8849" extrusionOk="0">
                  <a:moveTo>
                    <a:pt x="3207" y="0"/>
                  </a:moveTo>
                  <a:cubicBezTo>
                    <a:pt x="2594" y="0"/>
                    <a:pt x="1" y="5898"/>
                    <a:pt x="1" y="5898"/>
                  </a:cubicBezTo>
                  <a:cubicBezTo>
                    <a:pt x="1" y="5898"/>
                    <a:pt x="483" y="8738"/>
                    <a:pt x="1555" y="8847"/>
                  </a:cubicBezTo>
                  <a:cubicBezTo>
                    <a:pt x="1565" y="8848"/>
                    <a:pt x="1576" y="8848"/>
                    <a:pt x="1587" y="8848"/>
                  </a:cubicBezTo>
                  <a:cubicBezTo>
                    <a:pt x="2634" y="8848"/>
                    <a:pt x="3015" y="3616"/>
                    <a:pt x="3318" y="655"/>
                  </a:cubicBezTo>
                  <a:cubicBezTo>
                    <a:pt x="3364" y="195"/>
                    <a:pt x="3318" y="0"/>
                    <a:pt x="3207" y="0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7" name="Google Shape;2277;p52"/>
            <p:cNvSpPr/>
            <p:nvPr/>
          </p:nvSpPr>
          <p:spPr>
            <a:xfrm>
              <a:off x="2497050" y="2844875"/>
              <a:ext cx="84125" cy="221225"/>
            </a:xfrm>
            <a:custGeom>
              <a:avLst/>
              <a:gdLst/>
              <a:ahLst/>
              <a:cxnLst/>
              <a:rect l="l" t="t" r="r" b="b"/>
              <a:pathLst>
                <a:path w="3365" h="8849" extrusionOk="0">
                  <a:moveTo>
                    <a:pt x="3207" y="0"/>
                  </a:moveTo>
                  <a:cubicBezTo>
                    <a:pt x="2594" y="0"/>
                    <a:pt x="1" y="5898"/>
                    <a:pt x="1" y="5898"/>
                  </a:cubicBezTo>
                  <a:cubicBezTo>
                    <a:pt x="1" y="5898"/>
                    <a:pt x="483" y="8738"/>
                    <a:pt x="1555" y="8847"/>
                  </a:cubicBezTo>
                  <a:cubicBezTo>
                    <a:pt x="1565" y="8848"/>
                    <a:pt x="1576" y="8848"/>
                    <a:pt x="1587" y="8848"/>
                  </a:cubicBezTo>
                  <a:cubicBezTo>
                    <a:pt x="2634" y="8848"/>
                    <a:pt x="3015" y="3616"/>
                    <a:pt x="3318" y="655"/>
                  </a:cubicBezTo>
                  <a:cubicBezTo>
                    <a:pt x="3364" y="195"/>
                    <a:pt x="3318" y="0"/>
                    <a:pt x="32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8" name="Google Shape;2278;p52"/>
            <p:cNvSpPr/>
            <p:nvPr/>
          </p:nvSpPr>
          <p:spPr>
            <a:xfrm>
              <a:off x="2468225" y="2849175"/>
              <a:ext cx="209250" cy="296275"/>
            </a:xfrm>
            <a:custGeom>
              <a:avLst/>
              <a:gdLst/>
              <a:ahLst/>
              <a:cxnLst/>
              <a:rect l="l" t="t" r="r" b="b"/>
              <a:pathLst>
                <a:path w="8370" h="11851" extrusionOk="0">
                  <a:moveTo>
                    <a:pt x="8052" y="0"/>
                  </a:moveTo>
                  <a:cubicBezTo>
                    <a:pt x="7919" y="0"/>
                    <a:pt x="7800" y="93"/>
                    <a:pt x="7772" y="228"/>
                  </a:cubicBezTo>
                  <a:cubicBezTo>
                    <a:pt x="7717" y="469"/>
                    <a:pt x="6414" y="6171"/>
                    <a:pt x="6170" y="8861"/>
                  </a:cubicBezTo>
                  <a:lnTo>
                    <a:pt x="6157" y="8992"/>
                  </a:lnTo>
                  <a:cubicBezTo>
                    <a:pt x="6047" y="10211"/>
                    <a:pt x="5975" y="11016"/>
                    <a:pt x="5663" y="11211"/>
                  </a:cubicBezTo>
                  <a:cubicBezTo>
                    <a:pt x="5590" y="11256"/>
                    <a:pt x="5489" y="11276"/>
                    <a:pt x="5367" y="11276"/>
                  </a:cubicBezTo>
                  <a:cubicBezTo>
                    <a:pt x="4973" y="11276"/>
                    <a:pt x="4359" y="11068"/>
                    <a:pt x="3733" y="10830"/>
                  </a:cubicBezTo>
                  <a:cubicBezTo>
                    <a:pt x="1330" y="9914"/>
                    <a:pt x="601" y="7007"/>
                    <a:pt x="594" y="6978"/>
                  </a:cubicBezTo>
                  <a:cubicBezTo>
                    <a:pt x="562" y="6846"/>
                    <a:pt x="444" y="6758"/>
                    <a:pt x="314" y="6758"/>
                  </a:cubicBezTo>
                  <a:cubicBezTo>
                    <a:pt x="292" y="6758"/>
                    <a:pt x="270" y="6761"/>
                    <a:pt x="248" y="6766"/>
                  </a:cubicBezTo>
                  <a:cubicBezTo>
                    <a:pt x="95" y="6803"/>
                    <a:pt x="0" y="6958"/>
                    <a:pt x="37" y="7112"/>
                  </a:cubicBezTo>
                  <a:cubicBezTo>
                    <a:pt x="69" y="7243"/>
                    <a:pt x="840" y="10341"/>
                    <a:pt x="3529" y="11365"/>
                  </a:cubicBezTo>
                  <a:cubicBezTo>
                    <a:pt x="4320" y="11665"/>
                    <a:pt x="4913" y="11850"/>
                    <a:pt x="5368" y="11850"/>
                  </a:cubicBezTo>
                  <a:cubicBezTo>
                    <a:pt x="5601" y="11850"/>
                    <a:pt x="5798" y="11802"/>
                    <a:pt x="5965" y="11697"/>
                  </a:cubicBezTo>
                  <a:cubicBezTo>
                    <a:pt x="6518" y="11352"/>
                    <a:pt x="6592" y="10532"/>
                    <a:pt x="6728" y="9045"/>
                  </a:cubicBezTo>
                  <a:lnTo>
                    <a:pt x="6739" y="8913"/>
                  </a:lnTo>
                  <a:cubicBezTo>
                    <a:pt x="6981" y="6262"/>
                    <a:pt x="8317" y="415"/>
                    <a:pt x="8330" y="356"/>
                  </a:cubicBezTo>
                  <a:cubicBezTo>
                    <a:pt x="8369" y="199"/>
                    <a:pt x="8272" y="43"/>
                    <a:pt x="8116" y="7"/>
                  </a:cubicBezTo>
                  <a:cubicBezTo>
                    <a:pt x="8094" y="2"/>
                    <a:pt x="8073" y="0"/>
                    <a:pt x="80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9" name="Google Shape;2279;p52"/>
            <p:cNvSpPr/>
            <p:nvPr/>
          </p:nvSpPr>
          <p:spPr>
            <a:xfrm>
              <a:off x="2290550" y="2999725"/>
              <a:ext cx="100625" cy="32750"/>
            </a:xfrm>
            <a:custGeom>
              <a:avLst/>
              <a:gdLst/>
              <a:ahLst/>
              <a:cxnLst/>
              <a:rect l="l" t="t" r="r" b="b"/>
              <a:pathLst>
                <a:path w="4025" h="1310" extrusionOk="0">
                  <a:moveTo>
                    <a:pt x="3738" y="0"/>
                  </a:moveTo>
                  <a:cubicBezTo>
                    <a:pt x="3227" y="0"/>
                    <a:pt x="536" y="670"/>
                    <a:pt x="231" y="745"/>
                  </a:cubicBezTo>
                  <a:cubicBezTo>
                    <a:pt x="92" y="781"/>
                    <a:pt x="1" y="915"/>
                    <a:pt x="18" y="1057"/>
                  </a:cubicBezTo>
                  <a:cubicBezTo>
                    <a:pt x="35" y="1201"/>
                    <a:pt x="157" y="1308"/>
                    <a:pt x="300" y="1310"/>
                  </a:cubicBezTo>
                  <a:cubicBezTo>
                    <a:pt x="323" y="1310"/>
                    <a:pt x="346" y="1307"/>
                    <a:pt x="370" y="1302"/>
                  </a:cubicBezTo>
                  <a:cubicBezTo>
                    <a:pt x="1496" y="1019"/>
                    <a:pt x="3406" y="573"/>
                    <a:pt x="3738" y="573"/>
                  </a:cubicBezTo>
                  <a:cubicBezTo>
                    <a:pt x="3897" y="573"/>
                    <a:pt x="4024" y="445"/>
                    <a:pt x="4024" y="287"/>
                  </a:cubicBezTo>
                  <a:cubicBezTo>
                    <a:pt x="4024" y="128"/>
                    <a:pt x="3897" y="0"/>
                    <a:pt x="37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0" name="Google Shape;2280;p52"/>
            <p:cNvSpPr/>
            <p:nvPr/>
          </p:nvSpPr>
          <p:spPr>
            <a:xfrm>
              <a:off x="2336575" y="3015050"/>
              <a:ext cx="110300" cy="152500"/>
            </a:xfrm>
            <a:custGeom>
              <a:avLst/>
              <a:gdLst/>
              <a:ahLst/>
              <a:cxnLst/>
              <a:rect l="l" t="t" r="r" b="b"/>
              <a:pathLst>
                <a:path w="4412" h="6100" extrusionOk="0">
                  <a:moveTo>
                    <a:pt x="303" y="1"/>
                  </a:moveTo>
                  <a:cubicBezTo>
                    <a:pt x="292" y="1"/>
                    <a:pt x="282" y="1"/>
                    <a:pt x="271" y="3"/>
                  </a:cubicBezTo>
                  <a:cubicBezTo>
                    <a:pt x="114" y="19"/>
                    <a:pt x="0" y="160"/>
                    <a:pt x="16" y="317"/>
                  </a:cubicBezTo>
                  <a:cubicBezTo>
                    <a:pt x="37" y="512"/>
                    <a:pt x="568" y="5063"/>
                    <a:pt x="4026" y="6088"/>
                  </a:cubicBezTo>
                  <a:cubicBezTo>
                    <a:pt x="4053" y="6096"/>
                    <a:pt x="4081" y="6099"/>
                    <a:pt x="4108" y="6099"/>
                  </a:cubicBezTo>
                  <a:cubicBezTo>
                    <a:pt x="4249" y="6099"/>
                    <a:pt x="4371" y="5994"/>
                    <a:pt x="4391" y="5854"/>
                  </a:cubicBezTo>
                  <a:cubicBezTo>
                    <a:pt x="4411" y="5713"/>
                    <a:pt x="4326" y="5579"/>
                    <a:pt x="4189" y="5538"/>
                  </a:cubicBezTo>
                  <a:cubicBezTo>
                    <a:pt x="1098" y="4622"/>
                    <a:pt x="591" y="300"/>
                    <a:pt x="587" y="256"/>
                  </a:cubicBezTo>
                  <a:cubicBezTo>
                    <a:pt x="571" y="109"/>
                    <a:pt x="447" y="1"/>
                    <a:pt x="3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1" name="Google Shape;2281;p52"/>
            <p:cNvSpPr/>
            <p:nvPr/>
          </p:nvSpPr>
          <p:spPr>
            <a:xfrm>
              <a:off x="2502650" y="2817300"/>
              <a:ext cx="42075" cy="72225"/>
            </a:xfrm>
            <a:custGeom>
              <a:avLst/>
              <a:gdLst/>
              <a:ahLst/>
              <a:cxnLst/>
              <a:rect l="l" t="t" r="r" b="b"/>
              <a:pathLst>
                <a:path w="1683" h="2889" extrusionOk="0">
                  <a:moveTo>
                    <a:pt x="1101" y="0"/>
                  </a:moveTo>
                  <a:cubicBezTo>
                    <a:pt x="753" y="0"/>
                    <a:pt x="355" y="551"/>
                    <a:pt x="184" y="1292"/>
                  </a:cubicBezTo>
                  <a:cubicBezTo>
                    <a:pt x="0" y="2084"/>
                    <a:pt x="146" y="2796"/>
                    <a:pt x="510" y="2880"/>
                  </a:cubicBezTo>
                  <a:cubicBezTo>
                    <a:pt x="534" y="2885"/>
                    <a:pt x="558" y="2888"/>
                    <a:pt x="582" y="2888"/>
                  </a:cubicBezTo>
                  <a:cubicBezTo>
                    <a:pt x="930" y="2888"/>
                    <a:pt x="1328" y="2337"/>
                    <a:pt x="1499" y="1596"/>
                  </a:cubicBezTo>
                  <a:cubicBezTo>
                    <a:pt x="1682" y="803"/>
                    <a:pt x="1536" y="92"/>
                    <a:pt x="1173" y="9"/>
                  </a:cubicBezTo>
                  <a:cubicBezTo>
                    <a:pt x="1149" y="3"/>
                    <a:pt x="1125" y="0"/>
                    <a:pt x="11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2" name="Google Shape;2282;p52"/>
            <p:cNvSpPr/>
            <p:nvPr/>
          </p:nvSpPr>
          <p:spPr>
            <a:xfrm>
              <a:off x="2705700" y="2884075"/>
              <a:ext cx="42075" cy="72225"/>
            </a:xfrm>
            <a:custGeom>
              <a:avLst/>
              <a:gdLst/>
              <a:ahLst/>
              <a:cxnLst/>
              <a:rect l="l" t="t" r="r" b="b"/>
              <a:pathLst>
                <a:path w="1683" h="2889" extrusionOk="0">
                  <a:moveTo>
                    <a:pt x="1102" y="1"/>
                  </a:moveTo>
                  <a:cubicBezTo>
                    <a:pt x="754" y="1"/>
                    <a:pt x="354" y="552"/>
                    <a:pt x="183" y="1293"/>
                  </a:cubicBezTo>
                  <a:cubicBezTo>
                    <a:pt x="1" y="2086"/>
                    <a:pt x="146" y="2797"/>
                    <a:pt x="510" y="2880"/>
                  </a:cubicBezTo>
                  <a:cubicBezTo>
                    <a:pt x="533" y="2886"/>
                    <a:pt x="558" y="2889"/>
                    <a:pt x="582" y="2889"/>
                  </a:cubicBezTo>
                  <a:cubicBezTo>
                    <a:pt x="930" y="2889"/>
                    <a:pt x="1328" y="2338"/>
                    <a:pt x="1500" y="1597"/>
                  </a:cubicBezTo>
                  <a:cubicBezTo>
                    <a:pt x="1683" y="804"/>
                    <a:pt x="1537" y="93"/>
                    <a:pt x="1174" y="9"/>
                  </a:cubicBezTo>
                  <a:cubicBezTo>
                    <a:pt x="1150" y="3"/>
                    <a:pt x="1126" y="1"/>
                    <a:pt x="11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3" name="Google Shape;2283;p52"/>
            <p:cNvSpPr/>
            <p:nvPr/>
          </p:nvSpPr>
          <p:spPr>
            <a:xfrm>
              <a:off x="2467000" y="2725875"/>
              <a:ext cx="124525" cy="45675"/>
            </a:xfrm>
            <a:custGeom>
              <a:avLst/>
              <a:gdLst/>
              <a:ahLst/>
              <a:cxnLst/>
              <a:rect l="l" t="t" r="r" b="b"/>
              <a:pathLst>
                <a:path w="4981" h="1827" extrusionOk="0">
                  <a:moveTo>
                    <a:pt x="2633" y="0"/>
                  </a:moveTo>
                  <a:cubicBezTo>
                    <a:pt x="2463" y="0"/>
                    <a:pt x="2294" y="16"/>
                    <a:pt x="2127" y="47"/>
                  </a:cubicBezTo>
                  <a:cubicBezTo>
                    <a:pt x="853" y="282"/>
                    <a:pt x="153" y="1339"/>
                    <a:pt x="125" y="1384"/>
                  </a:cubicBezTo>
                  <a:cubicBezTo>
                    <a:pt x="1" y="1574"/>
                    <a:pt x="137" y="1826"/>
                    <a:pt x="364" y="1826"/>
                  </a:cubicBezTo>
                  <a:cubicBezTo>
                    <a:pt x="461" y="1826"/>
                    <a:pt x="550" y="1778"/>
                    <a:pt x="604" y="1697"/>
                  </a:cubicBezTo>
                  <a:cubicBezTo>
                    <a:pt x="610" y="1687"/>
                    <a:pt x="1207" y="796"/>
                    <a:pt x="2238" y="608"/>
                  </a:cubicBezTo>
                  <a:cubicBezTo>
                    <a:pt x="2366" y="585"/>
                    <a:pt x="2496" y="573"/>
                    <a:pt x="2627" y="573"/>
                  </a:cubicBezTo>
                  <a:cubicBezTo>
                    <a:pt x="3221" y="573"/>
                    <a:pt x="3847" y="810"/>
                    <a:pt x="4494" y="1280"/>
                  </a:cubicBezTo>
                  <a:cubicBezTo>
                    <a:pt x="4544" y="1315"/>
                    <a:pt x="4601" y="1332"/>
                    <a:pt x="4658" y="1332"/>
                  </a:cubicBezTo>
                  <a:cubicBezTo>
                    <a:pt x="4746" y="1332"/>
                    <a:pt x="4833" y="1291"/>
                    <a:pt x="4889" y="1214"/>
                  </a:cubicBezTo>
                  <a:cubicBezTo>
                    <a:pt x="4980" y="1088"/>
                    <a:pt x="4955" y="911"/>
                    <a:pt x="4831" y="817"/>
                  </a:cubicBezTo>
                  <a:cubicBezTo>
                    <a:pt x="4084" y="274"/>
                    <a:pt x="3347" y="0"/>
                    <a:pt x="26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4" name="Google Shape;2284;p52"/>
            <p:cNvSpPr/>
            <p:nvPr/>
          </p:nvSpPr>
          <p:spPr>
            <a:xfrm>
              <a:off x="2695150" y="2800550"/>
              <a:ext cx="114500" cy="69250"/>
            </a:xfrm>
            <a:custGeom>
              <a:avLst/>
              <a:gdLst/>
              <a:ahLst/>
              <a:cxnLst/>
              <a:rect l="l" t="t" r="r" b="b"/>
              <a:pathLst>
                <a:path w="4580" h="2770" extrusionOk="0">
                  <a:moveTo>
                    <a:pt x="1777" y="1"/>
                  </a:moveTo>
                  <a:cubicBezTo>
                    <a:pt x="878" y="1"/>
                    <a:pt x="187" y="508"/>
                    <a:pt x="153" y="534"/>
                  </a:cubicBezTo>
                  <a:cubicBezTo>
                    <a:pt x="27" y="629"/>
                    <a:pt x="0" y="808"/>
                    <a:pt x="95" y="934"/>
                  </a:cubicBezTo>
                  <a:cubicBezTo>
                    <a:pt x="152" y="1010"/>
                    <a:pt x="237" y="1049"/>
                    <a:pt x="324" y="1049"/>
                  </a:cubicBezTo>
                  <a:cubicBezTo>
                    <a:pt x="384" y="1049"/>
                    <a:pt x="444" y="1031"/>
                    <a:pt x="496" y="992"/>
                  </a:cubicBezTo>
                  <a:cubicBezTo>
                    <a:pt x="502" y="987"/>
                    <a:pt x="1069" y="574"/>
                    <a:pt x="1778" y="574"/>
                  </a:cubicBezTo>
                  <a:cubicBezTo>
                    <a:pt x="1927" y="574"/>
                    <a:pt x="2081" y="592"/>
                    <a:pt x="2238" y="636"/>
                  </a:cubicBezTo>
                  <a:cubicBezTo>
                    <a:pt x="2944" y="831"/>
                    <a:pt x="3534" y="1490"/>
                    <a:pt x="3989" y="2592"/>
                  </a:cubicBezTo>
                  <a:cubicBezTo>
                    <a:pt x="4033" y="2699"/>
                    <a:pt x="4139" y="2769"/>
                    <a:pt x="4254" y="2769"/>
                  </a:cubicBezTo>
                  <a:cubicBezTo>
                    <a:pt x="4291" y="2769"/>
                    <a:pt x="4328" y="2761"/>
                    <a:pt x="4364" y="2747"/>
                  </a:cubicBezTo>
                  <a:cubicBezTo>
                    <a:pt x="4510" y="2686"/>
                    <a:pt x="4579" y="2518"/>
                    <a:pt x="4518" y="2372"/>
                  </a:cubicBezTo>
                  <a:cubicBezTo>
                    <a:pt x="3991" y="1095"/>
                    <a:pt x="3272" y="325"/>
                    <a:pt x="2384" y="82"/>
                  </a:cubicBezTo>
                  <a:cubicBezTo>
                    <a:pt x="2175" y="24"/>
                    <a:pt x="1971" y="1"/>
                    <a:pt x="17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5" name="Google Shape;2285;p52"/>
            <p:cNvSpPr/>
            <p:nvPr/>
          </p:nvSpPr>
          <p:spPr>
            <a:xfrm>
              <a:off x="1941950" y="2257850"/>
              <a:ext cx="1099025" cy="639025"/>
            </a:xfrm>
            <a:custGeom>
              <a:avLst/>
              <a:gdLst/>
              <a:ahLst/>
              <a:cxnLst/>
              <a:rect l="l" t="t" r="r" b="b"/>
              <a:pathLst>
                <a:path w="43961" h="25561" extrusionOk="0">
                  <a:moveTo>
                    <a:pt x="26033" y="1"/>
                  </a:moveTo>
                  <a:cubicBezTo>
                    <a:pt x="16332" y="1"/>
                    <a:pt x="13508" y="3316"/>
                    <a:pt x="13508" y="3316"/>
                  </a:cubicBezTo>
                  <a:cubicBezTo>
                    <a:pt x="13508" y="3316"/>
                    <a:pt x="13166" y="3296"/>
                    <a:pt x="12603" y="3296"/>
                  </a:cubicBezTo>
                  <a:cubicBezTo>
                    <a:pt x="11198" y="3296"/>
                    <a:pt x="8419" y="3422"/>
                    <a:pt x="6140" y="4299"/>
                  </a:cubicBezTo>
                  <a:cubicBezTo>
                    <a:pt x="2948" y="5526"/>
                    <a:pt x="0" y="14367"/>
                    <a:pt x="1597" y="19647"/>
                  </a:cubicBezTo>
                  <a:cubicBezTo>
                    <a:pt x="2574" y="22878"/>
                    <a:pt x="3367" y="23396"/>
                    <a:pt x="4032" y="23396"/>
                  </a:cubicBezTo>
                  <a:cubicBezTo>
                    <a:pt x="4346" y="23396"/>
                    <a:pt x="4632" y="23281"/>
                    <a:pt x="4895" y="23281"/>
                  </a:cubicBezTo>
                  <a:cubicBezTo>
                    <a:pt x="4985" y="23281"/>
                    <a:pt x="5073" y="23294"/>
                    <a:pt x="5158" y="23331"/>
                  </a:cubicBezTo>
                  <a:cubicBezTo>
                    <a:pt x="5970" y="23679"/>
                    <a:pt x="8096" y="25560"/>
                    <a:pt x="10089" y="25560"/>
                  </a:cubicBezTo>
                  <a:cubicBezTo>
                    <a:pt x="10206" y="25560"/>
                    <a:pt x="10322" y="25554"/>
                    <a:pt x="10438" y="25540"/>
                  </a:cubicBezTo>
                  <a:cubicBezTo>
                    <a:pt x="12526" y="25295"/>
                    <a:pt x="12035" y="22716"/>
                    <a:pt x="12280" y="21366"/>
                  </a:cubicBezTo>
                  <a:cubicBezTo>
                    <a:pt x="12525" y="20015"/>
                    <a:pt x="13631" y="19402"/>
                    <a:pt x="13631" y="19402"/>
                  </a:cubicBezTo>
                  <a:cubicBezTo>
                    <a:pt x="13631" y="19402"/>
                    <a:pt x="15594" y="18665"/>
                    <a:pt x="18050" y="15963"/>
                  </a:cubicBezTo>
                  <a:cubicBezTo>
                    <a:pt x="20506" y="13262"/>
                    <a:pt x="14489" y="11051"/>
                    <a:pt x="14489" y="11051"/>
                  </a:cubicBezTo>
                  <a:cubicBezTo>
                    <a:pt x="14489" y="11051"/>
                    <a:pt x="14656" y="10912"/>
                    <a:pt x="15255" y="10912"/>
                  </a:cubicBezTo>
                  <a:cubicBezTo>
                    <a:pt x="15914" y="10912"/>
                    <a:pt x="17096" y="11081"/>
                    <a:pt x="19155" y="11788"/>
                  </a:cubicBezTo>
                  <a:cubicBezTo>
                    <a:pt x="23085" y="13140"/>
                    <a:pt x="25908" y="17560"/>
                    <a:pt x="28488" y="18420"/>
                  </a:cubicBezTo>
                  <a:cubicBezTo>
                    <a:pt x="28663" y="18478"/>
                    <a:pt x="28817" y="18505"/>
                    <a:pt x="28951" y="18505"/>
                  </a:cubicBezTo>
                  <a:cubicBezTo>
                    <a:pt x="30793" y="18505"/>
                    <a:pt x="28980" y="13385"/>
                    <a:pt x="28980" y="13385"/>
                  </a:cubicBezTo>
                  <a:lnTo>
                    <a:pt x="28980" y="13385"/>
                  </a:lnTo>
                  <a:cubicBezTo>
                    <a:pt x="28980" y="13385"/>
                    <a:pt x="32049" y="19033"/>
                    <a:pt x="35610" y="20507"/>
                  </a:cubicBezTo>
                  <a:cubicBezTo>
                    <a:pt x="36659" y="20941"/>
                    <a:pt x="37773" y="21183"/>
                    <a:pt x="38828" y="21183"/>
                  </a:cubicBezTo>
                  <a:cubicBezTo>
                    <a:pt x="41352" y="21183"/>
                    <a:pt x="43541" y="19796"/>
                    <a:pt x="43714" y="16331"/>
                  </a:cubicBezTo>
                  <a:cubicBezTo>
                    <a:pt x="43960" y="11420"/>
                    <a:pt x="38558" y="7245"/>
                    <a:pt x="38558" y="7245"/>
                  </a:cubicBezTo>
                  <a:cubicBezTo>
                    <a:pt x="38558" y="7245"/>
                    <a:pt x="39540" y="7122"/>
                    <a:pt x="41259" y="5895"/>
                  </a:cubicBezTo>
                  <a:cubicBezTo>
                    <a:pt x="42977" y="4666"/>
                    <a:pt x="35732" y="1"/>
                    <a:pt x="260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6" name="Google Shape;2286;p52"/>
            <p:cNvSpPr/>
            <p:nvPr/>
          </p:nvSpPr>
          <p:spPr>
            <a:xfrm>
              <a:off x="1939300" y="2250700"/>
              <a:ext cx="1107975" cy="653375"/>
            </a:xfrm>
            <a:custGeom>
              <a:avLst/>
              <a:gdLst/>
              <a:ahLst/>
              <a:cxnLst/>
              <a:rect l="l" t="t" r="r" b="b"/>
              <a:pathLst>
                <a:path w="44319" h="26135" extrusionOk="0">
                  <a:moveTo>
                    <a:pt x="26139" y="574"/>
                  </a:moveTo>
                  <a:cubicBezTo>
                    <a:pt x="34579" y="574"/>
                    <a:pt x="40817" y="4049"/>
                    <a:pt x="41307" y="5577"/>
                  </a:cubicBezTo>
                  <a:cubicBezTo>
                    <a:pt x="41371" y="5775"/>
                    <a:pt x="41309" y="5869"/>
                    <a:pt x="41198" y="5947"/>
                  </a:cubicBezTo>
                  <a:cubicBezTo>
                    <a:pt x="39577" y="7105"/>
                    <a:pt x="38636" y="7245"/>
                    <a:pt x="38628" y="7247"/>
                  </a:cubicBezTo>
                  <a:cubicBezTo>
                    <a:pt x="38374" y="7279"/>
                    <a:pt x="38286" y="7602"/>
                    <a:pt x="38489" y="7758"/>
                  </a:cubicBezTo>
                  <a:cubicBezTo>
                    <a:pt x="38542" y="7798"/>
                    <a:pt x="43770" y="11901"/>
                    <a:pt x="43535" y="16604"/>
                  </a:cubicBezTo>
                  <a:cubicBezTo>
                    <a:pt x="43444" y="18421"/>
                    <a:pt x="42790" y="19728"/>
                    <a:pt x="41590" y="20487"/>
                  </a:cubicBezTo>
                  <a:cubicBezTo>
                    <a:pt x="40853" y="20954"/>
                    <a:pt x="39935" y="21187"/>
                    <a:pt x="38927" y="21187"/>
                  </a:cubicBezTo>
                  <a:cubicBezTo>
                    <a:pt x="37950" y="21187"/>
                    <a:pt x="36889" y="20967"/>
                    <a:pt x="35827" y="20528"/>
                  </a:cubicBezTo>
                  <a:cubicBezTo>
                    <a:pt x="32401" y="19111"/>
                    <a:pt x="29368" y="13590"/>
                    <a:pt x="29338" y="13534"/>
                  </a:cubicBezTo>
                  <a:cubicBezTo>
                    <a:pt x="29286" y="13440"/>
                    <a:pt x="29188" y="13385"/>
                    <a:pt x="29087" y="13385"/>
                  </a:cubicBezTo>
                  <a:cubicBezTo>
                    <a:pt x="29048" y="13385"/>
                    <a:pt x="29008" y="13393"/>
                    <a:pt x="28970" y="13410"/>
                  </a:cubicBezTo>
                  <a:cubicBezTo>
                    <a:pt x="28833" y="13471"/>
                    <a:pt x="28767" y="13626"/>
                    <a:pt x="28816" y="13767"/>
                  </a:cubicBezTo>
                  <a:cubicBezTo>
                    <a:pt x="29338" y="15240"/>
                    <a:pt x="29947" y="17797"/>
                    <a:pt x="29364" y="18391"/>
                  </a:cubicBezTo>
                  <a:cubicBezTo>
                    <a:pt x="29331" y="18425"/>
                    <a:pt x="29252" y="18505"/>
                    <a:pt x="29058" y="18505"/>
                  </a:cubicBezTo>
                  <a:cubicBezTo>
                    <a:pt x="28964" y="18505"/>
                    <a:pt x="28842" y="18486"/>
                    <a:pt x="28685" y="18434"/>
                  </a:cubicBezTo>
                  <a:cubicBezTo>
                    <a:pt x="27584" y="18066"/>
                    <a:pt x="26369" y="16954"/>
                    <a:pt x="25082" y="15776"/>
                  </a:cubicBezTo>
                  <a:cubicBezTo>
                    <a:pt x="23438" y="14271"/>
                    <a:pt x="21574" y="12566"/>
                    <a:pt x="19356" y="11804"/>
                  </a:cubicBezTo>
                  <a:cubicBezTo>
                    <a:pt x="17305" y="11099"/>
                    <a:pt x="16082" y="10914"/>
                    <a:pt x="15363" y="10914"/>
                  </a:cubicBezTo>
                  <a:cubicBezTo>
                    <a:pt x="14721" y="10914"/>
                    <a:pt x="14482" y="11061"/>
                    <a:pt x="14414" y="11118"/>
                  </a:cubicBezTo>
                  <a:cubicBezTo>
                    <a:pt x="14244" y="11259"/>
                    <a:pt x="14291" y="11531"/>
                    <a:pt x="14498" y="11607"/>
                  </a:cubicBezTo>
                  <a:cubicBezTo>
                    <a:pt x="15471" y="11964"/>
                    <a:pt x="18075" y="13202"/>
                    <a:pt x="18421" y="14612"/>
                  </a:cubicBezTo>
                  <a:cubicBezTo>
                    <a:pt x="18542" y="15101"/>
                    <a:pt x="18385" y="15573"/>
                    <a:pt x="17946" y="16056"/>
                  </a:cubicBezTo>
                  <a:cubicBezTo>
                    <a:pt x="15575" y="18665"/>
                    <a:pt x="13655" y="19412"/>
                    <a:pt x="13636" y="19419"/>
                  </a:cubicBezTo>
                  <a:cubicBezTo>
                    <a:pt x="13623" y="19424"/>
                    <a:pt x="13610" y="19431"/>
                    <a:pt x="13598" y="19438"/>
                  </a:cubicBezTo>
                  <a:cubicBezTo>
                    <a:pt x="13548" y="19466"/>
                    <a:pt x="12372" y="20134"/>
                    <a:pt x="12105" y="21601"/>
                  </a:cubicBezTo>
                  <a:cubicBezTo>
                    <a:pt x="12045" y="21928"/>
                    <a:pt x="12027" y="22309"/>
                    <a:pt x="12007" y="22713"/>
                  </a:cubicBezTo>
                  <a:cubicBezTo>
                    <a:pt x="11933" y="24276"/>
                    <a:pt x="11783" y="25394"/>
                    <a:pt x="10510" y="25543"/>
                  </a:cubicBezTo>
                  <a:cubicBezTo>
                    <a:pt x="10409" y="25555"/>
                    <a:pt x="10306" y="25560"/>
                    <a:pt x="10202" y="25560"/>
                  </a:cubicBezTo>
                  <a:cubicBezTo>
                    <a:pt x="8838" y="25560"/>
                    <a:pt x="7356" y="24594"/>
                    <a:pt x="6350" y="23936"/>
                  </a:cubicBezTo>
                  <a:cubicBezTo>
                    <a:pt x="5944" y="23669"/>
                    <a:pt x="5623" y="23459"/>
                    <a:pt x="5377" y="23354"/>
                  </a:cubicBezTo>
                  <a:cubicBezTo>
                    <a:pt x="5261" y="23305"/>
                    <a:pt x="5137" y="23281"/>
                    <a:pt x="5010" y="23281"/>
                  </a:cubicBezTo>
                  <a:cubicBezTo>
                    <a:pt x="5007" y="23281"/>
                    <a:pt x="5004" y="23281"/>
                    <a:pt x="5001" y="23281"/>
                  </a:cubicBezTo>
                  <a:cubicBezTo>
                    <a:pt x="4845" y="23281"/>
                    <a:pt x="4692" y="23311"/>
                    <a:pt x="4552" y="23341"/>
                  </a:cubicBezTo>
                  <a:cubicBezTo>
                    <a:pt x="4433" y="23365"/>
                    <a:pt x="4308" y="23390"/>
                    <a:pt x="4176" y="23390"/>
                  </a:cubicBezTo>
                  <a:cubicBezTo>
                    <a:pt x="3605" y="23390"/>
                    <a:pt x="2907" y="22922"/>
                    <a:pt x="1978" y="19851"/>
                  </a:cubicBezTo>
                  <a:cubicBezTo>
                    <a:pt x="641" y="15425"/>
                    <a:pt x="2907" y="6178"/>
                    <a:pt x="6350" y="4852"/>
                  </a:cubicBezTo>
                  <a:cubicBezTo>
                    <a:pt x="8591" y="3990"/>
                    <a:pt x="11364" y="3870"/>
                    <a:pt x="12740" y="3870"/>
                  </a:cubicBezTo>
                  <a:cubicBezTo>
                    <a:pt x="13265" y="3870"/>
                    <a:pt x="13587" y="3888"/>
                    <a:pt x="13598" y="3888"/>
                  </a:cubicBezTo>
                  <a:cubicBezTo>
                    <a:pt x="13604" y="3888"/>
                    <a:pt x="13610" y="3889"/>
                    <a:pt x="13616" y="3889"/>
                  </a:cubicBezTo>
                  <a:cubicBezTo>
                    <a:pt x="13699" y="3889"/>
                    <a:pt x="13778" y="3852"/>
                    <a:pt x="13833" y="3790"/>
                  </a:cubicBezTo>
                  <a:cubicBezTo>
                    <a:pt x="13860" y="3757"/>
                    <a:pt x="16725" y="574"/>
                    <a:pt x="26139" y="574"/>
                  </a:cubicBezTo>
                  <a:close/>
                  <a:moveTo>
                    <a:pt x="26138" y="1"/>
                  </a:moveTo>
                  <a:cubicBezTo>
                    <a:pt x="17281" y="1"/>
                    <a:pt x="14084" y="2722"/>
                    <a:pt x="13496" y="3310"/>
                  </a:cubicBezTo>
                  <a:cubicBezTo>
                    <a:pt x="13339" y="3303"/>
                    <a:pt x="13054" y="3294"/>
                    <a:pt x="12677" y="3294"/>
                  </a:cubicBezTo>
                  <a:cubicBezTo>
                    <a:pt x="11243" y="3294"/>
                    <a:pt x="8462" y="3425"/>
                    <a:pt x="6143" y="4317"/>
                  </a:cubicBezTo>
                  <a:cubicBezTo>
                    <a:pt x="2403" y="5756"/>
                    <a:pt x="0" y="15290"/>
                    <a:pt x="1429" y="20016"/>
                  </a:cubicBezTo>
                  <a:cubicBezTo>
                    <a:pt x="2426" y="23316"/>
                    <a:pt x="3272" y="23963"/>
                    <a:pt x="4142" y="23963"/>
                  </a:cubicBezTo>
                  <a:cubicBezTo>
                    <a:pt x="4315" y="23963"/>
                    <a:pt x="4489" y="23938"/>
                    <a:pt x="4665" y="23902"/>
                  </a:cubicBezTo>
                  <a:cubicBezTo>
                    <a:pt x="4792" y="23876"/>
                    <a:pt x="4903" y="23854"/>
                    <a:pt x="4998" y="23854"/>
                  </a:cubicBezTo>
                  <a:cubicBezTo>
                    <a:pt x="5055" y="23854"/>
                    <a:pt x="5106" y="23862"/>
                    <a:pt x="5152" y="23882"/>
                  </a:cubicBezTo>
                  <a:cubicBezTo>
                    <a:pt x="5350" y="23966"/>
                    <a:pt x="5668" y="24174"/>
                    <a:pt x="6037" y="24415"/>
                  </a:cubicBezTo>
                  <a:cubicBezTo>
                    <a:pt x="7099" y="25110"/>
                    <a:pt x="8662" y="26134"/>
                    <a:pt x="10196" y="26134"/>
                  </a:cubicBezTo>
                  <a:cubicBezTo>
                    <a:pt x="10324" y="26134"/>
                    <a:pt x="10451" y="26126"/>
                    <a:pt x="10578" y="26111"/>
                  </a:cubicBezTo>
                  <a:cubicBezTo>
                    <a:pt x="12430" y="25893"/>
                    <a:pt x="12517" y="24070"/>
                    <a:pt x="12580" y="22740"/>
                  </a:cubicBezTo>
                  <a:cubicBezTo>
                    <a:pt x="12599" y="22356"/>
                    <a:pt x="12615" y="21992"/>
                    <a:pt x="12668" y="21703"/>
                  </a:cubicBezTo>
                  <a:cubicBezTo>
                    <a:pt x="12871" y="20589"/>
                    <a:pt x="13741" y="20021"/>
                    <a:pt x="13862" y="19946"/>
                  </a:cubicBezTo>
                  <a:cubicBezTo>
                    <a:pt x="14112" y="19846"/>
                    <a:pt x="16015" y="19032"/>
                    <a:pt x="18369" y="16442"/>
                  </a:cubicBezTo>
                  <a:cubicBezTo>
                    <a:pt x="18938" y="15816"/>
                    <a:pt x="19143" y="15154"/>
                    <a:pt x="18978" y="14476"/>
                  </a:cubicBezTo>
                  <a:cubicBezTo>
                    <a:pt x="18643" y="13115"/>
                    <a:pt x="16841" y="12050"/>
                    <a:pt x="15682" y="11495"/>
                  </a:cubicBezTo>
                  <a:lnTo>
                    <a:pt x="15682" y="11495"/>
                  </a:lnTo>
                  <a:cubicBezTo>
                    <a:pt x="16338" y="11544"/>
                    <a:pt x="17426" y="11746"/>
                    <a:pt x="19170" y="12345"/>
                  </a:cubicBezTo>
                  <a:cubicBezTo>
                    <a:pt x="21274" y="13069"/>
                    <a:pt x="23092" y="14732"/>
                    <a:pt x="24694" y="16200"/>
                  </a:cubicBezTo>
                  <a:cubicBezTo>
                    <a:pt x="26085" y="17472"/>
                    <a:pt x="27285" y="18571"/>
                    <a:pt x="28504" y="18977"/>
                  </a:cubicBezTo>
                  <a:cubicBezTo>
                    <a:pt x="28715" y="19048"/>
                    <a:pt x="28898" y="19077"/>
                    <a:pt x="29056" y="19077"/>
                  </a:cubicBezTo>
                  <a:cubicBezTo>
                    <a:pt x="29404" y="19077"/>
                    <a:pt x="29631" y="18936"/>
                    <a:pt x="29772" y="18792"/>
                  </a:cubicBezTo>
                  <a:cubicBezTo>
                    <a:pt x="30343" y="18210"/>
                    <a:pt x="30207" y="16819"/>
                    <a:pt x="29938" y="15602"/>
                  </a:cubicBezTo>
                  <a:lnTo>
                    <a:pt x="29938" y="15602"/>
                  </a:lnTo>
                  <a:cubicBezTo>
                    <a:pt x="31158" y="17418"/>
                    <a:pt x="33260" y="20087"/>
                    <a:pt x="35607" y="21058"/>
                  </a:cubicBezTo>
                  <a:cubicBezTo>
                    <a:pt x="36737" y="21525"/>
                    <a:pt x="37872" y="21758"/>
                    <a:pt x="38924" y="21758"/>
                  </a:cubicBezTo>
                  <a:cubicBezTo>
                    <a:pt x="40042" y="21758"/>
                    <a:pt x="41067" y="21495"/>
                    <a:pt x="41896" y="20971"/>
                  </a:cubicBezTo>
                  <a:cubicBezTo>
                    <a:pt x="43243" y="20119"/>
                    <a:pt x="44007" y="18619"/>
                    <a:pt x="44107" y="16632"/>
                  </a:cubicBezTo>
                  <a:cubicBezTo>
                    <a:pt x="44318" y="12404"/>
                    <a:pt x="40570" y="8785"/>
                    <a:pt x="39269" y="7661"/>
                  </a:cubicBezTo>
                  <a:cubicBezTo>
                    <a:pt x="39749" y="7489"/>
                    <a:pt x="40519" y="7138"/>
                    <a:pt x="41531" y="6415"/>
                  </a:cubicBezTo>
                  <a:cubicBezTo>
                    <a:pt x="41865" y="6176"/>
                    <a:pt x="41981" y="5808"/>
                    <a:pt x="41852" y="5404"/>
                  </a:cubicBezTo>
                  <a:cubicBezTo>
                    <a:pt x="41257" y="3548"/>
                    <a:pt x="34676" y="1"/>
                    <a:pt x="261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7" name="Google Shape;2287;p52"/>
            <p:cNvSpPr/>
            <p:nvPr/>
          </p:nvSpPr>
          <p:spPr>
            <a:xfrm>
              <a:off x="2052450" y="2279225"/>
              <a:ext cx="288600" cy="472875"/>
            </a:xfrm>
            <a:custGeom>
              <a:avLst/>
              <a:gdLst/>
              <a:ahLst/>
              <a:cxnLst/>
              <a:rect l="l" t="t" r="r" b="b"/>
              <a:pathLst>
                <a:path w="11544" h="18915" extrusionOk="0">
                  <a:moveTo>
                    <a:pt x="10166" y="1"/>
                  </a:moveTo>
                  <a:cubicBezTo>
                    <a:pt x="9410" y="1"/>
                    <a:pt x="8280" y="195"/>
                    <a:pt x="6632" y="865"/>
                  </a:cubicBezTo>
                  <a:cubicBezTo>
                    <a:pt x="2702" y="2461"/>
                    <a:pt x="1" y="18915"/>
                    <a:pt x="1" y="18915"/>
                  </a:cubicBezTo>
                  <a:lnTo>
                    <a:pt x="2457" y="18300"/>
                  </a:lnTo>
                  <a:cubicBezTo>
                    <a:pt x="4667" y="8845"/>
                    <a:pt x="11543" y="373"/>
                    <a:pt x="11543" y="373"/>
                  </a:cubicBezTo>
                  <a:cubicBezTo>
                    <a:pt x="11543" y="373"/>
                    <a:pt x="11212" y="1"/>
                    <a:pt x="101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8" name="Google Shape;2288;p52"/>
            <p:cNvSpPr/>
            <p:nvPr/>
          </p:nvSpPr>
          <p:spPr>
            <a:xfrm>
              <a:off x="2044675" y="2272025"/>
              <a:ext cx="304125" cy="487250"/>
            </a:xfrm>
            <a:custGeom>
              <a:avLst/>
              <a:gdLst/>
              <a:ahLst/>
              <a:cxnLst/>
              <a:rect l="l" t="t" r="r" b="b"/>
              <a:pathLst>
                <a:path w="12165" h="19490" extrusionOk="0">
                  <a:moveTo>
                    <a:pt x="10474" y="577"/>
                  </a:moveTo>
                  <a:cubicBezTo>
                    <a:pt x="10952" y="577"/>
                    <a:pt x="11256" y="659"/>
                    <a:pt x="11433" y="734"/>
                  </a:cubicBezTo>
                  <a:cubicBezTo>
                    <a:pt x="10291" y="2209"/>
                    <a:pt x="4554" y="9915"/>
                    <a:pt x="2530" y="18355"/>
                  </a:cubicBezTo>
                  <a:lnTo>
                    <a:pt x="669" y="18819"/>
                  </a:lnTo>
                  <a:cubicBezTo>
                    <a:pt x="1129" y="16225"/>
                    <a:pt x="3659" y="2796"/>
                    <a:pt x="7051" y="1418"/>
                  </a:cubicBezTo>
                  <a:cubicBezTo>
                    <a:pt x="8675" y="758"/>
                    <a:pt x="9765" y="577"/>
                    <a:pt x="10474" y="577"/>
                  </a:cubicBezTo>
                  <a:close/>
                  <a:moveTo>
                    <a:pt x="10485" y="1"/>
                  </a:moveTo>
                  <a:cubicBezTo>
                    <a:pt x="9682" y="1"/>
                    <a:pt x="8512" y="207"/>
                    <a:pt x="6836" y="888"/>
                  </a:cubicBezTo>
                  <a:cubicBezTo>
                    <a:pt x="2804" y="2526"/>
                    <a:pt x="141" y="18478"/>
                    <a:pt x="30" y="19156"/>
                  </a:cubicBezTo>
                  <a:cubicBezTo>
                    <a:pt x="1" y="19331"/>
                    <a:pt x="136" y="19490"/>
                    <a:pt x="312" y="19490"/>
                  </a:cubicBezTo>
                  <a:cubicBezTo>
                    <a:pt x="335" y="19490"/>
                    <a:pt x="359" y="19486"/>
                    <a:pt x="381" y="19480"/>
                  </a:cubicBezTo>
                  <a:lnTo>
                    <a:pt x="2838" y="18866"/>
                  </a:lnTo>
                  <a:cubicBezTo>
                    <a:pt x="2942" y="18841"/>
                    <a:pt x="3021" y="18758"/>
                    <a:pt x="3047" y="18654"/>
                  </a:cubicBezTo>
                  <a:cubicBezTo>
                    <a:pt x="5216" y="9374"/>
                    <a:pt x="12008" y="926"/>
                    <a:pt x="12076" y="842"/>
                  </a:cubicBezTo>
                  <a:cubicBezTo>
                    <a:pt x="12164" y="733"/>
                    <a:pt x="12162" y="577"/>
                    <a:pt x="12068" y="471"/>
                  </a:cubicBezTo>
                  <a:cubicBezTo>
                    <a:pt x="12003" y="397"/>
                    <a:pt x="11597" y="1"/>
                    <a:pt x="104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9" name="Google Shape;2289;p52"/>
            <p:cNvSpPr/>
            <p:nvPr/>
          </p:nvSpPr>
          <p:spPr>
            <a:xfrm>
              <a:off x="2104550" y="2958025"/>
              <a:ext cx="388925" cy="364900"/>
            </a:xfrm>
            <a:custGeom>
              <a:avLst/>
              <a:gdLst/>
              <a:ahLst/>
              <a:cxnLst/>
              <a:rect l="l" t="t" r="r" b="b"/>
              <a:pathLst>
                <a:path w="15557" h="14596" extrusionOk="0">
                  <a:moveTo>
                    <a:pt x="764" y="0"/>
                  </a:moveTo>
                  <a:cubicBezTo>
                    <a:pt x="746" y="0"/>
                    <a:pt x="729" y="1"/>
                    <a:pt x="711" y="2"/>
                  </a:cubicBezTo>
                  <a:cubicBezTo>
                    <a:pt x="312" y="18"/>
                    <a:pt x="1" y="356"/>
                    <a:pt x="17" y="756"/>
                  </a:cubicBezTo>
                  <a:cubicBezTo>
                    <a:pt x="33" y="1125"/>
                    <a:pt x="527" y="9533"/>
                    <a:pt x="12442" y="13303"/>
                  </a:cubicBezTo>
                  <a:cubicBezTo>
                    <a:pt x="12582" y="14038"/>
                    <a:pt x="13227" y="14595"/>
                    <a:pt x="14002" y="14595"/>
                  </a:cubicBezTo>
                  <a:cubicBezTo>
                    <a:pt x="14867" y="14576"/>
                    <a:pt x="15556" y="13870"/>
                    <a:pt x="15556" y="13006"/>
                  </a:cubicBezTo>
                  <a:cubicBezTo>
                    <a:pt x="15556" y="12141"/>
                    <a:pt x="14867" y="11435"/>
                    <a:pt x="14002" y="11415"/>
                  </a:cubicBezTo>
                  <a:cubicBezTo>
                    <a:pt x="13567" y="11416"/>
                    <a:pt x="13152" y="11595"/>
                    <a:pt x="12854" y="11912"/>
                  </a:cubicBezTo>
                  <a:cubicBezTo>
                    <a:pt x="1985" y="8458"/>
                    <a:pt x="1481" y="1028"/>
                    <a:pt x="1465" y="694"/>
                  </a:cubicBezTo>
                  <a:cubicBezTo>
                    <a:pt x="1449" y="313"/>
                    <a:pt x="1151" y="0"/>
                    <a:pt x="7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0" name="Google Shape;2290;p52"/>
            <p:cNvSpPr/>
            <p:nvPr/>
          </p:nvSpPr>
          <p:spPr>
            <a:xfrm>
              <a:off x="1957300" y="2718325"/>
              <a:ext cx="260975" cy="294725"/>
            </a:xfrm>
            <a:custGeom>
              <a:avLst/>
              <a:gdLst/>
              <a:ahLst/>
              <a:cxnLst/>
              <a:rect l="l" t="t" r="r" b="b"/>
              <a:pathLst>
                <a:path w="10439" h="11789" extrusionOk="0">
                  <a:moveTo>
                    <a:pt x="5220" y="1"/>
                  </a:moveTo>
                  <a:cubicBezTo>
                    <a:pt x="3836" y="1"/>
                    <a:pt x="2508" y="621"/>
                    <a:pt x="1529" y="1727"/>
                  </a:cubicBezTo>
                  <a:cubicBezTo>
                    <a:pt x="550" y="2832"/>
                    <a:pt x="1" y="4331"/>
                    <a:pt x="1" y="5894"/>
                  </a:cubicBezTo>
                  <a:cubicBezTo>
                    <a:pt x="1" y="7457"/>
                    <a:pt x="550" y="8956"/>
                    <a:pt x="1529" y="10062"/>
                  </a:cubicBezTo>
                  <a:cubicBezTo>
                    <a:pt x="2508" y="11167"/>
                    <a:pt x="3836" y="11788"/>
                    <a:pt x="5220" y="11788"/>
                  </a:cubicBezTo>
                  <a:cubicBezTo>
                    <a:pt x="6603" y="11788"/>
                    <a:pt x="7931" y="11167"/>
                    <a:pt x="8910" y="10062"/>
                  </a:cubicBezTo>
                  <a:cubicBezTo>
                    <a:pt x="9888" y="8956"/>
                    <a:pt x="10438" y="7457"/>
                    <a:pt x="10438" y="5894"/>
                  </a:cubicBezTo>
                  <a:cubicBezTo>
                    <a:pt x="10438" y="4331"/>
                    <a:pt x="9888" y="2832"/>
                    <a:pt x="8910" y="1727"/>
                  </a:cubicBezTo>
                  <a:cubicBezTo>
                    <a:pt x="7931" y="621"/>
                    <a:pt x="6603" y="1"/>
                    <a:pt x="5220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1" name="Google Shape;2291;p52"/>
            <p:cNvSpPr/>
            <p:nvPr/>
          </p:nvSpPr>
          <p:spPr>
            <a:xfrm>
              <a:off x="1950125" y="2711150"/>
              <a:ext cx="275300" cy="309025"/>
            </a:xfrm>
            <a:custGeom>
              <a:avLst/>
              <a:gdLst/>
              <a:ahLst/>
              <a:cxnLst/>
              <a:rect l="l" t="t" r="r" b="b"/>
              <a:pathLst>
                <a:path w="11012" h="12361" extrusionOk="0">
                  <a:moveTo>
                    <a:pt x="5507" y="573"/>
                  </a:moveTo>
                  <a:cubicBezTo>
                    <a:pt x="8226" y="573"/>
                    <a:pt x="10438" y="3088"/>
                    <a:pt x="10438" y="6181"/>
                  </a:cubicBezTo>
                  <a:cubicBezTo>
                    <a:pt x="10438" y="9273"/>
                    <a:pt x="8226" y="11788"/>
                    <a:pt x="5507" y="11788"/>
                  </a:cubicBezTo>
                  <a:cubicBezTo>
                    <a:pt x="2787" y="11788"/>
                    <a:pt x="575" y="9273"/>
                    <a:pt x="575" y="6181"/>
                  </a:cubicBezTo>
                  <a:cubicBezTo>
                    <a:pt x="575" y="3090"/>
                    <a:pt x="2787" y="573"/>
                    <a:pt x="5507" y="573"/>
                  </a:cubicBezTo>
                  <a:close/>
                  <a:moveTo>
                    <a:pt x="5507" y="1"/>
                  </a:moveTo>
                  <a:cubicBezTo>
                    <a:pt x="2471" y="1"/>
                    <a:pt x="1" y="2774"/>
                    <a:pt x="1" y="6181"/>
                  </a:cubicBezTo>
                  <a:cubicBezTo>
                    <a:pt x="1" y="9589"/>
                    <a:pt x="2471" y="12361"/>
                    <a:pt x="5507" y="12361"/>
                  </a:cubicBezTo>
                  <a:cubicBezTo>
                    <a:pt x="8542" y="12361"/>
                    <a:pt x="11011" y="9589"/>
                    <a:pt x="11011" y="6181"/>
                  </a:cubicBezTo>
                  <a:cubicBezTo>
                    <a:pt x="11011" y="2774"/>
                    <a:pt x="8542" y="1"/>
                    <a:pt x="55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2" name="Google Shape;2292;p52"/>
            <p:cNvSpPr/>
            <p:nvPr/>
          </p:nvSpPr>
          <p:spPr>
            <a:xfrm>
              <a:off x="2445400" y="3628400"/>
              <a:ext cx="1006025" cy="529650"/>
            </a:xfrm>
            <a:custGeom>
              <a:avLst/>
              <a:gdLst/>
              <a:ahLst/>
              <a:cxnLst/>
              <a:rect l="l" t="t" r="r" b="b"/>
              <a:pathLst>
                <a:path w="40241" h="21186" extrusionOk="0">
                  <a:moveTo>
                    <a:pt x="38956" y="1"/>
                  </a:moveTo>
                  <a:cubicBezTo>
                    <a:pt x="38900" y="1"/>
                    <a:pt x="38842" y="5"/>
                    <a:pt x="38783" y="14"/>
                  </a:cubicBezTo>
                  <a:lnTo>
                    <a:pt x="7733" y="4968"/>
                  </a:lnTo>
                  <a:cubicBezTo>
                    <a:pt x="6746" y="5126"/>
                    <a:pt x="5919" y="5797"/>
                    <a:pt x="5561" y="6729"/>
                  </a:cubicBezTo>
                  <a:lnTo>
                    <a:pt x="1" y="21186"/>
                  </a:lnTo>
                  <a:lnTo>
                    <a:pt x="34013" y="13819"/>
                  </a:lnTo>
                  <a:lnTo>
                    <a:pt x="39900" y="1510"/>
                  </a:lnTo>
                  <a:cubicBezTo>
                    <a:pt x="40241" y="797"/>
                    <a:pt x="39707" y="1"/>
                    <a:pt x="3895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3" name="Google Shape;2293;p52"/>
            <p:cNvSpPr/>
            <p:nvPr/>
          </p:nvSpPr>
          <p:spPr>
            <a:xfrm>
              <a:off x="2436900" y="3621275"/>
              <a:ext cx="1017825" cy="543925"/>
            </a:xfrm>
            <a:custGeom>
              <a:avLst/>
              <a:gdLst/>
              <a:ahLst/>
              <a:cxnLst/>
              <a:rect l="l" t="t" r="r" b="b"/>
              <a:pathLst>
                <a:path w="40713" h="21757" extrusionOk="0">
                  <a:moveTo>
                    <a:pt x="39294" y="572"/>
                  </a:moveTo>
                  <a:cubicBezTo>
                    <a:pt x="39857" y="576"/>
                    <a:pt x="40225" y="1164"/>
                    <a:pt x="39982" y="1671"/>
                  </a:cubicBezTo>
                  <a:lnTo>
                    <a:pt x="34155" y="13854"/>
                  </a:lnTo>
                  <a:lnTo>
                    <a:pt x="799" y="21078"/>
                  </a:lnTo>
                  <a:lnTo>
                    <a:pt x="6168" y="7117"/>
                  </a:lnTo>
                  <a:cubicBezTo>
                    <a:pt x="6491" y="6281"/>
                    <a:pt x="7233" y="5679"/>
                    <a:pt x="8118" y="5537"/>
                  </a:cubicBezTo>
                  <a:lnTo>
                    <a:pt x="39168" y="582"/>
                  </a:lnTo>
                  <a:cubicBezTo>
                    <a:pt x="39210" y="575"/>
                    <a:pt x="39252" y="572"/>
                    <a:pt x="39294" y="572"/>
                  </a:cubicBezTo>
                  <a:close/>
                  <a:moveTo>
                    <a:pt x="39289" y="0"/>
                  </a:moveTo>
                  <a:cubicBezTo>
                    <a:pt x="39219" y="0"/>
                    <a:pt x="39149" y="6"/>
                    <a:pt x="39078" y="17"/>
                  </a:cubicBezTo>
                  <a:lnTo>
                    <a:pt x="8028" y="4971"/>
                  </a:lnTo>
                  <a:cubicBezTo>
                    <a:pt x="6942" y="5146"/>
                    <a:pt x="6030" y="5885"/>
                    <a:pt x="5633" y="6910"/>
                  </a:cubicBezTo>
                  <a:lnTo>
                    <a:pt x="73" y="21368"/>
                  </a:lnTo>
                  <a:cubicBezTo>
                    <a:pt x="0" y="21555"/>
                    <a:pt x="139" y="21756"/>
                    <a:pt x="341" y="21756"/>
                  </a:cubicBezTo>
                  <a:cubicBezTo>
                    <a:pt x="360" y="21756"/>
                    <a:pt x="381" y="21755"/>
                    <a:pt x="401" y="21751"/>
                  </a:cubicBezTo>
                  <a:lnTo>
                    <a:pt x="34415" y="14383"/>
                  </a:lnTo>
                  <a:cubicBezTo>
                    <a:pt x="34500" y="14365"/>
                    <a:pt x="34573" y="14307"/>
                    <a:pt x="34611" y="14227"/>
                  </a:cubicBezTo>
                  <a:lnTo>
                    <a:pt x="40499" y="1919"/>
                  </a:lnTo>
                  <a:cubicBezTo>
                    <a:pt x="40713" y="1469"/>
                    <a:pt x="40661" y="938"/>
                    <a:pt x="40362" y="539"/>
                  </a:cubicBezTo>
                  <a:cubicBezTo>
                    <a:pt x="40108" y="197"/>
                    <a:pt x="39708" y="0"/>
                    <a:pt x="392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4" name="Google Shape;2294;p52"/>
            <p:cNvSpPr/>
            <p:nvPr/>
          </p:nvSpPr>
          <p:spPr>
            <a:xfrm>
              <a:off x="1195850" y="1821050"/>
              <a:ext cx="2568325" cy="2568325"/>
            </a:xfrm>
            <a:custGeom>
              <a:avLst/>
              <a:gdLst/>
              <a:ahLst/>
              <a:cxnLst/>
              <a:rect l="l" t="t" r="r" b="b"/>
              <a:pathLst>
                <a:path w="102733" h="102733" extrusionOk="0">
                  <a:moveTo>
                    <a:pt x="51366" y="13046"/>
                  </a:moveTo>
                  <a:cubicBezTo>
                    <a:pt x="72529" y="13046"/>
                    <a:pt x="89687" y="30203"/>
                    <a:pt x="89687" y="51367"/>
                  </a:cubicBezTo>
                  <a:lnTo>
                    <a:pt x="89686" y="51367"/>
                  </a:lnTo>
                  <a:cubicBezTo>
                    <a:pt x="89686" y="72531"/>
                    <a:pt x="72529" y="89687"/>
                    <a:pt x="51365" y="89687"/>
                  </a:cubicBezTo>
                  <a:cubicBezTo>
                    <a:pt x="30202" y="89687"/>
                    <a:pt x="13045" y="72531"/>
                    <a:pt x="13045" y="51367"/>
                  </a:cubicBezTo>
                  <a:cubicBezTo>
                    <a:pt x="13045" y="30203"/>
                    <a:pt x="30202" y="13046"/>
                    <a:pt x="51366" y="13046"/>
                  </a:cubicBezTo>
                  <a:close/>
                  <a:moveTo>
                    <a:pt x="46271" y="0"/>
                  </a:moveTo>
                  <a:lnTo>
                    <a:pt x="44930" y="5894"/>
                  </a:lnTo>
                  <a:cubicBezTo>
                    <a:pt x="41375" y="6393"/>
                    <a:pt x="37892" y="7310"/>
                    <a:pt x="34553" y="8626"/>
                  </a:cubicBezTo>
                  <a:lnTo>
                    <a:pt x="30409" y="4153"/>
                  </a:lnTo>
                  <a:lnTo>
                    <a:pt x="21271" y="9430"/>
                  </a:lnTo>
                  <a:lnTo>
                    <a:pt x="23058" y="15211"/>
                  </a:lnTo>
                  <a:cubicBezTo>
                    <a:pt x="20235" y="17423"/>
                    <a:pt x="17681" y="19958"/>
                    <a:pt x="15445" y="22762"/>
                  </a:cubicBezTo>
                  <a:lnTo>
                    <a:pt x="9610" y="20957"/>
                  </a:lnTo>
                  <a:lnTo>
                    <a:pt x="4334" y="30096"/>
                  </a:lnTo>
                  <a:lnTo>
                    <a:pt x="8765" y="34200"/>
                  </a:lnTo>
                  <a:cubicBezTo>
                    <a:pt x="7440" y="37483"/>
                    <a:pt x="6478" y="40951"/>
                    <a:pt x="5941" y="44558"/>
                  </a:cubicBezTo>
                  <a:lnTo>
                    <a:pt x="0" y="45909"/>
                  </a:lnTo>
                  <a:lnTo>
                    <a:pt x="0" y="56461"/>
                  </a:lnTo>
                  <a:lnTo>
                    <a:pt x="5893" y="57803"/>
                  </a:lnTo>
                  <a:cubicBezTo>
                    <a:pt x="6392" y="61357"/>
                    <a:pt x="7309" y="64841"/>
                    <a:pt x="8625" y="68181"/>
                  </a:cubicBezTo>
                  <a:lnTo>
                    <a:pt x="4153" y="72323"/>
                  </a:lnTo>
                  <a:lnTo>
                    <a:pt x="9429" y="81462"/>
                  </a:lnTo>
                  <a:lnTo>
                    <a:pt x="15210" y="79674"/>
                  </a:lnTo>
                  <a:cubicBezTo>
                    <a:pt x="17423" y="82497"/>
                    <a:pt x="19958" y="85053"/>
                    <a:pt x="22762" y="87289"/>
                  </a:cubicBezTo>
                  <a:lnTo>
                    <a:pt x="20957" y="93122"/>
                  </a:lnTo>
                  <a:lnTo>
                    <a:pt x="30096" y="98399"/>
                  </a:lnTo>
                  <a:lnTo>
                    <a:pt x="34200" y="93969"/>
                  </a:lnTo>
                  <a:cubicBezTo>
                    <a:pt x="37483" y="95292"/>
                    <a:pt x="40950" y="96255"/>
                    <a:pt x="44558" y="96792"/>
                  </a:cubicBezTo>
                  <a:lnTo>
                    <a:pt x="45909" y="102733"/>
                  </a:lnTo>
                  <a:lnTo>
                    <a:pt x="56461" y="102733"/>
                  </a:lnTo>
                  <a:lnTo>
                    <a:pt x="57802" y="96839"/>
                  </a:lnTo>
                  <a:cubicBezTo>
                    <a:pt x="61356" y="96341"/>
                    <a:pt x="64839" y="95423"/>
                    <a:pt x="68179" y="94108"/>
                  </a:cubicBezTo>
                  <a:lnTo>
                    <a:pt x="72323" y="98580"/>
                  </a:lnTo>
                  <a:lnTo>
                    <a:pt x="81462" y="93304"/>
                  </a:lnTo>
                  <a:lnTo>
                    <a:pt x="79674" y="87523"/>
                  </a:lnTo>
                  <a:cubicBezTo>
                    <a:pt x="82496" y="85310"/>
                    <a:pt x="85052" y="82776"/>
                    <a:pt x="87288" y="79972"/>
                  </a:cubicBezTo>
                  <a:lnTo>
                    <a:pt x="93122" y="81776"/>
                  </a:lnTo>
                  <a:lnTo>
                    <a:pt x="98398" y="72638"/>
                  </a:lnTo>
                  <a:lnTo>
                    <a:pt x="93969" y="68533"/>
                  </a:lnTo>
                  <a:cubicBezTo>
                    <a:pt x="95292" y="65250"/>
                    <a:pt x="96255" y="61784"/>
                    <a:pt x="96792" y="58176"/>
                  </a:cubicBezTo>
                  <a:lnTo>
                    <a:pt x="102732" y="56824"/>
                  </a:lnTo>
                  <a:lnTo>
                    <a:pt x="102732" y="46272"/>
                  </a:lnTo>
                  <a:lnTo>
                    <a:pt x="96838" y="44932"/>
                  </a:lnTo>
                  <a:cubicBezTo>
                    <a:pt x="96339" y="41376"/>
                    <a:pt x="95422" y="37893"/>
                    <a:pt x="94107" y="34553"/>
                  </a:cubicBezTo>
                  <a:lnTo>
                    <a:pt x="98579" y="30410"/>
                  </a:lnTo>
                  <a:lnTo>
                    <a:pt x="93304" y="21272"/>
                  </a:lnTo>
                  <a:lnTo>
                    <a:pt x="87523" y="23059"/>
                  </a:lnTo>
                  <a:cubicBezTo>
                    <a:pt x="85310" y="20236"/>
                    <a:pt x="82776" y="17681"/>
                    <a:pt x="79972" y="15445"/>
                  </a:cubicBezTo>
                  <a:lnTo>
                    <a:pt x="81775" y="9612"/>
                  </a:lnTo>
                  <a:lnTo>
                    <a:pt x="72637" y="4335"/>
                  </a:lnTo>
                  <a:lnTo>
                    <a:pt x="68532" y="8765"/>
                  </a:lnTo>
                  <a:cubicBezTo>
                    <a:pt x="65249" y="7441"/>
                    <a:pt x="61783" y="6477"/>
                    <a:pt x="58175" y="5942"/>
                  </a:cubicBezTo>
                  <a:lnTo>
                    <a:pt x="5682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5" name="Google Shape;2295;p52"/>
            <p:cNvSpPr/>
            <p:nvPr/>
          </p:nvSpPr>
          <p:spPr>
            <a:xfrm>
              <a:off x="1188325" y="1813500"/>
              <a:ext cx="2583400" cy="2583400"/>
            </a:xfrm>
            <a:custGeom>
              <a:avLst/>
              <a:gdLst/>
              <a:ahLst/>
              <a:cxnLst/>
              <a:rect l="l" t="t" r="r" b="b"/>
              <a:pathLst>
                <a:path w="103336" h="103336" extrusionOk="0">
                  <a:moveTo>
                    <a:pt x="51667" y="13649"/>
                  </a:moveTo>
                  <a:cubicBezTo>
                    <a:pt x="72631" y="13649"/>
                    <a:pt x="89686" y="30705"/>
                    <a:pt x="89686" y="51669"/>
                  </a:cubicBezTo>
                  <a:cubicBezTo>
                    <a:pt x="89686" y="72632"/>
                    <a:pt x="72630" y="89689"/>
                    <a:pt x="51667" y="89689"/>
                  </a:cubicBezTo>
                  <a:cubicBezTo>
                    <a:pt x="30703" y="89689"/>
                    <a:pt x="13647" y="72632"/>
                    <a:pt x="13647" y="51668"/>
                  </a:cubicBezTo>
                  <a:cubicBezTo>
                    <a:pt x="13647" y="30704"/>
                    <a:pt x="30703" y="13649"/>
                    <a:pt x="51667" y="13649"/>
                  </a:cubicBezTo>
                  <a:close/>
                  <a:moveTo>
                    <a:pt x="51667" y="13048"/>
                  </a:moveTo>
                  <a:cubicBezTo>
                    <a:pt x="30371" y="13048"/>
                    <a:pt x="13045" y="30372"/>
                    <a:pt x="13045" y="51669"/>
                  </a:cubicBezTo>
                  <a:cubicBezTo>
                    <a:pt x="13045" y="72966"/>
                    <a:pt x="30371" y="90290"/>
                    <a:pt x="51667" y="90290"/>
                  </a:cubicBezTo>
                  <a:cubicBezTo>
                    <a:pt x="72963" y="90290"/>
                    <a:pt x="90289" y="72964"/>
                    <a:pt x="90289" y="51669"/>
                  </a:cubicBezTo>
                  <a:cubicBezTo>
                    <a:pt x="90289" y="30373"/>
                    <a:pt x="72962" y="13048"/>
                    <a:pt x="51667" y="13048"/>
                  </a:cubicBezTo>
                  <a:close/>
                  <a:moveTo>
                    <a:pt x="56884" y="604"/>
                  </a:moveTo>
                  <a:lnTo>
                    <a:pt x="58228" y="6511"/>
                  </a:lnTo>
                  <a:lnTo>
                    <a:pt x="58432" y="6541"/>
                  </a:lnTo>
                  <a:cubicBezTo>
                    <a:pt x="61937" y="7063"/>
                    <a:pt x="65398" y="8006"/>
                    <a:pt x="68721" y="9347"/>
                  </a:cubicBezTo>
                  <a:lnTo>
                    <a:pt x="68913" y="9424"/>
                  </a:lnTo>
                  <a:lnTo>
                    <a:pt x="72996" y="5018"/>
                  </a:lnTo>
                  <a:lnTo>
                    <a:pt x="81718" y="10053"/>
                  </a:lnTo>
                  <a:lnTo>
                    <a:pt x="79924" y="15854"/>
                  </a:lnTo>
                  <a:lnTo>
                    <a:pt x="80085" y="15981"/>
                  </a:lnTo>
                  <a:cubicBezTo>
                    <a:pt x="82870" y="18204"/>
                    <a:pt x="85387" y="20743"/>
                    <a:pt x="87587" y="23546"/>
                  </a:cubicBezTo>
                  <a:lnTo>
                    <a:pt x="87714" y="23710"/>
                  </a:lnTo>
                  <a:lnTo>
                    <a:pt x="93464" y="21931"/>
                  </a:lnTo>
                  <a:lnTo>
                    <a:pt x="98500" y="30654"/>
                  </a:lnTo>
                  <a:lnTo>
                    <a:pt x="94052" y="34774"/>
                  </a:lnTo>
                  <a:lnTo>
                    <a:pt x="94128" y="34966"/>
                  </a:lnTo>
                  <a:cubicBezTo>
                    <a:pt x="95434" y="38283"/>
                    <a:pt x="96344" y="41744"/>
                    <a:pt x="96842" y="45275"/>
                  </a:cubicBezTo>
                  <a:lnTo>
                    <a:pt x="96871" y="45480"/>
                  </a:lnTo>
                  <a:lnTo>
                    <a:pt x="102733" y="46814"/>
                  </a:lnTo>
                  <a:lnTo>
                    <a:pt x="102733" y="56886"/>
                  </a:lnTo>
                  <a:lnTo>
                    <a:pt x="96824" y="58230"/>
                  </a:lnTo>
                  <a:lnTo>
                    <a:pt x="96794" y="58434"/>
                  </a:lnTo>
                  <a:cubicBezTo>
                    <a:pt x="96274" y="61938"/>
                    <a:pt x="95330" y="65399"/>
                    <a:pt x="93990" y="68722"/>
                  </a:cubicBezTo>
                  <a:lnTo>
                    <a:pt x="93912" y="68915"/>
                  </a:lnTo>
                  <a:lnTo>
                    <a:pt x="98319" y="72997"/>
                  </a:lnTo>
                  <a:lnTo>
                    <a:pt x="93283" y="81719"/>
                  </a:lnTo>
                  <a:lnTo>
                    <a:pt x="87482" y="79925"/>
                  </a:lnTo>
                  <a:lnTo>
                    <a:pt x="87354" y="80086"/>
                  </a:lnTo>
                  <a:cubicBezTo>
                    <a:pt x="85133" y="82872"/>
                    <a:pt x="82593" y="85390"/>
                    <a:pt x="79790" y="87588"/>
                  </a:cubicBezTo>
                  <a:lnTo>
                    <a:pt x="79627" y="87716"/>
                  </a:lnTo>
                  <a:lnTo>
                    <a:pt x="81404" y="93466"/>
                  </a:lnTo>
                  <a:lnTo>
                    <a:pt x="72682" y="98502"/>
                  </a:lnTo>
                  <a:lnTo>
                    <a:pt x="68563" y="94055"/>
                  </a:lnTo>
                  <a:lnTo>
                    <a:pt x="68370" y="94130"/>
                  </a:lnTo>
                  <a:cubicBezTo>
                    <a:pt x="65053" y="95436"/>
                    <a:pt x="61592" y="96346"/>
                    <a:pt x="58061" y="96844"/>
                  </a:cubicBezTo>
                  <a:lnTo>
                    <a:pt x="57855" y="96873"/>
                  </a:lnTo>
                  <a:lnTo>
                    <a:pt x="56523" y="102734"/>
                  </a:lnTo>
                  <a:lnTo>
                    <a:pt x="46451" y="102734"/>
                  </a:lnTo>
                  <a:lnTo>
                    <a:pt x="45106" y="96827"/>
                  </a:lnTo>
                  <a:lnTo>
                    <a:pt x="44903" y="96797"/>
                  </a:lnTo>
                  <a:cubicBezTo>
                    <a:pt x="41374" y="96269"/>
                    <a:pt x="37921" y="95327"/>
                    <a:pt x="34615" y="93991"/>
                  </a:cubicBezTo>
                  <a:lnTo>
                    <a:pt x="34421" y="93914"/>
                  </a:lnTo>
                  <a:lnTo>
                    <a:pt x="30339" y="98319"/>
                  </a:lnTo>
                  <a:lnTo>
                    <a:pt x="21617" y="93283"/>
                  </a:lnTo>
                  <a:lnTo>
                    <a:pt x="23410" y="87483"/>
                  </a:lnTo>
                  <a:lnTo>
                    <a:pt x="23249" y="87355"/>
                  </a:lnTo>
                  <a:cubicBezTo>
                    <a:pt x="20465" y="85133"/>
                    <a:pt x="17947" y="82594"/>
                    <a:pt x="15748" y="79790"/>
                  </a:cubicBezTo>
                  <a:lnTo>
                    <a:pt x="15620" y="79627"/>
                  </a:lnTo>
                  <a:lnTo>
                    <a:pt x="9871" y="81406"/>
                  </a:lnTo>
                  <a:lnTo>
                    <a:pt x="4835" y="72683"/>
                  </a:lnTo>
                  <a:lnTo>
                    <a:pt x="9282" y="68564"/>
                  </a:lnTo>
                  <a:lnTo>
                    <a:pt x="9207" y="68373"/>
                  </a:lnTo>
                  <a:cubicBezTo>
                    <a:pt x="7900" y="65055"/>
                    <a:pt x="6989" y="61594"/>
                    <a:pt x="6493" y="58064"/>
                  </a:cubicBezTo>
                  <a:lnTo>
                    <a:pt x="6464" y="57858"/>
                  </a:lnTo>
                  <a:lnTo>
                    <a:pt x="602" y="56524"/>
                  </a:lnTo>
                  <a:lnTo>
                    <a:pt x="602" y="46453"/>
                  </a:lnTo>
                  <a:lnTo>
                    <a:pt x="6509" y="45107"/>
                  </a:lnTo>
                  <a:lnTo>
                    <a:pt x="6540" y="44904"/>
                  </a:lnTo>
                  <a:cubicBezTo>
                    <a:pt x="7061" y="41400"/>
                    <a:pt x="8004" y="37939"/>
                    <a:pt x="9345" y="34616"/>
                  </a:cubicBezTo>
                  <a:lnTo>
                    <a:pt x="9422" y="34424"/>
                  </a:lnTo>
                  <a:lnTo>
                    <a:pt x="5017" y="30341"/>
                  </a:lnTo>
                  <a:lnTo>
                    <a:pt x="10053" y="21619"/>
                  </a:lnTo>
                  <a:lnTo>
                    <a:pt x="15853" y="23412"/>
                  </a:lnTo>
                  <a:lnTo>
                    <a:pt x="15982" y="23251"/>
                  </a:lnTo>
                  <a:cubicBezTo>
                    <a:pt x="18203" y="20466"/>
                    <a:pt x="20742" y="17948"/>
                    <a:pt x="23545" y="15750"/>
                  </a:cubicBezTo>
                  <a:lnTo>
                    <a:pt x="23709" y="15622"/>
                  </a:lnTo>
                  <a:lnTo>
                    <a:pt x="21930" y="9873"/>
                  </a:lnTo>
                  <a:lnTo>
                    <a:pt x="30652" y="4837"/>
                  </a:lnTo>
                  <a:lnTo>
                    <a:pt x="34773" y="9283"/>
                  </a:lnTo>
                  <a:lnTo>
                    <a:pt x="34964" y="9208"/>
                  </a:lnTo>
                  <a:cubicBezTo>
                    <a:pt x="38282" y="7902"/>
                    <a:pt x="41742" y="6991"/>
                    <a:pt x="45273" y="6495"/>
                  </a:cubicBezTo>
                  <a:lnTo>
                    <a:pt x="45479" y="6466"/>
                  </a:lnTo>
                  <a:lnTo>
                    <a:pt x="46813" y="604"/>
                  </a:lnTo>
                  <a:close/>
                  <a:moveTo>
                    <a:pt x="46333" y="0"/>
                  </a:moveTo>
                  <a:lnTo>
                    <a:pt x="44985" y="5927"/>
                  </a:lnTo>
                  <a:cubicBezTo>
                    <a:pt x="41546" y="6425"/>
                    <a:pt x="38174" y="7313"/>
                    <a:pt x="34936" y="8572"/>
                  </a:cubicBezTo>
                  <a:lnTo>
                    <a:pt x="30768" y="4073"/>
                  </a:lnTo>
                  <a:lnTo>
                    <a:pt x="21214" y="9590"/>
                  </a:lnTo>
                  <a:lnTo>
                    <a:pt x="23011" y="15403"/>
                  </a:lnTo>
                  <a:cubicBezTo>
                    <a:pt x="20289" y="17558"/>
                    <a:pt x="17815" y="20011"/>
                    <a:pt x="15639" y="22715"/>
                  </a:cubicBezTo>
                  <a:lnTo>
                    <a:pt x="9771" y="20901"/>
                  </a:lnTo>
                  <a:lnTo>
                    <a:pt x="4255" y="30455"/>
                  </a:lnTo>
                  <a:lnTo>
                    <a:pt x="8709" y="34582"/>
                  </a:lnTo>
                  <a:cubicBezTo>
                    <a:pt x="7422" y="37811"/>
                    <a:pt x="6504" y="41176"/>
                    <a:pt x="5976" y="44611"/>
                  </a:cubicBezTo>
                  <a:lnTo>
                    <a:pt x="0" y="45971"/>
                  </a:lnTo>
                  <a:lnTo>
                    <a:pt x="0" y="57004"/>
                  </a:lnTo>
                  <a:lnTo>
                    <a:pt x="5926" y="58353"/>
                  </a:lnTo>
                  <a:cubicBezTo>
                    <a:pt x="6426" y="61791"/>
                    <a:pt x="7312" y="65162"/>
                    <a:pt x="8571" y="68400"/>
                  </a:cubicBezTo>
                  <a:lnTo>
                    <a:pt x="4074" y="72568"/>
                  </a:lnTo>
                  <a:lnTo>
                    <a:pt x="9589" y="82122"/>
                  </a:lnTo>
                  <a:lnTo>
                    <a:pt x="15402" y="80325"/>
                  </a:lnTo>
                  <a:cubicBezTo>
                    <a:pt x="17556" y="83047"/>
                    <a:pt x="20009" y="85520"/>
                    <a:pt x="22712" y="87698"/>
                  </a:cubicBezTo>
                  <a:lnTo>
                    <a:pt x="20898" y="93564"/>
                  </a:lnTo>
                  <a:lnTo>
                    <a:pt x="30453" y="99081"/>
                  </a:lnTo>
                  <a:lnTo>
                    <a:pt x="34581" y="94627"/>
                  </a:lnTo>
                  <a:cubicBezTo>
                    <a:pt x="37810" y="95915"/>
                    <a:pt x="41174" y="96831"/>
                    <a:pt x="44610" y="97361"/>
                  </a:cubicBezTo>
                  <a:lnTo>
                    <a:pt x="45970" y="103335"/>
                  </a:lnTo>
                  <a:lnTo>
                    <a:pt x="57003" y="103335"/>
                  </a:lnTo>
                  <a:lnTo>
                    <a:pt x="58351" y="97411"/>
                  </a:lnTo>
                  <a:cubicBezTo>
                    <a:pt x="61789" y="96911"/>
                    <a:pt x="65160" y="96024"/>
                    <a:pt x="68399" y="94766"/>
                  </a:cubicBezTo>
                  <a:lnTo>
                    <a:pt x="72567" y="99263"/>
                  </a:lnTo>
                  <a:lnTo>
                    <a:pt x="82121" y="93746"/>
                  </a:lnTo>
                  <a:lnTo>
                    <a:pt x="80324" y="87932"/>
                  </a:lnTo>
                  <a:cubicBezTo>
                    <a:pt x="83046" y="85778"/>
                    <a:pt x="85519" y="83326"/>
                    <a:pt x="87696" y="80622"/>
                  </a:cubicBezTo>
                  <a:lnTo>
                    <a:pt x="93563" y="82436"/>
                  </a:lnTo>
                  <a:lnTo>
                    <a:pt x="99080" y="72881"/>
                  </a:lnTo>
                  <a:lnTo>
                    <a:pt x="94626" y="68754"/>
                  </a:lnTo>
                  <a:cubicBezTo>
                    <a:pt x="95914" y="65526"/>
                    <a:pt x="96830" y="62161"/>
                    <a:pt x="97360" y="58725"/>
                  </a:cubicBezTo>
                  <a:lnTo>
                    <a:pt x="103335" y="57366"/>
                  </a:lnTo>
                  <a:lnTo>
                    <a:pt x="103335" y="46334"/>
                  </a:lnTo>
                  <a:lnTo>
                    <a:pt x="97409" y="44985"/>
                  </a:lnTo>
                  <a:cubicBezTo>
                    <a:pt x="96909" y="41547"/>
                    <a:pt x="96021" y="38175"/>
                    <a:pt x="94764" y="34937"/>
                  </a:cubicBezTo>
                  <a:lnTo>
                    <a:pt x="99261" y="30770"/>
                  </a:lnTo>
                  <a:lnTo>
                    <a:pt x="93745" y="21215"/>
                  </a:lnTo>
                  <a:lnTo>
                    <a:pt x="87931" y="23012"/>
                  </a:lnTo>
                  <a:cubicBezTo>
                    <a:pt x="85777" y="20290"/>
                    <a:pt x="83325" y="17817"/>
                    <a:pt x="80621" y="15640"/>
                  </a:cubicBezTo>
                  <a:lnTo>
                    <a:pt x="82435" y="9772"/>
                  </a:lnTo>
                  <a:lnTo>
                    <a:pt x="72880" y="4255"/>
                  </a:lnTo>
                  <a:lnTo>
                    <a:pt x="68752" y="8709"/>
                  </a:lnTo>
                  <a:cubicBezTo>
                    <a:pt x="65523" y="7422"/>
                    <a:pt x="62159" y="6505"/>
                    <a:pt x="58724" y="5975"/>
                  </a:cubicBezTo>
                  <a:lnTo>
                    <a:pt x="5736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6" name="Google Shape;2296;p52"/>
            <p:cNvSpPr/>
            <p:nvPr/>
          </p:nvSpPr>
          <p:spPr>
            <a:xfrm>
              <a:off x="1195850" y="1765500"/>
              <a:ext cx="2568325" cy="2568350"/>
            </a:xfrm>
            <a:custGeom>
              <a:avLst/>
              <a:gdLst/>
              <a:ahLst/>
              <a:cxnLst/>
              <a:rect l="l" t="t" r="r" b="b"/>
              <a:pathLst>
                <a:path w="102733" h="102734" extrusionOk="0">
                  <a:moveTo>
                    <a:pt x="51366" y="13046"/>
                  </a:moveTo>
                  <a:cubicBezTo>
                    <a:pt x="72529" y="13046"/>
                    <a:pt x="89687" y="30203"/>
                    <a:pt x="89687" y="51367"/>
                  </a:cubicBezTo>
                  <a:lnTo>
                    <a:pt x="89686" y="51367"/>
                  </a:lnTo>
                  <a:cubicBezTo>
                    <a:pt x="89686" y="72530"/>
                    <a:pt x="72529" y="89688"/>
                    <a:pt x="51365" y="89688"/>
                  </a:cubicBezTo>
                  <a:cubicBezTo>
                    <a:pt x="30202" y="89688"/>
                    <a:pt x="13045" y="72530"/>
                    <a:pt x="13045" y="51367"/>
                  </a:cubicBezTo>
                  <a:cubicBezTo>
                    <a:pt x="13045" y="30203"/>
                    <a:pt x="30202" y="13046"/>
                    <a:pt x="51366" y="13046"/>
                  </a:cubicBezTo>
                  <a:close/>
                  <a:moveTo>
                    <a:pt x="46271" y="1"/>
                  </a:moveTo>
                  <a:lnTo>
                    <a:pt x="44930" y="5894"/>
                  </a:lnTo>
                  <a:cubicBezTo>
                    <a:pt x="41375" y="6393"/>
                    <a:pt x="37892" y="7310"/>
                    <a:pt x="34553" y="8625"/>
                  </a:cubicBezTo>
                  <a:lnTo>
                    <a:pt x="30409" y="4154"/>
                  </a:lnTo>
                  <a:lnTo>
                    <a:pt x="21271" y="9431"/>
                  </a:lnTo>
                  <a:lnTo>
                    <a:pt x="23058" y="15212"/>
                  </a:lnTo>
                  <a:cubicBezTo>
                    <a:pt x="20235" y="17424"/>
                    <a:pt x="17680" y="19957"/>
                    <a:pt x="15445" y="22762"/>
                  </a:cubicBezTo>
                  <a:lnTo>
                    <a:pt x="9610" y="20958"/>
                  </a:lnTo>
                  <a:lnTo>
                    <a:pt x="4334" y="30096"/>
                  </a:lnTo>
                  <a:lnTo>
                    <a:pt x="8765" y="34201"/>
                  </a:lnTo>
                  <a:cubicBezTo>
                    <a:pt x="7440" y="37483"/>
                    <a:pt x="6478" y="40950"/>
                    <a:pt x="5941" y="44558"/>
                  </a:cubicBezTo>
                  <a:lnTo>
                    <a:pt x="0" y="45910"/>
                  </a:lnTo>
                  <a:lnTo>
                    <a:pt x="0" y="56462"/>
                  </a:lnTo>
                  <a:lnTo>
                    <a:pt x="5893" y="57803"/>
                  </a:lnTo>
                  <a:cubicBezTo>
                    <a:pt x="6392" y="61357"/>
                    <a:pt x="7309" y="64840"/>
                    <a:pt x="8625" y="68180"/>
                  </a:cubicBezTo>
                  <a:lnTo>
                    <a:pt x="4153" y="72324"/>
                  </a:lnTo>
                  <a:lnTo>
                    <a:pt x="9429" y="81463"/>
                  </a:lnTo>
                  <a:lnTo>
                    <a:pt x="15210" y="79675"/>
                  </a:lnTo>
                  <a:cubicBezTo>
                    <a:pt x="17423" y="82498"/>
                    <a:pt x="19958" y="85052"/>
                    <a:pt x="22762" y="87289"/>
                  </a:cubicBezTo>
                  <a:lnTo>
                    <a:pt x="20957" y="93123"/>
                  </a:lnTo>
                  <a:lnTo>
                    <a:pt x="30096" y="98398"/>
                  </a:lnTo>
                  <a:lnTo>
                    <a:pt x="34200" y="93969"/>
                  </a:lnTo>
                  <a:cubicBezTo>
                    <a:pt x="37483" y="95293"/>
                    <a:pt x="40950" y="96256"/>
                    <a:pt x="44558" y="96791"/>
                  </a:cubicBezTo>
                  <a:lnTo>
                    <a:pt x="45909" y="102733"/>
                  </a:lnTo>
                  <a:lnTo>
                    <a:pt x="56461" y="102733"/>
                  </a:lnTo>
                  <a:lnTo>
                    <a:pt x="57802" y="96839"/>
                  </a:lnTo>
                  <a:cubicBezTo>
                    <a:pt x="61357" y="96340"/>
                    <a:pt x="64839" y="95424"/>
                    <a:pt x="68179" y="94107"/>
                  </a:cubicBezTo>
                  <a:lnTo>
                    <a:pt x="72323" y="98580"/>
                  </a:lnTo>
                  <a:lnTo>
                    <a:pt x="81462" y="93303"/>
                  </a:lnTo>
                  <a:lnTo>
                    <a:pt x="79674" y="87524"/>
                  </a:lnTo>
                  <a:cubicBezTo>
                    <a:pt x="82496" y="85310"/>
                    <a:pt x="85052" y="82777"/>
                    <a:pt x="87288" y="79972"/>
                  </a:cubicBezTo>
                  <a:lnTo>
                    <a:pt x="93122" y="81776"/>
                  </a:lnTo>
                  <a:lnTo>
                    <a:pt x="98398" y="72638"/>
                  </a:lnTo>
                  <a:lnTo>
                    <a:pt x="93969" y="68533"/>
                  </a:lnTo>
                  <a:cubicBezTo>
                    <a:pt x="95292" y="65250"/>
                    <a:pt x="96255" y="61784"/>
                    <a:pt x="96792" y="58175"/>
                  </a:cubicBezTo>
                  <a:lnTo>
                    <a:pt x="102732" y="56824"/>
                  </a:lnTo>
                  <a:lnTo>
                    <a:pt x="102732" y="46272"/>
                  </a:lnTo>
                  <a:lnTo>
                    <a:pt x="96838" y="44931"/>
                  </a:lnTo>
                  <a:cubicBezTo>
                    <a:pt x="96339" y="41376"/>
                    <a:pt x="95422" y="37893"/>
                    <a:pt x="94107" y="34554"/>
                  </a:cubicBezTo>
                  <a:lnTo>
                    <a:pt x="98579" y="30410"/>
                  </a:lnTo>
                  <a:lnTo>
                    <a:pt x="93304" y="21271"/>
                  </a:lnTo>
                  <a:lnTo>
                    <a:pt x="87523" y="23059"/>
                  </a:lnTo>
                  <a:cubicBezTo>
                    <a:pt x="85310" y="20236"/>
                    <a:pt x="82776" y="17680"/>
                    <a:pt x="79972" y="15444"/>
                  </a:cubicBezTo>
                  <a:lnTo>
                    <a:pt x="81775" y="9611"/>
                  </a:lnTo>
                  <a:lnTo>
                    <a:pt x="72637" y="4334"/>
                  </a:lnTo>
                  <a:lnTo>
                    <a:pt x="68532" y="8764"/>
                  </a:lnTo>
                  <a:cubicBezTo>
                    <a:pt x="65249" y="7441"/>
                    <a:pt x="61783" y="6478"/>
                    <a:pt x="58175" y="5941"/>
                  </a:cubicBezTo>
                  <a:lnTo>
                    <a:pt x="5682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2297;p52"/>
            <p:cNvSpPr/>
            <p:nvPr/>
          </p:nvSpPr>
          <p:spPr>
            <a:xfrm>
              <a:off x="1188675" y="1758350"/>
              <a:ext cx="2582675" cy="2582650"/>
            </a:xfrm>
            <a:custGeom>
              <a:avLst/>
              <a:gdLst/>
              <a:ahLst/>
              <a:cxnLst/>
              <a:rect l="l" t="t" r="r" b="b"/>
              <a:pathLst>
                <a:path w="103307" h="103306" extrusionOk="0">
                  <a:moveTo>
                    <a:pt x="51653" y="13619"/>
                  </a:moveTo>
                  <a:cubicBezTo>
                    <a:pt x="72625" y="13619"/>
                    <a:pt x="89687" y="30681"/>
                    <a:pt x="89687" y="51653"/>
                  </a:cubicBezTo>
                  <a:cubicBezTo>
                    <a:pt x="89687" y="72625"/>
                    <a:pt x="72624" y="89687"/>
                    <a:pt x="51653" y="89687"/>
                  </a:cubicBezTo>
                  <a:cubicBezTo>
                    <a:pt x="30681" y="89687"/>
                    <a:pt x="13618" y="72625"/>
                    <a:pt x="13618" y="51653"/>
                  </a:cubicBezTo>
                  <a:cubicBezTo>
                    <a:pt x="13618" y="30681"/>
                    <a:pt x="30681" y="13619"/>
                    <a:pt x="51653" y="13619"/>
                  </a:cubicBezTo>
                  <a:close/>
                  <a:moveTo>
                    <a:pt x="51653" y="13046"/>
                  </a:moveTo>
                  <a:cubicBezTo>
                    <a:pt x="30365" y="13046"/>
                    <a:pt x="13045" y="30364"/>
                    <a:pt x="13045" y="51653"/>
                  </a:cubicBezTo>
                  <a:cubicBezTo>
                    <a:pt x="13045" y="72941"/>
                    <a:pt x="30365" y="90260"/>
                    <a:pt x="51653" y="90260"/>
                  </a:cubicBezTo>
                  <a:cubicBezTo>
                    <a:pt x="72941" y="90260"/>
                    <a:pt x="90260" y="72941"/>
                    <a:pt x="90260" y="51653"/>
                  </a:cubicBezTo>
                  <a:cubicBezTo>
                    <a:pt x="90260" y="30365"/>
                    <a:pt x="72940" y="13046"/>
                    <a:pt x="51653" y="13046"/>
                  </a:cubicBezTo>
                  <a:close/>
                  <a:moveTo>
                    <a:pt x="56881" y="574"/>
                  </a:moveTo>
                  <a:lnTo>
                    <a:pt x="58183" y="6291"/>
                  </a:lnTo>
                  <a:cubicBezTo>
                    <a:pt x="58208" y="6407"/>
                    <a:pt x="58303" y="6495"/>
                    <a:pt x="58420" y="6511"/>
                  </a:cubicBezTo>
                  <a:cubicBezTo>
                    <a:pt x="61925" y="7031"/>
                    <a:pt x="65388" y="7977"/>
                    <a:pt x="68712" y="9316"/>
                  </a:cubicBezTo>
                  <a:cubicBezTo>
                    <a:pt x="68747" y="9331"/>
                    <a:pt x="68783" y="9337"/>
                    <a:pt x="68819" y="9337"/>
                  </a:cubicBezTo>
                  <a:cubicBezTo>
                    <a:pt x="68897" y="9337"/>
                    <a:pt x="68973" y="9305"/>
                    <a:pt x="69029" y="9246"/>
                  </a:cubicBezTo>
                  <a:lnTo>
                    <a:pt x="72978" y="4984"/>
                  </a:lnTo>
                  <a:lnTo>
                    <a:pt x="81721" y="10030"/>
                  </a:lnTo>
                  <a:lnTo>
                    <a:pt x="79984" y="15646"/>
                  </a:lnTo>
                  <a:cubicBezTo>
                    <a:pt x="79950" y="15758"/>
                    <a:pt x="79988" y="15881"/>
                    <a:pt x="80080" y="15955"/>
                  </a:cubicBezTo>
                  <a:cubicBezTo>
                    <a:pt x="82866" y="18177"/>
                    <a:pt x="85385" y="20716"/>
                    <a:pt x="87584" y="23522"/>
                  </a:cubicBezTo>
                  <a:cubicBezTo>
                    <a:pt x="87639" y="23593"/>
                    <a:pt x="87723" y="23632"/>
                    <a:pt x="87810" y="23632"/>
                  </a:cubicBezTo>
                  <a:cubicBezTo>
                    <a:pt x="87838" y="23632"/>
                    <a:pt x="87866" y="23628"/>
                    <a:pt x="87894" y="23619"/>
                  </a:cubicBezTo>
                  <a:lnTo>
                    <a:pt x="93457" y="21898"/>
                  </a:lnTo>
                  <a:lnTo>
                    <a:pt x="98504" y="30640"/>
                  </a:lnTo>
                  <a:lnTo>
                    <a:pt x="94200" y="34629"/>
                  </a:lnTo>
                  <a:cubicBezTo>
                    <a:pt x="94114" y="34709"/>
                    <a:pt x="94085" y="34834"/>
                    <a:pt x="94128" y="34944"/>
                  </a:cubicBezTo>
                  <a:cubicBezTo>
                    <a:pt x="95434" y="38263"/>
                    <a:pt x="96345" y="41723"/>
                    <a:pt x="96842" y="45257"/>
                  </a:cubicBezTo>
                  <a:cubicBezTo>
                    <a:pt x="96858" y="45373"/>
                    <a:pt x="96946" y="45469"/>
                    <a:pt x="97061" y="45496"/>
                  </a:cubicBezTo>
                  <a:lnTo>
                    <a:pt x="102732" y="46786"/>
                  </a:lnTo>
                  <a:lnTo>
                    <a:pt x="102732" y="56881"/>
                  </a:lnTo>
                  <a:lnTo>
                    <a:pt x="97014" y="58183"/>
                  </a:lnTo>
                  <a:cubicBezTo>
                    <a:pt x="96899" y="58208"/>
                    <a:pt x="96812" y="58303"/>
                    <a:pt x="96794" y="58420"/>
                  </a:cubicBezTo>
                  <a:cubicBezTo>
                    <a:pt x="96272" y="61925"/>
                    <a:pt x="95330" y="65389"/>
                    <a:pt x="93989" y="68711"/>
                  </a:cubicBezTo>
                  <a:cubicBezTo>
                    <a:pt x="93944" y="68823"/>
                    <a:pt x="93972" y="68949"/>
                    <a:pt x="94060" y="69030"/>
                  </a:cubicBezTo>
                  <a:lnTo>
                    <a:pt x="98322" y="72979"/>
                  </a:lnTo>
                  <a:lnTo>
                    <a:pt x="93275" y="81721"/>
                  </a:lnTo>
                  <a:lnTo>
                    <a:pt x="87660" y="79985"/>
                  </a:lnTo>
                  <a:cubicBezTo>
                    <a:pt x="87632" y="79976"/>
                    <a:pt x="87603" y="79972"/>
                    <a:pt x="87574" y="79972"/>
                  </a:cubicBezTo>
                  <a:cubicBezTo>
                    <a:pt x="87489" y="79972"/>
                    <a:pt x="87406" y="80011"/>
                    <a:pt x="87352" y="80080"/>
                  </a:cubicBezTo>
                  <a:cubicBezTo>
                    <a:pt x="85129" y="82866"/>
                    <a:pt x="82589" y="85385"/>
                    <a:pt x="79784" y="87584"/>
                  </a:cubicBezTo>
                  <a:cubicBezTo>
                    <a:pt x="79691" y="87657"/>
                    <a:pt x="79652" y="87781"/>
                    <a:pt x="79687" y="87894"/>
                  </a:cubicBezTo>
                  <a:lnTo>
                    <a:pt x="81407" y="93456"/>
                  </a:lnTo>
                  <a:lnTo>
                    <a:pt x="72665" y="98504"/>
                  </a:lnTo>
                  <a:lnTo>
                    <a:pt x="68677" y="94199"/>
                  </a:lnTo>
                  <a:cubicBezTo>
                    <a:pt x="68621" y="94139"/>
                    <a:pt x="68545" y="94108"/>
                    <a:pt x="68466" y="94108"/>
                  </a:cubicBezTo>
                  <a:cubicBezTo>
                    <a:pt x="68431" y="94108"/>
                    <a:pt x="68395" y="94114"/>
                    <a:pt x="68361" y="94127"/>
                  </a:cubicBezTo>
                  <a:cubicBezTo>
                    <a:pt x="65043" y="95433"/>
                    <a:pt x="61582" y="96345"/>
                    <a:pt x="58050" y="96841"/>
                  </a:cubicBezTo>
                  <a:cubicBezTo>
                    <a:pt x="57932" y="96858"/>
                    <a:pt x="57836" y="96946"/>
                    <a:pt x="57809" y="97061"/>
                  </a:cubicBezTo>
                  <a:lnTo>
                    <a:pt x="56519" y="102732"/>
                  </a:lnTo>
                  <a:lnTo>
                    <a:pt x="46424" y="102732"/>
                  </a:lnTo>
                  <a:lnTo>
                    <a:pt x="45124" y="97013"/>
                  </a:lnTo>
                  <a:cubicBezTo>
                    <a:pt x="45097" y="96898"/>
                    <a:pt x="45003" y="96811"/>
                    <a:pt x="44887" y="96794"/>
                  </a:cubicBezTo>
                  <a:cubicBezTo>
                    <a:pt x="41382" y="96273"/>
                    <a:pt x="37920" y="95329"/>
                    <a:pt x="34595" y="93989"/>
                  </a:cubicBezTo>
                  <a:cubicBezTo>
                    <a:pt x="34560" y="93974"/>
                    <a:pt x="34524" y="93967"/>
                    <a:pt x="34488" y="93967"/>
                  </a:cubicBezTo>
                  <a:cubicBezTo>
                    <a:pt x="34410" y="93967"/>
                    <a:pt x="34333" y="94000"/>
                    <a:pt x="34278" y="94059"/>
                  </a:cubicBezTo>
                  <a:lnTo>
                    <a:pt x="30328" y="98321"/>
                  </a:lnTo>
                  <a:lnTo>
                    <a:pt x="21586" y="93275"/>
                  </a:lnTo>
                  <a:lnTo>
                    <a:pt x="23322" y="87659"/>
                  </a:lnTo>
                  <a:cubicBezTo>
                    <a:pt x="23357" y="87547"/>
                    <a:pt x="23319" y="87424"/>
                    <a:pt x="23227" y="87351"/>
                  </a:cubicBezTo>
                  <a:cubicBezTo>
                    <a:pt x="20440" y="85128"/>
                    <a:pt x="17923" y="82588"/>
                    <a:pt x="15724" y="79784"/>
                  </a:cubicBezTo>
                  <a:cubicBezTo>
                    <a:pt x="15668" y="79713"/>
                    <a:pt x="15585" y="79674"/>
                    <a:pt x="15499" y="79674"/>
                  </a:cubicBezTo>
                  <a:cubicBezTo>
                    <a:pt x="15471" y="79674"/>
                    <a:pt x="15442" y="79678"/>
                    <a:pt x="15413" y="79687"/>
                  </a:cubicBezTo>
                  <a:lnTo>
                    <a:pt x="9849" y="81407"/>
                  </a:lnTo>
                  <a:lnTo>
                    <a:pt x="4802" y="72665"/>
                  </a:lnTo>
                  <a:lnTo>
                    <a:pt x="9107" y="68677"/>
                  </a:lnTo>
                  <a:cubicBezTo>
                    <a:pt x="9193" y="68596"/>
                    <a:pt x="9222" y="68471"/>
                    <a:pt x="9179" y="68361"/>
                  </a:cubicBezTo>
                  <a:cubicBezTo>
                    <a:pt x="7873" y="65042"/>
                    <a:pt x="6961" y="61580"/>
                    <a:pt x="6465" y="58048"/>
                  </a:cubicBezTo>
                  <a:cubicBezTo>
                    <a:pt x="6449" y="57931"/>
                    <a:pt x="6361" y="57835"/>
                    <a:pt x="6245" y="57809"/>
                  </a:cubicBezTo>
                  <a:lnTo>
                    <a:pt x="574" y="56519"/>
                  </a:lnTo>
                  <a:lnTo>
                    <a:pt x="574" y="46424"/>
                  </a:lnTo>
                  <a:lnTo>
                    <a:pt x="6293" y="45122"/>
                  </a:lnTo>
                  <a:cubicBezTo>
                    <a:pt x="6407" y="45097"/>
                    <a:pt x="6495" y="45002"/>
                    <a:pt x="6512" y="44885"/>
                  </a:cubicBezTo>
                  <a:cubicBezTo>
                    <a:pt x="7033" y="41380"/>
                    <a:pt x="7977" y="37917"/>
                    <a:pt x="9318" y="34593"/>
                  </a:cubicBezTo>
                  <a:cubicBezTo>
                    <a:pt x="9362" y="34483"/>
                    <a:pt x="9334" y="34357"/>
                    <a:pt x="9246" y="34276"/>
                  </a:cubicBezTo>
                  <a:lnTo>
                    <a:pt x="4984" y="30327"/>
                  </a:lnTo>
                  <a:lnTo>
                    <a:pt x="10032" y="21585"/>
                  </a:lnTo>
                  <a:lnTo>
                    <a:pt x="15646" y="23321"/>
                  </a:lnTo>
                  <a:cubicBezTo>
                    <a:pt x="15674" y="23329"/>
                    <a:pt x="15702" y="23333"/>
                    <a:pt x="15730" y="23333"/>
                  </a:cubicBezTo>
                  <a:cubicBezTo>
                    <a:pt x="15816" y="23333"/>
                    <a:pt x="15899" y="23295"/>
                    <a:pt x="15955" y="23226"/>
                  </a:cubicBezTo>
                  <a:cubicBezTo>
                    <a:pt x="18177" y="20439"/>
                    <a:pt x="20717" y="17920"/>
                    <a:pt x="23521" y="15721"/>
                  </a:cubicBezTo>
                  <a:cubicBezTo>
                    <a:pt x="23615" y="15648"/>
                    <a:pt x="23653" y="15524"/>
                    <a:pt x="23618" y="15411"/>
                  </a:cubicBezTo>
                  <a:lnTo>
                    <a:pt x="21898" y="9849"/>
                  </a:lnTo>
                  <a:lnTo>
                    <a:pt x="30641" y="4802"/>
                  </a:lnTo>
                  <a:lnTo>
                    <a:pt x="34630" y="9107"/>
                  </a:lnTo>
                  <a:cubicBezTo>
                    <a:pt x="34684" y="9167"/>
                    <a:pt x="34761" y="9198"/>
                    <a:pt x="34839" y="9198"/>
                  </a:cubicBezTo>
                  <a:cubicBezTo>
                    <a:pt x="34874" y="9198"/>
                    <a:pt x="34910" y="9192"/>
                    <a:pt x="34944" y="9179"/>
                  </a:cubicBezTo>
                  <a:cubicBezTo>
                    <a:pt x="38263" y="7873"/>
                    <a:pt x="41725" y="6961"/>
                    <a:pt x="45257" y="6465"/>
                  </a:cubicBezTo>
                  <a:cubicBezTo>
                    <a:pt x="45375" y="6448"/>
                    <a:pt x="45470" y="6360"/>
                    <a:pt x="45496" y="6245"/>
                  </a:cubicBezTo>
                  <a:lnTo>
                    <a:pt x="46786" y="574"/>
                  </a:lnTo>
                  <a:close/>
                  <a:moveTo>
                    <a:pt x="46556" y="1"/>
                  </a:moveTo>
                  <a:cubicBezTo>
                    <a:pt x="46423" y="1"/>
                    <a:pt x="46308" y="93"/>
                    <a:pt x="46279" y="223"/>
                  </a:cubicBezTo>
                  <a:lnTo>
                    <a:pt x="44983" y="5925"/>
                  </a:lnTo>
                  <a:cubicBezTo>
                    <a:pt x="41537" y="6424"/>
                    <a:pt x="38160" y="7313"/>
                    <a:pt x="34916" y="8574"/>
                  </a:cubicBezTo>
                  <a:lnTo>
                    <a:pt x="30905" y="4246"/>
                  </a:lnTo>
                  <a:cubicBezTo>
                    <a:pt x="30850" y="4185"/>
                    <a:pt x="30774" y="4154"/>
                    <a:pt x="30696" y="4154"/>
                  </a:cubicBezTo>
                  <a:cubicBezTo>
                    <a:pt x="30647" y="4154"/>
                    <a:pt x="30597" y="4166"/>
                    <a:pt x="30553" y="4192"/>
                  </a:cubicBezTo>
                  <a:lnTo>
                    <a:pt x="21414" y="9468"/>
                  </a:lnTo>
                  <a:cubicBezTo>
                    <a:pt x="21299" y="9535"/>
                    <a:pt x="21244" y="9673"/>
                    <a:pt x="21285" y="9801"/>
                  </a:cubicBezTo>
                  <a:lnTo>
                    <a:pt x="23014" y="15394"/>
                  </a:lnTo>
                  <a:cubicBezTo>
                    <a:pt x="20286" y="17551"/>
                    <a:pt x="17809" y="20007"/>
                    <a:pt x="15630" y="22717"/>
                  </a:cubicBezTo>
                  <a:lnTo>
                    <a:pt x="9982" y="20970"/>
                  </a:lnTo>
                  <a:cubicBezTo>
                    <a:pt x="9954" y="20961"/>
                    <a:pt x="9926" y="20957"/>
                    <a:pt x="9898" y="20957"/>
                  </a:cubicBezTo>
                  <a:cubicBezTo>
                    <a:pt x="9797" y="20957"/>
                    <a:pt x="9701" y="21010"/>
                    <a:pt x="9650" y="21101"/>
                  </a:cubicBezTo>
                  <a:lnTo>
                    <a:pt x="4373" y="30239"/>
                  </a:lnTo>
                  <a:cubicBezTo>
                    <a:pt x="4306" y="30355"/>
                    <a:pt x="4328" y="30501"/>
                    <a:pt x="4426" y="30592"/>
                  </a:cubicBezTo>
                  <a:lnTo>
                    <a:pt x="8713" y="34563"/>
                  </a:lnTo>
                  <a:cubicBezTo>
                    <a:pt x="7422" y="37797"/>
                    <a:pt x="6503" y="41167"/>
                    <a:pt x="5974" y="44608"/>
                  </a:cubicBezTo>
                  <a:lnTo>
                    <a:pt x="223" y="45916"/>
                  </a:lnTo>
                  <a:cubicBezTo>
                    <a:pt x="93" y="45946"/>
                    <a:pt x="0" y="46062"/>
                    <a:pt x="0" y="46196"/>
                  </a:cubicBezTo>
                  <a:lnTo>
                    <a:pt x="0" y="56748"/>
                  </a:lnTo>
                  <a:cubicBezTo>
                    <a:pt x="0" y="56881"/>
                    <a:pt x="93" y="56997"/>
                    <a:pt x="223" y="57027"/>
                  </a:cubicBezTo>
                  <a:lnTo>
                    <a:pt x="5925" y="58324"/>
                  </a:lnTo>
                  <a:cubicBezTo>
                    <a:pt x="6424" y="61769"/>
                    <a:pt x="7313" y="65145"/>
                    <a:pt x="8574" y="68389"/>
                  </a:cubicBezTo>
                  <a:lnTo>
                    <a:pt x="4246" y="72400"/>
                  </a:lnTo>
                  <a:cubicBezTo>
                    <a:pt x="4148" y="72490"/>
                    <a:pt x="4126" y="72637"/>
                    <a:pt x="4192" y="72753"/>
                  </a:cubicBezTo>
                  <a:lnTo>
                    <a:pt x="9468" y="81891"/>
                  </a:lnTo>
                  <a:cubicBezTo>
                    <a:pt x="9519" y="81982"/>
                    <a:pt x="9615" y="82035"/>
                    <a:pt x="9715" y="82035"/>
                  </a:cubicBezTo>
                  <a:cubicBezTo>
                    <a:pt x="9744" y="82035"/>
                    <a:pt x="9773" y="82031"/>
                    <a:pt x="9801" y="82022"/>
                  </a:cubicBezTo>
                  <a:lnTo>
                    <a:pt x="15394" y="80292"/>
                  </a:lnTo>
                  <a:cubicBezTo>
                    <a:pt x="17551" y="83019"/>
                    <a:pt x="20008" y="85496"/>
                    <a:pt x="22717" y="87676"/>
                  </a:cubicBezTo>
                  <a:lnTo>
                    <a:pt x="20970" y="93323"/>
                  </a:lnTo>
                  <a:cubicBezTo>
                    <a:pt x="20931" y="93451"/>
                    <a:pt x="20985" y="93589"/>
                    <a:pt x="21101" y="93656"/>
                  </a:cubicBezTo>
                  <a:lnTo>
                    <a:pt x="30239" y="98932"/>
                  </a:lnTo>
                  <a:cubicBezTo>
                    <a:pt x="30284" y="98958"/>
                    <a:pt x="30333" y="98971"/>
                    <a:pt x="30382" y="98971"/>
                  </a:cubicBezTo>
                  <a:cubicBezTo>
                    <a:pt x="30460" y="98971"/>
                    <a:pt x="30537" y="98939"/>
                    <a:pt x="30592" y="98879"/>
                  </a:cubicBezTo>
                  <a:lnTo>
                    <a:pt x="34564" y="94594"/>
                  </a:lnTo>
                  <a:cubicBezTo>
                    <a:pt x="37797" y="95884"/>
                    <a:pt x="41167" y="96802"/>
                    <a:pt x="44608" y="97332"/>
                  </a:cubicBezTo>
                  <a:lnTo>
                    <a:pt x="45916" y="103083"/>
                  </a:lnTo>
                  <a:cubicBezTo>
                    <a:pt x="45946" y="103212"/>
                    <a:pt x="46062" y="103305"/>
                    <a:pt x="46196" y="103305"/>
                  </a:cubicBezTo>
                  <a:lnTo>
                    <a:pt x="56748" y="103305"/>
                  </a:lnTo>
                  <a:cubicBezTo>
                    <a:pt x="56749" y="103305"/>
                    <a:pt x="56750" y="103305"/>
                    <a:pt x="56751" y="103305"/>
                  </a:cubicBezTo>
                  <a:cubicBezTo>
                    <a:pt x="56883" y="103305"/>
                    <a:pt x="56998" y="103213"/>
                    <a:pt x="57028" y="103083"/>
                  </a:cubicBezTo>
                  <a:lnTo>
                    <a:pt x="58325" y="97382"/>
                  </a:lnTo>
                  <a:cubicBezTo>
                    <a:pt x="61769" y="96882"/>
                    <a:pt x="65146" y="95993"/>
                    <a:pt x="68390" y="94732"/>
                  </a:cubicBezTo>
                  <a:lnTo>
                    <a:pt x="72401" y="99062"/>
                  </a:lnTo>
                  <a:cubicBezTo>
                    <a:pt x="72456" y="99122"/>
                    <a:pt x="72533" y="99153"/>
                    <a:pt x="72610" y="99153"/>
                  </a:cubicBezTo>
                  <a:cubicBezTo>
                    <a:pt x="72660" y="99153"/>
                    <a:pt x="72709" y="99141"/>
                    <a:pt x="72754" y="99115"/>
                  </a:cubicBezTo>
                  <a:lnTo>
                    <a:pt x="81893" y="93838"/>
                  </a:lnTo>
                  <a:cubicBezTo>
                    <a:pt x="82009" y="93771"/>
                    <a:pt x="82062" y="93633"/>
                    <a:pt x="82023" y="93505"/>
                  </a:cubicBezTo>
                  <a:lnTo>
                    <a:pt x="80293" y="87912"/>
                  </a:lnTo>
                  <a:cubicBezTo>
                    <a:pt x="83021" y="85755"/>
                    <a:pt x="85498" y="83299"/>
                    <a:pt x="87678" y="80589"/>
                  </a:cubicBezTo>
                  <a:lnTo>
                    <a:pt x="93325" y="82335"/>
                  </a:lnTo>
                  <a:cubicBezTo>
                    <a:pt x="93353" y="82344"/>
                    <a:pt x="93382" y="82348"/>
                    <a:pt x="93411" y="82348"/>
                  </a:cubicBezTo>
                  <a:cubicBezTo>
                    <a:pt x="93511" y="82348"/>
                    <a:pt x="93606" y="82296"/>
                    <a:pt x="93658" y="82206"/>
                  </a:cubicBezTo>
                  <a:lnTo>
                    <a:pt x="98933" y="73067"/>
                  </a:lnTo>
                  <a:cubicBezTo>
                    <a:pt x="99000" y="72951"/>
                    <a:pt x="98978" y="72805"/>
                    <a:pt x="98880" y="72714"/>
                  </a:cubicBezTo>
                  <a:lnTo>
                    <a:pt x="94595" y="68744"/>
                  </a:lnTo>
                  <a:cubicBezTo>
                    <a:pt x="95885" y="65509"/>
                    <a:pt x="96803" y="62139"/>
                    <a:pt x="97332" y="58699"/>
                  </a:cubicBezTo>
                  <a:lnTo>
                    <a:pt x="103083" y="57390"/>
                  </a:lnTo>
                  <a:cubicBezTo>
                    <a:pt x="103214" y="57360"/>
                    <a:pt x="103306" y="57244"/>
                    <a:pt x="103306" y="57111"/>
                  </a:cubicBezTo>
                  <a:lnTo>
                    <a:pt x="103306" y="46558"/>
                  </a:lnTo>
                  <a:cubicBezTo>
                    <a:pt x="103306" y="46424"/>
                    <a:pt x="103214" y="46308"/>
                    <a:pt x="103083" y="46279"/>
                  </a:cubicBezTo>
                  <a:lnTo>
                    <a:pt x="97382" y="44982"/>
                  </a:lnTo>
                  <a:cubicBezTo>
                    <a:pt x="96882" y="41537"/>
                    <a:pt x="95994" y="38161"/>
                    <a:pt x="94733" y="34917"/>
                  </a:cubicBezTo>
                  <a:lnTo>
                    <a:pt x="99061" y="30906"/>
                  </a:lnTo>
                  <a:cubicBezTo>
                    <a:pt x="99159" y="30815"/>
                    <a:pt x="99181" y="30668"/>
                    <a:pt x="99115" y="30552"/>
                  </a:cubicBezTo>
                  <a:lnTo>
                    <a:pt x="93838" y="21414"/>
                  </a:lnTo>
                  <a:cubicBezTo>
                    <a:pt x="93786" y="21324"/>
                    <a:pt x="93689" y="21271"/>
                    <a:pt x="93589" y="21271"/>
                  </a:cubicBezTo>
                  <a:cubicBezTo>
                    <a:pt x="93561" y="21271"/>
                    <a:pt x="93533" y="21275"/>
                    <a:pt x="93505" y="21283"/>
                  </a:cubicBezTo>
                  <a:lnTo>
                    <a:pt x="87913" y="23013"/>
                  </a:lnTo>
                  <a:cubicBezTo>
                    <a:pt x="85755" y="20286"/>
                    <a:pt x="83299" y="17809"/>
                    <a:pt x="80590" y="15630"/>
                  </a:cubicBezTo>
                  <a:lnTo>
                    <a:pt x="82335" y="9982"/>
                  </a:lnTo>
                  <a:cubicBezTo>
                    <a:pt x="82376" y="9854"/>
                    <a:pt x="82321" y="9717"/>
                    <a:pt x="82206" y="9650"/>
                  </a:cubicBezTo>
                  <a:lnTo>
                    <a:pt x="73067" y="4373"/>
                  </a:lnTo>
                  <a:cubicBezTo>
                    <a:pt x="73022" y="4347"/>
                    <a:pt x="72973" y="4335"/>
                    <a:pt x="72924" y="4335"/>
                  </a:cubicBezTo>
                  <a:cubicBezTo>
                    <a:pt x="72846" y="4335"/>
                    <a:pt x="72769" y="4366"/>
                    <a:pt x="72713" y="4426"/>
                  </a:cubicBezTo>
                  <a:lnTo>
                    <a:pt x="68743" y="8712"/>
                  </a:lnTo>
                  <a:cubicBezTo>
                    <a:pt x="65509" y="7421"/>
                    <a:pt x="62139" y="6503"/>
                    <a:pt x="58698" y="5974"/>
                  </a:cubicBezTo>
                  <a:lnTo>
                    <a:pt x="57389" y="223"/>
                  </a:lnTo>
                  <a:cubicBezTo>
                    <a:pt x="57360" y="93"/>
                    <a:pt x="57246" y="1"/>
                    <a:pt x="57113" y="1"/>
                  </a:cubicBezTo>
                  <a:cubicBezTo>
                    <a:pt x="57112" y="1"/>
                    <a:pt x="57111" y="1"/>
                    <a:pt x="57110" y="1"/>
                  </a:cubicBezTo>
                  <a:lnTo>
                    <a:pt x="46558" y="1"/>
                  </a:lnTo>
                  <a:cubicBezTo>
                    <a:pt x="46557" y="1"/>
                    <a:pt x="46557" y="1"/>
                    <a:pt x="4655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98" name="Google Shape;2298;p52"/>
          <p:cNvSpPr txBox="1">
            <a:spLocks noGrp="1"/>
          </p:cNvSpPr>
          <p:nvPr>
            <p:ph type="body" idx="4294967295"/>
          </p:nvPr>
        </p:nvSpPr>
        <p:spPr>
          <a:xfrm>
            <a:off x="661654" y="1016284"/>
            <a:ext cx="3519630" cy="37182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id-ID" sz="1400" dirty="0"/>
              <a:t>Menurut </a:t>
            </a:r>
            <a:r>
              <a:rPr lang="id-ID" sz="1400" dirty="0" err="1"/>
              <a:t>Garfinkel</a:t>
            </a:r>
            <a:r>
              <a:rPr lang="id-ID" sz="1400" dirty="0"/>
              <a:t> &amp; </a:t>
            </a:r>
            <a:r>
              <a:rPr lang="id-ID" sz="1400" dirty="0" err="1"/>
              <a:t>Spafford</a:t>
            </a:r>
            <a:r>
              <a:rPr lang="id-ID" sz="1400" dirty="0"/>
              <a:t>, keamanan komputer berarti bahwa komputer dan perangkat lunaknya dapat diandalkan untuk berperilaku sesuai harapan.</a:t>
            </a:r>
          </a:p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id-ID" sz="1400" dirty="0"/>
              <a:t>Sementara menurut G. J. </a:t>
            </a:r>
            <a:r>
              <a:rPr lang="id-ID" sz="1400" dirty="0" err="1"/>
              <a:t>Simons</a:t>
            </a:r>
            <a:r>
              <a:rPr lang="id-ID" sz="1400" dirty="0"/>
              <a:t>, keamanan informasi adalah cara mencegah penipuan atau setidaknya mendeteksinya di dalam sistem berbasis informasi di mana informasi itu sendiri tidak memiliki wujud fisik.</a:t>
            </a:r>
          </a:p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id-ID" sz="1400" dirty="0"/>
              <a:t>Dengan sistem keamanan yang kuat, dapat mencegah virus, </a:t>
            </a:r>
            <a:r>
              <a:rPr lang="id-ID" sz="1400" dirty="0" err="1"/>
              <a:t>hacker</a:t>
            </a:r>
            <a:r>
              <a:rPr lang="id-ID" sz="1400" dirty="0"/>
              <a:t>, dan </a:t>
            </a:r>
            <a:r>
              <a:rPr lang="id-ID" sz="1400" dirty="0" err="1"/>
              <a:t>cracker</a:t>
            </a:r>
            <a:r>
              <a:rPr lang="id-ID" sz="1400" dirty="0"/>
              <a:t>. Risiko keamanan sistem informasi adalah isu yang perlu diperhatikan.</a:t>
            </a:r>
            <a:endParaRPr sz="1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36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i-FI" dirty="0"/>
              <a:t>MASALAH UTAMA KEAMANAN SISTEM</a:t>
            </a:r>
          </a:p>
        </p:txBody>
      </p:sp>
      <p:sp>
        <p:nvSpPr>
          <p:cNvPr id="627" name="Google Shape;627;p36"/>
          <p:cNvSpPr txBox="1">
            <a:spLocks noGrp="1"/>
          </p:cNvSpPr>
          <p:nvPr>
            <p:ph type="body" idx="1"/>
          </p:nvPr>
        </p:nvSpPr>
        <p:spPr>
          <a:xfrm>
            <a:off x="5316193" y="3450300"/>
            <a:ext cx="2628600" cy="11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fi-FI" dirty="0"/>
              <a:t>Kelemahan adalah celah dalam sistem yang bisa dimanfaatkan oleh ancaman, seperti masalah perangkat lunak.</a:t>
            </a:r>
            <a:endParaRPr dirty="0"/>
          </a:p>
        </p:txBody>
      </p:sp>
      <p:sp>
        <p:nvSpPr>
          <p:cNvPr id="628" name="Google Shape;628;p36"/>
          <p:cNvSpPr txBox="1">
            <a:spLocks noGrp="1"/>
          </p:cNvSpPr>
          <p:nvPr>
            <p:ph type="title" idx="2"/>
          </p:nvPr>
        </p:nvSpPr>
        <p:spPr>
          <a:xfrm>
            <a:off x="5316193" y="2952450"/>
            <a:ext cx="26286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 err="1"/>
              <a:t>Vulnerability</a:t>
            </a:r>
            <a:endParaRPr dirty="0"/>
          </a:p>
        </p:txBody>
      </p:sp>
      <p:sp>
        <p:nvSpPr>
          <p:cNvPr id="629" name="Google Shape;629;p36"/>
          <p:cNvSpPr txBox="1">
            <a:spLocks noGrp="1"/>
          </p:cNvSpPr>
          <p:nvPr>
            <p:ph type="body" idx="3"/>
          </p:nvPr>
        </p:nvSpPr>
        <p:spPr>
          <a:xfrm>
            <a:off x="1199212" y="3450300"/>
            <a:ext cx="2628600" cy="11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 err="1"/>
              <a:t>Ancaman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situasi</a:t>
            </a:r>
            <a:r>
              <a:rPr lang="en-US" dirty="0"/>
              <a:t> atau </a:t>
            </a:r>
            <a:r>
              <a:rPr lang="en-US" dirty="0" err="1"/>
              <a:t>entitas</a:t>
            </a:r>
            <a:r>
              <a:rPr lang="en-US" dirty="0"/>
              <a:t> yang bisa </a:t>
            </a:r>
            <a:r>
              <a:rPr lang="en-US" dirty="0" err="1"/>
              <a:t>merusak</a:t>
            </a:r>
            <a:r>
              <a:rPr lang="en-US" dirty="0"/>
              <a:t> sistem,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serangan</a:t>
            </a:r>
            <a:r>
              <a:rPr lang="en-US" dirty="0"/>
              <a:t> hacker. </a:t>
            </a:r>
          </a:p>
        </p:txBody>
      </p:sp>
      <p:sp>
        <p:nvSpPr>
          <p:cNvPr id="630" name="Google Shape;630;p36"/>
          <p:cNvSpPr txBox="1">
            <a:spLocks noGrp="1"/>
          </p:cNvSpPr>
          <p:nvPr>
            <p:ph type="title" idx="4"/>
          </p:nvPr>
        </p:nvSpPr>
        <p:spPr>
          <a:xfrm>
            <a:off x="1199212" y="2952450"/>
            <a:ext cx="26286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Threats</a:t>
            </a:r>
            <a:endParaRPr dirty="0"/>
          </a:p>
        </p:txBody>
      </p:sp>
      <p:grpSp>
        <p:nvGrpSpPr>
          <p:cNvPr id="631" name="Google Shape;631;p36"/>
          <p:cNvGrpSpPr/>
          <p:nvPr/>
        </p:nvGrpSpPr>
        <p:grpSpPr>
          <a:xfrm>
            <a:off x="5644752" y="1272354"/>
            <a:ext cx="1971493" cy="1950831"/>
            <a:chOff x="1265450" y="370125"/>
            <a:chExt cx="5159625" cy="5105550"/>
          </a:xfrm>
        </p:grpSpPr>
        <p:sp>
          <p:nvSpPr>
            <p:cNvPr id="632" name="Google Shape;632;p36"/>
            <p:cNvSpPr/>
            <p:nvPr/>
          </p:nvSpPr>
          <p:spPr>
            <a:xfrm>
              <a:off x="1265450" y="370125"/>
              <a:ext cx="5159625" cy="4258100"/>
            </a:xfrm>
            <a:custGeom>
              <a:avLst/>
              <a:gdLst/>
              <a:ahLst/>
              <a:cxnLst/>
              <a:rect l="l" t="t" r="r" b="b"/>
              <a:pathLst>
                <a:path w="206385" h="170324" extrusionOk="0">
                  <a:moveTo>
                    <a:pt x="117410" y="1"/>
                  </a:moveTo>
                  <a:cubicBezTo>
                    <a:pt x="105360" y="1"/>
                    <a:pt x="93531" y="2578"/>
                    <a:pt x="83893" y="7842"/>
                  </a:cubicBezTo>
                  <a:cubicBezTo>
                    <a:pt x="62493" y="19530"/>
                    <a:pt x="58312" y="45845"/>
                    <a:pt x="40332" y="60830"/>
                  </a:cubicBezTo>
                  <a:cubicBezTo>
                    <a:pt x="23789" y="74614"/>
                    <a:pt x="8626" y="86102"/>
                    <a:pt x="5409" y="108158"/>
                  </a:cubicBezTo>
                  <a:cubicBezTo>
                    <a:pt x="0" y="145249"/>
                    <a:pt x="35926" y="170324"/>
                    <a:pt x="69990" y="170324"/>
                  </a:cubicBezTo>
                  <a:cubicBezTo>
                    <a:pt x="78722" y="170324"/>
                    <a:pt x="87331" y="168676"/>
                    <a:pt x="95091" y="165161"/>
                  </a:cubicBezTo>
                  <a:cubicBezTo>
                    <a:pt x="107093" y="159723"/>
                    <a:pt x="116570" y="150633"/>
                    <a:pt x="129934" y="148595"/>
                  </a:cubicBezTo>
                  <a:cubicBezTo>
                    <a:pt x="157045" y="144459"/>
                    <a:pt x="167155" y="146758"/>
                    <a:pt x="186915" y="128835"/>
                  </a:cubicBezTo>
                  <a:cubicBezTo>
                    <a:pt x="206384" y="111176"/>
                    <a:pt x="203086" y="81348"/>
                    <a:pt x="192211" y="55849"/>
                  </a:cubicBezTo>
                  <a:cubicBezTo>
                    <a:pt x="185999" y="41288"/>
                    <a:pt x="177317" y="28138"/>
                    <a:pt x="168992" y="19473"/>
                  </a:cubicBezTo>
                  <a:cubicBezTo>
                    <a:pt x="156664" y="6642"/>
                    <a:pt x="136753" y="1"/>
                    <a:pt x="117410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6"/>
            <p:cNvSpPr/>
            <p:nvPr/>
          </p:nvSpPr>
          <p:spPr>
            <a:xfrm>
              <a:off x="2902575" y="1647075"/>
              <a:ext cx="2518250" cy="1982150"/>
            </a:xfrm>
            <a:custGeom>
              <a:avLst/>
              <a:gdLst/>
              <a:ahLst/>
              <a:cxnLst/>
              <a:rect l="l" t="t" r="r" b="b"/>
              <a:pathLst>
                <a:path w="100730" h="79286" extrusionOk="0">
                  <a:moveTo>
                    <a:pt x="48967" y="1"/>
                  </a:moveTo>
                  <a:cubicBezTo>
                    <a:pt x="47675" y="1"/>
                    <a:pt x="46533" y="845"/>
                    <a:pt x="46157" y="2083"/>
                  </a:cubicBezTo>
                  <a:lnTo>
                    <a:pt x="44517" y="7475"/>
                  </a:lnTo>
                  <a:lnTo>
                    <a:pt x="1" y="7475"/>
                  </a:lnTo>
                  <a:lnTo>
                    <a:pt x="1" y="79285"/>
                  </a:lnTo>
                  <a:lnTo>
                    <a:pt x="100730" y="79285"/>
                  </a:lnTo>
                  <a:lnTo>
                    <a:pt x="100730" y="2762"/>
                  </a:lnTo>
                  <a:cubicBezTo>
                    <a:pt x="100730" y="1237"/>
                    <a:pt x="99493" y="1"/>
                    <a:pt x="97968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6"/>
            <p:cNvSpPr/>
            <p:nvPr/>
          </p:nvSpPr>
          <p:spPr>
            <a:xfrm>
              <a:off x="2895575" y="1640075"/>
              <a:ext cx="2532275" cy="1996150"/>
            </a:xfrm>
            <a:custGeom>
              <a:avLst/>
              <a:gdLst/>
              <a:ahLst/>
              <a:cxnLst/>
              <a:rect l="l" t="t" r="r" b="b"/>
              <a:pathLst>
                <a:path w="101291" h="79846" extrusionOk="0">
                  <a:moveTo>
                    <a:pt x="49235" y="562"/>
                  </a:moveTo>
                  <a:cubicBezTo>
                    <a:pt x="49239" y="562"/>
                    <a:pt x="49243" y="562"/>
                    <a:pt x="49247" y="562"/>
                  </a:cubicBezTo>
                  <a:lnTo>
                    <a:pt x="98248" y="562"/>
                  </a:lnTo>
                  <a:cubicBezTo>
                    <a:pt x="99616" y="562"/>
                    <a:pt x="100729" y="1675"/>
                    <a:pt x="100729" y="3042"/>
                  </a:cubicBezTo>
                  <a:lnTo>
                    <a:pt x="100729" y="79284"/>
                  </a:lnTo>
                  <a:lnTo>
                    <a:pt x="561" y="79284"/>
                  </a:lnTo>
                  <a:lnTo>
                    <a:pt x="561" y="8035"/>
                  </a:lnTo>
                  <a:lnTo>
                    <a:pt x="45004" y="8035"/>
                  </a:lnTo>
                  <a:lnTo>
                    <a:pt x="46707" y="2445"/>
                  </a:lnTo>
                  <a:cubicBezTo>
                    <a:pt x="47041" y="1326"/>
                    <a:pt x="48069" y="562"/>
                    <a:pt x="49235" y="562"/>
                  </a:cubicBezTo>
                  <a:close/>
                  <a:moveTo>
                    <a:pt x="49247" y="0"/>
                  </a:moveTo>
                  <a:cubicBezTo>
                    <a:pt x="47821" y="0"/>
                    <a:pt x="46584" y="916"/>
                    <a:pt x="46168" y="2282"/>
                  </a:cubicBezTo>
                  <a:lnTo>
                    <a:pt x="44589" y="7474"/>
                  </a:lnTo>
                  <a:lnTo>
                    <a:pt x="0" y="7474"/>
                  </a:lnTo>
                  <a:lnTo>
                    <a:pt x="0" y="79846"/>
                  </a:lnTo>
                  <a:lnTo>
                    <a:pt x="101290" y="79846"/>
                  </a:lnTo>
                  <a:lnTo>
                    <a:pt x="101290" y="3042"/>
                  </a:lnTo>
                  <a:cubicBezTo>
                    <a:pt x="101290" y="1366"/>
                    <a:pt x="99925" y="0"/>
                    <a:pt x="982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6"/>
            <p:cNvSpPr/>
            <p:nvPr/>
          </p:nvSpPr>
          <p:spPr>
            <a:xfrm>
              <a:off x="2902575" y="2020775"/>
              <a:ext cx="2518250" cy="1795275"/>
            </a:xfrm>
            <a:custGeom>
              <a:avLst/>
              <a:gdLst/>
              <a:ahLst/>
              <a:cxnLst/>
              <a:rect l="l" t="t" r="r" b="b"/>
              <a:pathLst>
                <a:path w="100730" h="71811" extrusionOk="0">
                  <a:moveTo>
                    <a:pt x="1" y="0"/>
                  </a:moveTo>
                  <a:lnTo>
                    <a:pt x="1" y="71811"/>
                  </a:lnTo>
                  <a:lnTo>
                    <a:pt x="100730" y="71811"/>
                  </a:lnTo>
                  <a:lnTo>
                    <a:pt x="100730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6"/>
            <p:cNvSpPr/>
            <p:nvPr/>
          </p:nvSpPr>
          <p:spPr>
            <a:xfrm>
              <a:off x="2895575" y="2013750"/>
              <a:ext cx="2532275" cy="1809325"/>
            </a:xfrm>
            <a:custGeom>
              <a:avLst/>
              <a:gdLst/>
              <a:ahLst/>
              <a:cxnLst/>
              <a:rect l="l" t="t" r="r" b="b"/>
              <a:pathLst>
                <a:path w="101291" h="72373" extrusionOk="0">
                  <a:moveTo>
                    <a:pt x="100729" y="562"/>
                  </a:moveTo>
                  <a:lnTo>
                    <a:pt x="100729" y="71811"/>
                  </a:lnTo>
                  <a:lnTo>
                    <a:pt x="561" y="71811"/>
                  </a:lnTo>
                  <a:lnTo>
                    <a:pt x="561" y="562"/>
                  </a:lnTo>
                  <a:close/>
                  <a:moveTo>
                    <a:pt x="0" y="0"/>
                  </a:moveTo>
                  <a:lnTo>
                    <a:pt x="0" y="72372"/>
                  </a:lnTo>
                  <a:lnTo>
                    <a:pt x="101290" y="72372"/>
                  </a:lnTo>
                  <a:lnTo>
                    <a:pt x="10129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6"/>
            <p:cNvSpPr/>
            <p:nvPr/>
          </p:nvSpPr>
          <p:spPr>
            <a:xfrm>
              <a:off x="3498125" y="1833075"/>
              <a:ext cx="222175" cy="1983650"/>
            </a:xfrm>
            <a:custGeom>
              <a:avLst/>
              <a:gdLst/>
              <a:ahLst/>
              <a:cxnLst/>
              <a:rect l="l" t="t" r="r" b="b"/>
              <a:pathLst>
                <a:path w="8887" h="79346" extrusionOk="0">
                  <a:moveTo>
                    <a:pt x="1" y="1"/>
                  </a:moveTo>
                  <a:lnTo>
                    <a:pt x="1" y="79346"/>
                  </a:lnTo>
                  <a:lnTo>
                    <a:pt x="8887" y="79346"/>
                  </a:lnTo>
                  <a:lnTo>
                    <a:pt x="888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6"/>
            <p:cNvSpPr/>
            <p:nvPr/>
          </p:nvSpPr>
          <p:spPr>
            <a:xfrm>
              <a:off x="3491125" y="1826075"/>
              <a:ext cx="236200" cy="1997675"/>
            </a:xfrm>
            <a:custGeom>
              <a:avLst/>
              <a:gdLst/>
              <a:ahLst/>
              <a:cxnLst/>
              <a:rect l="l" t="t" r="r" b="b"/>
              <a:pathLst>
                <a:path w="9448" h="79907" extrusionOk="0">
                  <a:moveTo>
                    <a:pt x="8886" y="561"/>
                  </a:moveTo>
                  <a:lnTo>
                    <a:pt x="8886" y="79345"/>
                  </a:lnTo>
                  <a:lnTo>
                    <a:pt x="561" y="79345"/>
                  </a:lnTo>
                  <a:lnTo>
                    <a:pt x="561" y="561"/>
                  </a:lnTo>
                  <a:close/>
                  <a:moveTo>
                    <a:pt x="281" y="0"/>
                  </a:moveTo>
                  <a:cubicBezTo>
                    <a:pt x="126" y="0"/>
                    <a:pt x="0" y="126"/>
                    <a:pt x="0" y="281"/>
                  </a:cubicBezTo>
                  <a:lnTo>
                    <a:pt x="0" y="79626"/>
                  </a:lnTo>
                  <a:cubicBezTo>
                    <a:pt x="0" y="79781"/>
                    <a:pt x="126" y="79906"/>
                    <a:pt x="281" y="79906"/>
                  </a:cubicBezTo>
                  <a:lnTo>
                    <a:pt x="9167" y="79906"/>
                  </a:lnTo>
                  <a:cubicBezTo>
                    <a:pt x="9322" y="79906"/>
                    <a:pt x="9447" y="79781"/>
                    <a:pt x="9447" y="79626"/>
                  </a:cubicBezTo>
                  <a:lnTo>
                    <a:pt x="9447" y="281"/>
                  </a:lnTo>
                  <a:cubicBezTo>
                    <a:pt x="9447" y="126"/>
                    <a:pt x="9322" y="0"/>
                    <a:pt x="91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6"/>
            <p:cNvSpPr/>
            <p:nvPr/>
          </p:nvSpPr>
          <p:spPr>
            <a:xfrm>
              <a:off x="3410850" y="3642150"/>
              <a:ext cx="388800" cy="47625"/>
            </a:xfrm>
            <a:custGeom>
              <a:avLst/>
              <a:gdLst/>
              <a:ahLst/>
              <a:cxnLst/>
              <a:rect l="l" t="t" r="r" b="b"/>
              <a:pathLst>
                <a:path w="15552" h="1905" extrusionOk="0">
                  <a:moveTo>
                    <a:pt x="25" y="0"/>
                  </a:moveTo>
                  <a:cubicBezTo>
                    <a:pt x="11" y="0"/>
                    <a:pt x="0" y="11"/>
                    <a:pt x="0" y="24"/>
                  </a:cubicBezTo>
                  <a:lnTo>
                    <a:pt x="0" y="1879"/>
                  </a:lnTo>
                  <a:cubicBezTo>
                    <a:pt x="0" y="1894"/>
                    <a:pt x="11" y="1905"/>
                    <a:pt x="25" y="1905"/>
                  </a:cubicBezTo>
                  <a:lnTo>
                    <a:pt x="15528" y="1905"/>
                  </a:lnTo>
                  <a:cubicBezTo>
                    <a:pt x="15541" y="1905"/>
                    <a:pt x="15552" y="1894"/>
                    <a:pt x="15552" y="1879"/>
                  </a:cubicBezTo>
                  <a:lnTo>
                    <a:pt x="15552" y="24"/>
                  </a:lnTo>
                  <a:cubicBezTo>
                    <a:pt x="15552" y="11"/>
                    <a:pt x="15541" y="0"/>
                    <a:pt x="155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6"/>
            <p:cNvSpPr/>
            <p:nvPr/>
          </p:nvSpPr>
          <p:spPr>
            <a:xfrm>
              <a:off x="3403825" y="3635125"/>
              <a:ext cx="402850" cy="61675"/>
            </a:xfrm>
            <a:custGeom>
              <a:avLst/>
              <a:gdLst/>
              <a:ahLst/>
              <a:cxnLst/>
              <a:rect l="l" t="t" r="r" b="b"/>
              <a:pathLst>
                <a:path w="16114" h="2467" extrusionOk="0">
                  <a:moveTo>
                    <a:pt x="15010" y="562"/>
                  </a:moveTo>
                  <a:cubicBezTo>
                    <a:pt x="15309" y="562"/>
                    <a:pt x="15552" y="805"/>
                    <a:pt x="15552" y="1104"/>
                  </a:cubicBezTo>
                  <a:lnTo>
                    <a:pt x="15552" y="1363"/>
                  </a:lnTo>
                  <a:cubicBezTo>
                    <a:pt x="15552" y="1662"/>
                    <a:pt x="15309" y="1904"/>
                    <a:pt x="15010" y="1905"/>
                  </a:cubicBezTo>
                  <a:lnTo>
                    <a:pt x="1104" y="1905"/>
                  </a:lnTo>
                  <a:cubicBezTo>
                    <a:pt x="805" y="1904"/>
                    <a:pt x="562" y="1662"/>
                    <a:pt x="562" y="1363"/>
                  </a:cubicBezTo>
                  <a:lnTo>
                    <a:pt x="562" y="1104"/>
                  </a:lnTo>
                  <a:cubicBezTo>
                    <a:pt x="562" y="805"/>
                    <a:pt x="805" y="562"/>
                    <a:pt x="1104" y="562"/>
                  </a:cubicBezTo>
                  <a:close/>
                  <a:moveTo>
                    <a:pt x="1104" y="1"/>
                  </a:moveTo>
                  <a:cubicBezTo>
                    <a:pt x="495" y="1"/>
                    <a:pt x="1" y="494"/>
                    <a:pt x="1" y="1104"/>
                  </a:cubicBezTo>
                  <a:lnTo>
                    <a:pt x="1" y="1363"/>
                  </a:lnTo>
                  <a:cubicBezTo>
                    <a:pt x="1" y="1971"/>
                    <a:pt x="495" y="2465"/>
                    <a:pt x="1104" y="2466"/>
                  </a:cubicBezTo>
                  <a:lnTo>
                    <a:pt x="15010" y="2466"/>
                  </a:lnTo>
                  <a:cubicBezTo>
                    <a:pt x="15620" y="2465"/>
                    <a:pt x="16113" y="1971"/>
                    <a:pt x="16113" y="1363"/>
                  </a:cubicBezTo>
                  <a:lnTo>
                    <a:pt x="16113" y="1104"/>
                  </a:lnTo>
                  <a:cubicBezTo>
                    <a:pt x="16113" y="494"/>
                    <a:pt x="15620" y="1"/>
                    <a:pt x="1501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6"/>
            <p:cNvSpPr/>
            <p:nvPr/>
          </p:nvSpPr>
          <p:spPr>
            <a:xfrm>
              <a:off x="3410850" y="2128175"/>
              <a:ext cx="388800" cy="47650"/>
            </a:xfrm>
            <a:custGeom>
              <a:avLst/>
              <a:gdLst/>
              <a:ahLst/>
              <a:cxnLst/>
              <a:rect l="l" t="t" r="r" b="b"/>
              <a:pathLst>
                <a:path w="15552" h="1906" extrusionOk="0">
                  <a:moveTo>
                    <a:pt x="25" y="1"/>
                  </a:moveTo>
                  <a:cubicBezTo>
                    <a:pt x="11" y="1"/>
                    <a:pt x="0" y="11"/>
                    <a:pt x="0" y="25"/>
                  </a:cubicBezTo>
                  <a:lnTo>
                    <a:pt x="0" y="1880"/>
                  </a:lnTo>
                  <a:cubicBezTo>
                    <a:pt x="0" y="1893"/>
                    <a:pt x="11" y="1905"/>
                    <a:pt x="25" y="1905"/>
                  </a:cubicBezTo>
                  <a:lnTo>
                    <a:pt x="15528" y="1905"/>
                  </a:lnTo>
                  <a:cubicBezTo>
                    <a:pt x="15541" y="1905"/>
                    <a:pt x="15552" y="1893"/>
                    <a:pt x="15552" y="1880"/>
                  </a:cubicBezTo>
                  <a:lnTo>
                    <a:pt x="15552" y="25"/>
                  </a:lnTo>
                  <a:cubicBezTo>
                    <a:pt x="15552" y="11"/>
                    <a:pt x="15541" y="1"/>
                    <a:pt x="1552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6"/>
            <p:cNvSpPr/>
            <p:nvPr/>
          </p:nvSpPr>
          <p:spPr>
            <a:xfrm>
              <a:off x="3403825" y="2121175"/>
              <a:ext cx="402850" cy="61675"/>
            </a:xfrm>
            <a:custGeom>
              <a:avLst/>
              <a:gdLst/>
              <a:ahLst/>
              <a:cxnLst/>
              <a:rect l="l" t="t" r="r" b="b"/>
              <a:pathLst>
                <a:path w="16114" h="2467" extrusionOk="0">
                  <a:moveTo>
                    <a:pt x="15010" y="561"/>
                  </a:moveTo>
                  <a:cubicBezTo>
                    <a:pt x="15309" y="561"/>
                    <a:pt x="15552" y="804"/>
                    <a:pt x="15552" y="1104"/>
                  </a:cubicBezTo>
                  <a:lnTo>
                    <a:pt x="15552" y="1363"/>
                  </a:lnTo>
                  <a:cubicBezTo>
                    <a:pt x="15552" y="1661"/>
                    <a:pt x="15309" y="1903"/>
                    <a:pt x="15010" y="1903"/>
                  </a:cubicBezTo>
                  <a:lnTo>
                    <a:pt x="1104" y="1903"/>
                  </a:lnTo>
                  <a:cubicBezTo>
                    <a:pt x="805" y="1903"/>
                    <a:pt x="562" y="1661"/>
                    <a:pt x="562" y="1363"/>
                  </a:cubicBezTo>
                  <a:lnTo>
                    <a:pt x="562" y="1104"/>
                  </a:lnTo>
                  <a:cubicBezTo>
                    <a:pt x="562" y="804"/>
                    <a:pt x="805" y="561"/>
                    <a:pt x="1104" y="561"/>
                  </a:cubicBezTo>
                  <a:close/>
                  <a:moveTo>
                    <a:pt x="1104" y="0"/>
                  </a:moveTo>
                  <a:cubicBezTo>
                    <a:pt x="495" y="0"/>
                    <a:pt x="1" y="494"/>
                    <a:pt x="1" y="1104"/>
                  </a:cubicBezTo>
                  <a:lnTo>
                    <a:pt x="1" y="1363"/>
                  </a:lnTo>
                  <a:cubicBezTo>
                    <a:pt x="1" y="1971"/>
                    <a:pt x="495" y="2465"/>
                    <a:pt x="1104" y="2466"/>
                  </a:cubicBezTo>
                  <a:lnTo>
                    <a:pt x="15010" y="2466"/>
                  </a:lnTo>
                  <a:cubicBezTo>
                    <a:pt x="15620" y="2465"/>
                    <a:pt x="16113" y="1971"/>
                    <a:pt x="16113" y="1363"/>
                  </a:cubicBezTo>
                  <a:lnTo>
                    <a:pt x="16113" y="1104"/>
                  </a:lnTo>
                  <a:cubicBezTo>
                    <a:pt x="16113" y="494"/>
                    <a:pt x="15620" y="0"/>
                    <a:pt x="150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6"/>
            <p:cNvSpPr/>
            <p:nvPr/>
          </p:nvSpPr>
          <p:spPr>
            <a:xfrm>
              <a:off x="3349275" y="2591025"/>
              <a:ext cx="519900" cy="519900"/>
            </a:xfrm>
            <a:custGeom>
              <a:avLst/>
              <a:gdLst/>
              <a:ahLst/>
              <a:cxnLst/>
              <a:rect l="l" t="t" r="r" b="b"/>
              <a:pathLst>
                <a:path w="20796" h="20796" extrusionOk="0">
                  <a:moveTo>
                    <a:pt x="10398" y="0"/>
                  </a:moveTo>
                  <a:cubicBezTo>
                    <a:pt x="7640" y="0"/>
                    <a:pt x="4996" y="1096"/>
                    <a:pt x="3045" y="3045"/>
                  </a:cubicBezTo>
                  <a:cubicBezTo>
                    <a:pt x="1096" y="4996"/>
                    <a:pt x="0" y="7640"/>
                    <a:pt x="0" y="10399"/>
                  </a:cubicBezTo>
                  <a:cubicBezTo>
                    <a:pt x="0" y="13156"/>
                    <a:pt x="1096" y="15800"/>
                    <a:pt x="3045" y="17751"/>
                  </a:cubicBezTo>
                  <a:cubicBezTo>
                    <a:pt x="4996" y="19700"/>
                    <a:pt x="7640" y="20795"/>
                    <a:pt x="10398" y="20795"/>
                  </a:cubicBezTo>
                  <a:cubicBezTo>
                    <a:pt x="13156" y="20795"/>
                    <a:pt x="15800" y="19700"/>
                    <a:pt x="17750" y="17751"/>
                  </a:cubicBezTo>
                  <a:cubicBezTo>
                    <a:pt x="19700" y="15800"/>
                    <a:pt x="20795" y="13156"/>
                    <a:pt x="20795" y="10399"/>
                  </a:cubicBezTo>
                  <a:cubicBezTo>
                    <a:pt x="20795" y="7640"/>
                    <a:pt x="19700" y="4996"/>
                    <a:pt x="17750" y="3045"/>
                  </a:cubicBezTo>
                  <a:cubicBezTo>
                    <a:pt x="15800" y="1096"/>
                    <a:pt x="13156" y="0"/>
                    <a:pt x="1039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6"/>
            <p:cNvSpPr/>
            <p:nvPr/>
          </p:nvSpPr>
          <p:spPr>
            <a:xfrm>
              <a:off x="3342250" y="2584000"/>
              <a:ext cx="533975" cy="533950"/>
            </a:xfrm>
            <a:custGeom>
              <a:avLst/>
              <a:gdLst/>
              <a:ahLst/>
              <a:cxnLst/>
              <a:rect l="l" t="t" r="r" b="b"/>
              <a:pathLst>
                <a:path w="21359" h="21358" extrusionOk="0">
                  <a:moveTo>
                    <a:pt x="10679" y="562"/>
                  </a:moveTo>
                  <a:cubicBezTo>
                    <a:pt x="16258" y="562"/>
                    <a:pt x="20797" y="5100"/>
                    <a:pt x="20797" y="10680"/>
                  </a:cubicBezTo>
                  <a:cubicBezTo>
                    <a:pt x="20797" y="16259"/>
                    <a:pt x="16258" y="20797"/>
                    <a:pt x="10679" y="20797"/>
                  </a:cubicBezTo>
                  <a:cubicBezTo>
                    <a:pt x="5100" y="20797"/>
                    <a:pt x="562" y="16259"/>
                    <a:pt x="562" y="10680"/>
                  </a:cubicBezTo>
                  <a:cubicBezTo>
                    <a:pt x="562" y="5100"/>
                    <a:pt x="5100" y="562"/>
                    <a:pt x="10679" y="562"/>
                  </a:cubicBezTo>
                  <a:close/>
                  <a:moveTo>
                    <a:pt x="10679" y="1"/>
                  </a:moveTo>
                  <a:cubicBezTo>
                    <a:pt x="4791" y="1"/>
                    <a:pt x="1" y="4791"/>
                    <a:pt x="1" y="10680"/>
                  </a:cubicBezTo>
                  <a:cubicBezTo>
                    <a:pt x="1" y="16568"/>
                    <a:pt x="4791" y="21357"/>
                    <a:pt x="10679" y="21357"/>
                  </a:cubicBezTo>
                  <a:cubicBezTo>
                    <a:pt x="16566" y="21357"/>
                    <a:pt x="21358" y="16568"/>
                    <a:pt x="21358" y="10680"/>
                  </a:cubicBezTo>
                  <a:cubicBezTo>
                    <a:pt x="21358" y="4791"/>
                    <a:pt x="16566" y="1"/>
                    <a:pt x="1067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6"/>
            <p:cNvSpPr/>
            <p:nvPr/>
          </p:nvSpPr>
          <p:spPr>
            <a:xfrm>
              <a:off x="3349275" y="2615450"/>
              <a:ext cx="519900" cy="519900"/>
            </a:xfrm>
            <a:custGeom>
              <a:avLst/>
              <a:gdLst/>
              <a:ahLst/>
              <a:cxnLst/>
              <a:rect l="l" t="t" r="r" b="b"/>
              <a:pathLst>
                <a:path w="20796" h="20796" extrusionOk="0">
                  <a:moveTo>
                    <a:pt x="10398" y="0"/>
                  </a:moveTo>
                  <a:cubicBezTo>
                    <a:pt x="7640" y="0"/>
                    <a:pt x="4996" y="1096"/>
                    <a:pt x="3045" y="3045"/>
                  </a:cubicBezTo>
                  <a:cubicBezTo>
                    <a:pt x="1096" y="4996"/>
                    <a:pt x="0" y="7640"/>
                    <a:pt x="0" y="10397"/>
                  </a:cubicBezTo>
                  <a:cubicBezTo>
                    <a:pt x="0" y="13156"/>
                    <a:pt x="1096" y="15800"/>
                    <a:pt x="3045" y="17750"/>
                  </a:cubicBezTo>
                  <a:cubicBezTo>
                    <a:pt x="4996" y="19700"/>
                    <a:pt x="7640" y="20795"/>
                    <a:pt x="10398" y="20795"/>
                  </a:cubicBezTo>
                  <a:cubicBezTo>
                    <a:pt x="13156" y="20795"/>
                    <a:pt x="15800" y="19700"/>
                    <a:pt x="17750" y="17750"/>
                  </a:cubicBezTo>
                  <a:cubicBezTo>
                    <a:pt x="19700" y="15800"/>
                    <a:pt x="20795" y="13156"/>
                    <a:pt x="20795" y="10397"/>
                  </a:cubicBezTo>
                  <a:cubicBezTo>
                    <a:pt x="20795" y="7640"/>
                    <a:pt x="19700" y="4996"/>
                    <a:pt x="17750" y="3045"/>
                  </a:cubicBezTo>
                  <a:cubicBezTo>
                    <a:pt x="15800" y="1096"/>
                    <a:pt x="13156" y="0"/>
                    <a:pt x="1039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6"/>
            <p:cNvSpPr/>
            <p:nvPr/>
          </p:nvSpPr>
          <p:spPr>
            <a:xfrm>
              <a:off x="3342250" y="2608425"/>
              <a:ext cx="533975" cy="533925"/>
            </a:xfrm>
            <a:custGeom>
              <a:avLst/>
              <a:gdLst/>
              <a:ahLst/>
              <a:cxnLst/>
              <a:rect l="l" t="t" r="r" b="b"/>
              <a:pathLst>
                <a:path w="21359" h="21357" extrusionOk="0">
                  <a:moveTo>
                    <a:pt x="10679" y="562"/>
                  </a:moveTo>
                  <a:cubicBezTo>
                    <a:pt x="16258" y="562"/>
                    <a:pt x="20797" y="5100"/>
                    <a:pt x="20797" y="10679"/>
                  </a:cubicBezTo>
                  <a:cubicBezTo>
                    <a:pt x="20797" y="16259"/>
                    <a:pt x="16258" y="20797"/>
                    <a:pt x="10679" y="20797"/>
                  </a:cubicBezTo>
                  <a:cubicBezTo>
                    <a:pt x="5100" y="20797"/>
                    <a:pt x="562" y="16259"/>
                    <a:pt x="562" y="10679"/>
                  </a:cubicBezTo>
                  <a:cubicBezTo>
                    <a:pt x="562" y="5100"/>
                    <a:pt x="5100" y="562"/>
                    <a:pt x="10679" y="562"/>
                  </a:cubicBezTo>
                  <a:close/>
                  <a:moveTo>
                    <a:pt x="10679" y="1"/>
                  </a:moveTo>
                  <a:cubicBezTo>
                    <a:pt x="4791" y="1"/>
                    <a:pt x="1" y="4791"/>
                    <a:pt x="1" y="10679"/>
                  </a:cubicBezTo>
                  <a:cubicBezTo>
                    <a:pt x="1" y="16566"/>
                    <a:pt x="4791" y="21357"/>
                    <a:pt x="10679" y="21357"/>
                  </a:cubicBezTo>
                  <a:cubicBezTo>
                    <a:pt x="16566" y="21357"/>
                    <a:pt x="21358" y="16566"/>
                    <a:pt x="21358" y="10679"/>
                  </a:cubicBezTo>
                  <a:cubicBezTo>
                    <a:pt x="21358" y="4791"/>
                    <a:pt x="16566" y="1"/>
                    <a:pt x="106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6"/>
            <p:cNvSpPr/>
            <p:nvPr/>
          </p:nvSpPr>
          <p:spPr>
            <a:xfrm>
              <a:off x="3437425" y="2703600"/>
              <a:ext cx="343575" cy="343575"/>
            </a:xfrm>
            <a:custGeom>
              <a:avLst/>
              <a:gdLst/>
              <a:ahLst/>
              <a:cxnLst/>
              <a:rect l="l" t="t" r="r" b="b"/>
              <a:pathLst>
                <a:path w="13743" h="13743" extrusionOk="0">
                  <a:moveTo>
                    <a:pt x="6872" y="0"/>
                  </a:moveTo>
                  <a:cubicBezTo>
                    <a:pt x="5050" y="0"/>
                    <a:pt x="3302" y="725"/>
                    <a:pt x="2013" y="2013"/>
                  </a:cubicBezTo>
                  <a:cubicBezTo>
                    <a:pt x="725" y="3301"/>
                    <a:pt x="1" y="5050"/>
                    <a:pt x="1" y="6871"/>
                  </a:cubicBezTo>
                  <a:cubicBezTo>
                    <a:pt x="1" y="8693"/>
                    <a:pt x="725" y="10442"/>
                    <a:pt x="2013" y="11730"/>
                  </a:cubicBezTo>
                  <a:cubicBezTo>
                    <a:pt x="3302" y="13018"/>
                    <a:pt x="5050" y="13743"/>
                    <a:pt x="6872" y="13743"/>
                  </a:cubicBezTo>
                  <a:cubicBezTo>
                    <a:pt x="8694" y="13743"/>
                    <a:pt x="10442" y="13018"/>
                    <a:pt x="11730" y="11730"/>
                  </a:cubicBezTo>
                  <a:cubicBezTo>
                    <a:pt x="13018" y="10442"/>
                    <a:pt x="13743" y="8693"/>
                    <a:pt x="13743" y="6871"/>
                  </a:cubicBezTo>
                  <a:cubicBezTo>
                    <a:pt x="13743" y="5050"/>
                    <a:pt x="13018" y="3301"/>
                    <a:pt x="11730" y="2013"/>
                  </a:cubicBezTo>
                  <a:cubicBezTo>
                    <a:pt x="10442" y="725"/>
                    <a:pt x="8694" y="0"/>
                    <a:pt x="68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6"/>
            <p:cNvSpPr/>
            <p:nvPr/>
          </p:nvSpPr>
          <p:spPr>
            <a:xfrm>
              <a:off x="3430400" y="2696575"/>
              <a:ext cx="357625" cy="357625"/>
            </a:xfrm>
            <a:custGeom>
              <a:avLst/>
              <a:gdLst/>
              <a:ahLst/>
              <a:cxnLst/>
              <a:rect l="l" t="t" r="r" b="b"/>
              <a:pathLst>
                <a:path w="14305" h="14305" extrusionOk="0">
                  <a:moveTo>
                    <a:pt x="7153" y="562"/>
                  </a:moveTo>
                  <a:cubicBezTo>
                    <a:pt x="10786" y="562"/>
                    <a:pt x="13743" y="3518"/>
                    <a:pt x="13743" y="7152"/>
                  </a:cubicBezTo>
                  <a:cubicBezTo>
                    <a:pt x="13743" y="10786"/>
                    <a:pt x="10788" y="13743"/>
                    <a:pt x="7153" y="13743"/>
                  </a:cubicBezTo>
                  <a:cubicBezTo>
                    <a:pt x="3519" y="13743"/>
                    <a:pt x="562" y="10786"/>
                    <a:pt x="562" y="7152"/>
                  </a:cubicBezTo>
                  <a:cubicBezTo>
                    <a:pt x="562" y="3518"/>
                    <a:pt x="3519" y="562"/>
                    <a:pt x="7153" y="562"/>
                  </a:cubicBezTo>
                  <a:close/>
                  <a:moveTo>
                    <a:pt x="7153" y="1"/>
                  </a:moveTo>
                  <a:cubicBezTo>
                    <a:pt x="3209" y="1"/>
                    <a:pt x="1" y="3209"/>
                    <a:pt x="1" y="7152"/>
                  </a:cubicBezTo>
                  <a:cubicBezTo>
                    <a:pt x="1" y="11096"/>
                    <a:pt x="3209" y="14304"/>
                    <a:pt x="7153" y="14304"/>
                  </a:cubicBezTo>
                  <a:cubicBezTo>
                    <a:pt x="11097" y="14304"/>
                    <a:pt x="14304" y="11096"/>
                    <a:pt x="14304" y="7152"/>
                  </a:cubicBezTo>
                  <a:cubicBezTo>
                    <a:pt x="14304" y="3209"/>
                    <a:pt x="11097" y="1"/>
                    <a:pt x="71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6"/>
            <p:cNvSpPr/>
            <p:nvPr/>
          </p:nvSpPr>
          <p:spPr>
            <a:xfrm>
              <a:off x="3437425" y="2723925"/>
              <a:ext cx="343575" cy="343600"/>
            </a:xfrm>
            <a:custGeom>
              <a:avLst/>
              <a:gdLst/>
              <a:ahLst/>
              <a:cxnLst/>
              <a:rect l="l" t="t" r="r" b="b"/>
              <a:pathLst>
                <a:path w="13743" h="13744" extrusionOk="0">
                  <a:moveTo>
                    <a:pt x="6872" y="1"/>
                  </a:moveTo>
                  <a:cubicBezTo>
                    <a:pt x="5050" y="1"/>
                    <a:pt x="3302" y="725"/>
                    <a:pt x="2013" y="2014"/>
                  </a:cubicBezTo>
                  <a:cubicBezTo>
                    <a:pt x="725" y="3302"/>
                    <a:pt x="1" y="5050"/>
                    <a:pt x="1" y="6873"/>
                  </a:cubicBezTo>
                  <a:cubicBezTo>
                    <a:pt x="1" y="8695"/>
                    <a:pt x="725" y="10442"/>
                    <a:pt x="2013" y="11731"/>
                  </a:cubicBezTo>
                  <a:cubicBezTo>
                    <a:pt x="3302" y="13020"/>
                    <a:pt x="5050" y="13743"/>
                    <a:pt x="6872" y="13743"/>
                  </a:cubicBezTo>
                  <a:cubicBezTo>
                    <a:pt x="8694" y="13743"/>
                    <a:pt x="10442" y="13020"/>
                    <a:pt x="11730" y="11731"/>
                  </a:cubicBezTo>
                  <a:cubicBezTo>
                    <a:pt x="13018" y="10442"/>
                    <a:pt x="13743" y="8695"/>
                    <a:pt x="13743" y="6873"/>
                  </a:cubicBezTo>
                  <a:cubicBezTo>
                    <a:pt x="13743" y="5050"/>
                    <a:pt x="13018" y="3302"/>
                    <a:pt x="11730" y="2014"/>
                  </a:cubicBezTo>
                  <a:cubicBezTo>
                    <a:pt x="10442" y="725"/>
                    <a:pt x="8694" y="1"/>
                    <a:pt x="68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6"/>
            <p:cNvSpPr/>
            <p:nvPr/>
          </p:nvSpPr>
          <p:spPr>
            <a:xfrm>
              <a:off x="3430400" y="2716925"/>
              <a:ext cx="357625" cy="357650"/>
            </a:xfrm>
            <a:custGeom>
              <a:avLst/>
              <a:gdLst/>
              <a:ahLst/>
              <a:cxnLst/>
              <a:rect l="l" t="t" r="r" b="b"/>
              <a:pathLst>
                <a:path w="14305" h="14306" extrusionOk="0">
                  <a:moveTo>
                    <a:pt x="7153" y="562"/>
                  </a:moveTo>
                  <a:cubicBezTo>
                    <a:pt x="10786" y="562"/>
                    <a:pt x="13743" y="3519"/>
                    <a:pt x="13743" y="7153"/>
                  </a:cubicBezTo>
                  <a:cubicBezTo>
                    <a:pt x="13743" y="10787"/>
                    <a:pt x="10788" y="13744"/>
                    <a:pt x="7153" y="13744"/>
                  </a:cubicBezTo>
                  <a:cubicBezTo>
                    <a:pt x="3519" y="13744"/>
                    <a:pt x="562" y="10787"/>
                    <a:pt x="562" y="7153"/>
                  </a:cubicBezTo>
                  <a:cubicBezTo>
                    <a:pt x="562" y="3519"/>
                    <a:pt x="3519" y="562"/>
                    <a:pt x="7153" y="562"/>
                  </a:cubicBezTo>
                  <a:close/>
                  <a:moveTo>
                    <a:pt x="7153" y="0"/>
                  </a:moveTo>
                  <a:cubicBezTo>
                    <a:pt x="3209" y="0"/>
                    <a:pt x="1" y="3210"/>
                    <a:pt x="1" y="7153"/>
                  </a:cubicBezTo>
                  <a:cubicBezTo>
                    <a:pt x="1" y="11096"/>
                    <a:pt x="3209" y="14305"/>
                    <a:pt x="7153" y="14305"/>
                  </a:cubicBezTo>
                  <a:cubicBezTo>
                    <a:pt x="11097" y="14305"/>
                    <a:pt x="14304" y="11096"/>
                    <a:pt x="14304" y="7153"/>
                  </a:cubicBezTo>
                  <a:cubicBezTo>
                    <a:pt x="14304" y="3208"/>
                    <a:pt x="11097" y="0"/>
                    <a:pt x="71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6"/>
            <p:cNvSpPr/>
            <p:nvPr/>
          </p:nvSpPr>
          <p:spPr>
            <a:xfrm>
              <a:off x="3503525" y="2832675"/>
              <a:ext cx="254375" cy="215275"/>
            </a:xfrm>
            <a:custGeom>
              <a:avLst/>
              <a:gdLst/>
              <a:ahLst/>
              <a:cxnLst/>
              <a:rect l="l" t="t" r="r" b="b"/>
              <a:pathLst>
                <a:path w="10175" h="8611" extrusionOk="0">
                  <a:moveTo>
                    <a:pt x="9457" y="0"/>
                  </a:moveTo>
                  <a:lnTo>
                    <a:pt x="1" y="6635"/>
                  </a:lnTo>
                  <a:cubicBezTo>
                    <a:pt x="1066" y="7845"/>
                    <a:pt x="2622" y="8611"/>
                    <a:pt x="4361" y="8611"/>
                  </a:cubicBezTo>
                  <a:cubicBezTo>
                    <a:pt x="7573" y="8611"/>
                    <a:pt x="10175" y="6009"/>
                    <a:pt x="10175" y="2797"/>
                  </a:cubicBezTo>
                  <a:cubicBezTo>
                    <a:pt x="10175" y="1819"/>
                    <a:pt x="9929" y="857"/>
                    <a:pt x="9457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6"/>
            <p:cNvSpPr/>
            <p:nvPr/>
          </p:nvSpPr>
          <p:spPr>
            <a:xfrm>
              <a:off x="3601500" y="2610950"/>
              <a:ext cx="14250" cy="58925"/>
            </a:xfrm>
            <a:custGeom>
              <a:avLst/>
              <a:gdLst/>
              <a:ahLst/>
              <a:cxnLst/>
              <a:rect l="l" t="t" r="r" b="b"/>
              <a:pathLst>
                <a:path w="570" h="2357" extrusionOk="0">
                  <a:moveTo>
                    <a:pt x="285" y="1"/>
                  </a:moveTo>
                  <a:cubicBezTo>
                    <a:pt x="127" y="1"/>
                    <a:pt x="0" y="130"/>
                    <a:pt x="4" y="288"/>
                  </a:cubicBezTo>
                  <a:lnTo>
                    <a:pt x="4" y="2076"/>
                  </a:lnTo>
                  <a:cubicBezTo>
                    <a:pt x="4" y="2231"/>
                    <a:pt x="130" y="2356"/>
                    <a:pt x="285" y="2356"/>
                  </a:cubicBezTo>
                  <a:cubicBezTo>
                    <a:pt x="440" y="2356"/>
                    <a:pt x="566" y="2231"/>
                    <a:pt x="566" y="2076"/>
                  </a:cubicBezTo>
                  <a:lnTo>
                    <a:pt x="566" y="288"/>
                  </a:lnTo>
                  <a:cubicBezTo>
                    <a:pt x="570" y="130"/>
                    <a:pt x="443" y="1"/>
                    <a:pt x="2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6"/>
            <p:cNvSpPr/>
            <p:nvPr/>
          </p:nvSpPr>
          <p:spPr>
            <a:xfrm>
              <a:off x="3472050" y="2645875"/>
              <a:ext cx="39200" cy="52800"/>
            </a:xfrm>
            <a:custGeom>
              <a:avLst/>
              <a:gdLst/>
              <a:ahLst/>
              <a:cxnLst/>
              <a:rect l="l" t="t" r="r" b="b"/>
              <a:pathLst>
                <a:path w="1568" h="2112" extrusionOk="0">
                  <a:moveTo>
                    <a:pt x="321" y="1"/>
                  </a:moveTo>
                  <a:cubicBezTo>
                    <a:pt x="274" y="1"/>
                    <a:pt x="225" y="13"/>
                    <a:pt x="180" y="39"/>
                  </a:cubicBezTo>
                  <a:cubicBezTo>
                    <a:pt x="47" y="116"/>
                    <a:pt x="1" y="289"/>
                    <a:pt x="78" y="422"/>
                  </a:cubicBezTo>
                  <a:lnTo>
                    <a:pt x="972" y="1970"/>
                  </a:lnTo>
                  <a:cubicBezTo>
                    <a:pt x="1022" y="2057"/>
                    <a:pt x="1115" y="2110"/>
                    <a:pt x="1215" y="2110"/>
                  </a:cubicBezTo>
                  <a:lnTo>
                    <a:pt x="1215" y="2111"/>
                  </a:lnTo>
                  <a:cubicBezTo>
                    <a:pt x="1431" y="2111"/>
                    <a:pt x="1567" y="1876"/>
                    <a:pt x="1458" y="1689"/>
                  </a:cubicBezTo>
                  <a:lnTo>
                    <a:pt x="565" y="142"/>
                  </a:lnTo>
                  <a:cubicBezTo>
                    <a:pt x="512" y="51"/>
                    <a:pt x="418" y="1"/>
                    <a:pt x="3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6"/>
            <p:cNvSpPr/>
            <p:nvPr/>
          </p:nvSpPr>
          <p:spPr>
            <a:xfrm>
              <a:off x="3378125" y="2740250"/>
              <a:ext cx="54325" cy="36425"/>
            </a:xfrm>
            <a:custGeom>
              <a:avLst/>
              <a:gdLst/>
              <a:ahLst/>
              <a:cxnLst/>
              <a:rect l="l" t="t" r="r" b="b"/>
              <a:pathLst>
                <a:path w="2173" h="1457" extrusionOk="0">
                  <a:moveTo>
                    <a:pt x="322" y="1"/>
                  </a:moveTo>
                  <a:cubicBezTo>
                    <a:pt x="225" y="1"/>
                    <a:pt x="130" y="51"/>
                    <a:pt x="78" y="141"/>
                  </a:cubicBezTo>
                  <a:cubicBezTo>
                    <a:pt x="1" y="276"/>
                    <a:pt x="47" y="447"/>
                    <a:pt x="180" y="524"/>
                  </a:cubicBezTo>
                  <a:lnTo>
                    <a:pt x="1728" y="1419"/>
                  </a:lnTo>
                  <a:cubicBezTo>
                    <a:pt x="1771" y="1443"/>
                    <a:pt x="1819" y="1456"/>
                    <a:pt x="1868" y="1456"/>
                  </a:cubicBezTo>
                  <a:cubicBezTo>
                    <a:pt x="1995" y="1456"/>
                    <a:pt x="2107" y="1371"/>
                    <a:pt x="2139" y="1249"/>
                  </a:cubicBezTo>
                  <a:cubicBezTo>
                    <a:pt x="2173" y="1126"/>
                    <a:pt x="2119" y="995"/>
                    <a:pt x="2008" y="932"/>
                  </a:cubicBezTo>
                  <a:lnTo>
                    <a:pt x="461" y="39"/>
                  </a:lnTo>
                  <a:cubicBezTo>
                    <a:pt x="417" y="13"/>
                    <a:pt x="369" y="1"/>
                    <a:pt x="32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6"/>
            <p:cNvSpPr/>
            <p:nvPr/>
          </p:nvSpPr>
          <p:spPr>
            <a:xfrm>
              <a:off x="3345125" y="2869000"/>
              <a:ext cx="58400" cy="14050"/>
            </a:xfrm>
            <a:custGeom>
              <a:avLst/>
              <a:gdLst/>
              <a:ahLst/>
              <a:cxnLst/>
              <a:rect l="l" t="t" r="r" b="b"/>
              <a:pathLst>
                <a:path w="2336" h="562" extrusionOk="0">
                  <a:moveTo>
                    <a:pt x="274" y="0"/>
                  </a:moveTo>
                  <a:cubicBezTo>
                    <a:pt x="122" y="4"/>
                    <a:pt x="0" y="128"/>
                    <a:pt x="0" y="281"/>
                  </a:cubicBezTo>
                  <a:cubicBezTo>
                    <a:pt x="0" y="433"/>
                    <a:pt x="122" y="557"/>
                    <a:pt x="274" y="561"/>
                  </a:cubicBezTo>
                  <a:lnTo>
                    <a:pt x="2062" y="561"/>
                  </a:lnTo>
                  <a:cubicBezTo>
                    <a:pt x="2214" y="557"/>
                    <a:pt x="2335" y="433"/>
                    <a:pt x="2335" y="281"/>
                  </a:cubicBezTo>
                  <a:cubicBezTo>
                    <a:pt x="2335" y="128"/>
                    <a:pt x="2214" y="4"/>
                    <a:pt x="20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6"/>
            <p:cNvSpPr/>
            <p:nvPr/>
          </p:nvSpPr>
          <p:spPr>
            <a:xfrm>
              <a:off x="3379175" y="2975125"/>
              <a:ext cx="54425" cy="36450"/>
            </a:xfrm>
            <a:custGeom>
              <a:avLst/>
              <a:gdLst/>
              <a:ahLst/>
              <a:cxnLst/>
              <a:rect l="l" t="t" r="r" b="b"/>
              <a:pathLst>
                <a:path w="2177" h="1458" extrusionOk="0">
                  <a:moveTo>
                    <a:pt x="1855" y="0"/>
                  </a:moveTo>
                  <a:cubicBezTo>
                    <a:pt x="1806" y="0"/>
                    <a:pt x="1756" y="13"/>
                    <a:pt x="1710" y="41"/>
                  </a:cubicBezTo>
                  <a:lnTo>
                    <a:pt x="163" y="934"/>
                  </a:lnTo>
                  <a:cubicBezTo>
                    <a:pt x="53" y="999"/>
                    <a:pt x="1" y="1127"/>
                    <a:pt x="33" y="1250"/>
                  </a:cubicBezTo>
                  <a:cubicBezTo>
                    <a:pt x="67" y="1371"/>
                    <a:pt x="177" y="1456"/>
                    <a:pt x="304" y="1457"/>
                  </a:cubicBezTo>
                  <a:cubicBezTo>
                    <a:pt x="353" y="1457"/>
                    <a:pt x="401" y="1445"/>
                    <a:pt x="443" y="1420"/>
                  </a:cubicBezTo>
                  <a:lnTo>
                    <a:pt x="1991" y="526"/>
                  </a:lnTo>
                  <a:cubicBezTo>
                    <a:pt x="2128" y="450"/>
                    <a:pt x="2177" y="277"/>
                    <a:pt x="2097" y="141"/>
                  </a:cubicBezTo>
                  <a:cubicBezTo>
                    <a:pt x="2045" y="50"/>
                    <a:pt x="1952" y="0"/>
                    <a:pt x="18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6"/>
            <p:cNvSpPr/>
            <p:nvPr/>
          </p:nvSpPr>
          <p:spPr>
            <a:xfrm>
              <a:off x="3473100" y="3052750"/>
              <a:ext cx="38400" cy="52750"/>
            </a:xfrm>
            <a:custGeom>
              <a:avLst/>
              <a:gdLst/>
              <a:ahLst/>
              <a:cxnLst/>
              <a:rect l="l" t="t" r="r" b="b"/>
              <a:pathLst>
                <a:path w="1536" h="2110" extrusionOk="0">
                  <a:moveTo>
                    <a:pt x="1214" y="0"/>
                  </a:moveTo>
                  <a:cubicBezTo>
                    <a:pt x="1117" y="0"/>
                    <a:pt x="1024" y="51"/>
                    <a:pt x="972" y="141"/>
                  </a:cubicBezTo>
                  <a:lnTo>
                    <a:pt x="78" y="1688"/>
                  </a:lnTo>
                  <a:cubicBezTo>
                    <a:pt x="1" y="1822"/>
                    <a:pt x="47" y="1995"/>
                    <a:pt x="180" y="2072"/>
                  </a:cubicBezTo>
                  <a:cubicBezTo>
                    <a:pt x="223" y="2096"/>
                    <a:pt x="272" y="2109"/>
                    <a:pt x="320" y="2109"/>
                  </a:cubicBezTo>
                  <a:cubicBezTo>
                    <a:pt x="422" y="2109"/>
                    <a:pt x="513" y="2055"/>
                    <a:pt x="565" y="1969"/>
                  </a:cubicBezTo>
                  <a:lnTo>
                    <a:pt x="1458" y="422"/>
                  </a:lnTo>
                  <a:cubicBezTo>
                    <a:pt x="1536" y="287"/>
                    <a:pt x="1489" y="115"/>
                    <a:pt x="1355" y="39"/>
                  </a:cubicBezTo>
                  <a:cubicBezTo>
                    <a:pt x="1311" y="13"/>
                    <a:pt x="1262" y="0"/>
                    <a:pt x="12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6"/>
            <p:cNvSpPr/>
            <p:nvPr/>
          </p:nvSpPr>
          <p:spPr>
            <a:xfrm>
              <a:off x="3602775" y="3080925"/>
              <a:ext cx="14100" cy="58725"/>
            </a:xfrm>
            <a:custGeom>
              <a:avLst/>
              <a:gdLst/>
              <a:ahLst/>
              <a:cxnLst/>
              <a:rect l="l" t="t" r="r" b="b"/>
              <a:pathLst>
                <a:path w="564" h="2349" extrusionOk="0">
                  <a:moveTo>
                    <a:pt x="283" y="0"/>
                  </a:moveTo>
                  <a:cubicBezTo>
                    <a:pt x="128" y="0"/>
                    <a:pt x="1" y="126"/>
                    <a:pt x="1" y="281"/>
                  </a:cubicBezTo>
                  <a:lnTo>
                    <a:pt x="1" y="2068"/>
                  </a:lnTo>
                  <a:cubicBezTo>
                    <a:pt x="1" y="2223"/>
                    <a:pt x="128" y="2349"/>
                    <a:pt x="283" y="2349"/>
                  </a:cubicBezTo>
                  <a:cubicBezTo>
                    <a:pt x="436" y="2349"/>
                    <a:pt x="563" y="2223"/>
                    <a:pt x="563" y="2068"/>
                  </a:cubicBezTo>
                  <a:lnTo>
                    <a:pt x="563" y="281"/>
                  </a:lnTo>
                  <a:cubicBezTo>
                    <a:pt x="563" y="126"/>
                    <a:pt x="436" y="0"/>
                    <a:pt x="2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6"/>
            <p:cNvSpPr/>
            <p:nvPr/>
          </p:nvSpPr>
          <p:spPr>
            <a:xfrm>
              <a:off x="3707975" y="3052150"/>
              <a:ext cx="38400" cy="52725"/>
            </a:xfrm>
            <a:custGeom>
              <a:avLst/>
              <a:gdLst/>
              <a:ahLst/>
              <a:cxnLst/>
              <a:rect l="l" t="t" r="r" b="b"/>
              <a:pathLst>
                <a:path w="1536" h="2109" extrusionOk="0">
                  <a:moveTo>
                    <a:pt x="321" y="0"/>
                  </a:moveTo>
                  <a:cubicBezTo>
                    <a:pt x="274" y="0"/>
                    <a:pt x="225" y="12"/>
                    <a:pt x="181" y="38"/>
                  </a:cubicBezTo>
                  <a:cubicBezTo>
                    <a:pt x="46" y="115"/>
                    <a:pt x="0" y="288"/>
                    <a:pt x="79" y="421"/>
                  </a:cubicBezTo>
                  <a:lnTo>
                    <a:pt x="972" y="1969"/>
                  </a:lnTo>
                  <a:cubicBezTo>
                    <a:pt x="1021" y="2055"/>
                    <a:pt x="1115" y="2109"/>
                    <a:pt x="1216" y="2109"/>
                  </a:cubicBezTo>
                  <a:cubicBezTo>
                    <a:pt x="1264" y="2109"/>
                    <a:pt x="1313" y="2096"/>
                    <a:pt x="1355" y="2071"/>
                  </a:cubicBezTo>
                  <a:cubicBezTo>
                    <a:pt x="1490" y="1994"/>
                    <a:pt x="1535" y="1822"/>
                    <a:pt x="1459" y="1688"/>
                  </a:cubicBezTo>
                  <a:lnTo>
                    <a:pt x="564" y="141"/>
                  </a:lnTo>
                  <a:cubicBezTo>
                    <a:pt x="513" y="50"/>
                    <a:pt x="418" y="0"/>
                    <a:pt x="3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6"/>
            <p:cNvSpPr/>
            <p:nvPr/>
          </p:nvSpPr>
          <p:spPr>
            <a:xfrm>
              <a:off x="3785575" y="2974125"/>
              <a:ext cx="54325" cy="36400"/>
            </a:xfrm>
            <a:custGeom>
              <a:avLst/>
              <a:gdLst/>
              <a:ahLst/>
              <a:cxnLst/>
              <a:rect l="l" t="t" r="r" b="b"/>
              <a:pathLst>
                <a:path w="2173" h="1456" extrusionOk="0">
                  <a:moveTo>
                    <a:pt x="322" y="0"/>
                  </a:moveTo>
                  <a:cubicBezTo>
                    <a:pt x="224" y="0"/>
                    <a:pt x="130" y="51"/>
                    <a:pt x="79" y="140"/>
                  </a:cubicBezTo>
                  <a:cubicBezTo>
                    <a:pt x="0" y="275"/>
                    <a:pt x="46" y="446"/>
                    <a:pt x="181" y="523"/>
                  </a:cubicBezTo>
                  <a:lnTo>
                    <a:pt x="1728" y="1418"/>
                  </a:lnTo>
                  <a:cubicBezTo>
                    <a:pt x="1770" y="1442"/>
                    <a:pt x="1819" y="1455"/>
                    <a:pt x="1869" y="1455"/>
                  </a:cubicBezTo>
                  <a:cubicBezTo>
                    <a:pt x="1996" y="1455"/>
                    <a:pt x="2106" y="1370"/>
                    <a:pt x="2140" y="1248"/>
                  </a:cubicBezTo>
                  <a:cubicBezTo>
                    <a:pt x="2172" y="1125"/>
                    <a:pt x="2118" y="995"/>
                    <a:pt x="2009" y="932"/>
                  </a:cubicBezTo>
                  <a:lnTo>
                    <a:pt x="462" y="38"/>
                  </a:lnTo>
                  <a:cubicBezTo>
                    <a:pt x="417" y="12"/>
                    <a:pt x="369" y="0"/>
                    <a:pt x="3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6"/>
            <p:cNvSpPr/>
            <p:nvPr/>
          </p:nvSpPr>
          <p:spPr>
            <a:xfrm>
              <a:off x="3814750" y="2867775"/>
              <a:ext cx="58725" cy="14050"/>
            </a:xfrm>
            <a:custGeom>
              <a:avLst/>
              <a:gdLst/>
              <a:ahLst/>
              <a:cxnLst/>
              <a:rect l="l" t="t" r="r" b="b"/>
              <a:pathLst>
                <a:path w="2349" h="562" extrusionOk="0">
                  <a:moveTo>
                    <a:pt x="281" y="0"/>
                  </a:moveTo>
                  <a:cubicBezTo>
                    <a:pt x="126" y="0"/>
                    <a:pt x="0" y="126"/>
                    <a:pt x="0" y="281"/>
                  </a:cubicBezTo>
                  <a:cubicBezTo>
                    <a:pt x="0" y="436"/>
                    <a:pt x="126" y="562"/>
                    <a:pt x="281" y="562"/>
                  </a:cubicBezTo>
                  <a:lnTo>
                    <a:pt x="2068" y="562"/>
                  </a:lnTo>
                  <a:cubicBezTo>
                    <a:pt x="2223" y="562"/>
                    <a:pt x="2349" y="436"/>
                    <a:pt x="2349" y="281"/>
                  </a:cubicBezTo>
                  <a:cubicBezTo>
                    <a:pt x="2349" y="126"/>
                    <a:pt x="2223" y="0"/>
                    <a:pt x="20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6"/>
            <p:cNvSpPr/>
            <p:nvPr/>
          </p:nvSpPr>
          <p:spPr>
            <a:xfrm>
              <a:off x="3785375" y="2739200"/>
              <a:ext cx="54350" cy="36425"/>
            </a:xfrm>
            <a:custGeom>
              <a:avLst/>
              <a:gdLst/>
              <a:ahLst/>
              <a:cxnLst/>
              <a:rect l="l" t="t" r="r" b="b"/>
              <a:pathLst>
                <a:path w="2174" h="1457" extrusionOk="0">
                  <a:moveTo>
                    <a:pt x="1852" y="1"/>
                  </a:moveTo>
                  <a:cubicBezTo>
                    <a:pt x="1805" y="1"/>
                    <a:pt x="1756" y="13"/>
                    <a:pt x="1712" y="39"/>
                  </a:cubicBezTo>
                  <a:lnTo>
                    <a:pt x="165" y="932"/>
                  </a:lnTo>
                  <a:cubicBezTo>
                    <a:pt x="54" y="995"/>
                    <a:pt x="0" y="1126"/>
                    <a:pt x="34" y="1249"/>
                  </a:cubicBezTo>
                  <a:cubicBezTo>
                    <a:pt x="66" y="1372"/>
                    <a:pt x="178" y="1457"/>
                    <a:pt x="305" y="1457"/>
                  </a:cubicBezTo>
                  <a:cubicBezTo>
                    <a:pt x="355" y="1457"/>
                    <a:pt x="404" y="1444"/>
                    <a:pt x="447" y="1420"/>
                  </a:cubicBezTo>
                  <a:lnTo>
                    <a:pt x="1993" y="524"/>
                  </a:lnTo>
                  <a:cubicBezTo>
                    <a:pt x="2128" y="448"/>
                    <a:pt x="2173" y="276"/>
                    <a:pt x="2095" y="141"/>
                  </a:cubicBezTo>
                  <a:cubicBezTo>
                    <a:pt x="2044" y="52"/>
                    <a:pt x="1949" y="1"/>
                    <a:pt x="18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6"/>
            <p:cNvSpPr/>
            <p:nvPr/>
          </p:nvSpPr>
          <p:spPr>
            <a:xfrm>
              <a:off x="3706175" y="2645275"/>
              <a:ext cx="39175" cy="52750"/>
            </a:xfrm>
            <a:custGeom>
              <a:avLst/>
              <a:gdLst/>
              <a:ahLst/>
              <a:cxnLst/>
              <a:rect l="l" t="t" r="r" b="b"/>
              <a:pathLst>
                <a:path w="1567" h="2110" extrusionOk="0">
                  <a:moveTo>
                    <a:pt x="1245" y="1"/>
                  </a:moveTo>
                  <a:cubicBezTo>
                    <a:pt x="1148" y="1"/>
                    <a:pt x="1055" y="51"/>
                    <a:pt x="1003" y="141"/>
                  </a:cubicBezTo>
                  <a:lnTo>
                    <a:pt x="109" y="1689"/>
                  </a:lnTo>
                  <a:cubicBezTo>
                    <a:pt x="1" y="1875"/>
                    <a:pt x="136" y="2110"/>
                    <a:pt x="352" y="2110"/>
                  </a:cubicBezTo>
                  <a:cubicBezTo>
                    <a:pt x="453" y="2110"/>
                    <a:pt x="546" y="2056"/>
                    <a:pt x="596" y="1969"/>
                  </a:cubicBezTo>
                  <a:lnTo>
                    <a:pt x="1489" y="422"/>
                  </a:lnTo>
                  <a:cubicBezTo>
                    <a:pt x="1567" y="287"/>
                    <a:pt x="1520" y="116"/>
                    <a:pt x="1386" y="39"/>
                  </a:cubicBezTo>
                  <a:cubicBezTo>
                    <a:pt x="1342" y="13"/>
                    <a:pt x="1293" y="1"/>
                    <a:pt x="12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6"/>
            <p:cNvSpPr/>
            <p:nvPr/>
          </p:nvSpPr>
          <p:spPr>
            <a:xfrm>
              <a:off x="4161700" y="2433350"/>
              <a:ext cx="219350" cy="219350"/>
            </a:xfrm>
            <a:custGeom>
              <a:avLst/>
              <a:gdLst/>
              <a:ahLst/>
              <a:cxnLst/>
              <a:rect l="l" t="t" r="r" b="b"/>
              <a:pathLst>
                <a:path w="8774" h="8774" extrusionOk="0">
                  <a:moveTo>
                    <a:pt x="1" y="1"/>
                  </a:moveTo>
                  <a:lnTo>
                    <a:pt x="1" y="8773"/>
                  </a:lnTo>
                  <a:lnTo>
                    <a:pt x="8773" y="8773"/>
                  </a:lnTo>
                  <a:lnTo>
                    <a:pt x="8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6"/>
            <p:cNvSpPr/>
            <p:nvPr/>
          </p:nvSpPr>
          <p:spPr>
            <a:xfrm>
              <a:off x="4470400" y="2433350"/>
              <a:ext cx="219325" cy="219350"/>
            </a:xfrm>
            <a:custGeom>
              <a:avLst/>
              <a:gdLst/>
              <a:ahLst/>
              <a:cxnLst/>
              <a:rect l="l" t="t" r="r" b="b"/>
              <a:pathLst>
                <a:path w="8773" h="8774" extrusionOk="0">
                  <a:moveTo>
                    <a:pt x="0" y="1"/>
                  </a:moveTo>
                  <a:lnTo>
                    <a:pt x="0" y="8773"/>
                  </a:lnTo>
                  <a:lnTo>
                    <a:pt x="8773" y="8773"/>
                  </a:lnTo>
                  <a:lnTo>
                    <a:pt x="8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6"/>
            <p:cNvSpPr/>
            <p:nvPr/>
          </p:nvSpPr>
          <p:spPr>
            <a:xfrm>
              <a:off x="4779075" y="2433350"/>
              <a:ext cx="219350" cy="219350"/>
            </a:xfrm>
            <a:custGeom>
              <a:avLst/>
              <a:gdLst/>
              <a:ahLst/>
              <a:cxnLst/>
              <a:rect l="l" t="t" r="r" b="b"/>
              <a:pathLst>
                <a:path w="8774" h="8774" extrusionOk="0">
                  <a:moveTo>
                    <a:pt x="1" y="1"/>
                  </a:moveTo>
                  <a:lnTo>
                    <a:pt x="1" y="8773"/>
                  </a:lnTo>
                  <a:lnTo>
                    <a:pt x="8773" y="8773"/>
                  </a:lnTo>
                  <a:lnTo>
                    <a:pt x="8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6"/>
            <p:cNvSpPr/>
            <p:nvPr/>
          </p:nvSpPr>
          <p:spPr>
            <a:xfrm>
              <a:off x="4161700" y="2725800"/>
              <a:ext cx="219350" cy="219375"/>
            </a:xfrm>
            <a:custGeom>
              <a:avLst/>
              <a:gdLst/>
              <a:ahLst/>
              <a:cxnLst/>
              <a:rect l="l" t="t" r="r" b="b"/>
              <a:pathLst>
                <a:path w="8774" h="8775" extrusionOk="0">
                  <a:moveTo>
                    <a:pt x="1" y="0"/>
                  </a:moveTo>
                  <a:lnTo>
                    <a:pt x="1" y="8774"/>
                  </a:lnTo>
                  <a:lnTo>
                    <a:pt x="8773" y="8774"/>
                  </a:lnTo>
                  <a:lnTo>
                    <a:pt x="8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6"/>
            <p:cNvSpPr/>
            <p:nvPr/>
          </p:nvSpPr>
          <p:spPr>
            <a:xfrm>
              <a:off x="4470400" y="2725800"/>
              <a:ext cx="219325" cy="219375"/>
            </a:xfrm>
            <a:custGeom>
              <a:avLst/>
              <a:gdLst/>
              <a:ahLst/>
              <a:cxnLst/>
              <a:rect l="l" t="t" r="r" b="b"/>
              <a:pathLst>
                <a:path w="8773" h="8775" extrusionOk="0">
                  <a:moveTo>
                    <a:pt x="0" y="0"/>
                  </a:moveTo>
                  <a:lnTo>
                    <a:pt x="0" y="8774"/>
                  </a:lnTo>
                  <a:lnTo>
                    <a:pt x="8773" y="8774"/>
                  </a:lnTo>
                  <a:lnTo>
                    <a:pt x="8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6"/>
            <p:cNvSpPr/>
            <p:nvPr/>
          </p:nvSpPr>
          <p:spPr>
            <a:xfrm>
              <a:off x="4779075" y="2725800"/>
              <a:ext cx="219350" cy="219375"/>
            </a:xfrm>
            <a:custGeom>
              <a:avLst/>
              <a:gdLst/>
              <a:ahLst/>
              <a:cxnLst/>
              <a:rect l="l" t="t" r="r" b="b"/>
              <a:pathLst>
                <a:path w="8774" h="8775" extrusionOk="0">
                  <a:moveTo>
                    <a:pt x="1" y="0"/>
                  </a:moveTo>
                  <a:lnTo>
                    <a:pt x="1" y="8774"/>
                  </a:lnTo>
                  <a:lnTo>
                    <a:pt x="8773" y="8774"/>
                  </a:lnTo>
                  <a:lnTo>
                    <a:pt x="8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6"/>
            <p:cNvSpPr/>
            <p:nvPr/>
          </p:nvSpPr>
          <p:spPr>
            <a:xfrm>
              <a:off x="4161700" y="3018225"/>
              <a:ext cx="219350" cy="219375"/>
            </a:xfrm>
            <a:custGeom>
              <a:avLst/>
              <a:gdLst/>
              <a:ahLst/>
              <a:cxnLst/>
              <a:rect l="l" t="t" r="r" b="b"/>
              <a:pathLst>
                <a:path w="8774" h="8775" extrusionOk="0">
                  <a:moveTo>
                    <a:pt x="1" y="0"/>
                  </a:moveTo>
                  <a:lnTo>
                    <a:pt x="1" y="8774"/>
                  </a:lnTo>
                  <a:lnTo>
                    <a:pt x="8773" y="8774"/>
                  </a:lnTo>
                  <a:lnTo>
                    <a:pt x="8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6"/>
            <p:cNvSpPr/>
            <p:nvPr/>
          </p:nvSpPr>
          <p:spPr>
            <a:xfrm>
              <a:off x="4470400" y="3018225"/>
              <a:ext cx="219325" cy="219375"/>
            </a:xfrm>
            <a:custGeom>
              <a:avLst/>
              <a:gdLst/>
              <a:ahLst/>
              <a:cxnLst/>
              <a:rect l="l" t="t" r="r" b="b"/>
              <a:pathLst>
                <a:path w="8773" h="8775" extrusionOk="0">
                  <a:moveTo>
                    <a:pt x="0" y="0"/>
                  </a:moveTo>
                  <a:lnTo>
                    <a:pt x="0" y="8774"/>
                  </a:lnTo>
                  <a:lnTo>
                    <a:pt x="8773" y="8774"/>
                  </a:lnTo>
                  <a:lnTo>
                    <a:pt x="8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6"/>
            <p:cNvSpPr/>
            <p:nvPr/>
          </p:nvSpPr>
          <p:spPr>
            <a:xfrm>
              <a:off x="4779075" y="3018225"/>
              <a:ext cx="219350" cy="219375"/>
            </a:xfrm>
            <a:custGeom>
              <a:avLst/>
              <a:gdLst/>
              <a:ahLst/>
              <a:cxnLst/>
              <a:rect l="l" t="t" r="r" b="b"/>
              <a:pathLst>
                <a:path w="8774" h="8775" extrusionOk="0">
                  <a:moveTo>
                    <a:pt x="1" y="0"/>
                  </a:moveTo>
                  <a:lnTo>
                    <a:pt x="1" y="8774"/>
                  </a:lnTo>
                  <a:lnTo>
                    <a:pt x="8773" y="8774"/>
                  </a:lnTo>
                  <a:lnTo>
                    <a:pt x="8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6"/>
            <p:cNvSpPr/>
            <p:nvPr/>
          </p:nvSpPr>
          <p:spPr>
            <a:xfrm>
              <a:off x="4827875" y="2266900"/>
              <a:ext cx="1404750" cy="3201750"/>
            </a:xfrm>
            <a:custGeom>
              <a:avLst/>
              <a:gdLst/>
              <a:ahLst/>
              <a:cxnLst/>
              <a:rect l="l" t="t" r="r" b="b"/>
              <a:pathLst>
                <a:path w="56190" h="128070" extrusionOk="0">
                  <a:moveTo>
                    <a:pt x="15950" y="0"/>
                  </a:moveTo>
                  <a:cubicBezTo>
                    <a:pt x="12296" y="0"/>
                    <a:pt x="10963" y="8469"/>
                    <a:pt x="10963" y="16691"/>
                  </a:cubicBezTo>
                  <a:cubicBezTo>
                    <a:pt x="10963" y="24914"/>
                    <a:pt x="9136" y="30396"/>
                    <a:pt x="4569" y="37705"/>
                  </a:cubicBezTo>
                  <a:cubicBezTo>
                    <a:pt x="1" y="45014"/>
                    <a:pt x="5482" y="61001"/>
                    <a:pt x="5482" y="61001"/>
                  </a:cubicBezTo>
                  <a:cubicBezTo>
                    <a:pt x="5482" y="61001"/>
                    <a:pt x="8223" y="70594"/>
                    <a:pt x="11420" y="75162"/>
                  </a:cubicBezTo>
                  <a:cubicBezTo>
                    <a:pt x="14617" y="79729"/>
                    <a:pt x="21016" y="128070"/>
                    <a:pt x="21016" y="128070"/>
                  </a:cubicBezTo>
                  <a:lnTo>
                    <a:pt x="56190" y="115280"/>
                  </a:lnTo>
                  <a:cubicBezTo>
                    <a:pt x="56190" y="115280"/>
                    <a:pt x="38986" y="82055"/>
                    <a:pt x="38986" y="79771"/>
                  </a:cubicBezTo>
                  <a:cubicBezTo>
                    <a:pt x="38986" y="77487"/>
                    <a:pt x="44309" y="61458"/>
                    <a:pt x="47963" y="55976"/>
                  </a:cubicBezTo>
                  <a:cubicBezTo>
                    <a:pt x="48750" y="54796"/>
                    <a:pt x="49388" y="53892"/>
                    <a:pt x="49906" y="53198"/>
                  </a:cubicBezTo>
                  <a:cubicBezTo>
                    <a:pt x="51304" y="51326"/>
                    <a:pt x="52075" y="49062"/>
                    <a:pt x="52075" y="46727"/>
                  </a:cubicBezTo>
                  <a:lnTo>
                    <a:pt x="52075" y="45471"/>
                  </a:lnTo>
                  <a:cubicBezTo>
                    <a:pt x="52075" y="42273"/>
                    <a:pt x="52075" y="37705"/>
                    <a:pt x="51161" y="33595"/>
                  </a:cubicBezTo>
                  <a:cubicBezTo>
                    <a:pt x="50247" y="29483"/>
                    <a:pt x="46135" y="28112"/>
                    <a:pt x="46135" y="28112"/>
                  </a:cubicBezTo>
                  <a:cubicBezTo>
                    <a:pt x="46135" y="28112"/>
                    <a:pt x="45020" y="24011"/>
                    <a:pt x="41364" y="21727"/>
                  </a:cubicBezTo>
                  <a:cubicBezTo>
                    <a:pt x="39855" y="20783"/>
                    <a:pt x="38190" y="20373"/>
                    <a:pt x="37140" y="18981"/>
                  </a:cubicBezTo>
                  <a:cubicBezTo>
                    <a:pt x="36137" y="17648"/>
                    <a:pt x="35652" y="15371"/>
                    <a:pt x="35134" y="13815"/>
                  </a:cubicBezTo>
                  <a:cubicBezTo>
                    <a:pt x="33901" y="10116"/>
                    <a:pt x="31414" y="6503"/>
                    <a:pt x="28153" y="6503"/>
                  </a:cubicBezTo>
                  <a:cubicBezTo>
                    <a:pt x="26807" y="6503"/>
                    <a:pt x="25329" y="7118"/>
                    <a:pt x="23753" y="8597"/>
                  </a:cubicBezTo>
                  <a:lnTo>
                    <a:pt x="23753" y="24002"/>
                  </a:lnTo>
                  <a:lnTo>
                    <a:pt x="20100" y="31767"/>
                  </a:lnTo>
                  <a:cubicBezTo>
                    <a:pt x="20100" y="31767"/>
                    <a:pt x="20556" y="14865"/>
                    <a:pt x="20556" y="8469"/>
                  </a:cubicBezTo>
                  <a:cubicBezTo>
                    <a:pt x="20556" y="2074"/>
                    <a:pt x="19605" y="0"/>
                    <a:pt x="159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6"/>
            <p:cNvSpPr/>
            <p:nvPr/>
          </p:nvSpPr>
          <p:spPr>
            <a:xfrm>
              <a:off x="4821475" y="2259875"/>
              <a:ext cx="1419150" cy="3215800"/>
            </a:xfrm>
            <a:custGeom>
              <a:avLst/>
              <a:gdLst/>
              <a:ahLst/>
              <a:cxnLst/>
              <a:rect l="l" t="t" r="r" b="b"/>
              <a:pathLst>
                <a:path w="56766" h="128632" extrusionOk="0">
                  <a:moveTo>
                    <a:pt x="16206" y="1"/>
                  </a:moveTo>
                  <a:cubicBezTo>
                    <a:pt x="11319" y="1"/>
                    <a:pt x="10940" y="12992"/>
                    <a:pt x="10940" y="16972"/>
                  </a:cubicBezTo>
                  <a:cubicBezTo>
                    <a:pt x="10940" y="24872"/>
                    <a:pt x="9276" y="30332"/>
                    <a:pt x="4586" y="37836"/>
                  </a:cubicBezTo>
                  <a:cubicBezTo>
                    <a:pt x="0" y="45175"/>
                    <a:pt x="5247" y="60715"/>
                    <a:pt x="5468" y="61359"/>
                  </a:cubicBezTo>
                  <a:cubicBezTo>
                    <a:pt x="5580" y="61753"/>
                    <a:pt x="8258" y="71050"/>
                    <a:pt x="11447" y="75603"/>
                  </a:cubicBezTo>
                  <a:cubicBezTo>
                    <a:pt x="14568" y="80064"/>
                    <a:pt x="20930" y="127906"/>
                    <a:pt x="20994" y="128387"/>
                  </a:cubicBezTo>
                  <a:cubicBezTo>
                    <a:pt x="21011" y="128526"/>
                    <a:pt x="21130" y="128631"/>
                    <a:pt x="21272" y="128631"/>
                  </a:cubicBezTo>
                  <a:cubicBezTo>
                    <a:pt x="21284" y="128631"/>
                    <a:pt x="21296" y="128631"/>
                    <a:pt x="21309" y="128630"/>
                  </a:cubicBezTo>
                  <a:cubicBezTo>
                    <a:pt x="21463" y="128609"/>
                    <a:pt x="21571" y="128468"/>
                    <a:pt x="21551" y="128314"/>
                  </a:cubicBezTo>
                  <a:cubicBezTo>
                    <a:pt x="21288" y="126338"/>
                    <a:pt x="15105" y="79853"/>
                    <a:pt x="11905" y="75281"/>
                  </a:cubicBezTo>
                  <a:cubicBezTo>
                    <a:pt x="8773" y="70805"/>
                    <a:pt x="6036" y="61300"/>
                    <a:pt x="6004" y="61190"/>
                  </a:cubicBezTo>
                  <a:cubicBezTo>
                    <a:pt x="5950" y="61032"/>
                    <a:pt x="618" y="45245"/>
                    <a:pt x="5063" y="38134"/>
                  </a:cubicBezTo>
                  <a:cubicBezTo>
                    <a:pt x="9816" y="30529"/>
                    <a:pt x="11501" y="24991"/>
                    <a:pt x="11501" y="16972"/>
                  </a:cubicBezTo>
                  <a:cubicBezTo>
                    <a:pt x="11501" y="9402"/>
                    <a:pt x="12732" y="562"/>
                    <a:pt x="16206" y="562"/>
                  </a:cubicBezTo>
                  <a:cubicBezTo>
                    <a:pt x="19602" y="562"/>
                    <a:pt x="20531" y="2322"/>
                    <a:pt x="20531" y="8750"/>
                  </a:cubicBezTo>
                  <a:cubicBezTo>
                    <a:pt x="20531" y="15069"/>
                    <a:pt x="20079" y="31871"/>
                    <a:pt x="20075" y="32040"/>
                  </a:cubicBezTo>
                  <a:cubicBezTo>
                    <a:pt x="20071" y="32172"/>
                    <a:pt x="20161" y="32289"/>
                    <a:pt x="20291" y="32320"/>
                  </a:cubicBezTo>
                  <a:cubicBezTo>
                    <a:pt x="20312" y="32325"/>
                    <a:pt x="20334" y="32328"/>
                    <a:pt x="20356" y="32328"/>
                  </a:cubicBezTo>
                  <a:cubicBezTo>
                    <a:pt x="20462" y="32328"/>
                    <a:pt x="20562" y="32266"/>
                    <a:pt x="20609" y="32166"/>
                  </a:cubicBezTo>
                  <a:lnTo>
                    <a:pt x="24264" y="24401"/>
                  </a:lnTo>
                  <a:cubicBezTo>
                    <a:pt x="24281" y="24364"/>
                    <a:pt x="24291" y="24323"/>
                    <a:pt x="24291" y="24281"/>
                  </a:cubicBezTo>
                  <a:lnTo>
                    <a:pt x="24291" y="9000"/>
                  </a:lnTo>
                  <a:cubicBezTo>
                    <a:pt x="25692" y="7712"/>
                    <a:pt x="27072" y="7064"/>
                    <a:pt x="28410" y="7064"/>
                  </a:cubicBezTo>
                  <a:cubicBezTo>
                    <a:pt x="28752" y="7064"/>
                    <a:pt x="29091" y="7106"/>
                    <a:pt x="29426" y="7191"/>
                  </a:cubicBezTo>
                  <a:cubicBezTo>
                    <a:pt x="31729" y="7774"/>
                    <a:pt x="33859" y="10388"/>
                    <a:pt x="35125" y="14184"/>
                  </a:cubicBezTo>
                  <a:cubicBezTo>
                    <a:pt x="35246" y="14550"/>
                    <a:pt x="35366" y="14956"/>
                    <a:pt x="35492" y="15379"/>
                  </a:cubicBezTo>
                  <a:cubicBezTo>
                    <a:pt x="35906" y="16782"/>
                    <a:pt x="36376" y="18371"/>
                    <a:pt x="37172" y="19429"/>
                  </a:cubicBezTo>
                  <a:cubicBezTo>
                    <a:pt x="37925" y="20427"/>
                    <a:pt x="38941" y="20930"/>
                    <a:pt x="40017" y="21463"/>
                  </a:cubicBezTo>
                  <a:cubicBezTo>
                    <a:pt x="40499" y="21702"/>
                    <a:pt x="40998" y="21949"/>
                    <a:pt x="41472" y="22244"/>
                  </a:cubicBezTo>
                  <a:cubicBezTo>
                    <a:pt x="44987" y="24443"/>
                    <a:pt x="46111" y="28427"/>
                    <a:pt x="46122" y="28467"/>
                  </a:cubicBezTo>
                  <a:cubicBezTo>
                    <a:pt x="46146" y="28558"/>
                    <a:pt x="46215" y="28629"/>
                    <a:pt x="46304" y="28659"/>
                  </a:cubicBezTo>
                  <a:cubicBezTo>
                    <a:pt x="46343" y="28672"/>
                    <a:pt x="50274" y="30025"/>
                    <a:pt x="51143" y="33935"/>
                  </a:cubicBezTo>
                  <a:cubicBezTo>
                    <a:pt x="52051" y="38017"/>
                    <a:pt x="52051" y="42488"/>
                    <a:pt x="52051" y="45752"/>
                  </a:cubicBezTo>
                  <a:lnTo>
                    <a:pt x="52051" y="47010"/>
                  </a:lnTo>
                  <a:cubicBezTo>
                    <a:pt x="52051" y="49281"/>
                    <a:pt x="51321" y="51460"/>
                    <a:pt x="49938" y="53312"/>
                  </a:cubicBezTo>
                  <a:cubicBezTo>
                    <a:pt x="49375" y="54065"/>
                    <a:pt x="48719" y="55004"/>
                    <a:pt x="47986" y="56102"/>
                  </a:cubicBezTo>
                  <a:cubicBezTo>
                    <a:pt x="44333" y="61582"/>
                    <a:pt x="38961" y="77562"/>
                    <a:pt x="38961" y="80052"/>
                  </a:cubicBezTo>
                  <a:cubicBezTo>
                    <a:pt x="38961" y="82378"/>
                    <a:pt x="55493" y="114332"/>
                    <a:pt x="56196" y="115690"/>
                  </a:cubicBezTo>
                  <a:cubicBezTo>
                    <a:pt x="56246" y="115787"/>
                    <a:pt x="56344" y="115842"/>
                    <a:pt x="56445" y="115842"/>
                  </a:cubicBezTo>
                  <a:cubicBezTo>
                    <a:pt x="56488" y="115842"/>
                    <a:pt x="56533" y="115832"/>
                    <a:pt x="56574" y="115810"/>
                  </a:cubicBezTo>
                  <a:cubicBezTo>
                    <a:pt x="56711" y="115740"/>
                    <a:pt x="56765" y="115570"/>
                    <a:pt x="56695" y="115433"/>
                  </a:cubicBezTo>
                  <a:cubicBezTo>
                    <a:pt x="51918" y="106208"/>
                    <a:pt x="39522" y="81871"/>
                    <a:pt x="39522" y="80052"/>
                  </a:cubicBezTo>
                  <a:cubicBezTo>
                    <a:pt x="39522" y="77971"/>
                    <a:pt x="44747" y="61974"/>
                    <a:pt x="48454" y="56413"/>
                  </a:cubicBezTo>
                  <a:cubicBezTo>
                    <a:pt x="49180" y="55323"/>
                    <a:pt x="49831" y="54394"/>
                    <a:pt x="50387" y="53648"/>
                  </a:cubicBezTo>
                  <a:cubicBezTo>
                    <a:pt x="51843" y="51699"/>
                    <a:pt x="52612" y="49403"/>
                    <a:pt x="52612" y="47010"/>
                  </a:cubicBezTo>
                  <a:lnTo>
                    <a:pt x="52612" y="45752"/>
                  </a:lnTo>
                  <a:cubicBezTo>
                    <a:pt x="52612" y="42462"/>
                    <a:pt x="52612" y="37955"/>
                    <a:pt x="51692" y="33813"/>
                  </a:cubicBezTo>
                  <a:cubicBezTo>
                    <a:pt x="50841" y="29981"/>
                    <a:pt x="47378" y="28465"/>
                    <a:pt x="46622" y="28177"/>
                  </a:cubicBezTo>
                  <a:cubicBezTo>
                    <a:pt x="46385" y="27415"/>
                    <a:pt x="45134" y="23874"/>
                    <a:pt x="41768" y="21770"/>
                  </a:cubicBezTo>
                  <a:cubicBezTo>
                    <a:pt x="41272" y="21458"/>
                    <a:pt x="40761" y="21206"/>
                    <a:pt x="40266" y="20960"/>
                  </a:cubicBezTo>
                  <a:cubicBezTo>
                    <a:pt x="39251" y="20458"/>
                    <a:pt x="38292" y="19983"/>
                    <a:pt x="37620" y="19092"/>
                  </a:cubicBezTo>
                  <a:cubicBezTo>
                    <a:pt x="36885" y="18115"/>
                    <a:pt x="36432" y="16577"/>
                    <a:pt x="36030" y="15220"/>
                  </a:cubicBezTo>
                  <a:cubicBezTo>
                    <a:pt x="35903" y="14790"/>
                    <a:pt x="35780" y="14377"/>
                    <a:pt x="35657" y="14006"/>
                  </a:cubicBezTo>
                  <a:cubicBezTo>
                    <a:pt x="34331" y="10028"/>
                    <a:pt x="32053" y="7276"/>
                    <a:pt x="29564" y="6647"/>
                  </a:cubicBezTo>
                  <a:cubicBezTo>
                    <a:pt x="29178" y="6550"/>
                    <a:pt x="28791" y="6501"/>
                    <a:pt x="28401" y="6501"/>
                  </a:cubicBezTo>
                  <a:cubicBezTo>
                    <a:pt x="26893" y="6501"/>
                    <a:pt x="25358" y="7228"/>
                    <a:pt x="23819" y="8673"/>
                  </a:cubicBezTo>
                  <a:cubicBezTo>
                    <a:pt x="23762" y="8726"/>
                    <a:pt x="23730" y="8800"/>
                    <a:pt x="23730" y="8878"/>
                  </a:cubicBezTo>
                  <a:lnTo>
                    <a:pt x="23730" y="24219"/>
                  </a:lnTo>
                  <a:lnTo>
                    <a:pt x="20671" y="30718"/>
                  </a:lnTo>
                  <a:cubicBezTo>
                    <a:pt x="20778" y="26590"/>
                    <a:pt x="21092" y="14025"/>
                    <a:pt x="21092" y="8750"/>
                  </a:cubicBezTo>
                  <a:cubicBezTo>
                    <a:pt x="21092" y="2823"/>
                    <a:pt x="20361" y="1"/>
                    <a:pt x="162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6"/>
            <p:cNvSpPr/>
            <p:nvPr/>
          </p:nvSpPr>
          <p:spPr>
            <a:xfrm>
              <a:off x="5306375" y="3054025"/>
              <a:ext cx="33275" cy="193425"/>
            </a:xfrm>
            <a:custGeom>
              <a:avLst/>
              <a:gdLst/>
              <a:ahLst/>
              <a:cxnLst/>
              <a:rect l="l" t="t" r="r" b="b"/>
              <a:pathLst>
                <a:path w="1331" h="7737" extrusionOk="0">
                  <a:moveTo>
                    <a:pt x="975" y="0"/>
                  </a:moveTo>
                  <a:cubicBezTo>
                    <a:pt x="968" y="0"/>
                    <a:pt x="961" y="1"/>
                    <a:pt x="954" y="1"/>
                  </a:cubicBezTo>
                  <a:cubicBezTo>
                    <a:pt x="799" y="4"/>
                    <a:pt x="675" y="131"/>
                    <a:pt x="678" y="286"/>
                  </a:cubicBezTo>
                  <a:cubicBezTo>
                    <a:pt x="679" y="340"/>
                    <a:pt x="767" y="5618"/>
                    <a:pt x="75" y="7352"/>
                  </a:cubicBezTo>
                  <a:cubicBezTo>
                    <a:pt x="0" y="7535"/>
                    <a:pt x="137" y="7736"/>
                    <a:pt x="335" y="7736"/>
                  </a:cubicBezTo>
                  <a:cubicBezTo>
                    <a:pt x="450" y="7736"/>
                    <a:pt x="552" y="7666"/>
                    <a:pt x="595" y="7560"/>
                  </a:cubicBezTo>
                  <a:cubicBezTo>
                    <a:pt x="1331" y="5724"/>
                    <a:pt x="1244" y="497"/>
                    <a:pt x="1240" y="276"/>
                  </a:cubicBezTo>
                  <a:cubicBezTo>
                    <a:pt x="1238" y="128"/>
                    <a:pt x="1131" y="0"/>
                    <a:pt x="9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6"/>
            <p:cNvSpPr/>
            <p:nvPr/>
          </p:nvSpPr>
          <p:spPr>
            <a:xfrm>
              <a:off x="5160000" y="2266900"/>
              <a:ext cx="170925" cy="242125"/>
            </a:xfrm>
            <a:custGeom>
              <a:avLst/>
              <a:gdLst/>
              <a:ahLst/>
              <a:cxnLst/>
              <a:rect l="l" t="t" r="r" b="b"/>
              <a:pathLst>
                <a:path w="6837" h="9685" extrusionOk="0">
                  <a:moveTo>
                    <a:pt x="2665" y="0"/>
                  </a:moveTo>
                  <a:cubicBezTo>
                    <a:pt x="1791" y="0"/>
                    <a:pt x="1052" y="488"/>
                    <a:pt x="430" y="1337"/>
                  </a:cubicBezTo>
                  <a:lnTo>
                    <a:pt x="616" y="1641"/>
                  </a:lnTo>
                  <a:cubicBezTo>
                    <a:pt x="616" y="1641"/>
                    <a:pt x="1" y="5535"/>
                    <a:pt x="1" y="6765"/>
                  </a:cubicBezTo>
                  <a:cubicBezTo>
                    <a:pt x="1" y="7994"/>
                    <a:pt x="206" y="8610"/>
                    <a:pt x="1845" y="9223"/>
                  </a:cubicBezTo>
                  <a:cubicBezTo>
                    <a:pt x="2664" y="9531"/>
                    <a:pt x="3587" y="9685"/>
                    <a:pt x="4356" y="9685"/>
                  </a:cubicBezTo>
                  <a:cubicBezTo>
                    <a:pt x="5124" y="9685"/>
                    <a:pt x="5739" y="9531"/>
                    <a:pt x="5945" y="9223"/>
                  </a:cubicBezTo>
                  <a:cubicBezTo>
                    <a:pt x="6355" y="8610"/>
                    <a:pt x="6560" y="6149"/>
                    <a:pt x="6765" y="4305"/>
                  </a:cubicBezTo>
                  <a:cubicBezTo>
                    <a:pt x="6802" y="3965"/>
                    <a:pt x="6823" y="3601"/>
                    <a:pt x="6836" y="3232"/>
                  </a:cubicBezTo>
                  <a:cubicBezTo>
                    <a:pt x="6262" y="880"/>
                    <a:pt x="5031" y="0"/>
                    <a:pt x="26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6"/>
            <p:cNvSpPr/>
            <p:nvPr/>
          </p:nvSpPr>
          <p:spPr>
            <a:xfrm>
              <a:off x="5152950" y="2259875"/>
              <a:ext cx="185025" cy="256225"/>
            </a:xfrm>
            <a:custGeom>
              <a:avLst/>
              <a:gdLst/>
              <a:ahLst/>
              <a:cxnLst/>
              <a:rect l="l" t="t" r="r" b="b"/>
              <a:pathLst>
                <a:path w="7401" h="10249" extrusionOk="0">
                  <a:moveTo>
                    <a:pt x="2947" y="562"/>
                  </a:moveTo>
                  <a:cubicBezTo>
                    <a:pt x="5208" y="562"/>
                    <a:pt x="6301" y="1398"/>
                    <a:pt x="6836" y="3542"/>
                  </a:cubicBezTo>
                  <a:cubicBezTo>
                    <a:pt x="6820" y="3953"/>
                    <a:pt x="6799" y="4277"/>
                    <a:pt x="6766" y="4555"/>
                  </a:cubicBezTo>
                  <a:lnTo>
                    <a:pt x="6680" y="5361"/>
                  </a:lnTo>
                  <a:cubicBezTo>
                    <a:pt x="6514" y="6929"/>
                    <a:pt x="6306" y="8878"/>
                    <a:pt x="5993" y="9349"/>
                  </a:cubicBezTo>
                  <a:cubicBezTo>
                    <a:pt x="5855" y="9557"/>
                    <a:pt x="5333" y="9689"/>
                    <a:pt x="4632" y="9689"/>
                  </a:cubicBezTo>
                  <a:cubicBezTo>
                    <a:pt x="3938" y="9689"/>
                    <a:pt x="3069" y="9559"/>
                    <a:pt x="2225" y="9243"/>
                  </a:cubicBezTo>
                  <a:cubicBezTo>
                    <a:pt x="713" y="8675"/>
                    <a:pt x="562" y="8163"/>
                    <a:pt x="562" y="7045"/>
                  </a:cubicBezTo>
                  <a:cubicBezTo>
                    <a:pt x="562" y="5851"/>
                    <a:pt x="1169" y="2004"/>
                    <a:pt x="1174" y="1965"/>
                  </a:cubicBezTo>
                  <a:cubicBezTo>
                    <a:pt x="1185" y="1899"/>
                    <a:pt x="1172" y="1831"/>
                    <a:pt x="1137" y="1774"/>
                  </a:cubicBezTo>
                  <a:lnTo>
                    <a:pt x="1053" y="1636"/>
                  </a:lnTo>
                  <a:cubicBezTo>
                    <a:pt x="1618" y="923"/>
                    <a:pt x="2255" y="562"/>
                    <a:pt x="2947" y="562"/>
                  </a:cubicBezTo>
                  <a:close/>
                  <a:moveTo>
                    <a:pt x="2947" y="1"/>
                  </a:moveTo>
                  <a:cubicBezTo>
                    <a:pt x="2019" y="1"/>
                    <a:pt x="1191" y="489"/>
                    <a:pt x="485" y="1452"/>
                  </a:cubicBezTo>
                  <a:cubicBezTo>
                    <a:pt x="418" y="1544"/>
                    <a:pt x="414" y="1668"/>
                    <a:pt x="473" y="1765"/>
                  </a:cubicBezTo>
                  <a:lnTo>
                    <a:pt x="604" y="1980"/>
                  </a:lnTo>
                  <a:cubicBezTo>
                    <a:pt x="505" y="2616"/>
                    <a:pt x="1" y="5905"/>
                    <a:pt x="1" y="7045"/>
                  </a:cubicBezTo>
                  <a:cubicBezTo>
                    <a:pt x="1" y="8402"/>
                    <a:pt x="294" y="9117"/>
                    <a:pt x="2028" y="9767"/>
                  </a:cubicBezTo>
                  <a:cubicBezTo>
                    <a:pt x="2846" y="10075"/>
                    <a:pt x="3809" y="10249"/>
                    <a:pt x="4640" y="10249"/>
                  </a:cubicBezTo>
                  <a:cubicBezTo>
                    <a:pt x="5483" y="10249"/>
                    <a:pt x="6189" y="10068"/>
                    <a:pt x="6461" y="9661"/>
                  </a:cubicBezTo>
                  <a:cubicBezTo>
                    <a:pt x="6823" y="9117"/>
                    <a:pt x="7012" y="7560"/>
                    <a:pt x="7240" y="5421"/>
                  </a:cubicBezTo>
                  <a:lnTo>
                    <a:pt x="7326" y="4617"/>
                  </a:lnTo>
                  <a:cubicBezTo>
                    <a:pt x="7360" y="4316"/>
                    <a:pt x="7383" y="3968"/>
                    <a:pt x="7399" y="3524"/>
                  </a:cubicBezTo>
                  <a:cubicBezTo>
                    <a:pt x="7400" y="3497"/>
                    <a:pt x="7397" y="3472"/>
                    <a:pt x="7391" y="3447"/>
                  </a:cubicBezTo>
                  <a:cubicBezTo>
                    <a:pt x="6792" y="999"/>
                    <a:pt x="5505" y="1"/>
                    <a:pt x="29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6"/>
            <p:cNvSpPr/>
            <p:nvPr/>
          </p:nvSpPr>
          <p:spPr>
            <a:xfrm>
              <a:off x="5413550" y="2751800"/>
              <a:ext cx="158475" cy="122125"/>
            </a:xfrm>
            <a:custGeom>
              <a:avLst/>
              <a:gdLst/>
              <a:ahLst/>
              <a:cxnLst/>
              <a:rect l="l" t="t" r="r" b="b"/>
              <a:pathLst>
                <a:path w="6339" h="4885" extrusionOk="0">
                  <a:moveTo>
                    <a:pt x="6058" y="0"/>
                  </a:moveTo>
                  <a:cubicBezTo>
                    <a:pt x="6056" y="0"/>
                    <a:pt x="6053" y="0"/>
                    <a:pt x="6051" y="0"/>
                  </a:cubicBezTo>
                  <a:cubicBezTo>
                    <a:pt x="1595" y="0"/>
                    <a:pt x="75" y="4472"/>
                    <a:pt x="60" y="4517"/>
                  </a:cubicBezTo>
                  <a:cubicBezTo>
                    <a:pt x="1" y="4699"/>
                    <a:pt x="136" y="4885"/>
                    <a:pt x="327" y="4885"/>
                  </a:cubicBezTo>
                  <a:cubicBezTo>
                    <a:pt x="449" y="4885"/>
                    <a:pt x="555" y="4807"/>
                    <a:pt x="593" y="4692"/>
                  </a:cubicBezTo>
                  <a:cubicBezTo>
                    <a:pt x="606" y="4652"/>
                    <a:pt x="1996" y="561"/>
                    <a:pt x="6051" y="561"/>
                  </a:cubicBezTo>
                  <a:cubicBezTo>
                    <a:pt x="6053" y="561"/>
                    <a:pt x="6056" y="561"/>
                    <a:pt x="6058" y="561"/>
                  </a:cubicBezTo>
                  <a:cubicBezTo>
                    <a:pt x="6213" y="561"/>
                    <a:pt x="6338" y="436"/>
                    <a:pt x="6338" y="281"/>
                  </a:cubicBezTo>
                  <a:cubicBezTo>
                    <a:pt x="6338" y="125"/>
                    <a:pt x="6213" y="0"/>
                    <a:pt x="60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6"/>
            <p:cNvSpPr/>
            <p:nvPr/>
          </p:nvSpPr>
          <p:spPr>
            <a:xfrm>
              <a:off x="5710750" y="2765075"/>
              <a:ext cx="221125" cy="186625"/>
            </a:xfrm>
            <a:custGeom>
              <a:avLst/>
              <a:gdLst/>
              <a:ahLst/>
              <a:cxnLst/>
              <a:rect l="l" t="t" r="r" b="b"/>
              <a:pathLst>
                <a:path w="8845" h="7465" extrusionOk="0">
                  <a:moveTo>
                    <a:pt x="585" y="0"/>
                  </a:moveTo>
                  <a:cubicBezTo>
                    <a:pt x="406" y="0"/>
                    <a:pt x="290" y="10"/>
                    <a:pt x="269" y="12"/>
                  </a:cubicBezTo>
                  <a:cubicBezTo>
                    <a:pt x="113" y="26"/>
                    <a:pt x="0" y="163"/>
                    <a:pt x="14" y="316"/>
                  </a:cubicBezTo>
                  <a:cubicBezTo>
                    <a:pt x="26" y="464"/>
                    <a:pt x="162" y="572"/>
                    <a:pt x="297" y="572"/>
                  </a:cubicBezTo>
                  <a:cubicBezTo>
                    <a:pt x="304" y="572"/>
                    <a:pt x="311" y="572"/>
                    <a:pt x="318" y="571"/>
                  </a:cubicBezTo>
                  <a:cubicBezTo>
                    <a:pt x="324" y="571"/>
                    <a:pt x="416" y="563"/>
                    <a:pt x="569" y="563"/>
                  </a:cubicBezTo>
                  <a:cubicBezTo>
                    <a:pt x="1211" y="563"/>
                    <a:pt x="2912" y="699"/>
                    <a:pt x="3601" y="2077"/>
                  </a:cubicBezTo>
                  <a:cubicBezTo>
                    <a:pt x="4514" y="3905"/>
                    <a:pt x="4755" y="5994"/>
                    <a:pt x="4758" y="6015"/>
                  </a:cubicBezTo>
                  <a:cubicBezTo>
                    <a:pt x="4772" y="6143"/>
                    <a:pt x="4871" y="6245"/>
                    <a:pt x="5000" y="6261"/>
                  </a:cubicBezTo>
                  <a:cubicBezTo>
                    <a:pt x="5020" y="6264"/>
                    <a:pt x="6961" y="6533"/>
                    <a:pt x="8391" y="7423"/>
                  </a:cubicBezTo>
                  <a:cubicBezTo>
                    <a:pt x="8435" y="7450"/>
                    <a:pt x="8487" y="7465"/>
                    <a:pt x="8539" y="7465"/>
                  </a:cubicBezTo>
                  <a:cubicBezTo>
                    <a:pt x="8665" y="7465"/>
                    <a:pt x="8775" y="7381"/>
                    <a:pt x="8809" y="7261"/>
                  </a:cubicBezTo>
                  <a:cubicBezTo>
                    <a:pt x="8844" y="7140"/>
                    <a:pt x="8794" y="7012"/>
                    <a:pt x="8688" y="6945"/>
                  </a:cubicBezTo>
                  <a:cubicBezTo>
                    <a:pt x="7426" y="6160"/>
                    <a:pt x="5855" y="5835"/>
                    <a:pt x="5288" y="5738"/>
                  </a:cubicBezTo>
                  <a:cubicBezTo>
                    <a:pt x="5202" y="5143"/>
                    <a:pt x="4897" y="3416"/>
                    <a:pt x="4102" y="1826"/>
                  </a:cubicBezTo>
                  <a:cubicBezTo>
                    <a:pt x="3274" y="171"/>
                    <a:pt x="1348" y="0"/>
                    <a:pt x="5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6"/>
            <p:cNvSpPr/>
            <p:nvPr/>
          </p:nvSpPr>
          <p:spPr>
            <a:xfrm>
              <a:off x="5933675" y="3011225"/>
              <a:ext cx="92075" cy="266975"/>
            </a:xfrm>
            <a:custGeom>
              <a:avLst/>
              <a:gdLst/>
              <a:ahLst/>
              <a:cxnLst/>
              <a:rect l="l" t="t" r="r" b="b"/>
              <a:pathLst>
                <a:path w="3683" h="10679" extrusionOk="0">
                  <a:moveTo>
                    <a:pt x="1607" y="1"/>
                  </a:moveTo>
                  <a:cubicBezTo>
                    <a:pt x="1528" y="1"/>
                    <a:pt x="1450" y="34"/>
                    <a:pt x="1395" y="100"/>
                  </a:cubicBezTo>
                  <a:cubicBezTo>
                    <a:pt x="1295" y="216"/>
                    <a:pt x="1306" y="390"/>
                    <a:pt x="1421" y="492"/>
                  </a:cubicBezTo>
                  <a:cubicBezTo>
                    <a:pt x="1437" y="506"/>
                    <a:pt x="3053" y="1925"/>
                    <a:pt x="2596" y="3753"/>
                  </a:cubicBezTo>
                  <a:cubicBezTo>
                    <a:pt x="2103" y="5729"/>
                    <a:pt x="103" y="10239"/>
                    <a:pt x="82" y="10285"/>
                  </a:cubicBezTo>
                  <a:cubicBezTo>
                    <a:pt x="0" y="10469"/>
                    <a:pt x="136" y="10679"/>
                    <a:pt x="339" y="10679"/>
                  </a:cubicBezTo>
                  <a:cubicBezTo>
                    <a:pt x="449" y="10679"/>
                    <a:pt x="550" y="10614"/>
                    <a:pt x="595" y="10513"/>
                  </a:cubicBezTo>
                  <a:cubicBezTo>
                    <a:pt x="679" y="10325"/>
                    <a:pt x="2635" y="5913"/>
                    <a:pt x="3141" y="3888"/>
                  </a:cubicBezTo>
                  <a:cubicBezTo>
                    <a:pt x="3683" y="1721"/>
                    <a:pt x="1864" y="133"/>
                    <a:pt x="1786" y="66"/>
                  </a:cubicBezTo>
                  <a:cubicBezTo>
                    <a:pt x="1734" y="22"/>
                    <a:pt x="1670" y="1"/>
                    <a:pt x="16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6"/>
            <p:cNvSpPr/>
            <p:nvPr/>
          </p:nvSpPr>
          <p:spPr>
            <a:xfrm>
              <a:off x="1333925" y="2122500"/>
              <a:ext cx="2569675" cy="3130075"/>
            </a:xfrm>
            <a:custGeom>
              <a:avLst/>
              <a:gdLst/>
              <a:ahLst/>
              <a:cxnLst/>
              <a:rect l="l" t="t" r="r" b="b"/>
              <a:pathLst>
                <a:path w="102787" h="125203" extrusionOk="0">
                  <a:moveTo>
                    <a:pt x="45550" y="0"/>
                  </a:moveTo>
                  <a:cubicBezTo>
                    <a:pt x="45231" y="0"/>
                    <a:pt x="44915" y="119"/>
                    <a:pt x="44633" y="376"/>
                  </a:cubicBezTo>
                  <a:cubicBezTo>
                    <a:pt x="43282" y="1608"/>
                    <a:pt x="37053" y="8243"/>
                    <a:pt x="35248" y="11303"/>
                  </a:cubicBezTo>
                  <a:cubicBezTo>
                    <a:pt x="33689" y="13949"/>
                    <a:pt x="30021" y="20447"/>
                    <a:pt x="29058" y="22157"/>
                  </a:cubicBezTo>
                  <a:lnTo>
                    <a:pt x="29058" y="22157"/>
                  </a:lnTo>
                  <a:cubicBezTo>
                    <a:pt x="29484" y="21343"/>
                    <a:pt x="30309" y="19462"/>
                    <a:pt x="29974" y="17635"/>
                  </a:cubicBezTo>
                  <a:cubicBezTo>
                    <a:pt x="29615" y="15678"/>
                    <a:pt x="28399" y="14042"/>
                    <a:pt x="27335" y="14042"/>
                  </a:cubicBezTo>
                  <a:cubicBezTo>
                    <a:pt x="27081" y="14042"/>
                    <a:pt x="26836" y="14135"/>
                    <a:pt x="26613" y="14338"/>
                  </a:cubicBezTo>
                  <a:cubicBezTo>
                    <a:pt x="25456" y="15395"/>
                    <a:pt x="25042" y="20367"/>
                    <a:pt x="23447" y="22882"/>
                  </a:cubicBezTo>
                  <a:cubicBezTo>
                    <a:pt x="21853" y="25396"/>
                    <a:pt x="22293" y="35955"/>
                    <a:pt x="22753" y="38009"/>
                  </a:cubicBezTo>
                  <a:cubicBezTo>
                    <a:pt x="23213" y="40064"/>
                    <a:pt x="32426" y="44740"/>
                    <a:pt x="34873" y="47810"/>
                  </a:cubicBezTo>
                  <a:cubicBezTo>
                    <a:pt x="37320" y="50880"/>
                    <a:pt x="36991" y="74159"/>
                    <a:pt x="35641" y="75392"/>
                  </a:cubicBezTo>
                  <a:cubicBezTo>
                    <a:pt x="34289" y="76625"/>
                    <a:pt x="0" y="100286"/>
                    <a:pt x="0" y="100286"/>
                  </a:cubicBezTo>
                  <a:lnTo>
                    <a:pt x="20712" y="125081"/>
                  </a:lnTo>
                  <a:cubicBezTo>
                    <a:pt x="20712" y="125081"/>
                    <a:pt x="20668" y="125202"/>
                    <a:pt x="20764" y="125202"/>
                  </a:cubicBezTo>
                  <a:cubicBezTo>
                    <a:pt x="21009" y="125202"/>
                    <a:pt x="22174" y="124398"/>
                    <a:pt x="27368" y="118642"/>
                  </a:cubicBezTo>
                  <a:cubicBezTo>
                    <a:pt x="34575" y="110655"/>
                    <a:pt x="50591" y="96045"/>
                    <a:pt x="55415" y="91645"/>
                  </a:cubicBezTo>
                  <a:cubicBezTo>
                    <a:pt x="60239" y="87244"/>
                    <a:pt x="68292" y="80959"/>
                    <a:pt x="72152" y="77440"/>
                  </a:cubicBezTo>
                  <a:cubicBezTo>
                    <a:pt x="76011" y="73919"/>
                    <a:pt x="79853" y="70767"/>
                    <a:pt x="83253" y="65192"/>
                  </a:cubicBezTo>
                  <a:cubicBezTo>
                    <a:pt x="86651" y="59618"/>
                    <a:pt x="91861" y="54865"/>
                    <a:pt x="95227" y="50028"/>
                  </a:cubicBezTo>
                  <a:cubicBezTo>
                    <a:pt x="98591" y="45192"/>
                    <a:pt x="100856" y="44187"/>
                    <a:pt x="101821" y="43306"/>
                  </a:cubicBezTo>
                  <a:cubicBezTo>
                    <a:pt x="102787" y="42426"/>
                    <a:pt x="101957" y="40354"/>
                    <a:pt x="98846" y="39657"/>
                  </a:cubicBezTo>
                  <a:cubicBezTo>
                    <a:pt x="98287" y="39531"/>
                    <a:pt x="97713" y="39477"/>
                    <a:pt x="97137" y="39477"/>
                  </a:cubicBezTo>
                  <a:cubicBezTo>
                    <a:pt x="94509" y="39477"/>
                    <a:pt x="91848" y="40610"/>
                    <a:pt x="90451" y="41305"/>
                  </a:cubicBezTo>
                  <a:cubicBezTo>
                    <a:pt x="88749" y="42151"/>
                    <a:pt x="86240" y="44439"/>
                    <a:pt x="84452" y="47130"/>
                  </a:cubicBezTo>
                  <a:cubicBezTo>
                    <a:pt x="82665" y="49821"/>
                    <a:pt x="75876" y="56719"/>
                    <a:pt x="74208" y="56828"/>
                  </a:cubicBezTo>
                  <a:cubicBezTo>
                    <a:pt x="74187" y="56829"/>
                    <a:pt x="74165" y="56830"/>
                    <a:pt x="74142" y="56830"/>
                  </a:cubicBezTo>
                  <a:cubicBezTo>
                    <a:pt x="72320" y="56830"/>
                    <a:pt x="63650" y="52640"/>
                    <a:pt x="61480" y="52175"/>
                  </a:cubicBezTo>
                  <a:cubicBezTo>
                    <a:pt x="59284" y="51705"/>
                    <a:pt x="56837" y="48634"/>
                    <a:pt x="57324" y="46068"/>
                  </a:cubicBezTo>
                  <a:cubicBezTo>
                    <a:pt x="57812" y="43503"/>
                    <a:pt x="56881" y="43644"/>
                    <a:pt x="61421" y="37382"/>
                  </a:cubicBezTo>
                  <a:cubicBezTo>
                    <a:pt x="64943" y="32522"/>
                    <a:pt x="65151" y="31965"/>
                    <a:pt x="65068" y="31958"/>
                  </a:cubicBezTo>
                  <a:lnTo>
                    <a:pt x="65068" y="31958"/>
                  </a:lnTo>
                  <a:cubicBezTo>
                    <a:pt x="65349" y="31797"/>
                    <a:pt x="66438" y="31192"/>
                    <a:pt x="68207" y="30485"/>
                  </a:cubicBezTo>
                  <a:cubicBezTo>
                    <a:pt x="70279" y="29655"/>
                    <a:pt x="73912" y="27049"/>
                    <a:pt x="73912" y="27049"/>
                  </a:cubicBezTo>
                  <a:cubicBezTo>
                    <a:pt x="73912" y="27049"/>
                    <a:pt x="81182" y="25720"/>
                    <a:pt x="83339" y="23046"/>
                  </a:cubicBezTo>
                  <a:cubicBezTo>
                    <a:pt x="85347" y="20556"/>
                    <a:pt x="83960" y="18712"/>
                    <a:pt x="82555" y="18712"/>
                  </a:cubicBezTo>
                  <a:cubicBezTo>
                    <a:pt x="82451" y="18712"/>
                    <a:pt x="82347" y="18722"/>
                    <a:pt x="82244" y="18743"/>
                  </a:cubicBezTo>
                  <a:cubicBezTo>
                    <a:pt x="80750" y="19045"/>
                    <a:pt x="74268" y="19301"/>
                    <a:pt x="69965" y="20398"/>
                  </a:cubicBezTo>
                  <a:cubicBezTo>
                    <a:pt x="65663" y="21495"/>
                    <a:pt x="59852" y="23261"/>
                    <a:pt x="59272" y="23788"/>
                  </a:cubicBezTo>
                  <a:cubicBezTo>
                    <a:pt x="58693" y="24317"/>
                    <a:pt x="50503" y="33554"/>
                    <a:pt x="50503" y="33554"/>
                  </a:cubicBezTo>
                  <a:lnTo>
                    <a:pt x="50236" y="31324"/>
                  </a:lnTo>
                  <a:lnTo>
                    <a:pt x="51307" y="20095"/>
                  </a:lnTo>
                  <a:lnTo>
                    <a:pt x="57533" y="13356"/>
                  </a:lnTo>
                  <a:cubicBezTo>
                    <a:pt x="57533" y="13356"/>
                    <a:pt x="63696" y="11975"/>
                    <a:pt x="66046" y="9126"/>
                  </a:cubicBezTo>
                  <a:cubicBezTo>
                    <a:pt x="68375" y="6301"/>
                    <a:pt x="68103" y="3254"/>
                    <a:pt x="67083" y="3254"/>
                  </a:cubicBezTo>
                  <a:cubicBezTo>
                    <a:pt x="67074" y="3254"/>
                    <a:pt x="67065" y="3254"/>
                    <a:pt x="67055" y="3255"/>
                  </a:cubicBezTo>
                  <a:cubicBezTo>
                    <a:pt x="65381" y="3345"/>
                    <a:pt x="57151" y="5574"/>
                    <a:pt x="55254" y="6596"/>
                  </a:cubicBezTo>
                  <a:cubicBezTo>
                    <a:pt x="53359" y="7618"/>
                    <a:pt x="43392" y="15295"/>
                    <a:pt x="42024" y="16896"/>
                  </a:cubicBezTo>
                  <a:cubicBezTo>
                    <a:pt x="40658" y="18496"/>
                    <a:pt x="38416" y="23015"/>
                    <a:pt x="38416" y="23015"/>
                  </a:cubicBezTo>
                  <a:cubicBezTo>
                    <a:pt x="38416" y="23015"/>
                    <a:pt x="39357" y="18621"/>
                    <a:pt x="39812" y="16793"/>
                  </a:cubicBezTo>
                  <a:cubicBezTo>
                    <a:pt x="40265" y="14966"/>
                    <a:pt x="47103" y="6961"/>
                    <a:pt x="47608" y="4025"/>
                  </a:cubicBezTo>
                  <a:cubicBezTo>
                    <a:pt x="48007" y="1703"/>
                    <a:pt x="46758" y="0"/>
                    <a:pt x="455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36"/>
            <p:cNvSpPr/>
            <p:nvPr/>
          </p:nvSpPr>
          <p:spPr>
            <a:xfrm>
              <a:off x="1329950" y="2115525"/>
              <a:ext cx="2568500" cy="3144175"/>
            </a:xfrm>
            <a:custGeom>
              <a:avLst/>
              <a:gdLst/>
              <a:ahLst/>
              <a:cxnLst/>
              <a:rect l="l" t="t" r="r" b="b"/>
              <a:pathLst>
                <a:path w="102740" h="125767" extrusionOk="0">
                  <a:moveTo>
                    <a:pt x="65176" y="32355"/>
                  </a:moveTo>
                  <a:lnTo>
                    <a:pt x="65292" y="32509"/>
                  </a:lnTo>
                  <a:cubicBezTo>
                    <a:pt x="65270" y="32515"/>
                    <a:pt x="65247" y="32518"/>
                    <a:pt x="65225" y="32518"/>
                  </a:cubicBezTo>
                  <a:cubicBezTo>
                    <a:pt x="65170" y="32518"/>
                    <a:pt x="65117" y="32501"/>
                    <a:pt x="65072" y="32469"/>
                  </a:cubicBezTo>
                  <a:lnTo>
                    <a:pt x="65176" y="32355"/>
                  </a:lnTo>
                  <a:close/>
                  <a:moveTo>
                    <a:pt x="45712" y="0"/>
                  </a:moveTo>
                  <a:cubicBezTo>
                    <a:pt x="45314" y="0"/>
                    <a:pt x="44928" y="151"/>
                    <a:pt x="44602" y="447"/>
                  </a:cubicBezTo>
                  <a:cubicBezTo>
                    <a:pt x="43323" y="1616"/>
                    <a:pt x="37030" y="8278"/>
                    <a:pt x="35166" y="11440"/>
                  </a:cubicBezTo>
                  <a:cubicBezTo>
                    <a:pt x="34075" y="13290"/>
                    <a:pt x="31934" y="17059"/>
                    <a:pt x="30423" y="19730"/>
                  </a:cubicBezTo>
                  <a:cubicBezTo>
                    <a:pt x="30511" y="19132"/>
                    <a:pt x="30525" y="18498"/>
                    <a:pt x="30409" y="17864"/>
                  </a:cubicBezTo>
                  <a:cubicBezTo>
                    <a:pt x="30080" y="16062"/>
                    <a:pt x="29051" y="14488"/>
                    <a:pt x="27964" y="14121"/>
                  </a:cubicBezTo>
                  <a:cubicBezTo>
                    <a:pt x="27806" y="14068"/>
                    <a:pt x="27649" y="14042"/>
                    <a:pt x="27497" y="14042"/>
                  </a:cubicBezTo>
                  <a:cubicBezTo>
                    <a:pt x="27164" y="14042"/>
                    <a:pt x="26850" y="14166"/>
                    <a:pt x="26584" y="14410"/>
                  </a:cubicBezTo>
                  <a:cubicBezTo>
                    <a:pt x="25951" y="14986"/>
                    <a:pt x="25557" y="16475"/>
                    <a:pt x="25101" y="18199"/>
                  </a:cubicBezTo>
                  <a:cubicBezTo>
                    <a:pt x="24657" y="19873"/>
                    <a:pt x="24155" y="21771"/>
                    <a:pt x="23369" y="23009"/>
                  </a:cubicBezTo>
                  <a:cubicBezTo>
                    <a:pt x="21710" y="25627"/>
                    <a:pt x="22191" y="36359"/>
                    <a:pt x="22638" y="38350"/>
                  </a:cubicBezTo>
                  <a:cubicBezTo>
                    <a:pt x="22905" y="39540"/>
                    <a:pt x="25494" y="41295"/>
                    <a:pt x="28492" y="43327"/>
                  </a:cubicBezTo>
                  <a:cubicBezTo>
                    <a:pt x="31043" y="45055"/>
                    <a:pt x="33681" y="46842"/>
                    <a:pt x="34814" y="48264"/>
                  </a:cubicBezTo>
                  <a:cubicBezTo>
                    <a:pt x="35826" y="49535"/>
                    <a:pt x="36495" y="55017"/>
                    <a:pt x="36559" y="62572"/>
                  </a:cubicBezTo>
                  <a:cubicBezTo>
                    <a:pt x="36620" y="69604"/>
                    <a:pt x="36108" y="75010"/>
                    <a:pt x="35610" y="75463"/>
                  </a:cubicBezTo>
                  <a:cubicBezTo>
                    <a:pt x="34289" y="76669"/>
                    <a:pt x="343" y="100099"/>
                    <a:pt x="0" y="100335"/>
                  </a:cubicBezTo>
                  <a:lnTo>
                    <a:pt x="321" y="100796"/>
                  </a:lnTo>
                  <a:cubicBezTo>
                    <a:pt x="1721" y="99829"/>
                    <a:pt x="34641" y="77109"/>
                    <a:pt x="35990" y="75879"/>
                  </a:cubicBezTo>
                  <a:cubicBezTo>
                    <a:pt x="37631" y="74383"/>
                    <a:pt x="37687" y="50968"/>
                    <a:pt x="35254" y="47915"/>
                  </a:cubicBezTo>
                  <a:cubicBezTo>
                    <a:pt x="34068" y="46427"/>
                    <a:pt x="31394" y="44615"/>
                    <a:pt x="28809" y="42863"/>
                  </a:cubicBezTo>
                  <a:cubicBezTo>
                    <a:pt x="26152" y="41062"/>
                    <a:pt x="23405" y="39200"/>
                    <a:pt x="23187" y="38228"/>
                  </a:cubicBezTo>
                  <a:cubicBezTo>
                    <a:pt x="22686" y="35996"/>
                    <a:pt x="22356" y="25659"/>
                    <a:pt x="23845" y="23310"/>
                  </a:cubicBezTo>
                  <a:cubicBezTo>
                    <a:pt x="24676" y="21999"/>
                    <a:pt x="25190" y="20057"/>
                    <a:pt x="25645" y="18342"/>
                  </a:cubicBezTo>
                  <a:cubicBezTo>
                    <a:pt x="26060" y="16772"/>
                    <a:pt x="26453" y="15289"/>
                    <a:pt x="26963" y="14825"/>
                  </a:cubicBezTo>
                  <a:cubicBezTo>
                    <a:pt x="27126" y="14676"/>
                    <a:pt x="27301" y="14601"/>
                    <a:pt x="27494" y="14601"/>
                  </a:cubicBezTo>
                  <a:cubicBezTo>
                    <a:pt x="27587" y="14601"/>
                    <a:pt x="27683" y="14618"/>
                    <a:pt x="27784" y="14652"/>
                  </a:cubicBezTo>
                  <a:cubicBezTo>
                    <a:pt x="28554" y="14913"/>
                    <a:pt x="29541" y="16223"/>
                    <a:pt x="29859" y="17964"/>
                  </a:cubicBezTo>
                  <a:cubicBezTo>
                    <a:pt x="30180" y="19719"/>
                    <a:pt x="29361" y="21561"/>
                    <a:pt x="28956" y="22330"/>
                  </a:cubicBezTo>
                  <a:cubicBezTo>
                    <a:pt x="28822" y="22568"/>
                    <a:pt x="28745" y="22705"/>
                    <a:pt x="28739" y="22715"/>
                  </a:cubicBezTo>
                  <a:lnTo>
                    <a:pt x="29221" y="23003"/>
                  </a:lnTo>
                  <a:cubicBezTo>
                    <a:pt x="29237" y="22977"/>
                    <a:pt x="29344" y="22807"/>
                    <a:pt x="29488" y="22531"/>
                  </a:cubicBezTo>
                  <a:cubicBezTo>
                    <a:pt x="30489" y="20754"/>
                    <a:pt x="34115" y="14330"/>
                    <a:pt x="35652" y="11725"/>
                  </a:cubicBezTo>
                  <a:cubicBezTo>
                    <a:pt x="37454" y="8668"/>
                    <a:pt x="43758" y="1980"/>
                    <a:pt x="44983" y="863"/>
                  </a:cubicBezTo>
                  <a:cubicBezTo>
                    <a:pt x="45203" y="661"/>
                    <a:pt x="45452" y="560"/>
                    <a:pt x="45712" y="560"/>
                  </a:cubicBezTo>
                  <a:cubicBezTo>
                    <a:pt x="45900" y="560"/>
                    <a:pt x="46093" y="612"/>
                    <a:pt x="46287" y="718"/>
                  </a:cubicBezTo>
                  <a:cubicBezTo>
                    <a:pt x="47111" y="1169"/>
                    <a:pt x="47789" y="2529"/>
                    <a:pt x="47492" y="4257"/>
                  </a:cubicBezTo>
                  <a:cubicBezTo>
                    <a:pt x="47211" y="5889"/>
                    <a:pt x="44752" y="9353"/>
                    <a:pt x="42777" y="12135"/>
                  </a:cubicBezTo>
                  <a:cubicBezTo>
                    <a:pt x="41172" y="14396"/>
                    <a:pt x="39904" y="16181"/>
                    <a:pt x="39700" y="17004"/>
                  </a:cubicBezTo>
                  <a:cubicBezTo>
                    <a:pt x="39249" y="18815"/>
                    <a:pt x="38312" y="23192"/>
                    <a:pt x="38302" y="23235"/>
                  </a:cubicBezTo>
                  <a:lnTo>
                    <a:pt x="37833" y="25426"/>
                  </a:lnTo>
                  <a:lnTo>
                    <a:pt x="38829" y="23418"/>
                  </a:lnTo>
                  <a:cubicBezTo>
                    <a:pt x="38850" y="23374"/>
                    <a:pt x="41069" y="18913"/>
                    <a:pt x="42399" y="17356"/>
                  </a:cubicBezTo>
                  <a:cubicBezTo>
                    <a:pt x="43786" y="15733"/>
                    <a:pt x="53712" y="8111"/>
                    <a:pt x="55548" y="7121"/>
                  </a:cubicBezTo>
                  <a:cubicBezTo>
                    <a:pt x="57346" y="6152"/>
                    <a:pt x="65559" y="3903"/>
                    <a:pt x="67231" y="3814"/>
                  </a:cubicBezTo>
                  <a:cubicBezTo>
                    <a:pt x="67236" y="3814"/>
                    <a:pt x="67242" y="3814"/>
                    <a:pt x="67247" y="3814"/>
                  </a:cubicBezTo>
                  <a:cubicBezTo>
                    <a:pt x="67355" y="3814"/>
                    <a:pt x="67455" y="3902"/>
                    <a:pt x="67539" y="4071"/>
                  </a:cubicBezTo>
                  <a:cubicBezTo>
                    <a:pt x="67954" y="4890"/>
                    <a:pt x="67747" y="7094"/>
                    <a:pt x="65991" y="9225"/>
                  </a:cubicBezTo>
                  <a:cubicBezTo>
                    <a:pt x="63730" y="11966"/>
                    <a:pt x="57693" y="13347"/>
                    <a:pt x="57631" y="13360"/>
                  </a:cubicBezTo>
                  <a:lnTo>
                    <a:pt x="57546" y="13379"/>
                  </a:lnTo>
                  <a:lnTo>
                    <a:pt x="51196" y="20252"/>
                  </a:lnTo>
                  <a:lnTo>
                    <a:pt x="50117" y="31574"/>
                  </a:lnTo>
                  <a:lnTo>
                    <a:pt x="50114" y="31605"/>
                  </a:lnTo>
                  <a:lnTo>
                    <a:pt x="50460" y="34486"/>
                  </a:lnTo>
                  <a:lnTo>
                    <a:pt x="50874" y="34019"/>
                  </a:lnTo>
                  <a:cubicBezTo>
                    <a:pt x="53703" y="30827"/>
                    <a:pt x="59172" y="24685"/>
                    <a:pt x="59622" y="24275"/>
                  </a:cubicBezTo>
                  <a:cubicBezTo>
                    <a:pt x="60098" y="23840"/>
                    <a:pt x="65434" y="22162"/>
                    <a:pt x="70196" y="20948"/>
                  </a:cubicBezTo>
                  <a:cubicBezTo>
                    <a:pt x="73073" y="20214"/>
                    <a:pt x="77018" y="19851"/>
                    <a:pt x="79627" y="19613"/>
                  </a:cubicBezTo>
                  <a:cubicBezTo>
                    <a:pt x="80930" y="19493"/>
                    <a:pt x="81959" y="19398"/>
                    <a:pt x="82459" y="19297"/>
                  </a:cubicBezTo>
                  <a:cubicBezTo>
                    <a:pt x="82547" y="19279"/>
                    <a:pt x="82634" y="19270"/>
                    <a:pt x="82722" y="19270"/>
                  </a:cubicBezTo>
                  <a:cubicBezTo>
                    <a:pt x="83215" y="19270"/>
                    <a:pt x="83697" y="19547"/>
                    <a:pt x="83977" y="20008"/>
                  </a:cubicBezTo>
                  <a:cubicBezTo>
                    <a:pt x="84215" y="20399"/>
                    <a:pt x="84622" y="21486"/>
                    <a:pt x="83282" y="23147"/>
                  </a:cubicBezTo>
                  <a:cubicBezTo>
                    <a:pt x="81216" y="25710"/>
                    <a:pt x="74094" y="27039"/>
                    <a:pt x="74023" y="27052"/>
                  </a:cubicBezTo>
                  <a:lnTo>
                    <a:pt x="73909" y="27100"/>
                  </a:lnTo>
                  <a:cubicBezTo>
                    <a:pt x="73873" y="27125"/>
                    <a:pt x="70281" y="29695"/>
                    <a:pt x="68264" y="30503"/>
                  </a:cubicBezTo>
                  <a:cubicBezTo>
                    <a:pt x="66528" y="31198"/>
                    <a:pt x="65448" y="31788"/>
                    <a:pt x="65118" y="31976"/>
                  </a:cubicBezTo>
                  <a:cubicBezTo>
                    <a:pt x="65061" y="31998"/>
                    <a:pt x="65010" y="32030"/>
                    <a:pt x="64967" y="32072"/>
                  </a:cubicBezTo>
                  <a:lnTo>
                    <a:pt x="65102" y="32254"/>
                  </a:lnTo>
                  <a:lnTo>
                    <a:pt x="64964" y="32214"/>
                  </a:lnTo>
                  <a:cubicBezTo>
                    <a:pt x="64930" y="32333"/>
                    <a:pt x="64566" y="33064"/>
                    <a:pt x="61352" y="37497"/>
                  </a:cubicBezTo>
                  <a:cubicBezTo>
                    <a:pt x="57635" y="42623"/>
                    <a:pt x="57538" y="43548"/>
                    <a:pt x="57376" y="45081"/>
                  </a:cubicBezTo>
                  <a:cubicBezTo>
                    <a:pt x="57340" y="45425"/>
                    <a:pt x="57298" y="45816"/>
                    <a:pt x="57207" y="46295"/>
                  </a:cubicBezTo>
                  <a:cubicBezTo>
                    <a:pt x="56691" y="49016"/>
                    <a:pt x="59232" y="52226"/>
                    <a:pt x="61581" y="52730"/>
                  </a:cubicBezTo>
                  <a:cubicBezTo>
                    <a:pt x="62493" y="52925"/>
                    <a:pt x="64636" y="53818"/>
                    <a:pt x="66907" y="54764"/>
                  </a:cubicBezTo>
                  <a:cubicBezTo>
                    <a:pt x="70006" y="56054"/>
                    <a:pt x="73210" y="57390"/>
                    <a:pt x="74308" y="57390"/>
                  </a:cubicBezTo>
                  <a:cubicBezTo>
                    <a:pt x="74335" y="57390"/>
                    <a:pt x="74360" y="57389"/>
                    <a:pt x="74384" y="57388"/>
                  </a:cubicBezTo>
                  <a:cubicBezTo>
                    <a:pt x="76211" y="57269"/>
                    <a:pt x="83099" y="50192"/>
                    <a:pt x="84845" y="47564"/>
                  </a:cubicBezTo>
                  <a:cubicBezTo>
                    <a:pt x="86753" y="44691"/>
                    <a:pt x="89236" y="42580"/>
                    <a:pt x="90734" y="41835"/>
                  </a:cubicBezTo>
                  <a:cubicBezTo>
                    <a:pt x="92204" y="41105"/>
                    <a:pt x="94783" y="40038"/>
                    <a:pt x="97294" y="40038"/>
                  </a:cubicBezTo>
                  <a:cubicBezTo>
                    <a:pt x="97852" y="40038"/>
                    <a:pt x="98405" y="40090"/>
                    <a:pt x="98943" y="40211"/>
                  </a:cubicBezTo>
                  <a:cubicBezTo>
                    <a:pt x="100915" y="40652"/>
                    <a:pt x="101833" y="41622"/>
                    <a:pt x="102035" y="42383"/>
                  </a:cubicBezTo>
                  <a:cubicBezTo>
                    <a:pt x="102141" y="42783"/>
                    <a:pt x="102055" y="43137"/>
                    <a:pt x="101791" y="43378"/>
                  </a:cubicBezTo>
                  <a:cubicBezTo>
                    <a:pt x="101596" y="43555"/>
                    <a:pt x="101342" y="43741"/>
                    <a:pt x="101019" y="43976"/>
                  </a:cubicBezTo>
                  <a:cubicBezTo>
                    <a:pt x="99825" y="44847"/>
                    <a:pt x="97827" y="46304"/>
                    <a:pt x="95155" y="50148"/>
                  </a:cubicBezTo>
                  <a:cubicBezTo>
                    <a:pt x="93710" y="52224"/>
                    <a:pt x="91946" y="54259"/>
                    <a:pt x="90077" y="56414"/>
                  </a:cubicBezTo>
                  <a:cubicBezTo>
                    <a:pt x="87638" y="59228"/>
                    <a:pt x="85116" y="62138"/>
                    <a:pt x="83172" y="65325"/>
                  </a:cubicBezTo>
                  <a:cubicBezTo>
                    <a:pt x="80172" y="70246"/>
                    <a:pt x="76887" y="73209"/>
                    <a:pt x="73409" y="76345"/>
                  </a:cubicBezTo>
                  <a:cubicBezTo>
                    <a:pt x="72980" y="76731"/>
                    <a:pt x="72551" y="77118"/>
                    <a:pt x="72122" y="77511"/>
                  </a:cubicBezTo>
                  <a:cubicBezTo>
                    <a:pt x="70304" y="79169"/>
                    <a:pt x="67553" y="81442"/>
                    <a:pt x="64640" y="83849"/>
                  </a:cubicBezTo>
                  <a:cubicBezTo>
                    <a:pt x="61343" y="86574"/>
                    <a:pt x="57936" y="89390"/>
                    <a:pt x="55377" y="91723"/>
                  </a:cubicBezTo>
                  <a:cubicBezTo>
                    <a:pt x="41545" y="104341"/>
                    <a:pt x="32104" y="113428"/>
                    <a:pt x="27317" y="118734"/>
                  </a:cubicBezTo>
                  <a:cubicBezTo>
                    <a:pt x="22078" y="124541"/>
                    <a:pt x="21078" y="125154"/>
                    <a:pt x="20896" y="125204"/>
                  </a:cubicBezTo>
                  <a:cubicBezTo>
                    <a:pt x="20903" y="125202"/>
                    <a:pt x="20912" y="125201"/>
                    <a:pt x="20924" y="125201"/>
                  </a:cubicBezTo>
                  <a:cubicBezTo>
                    <a:pt x="20965" y="125201"/>
                    <a:pt x="21030" y="125216"/>
                    <a:pt x="21082" y="125274"/>
                  </a:cubicBezTo>
                  <a:cubicBezTo>
                    <a:pt x="21132" y="125327"/>
                    <a:pt x="21154" y="125403"/>
                    <a:pt x="21135" y="125455"/>
                  </a:cubicBezTo>
                  <a:lnTo>
                    <a:pt x="20606" y="125266"/>
                  </a:lnTo>
                  <a:lnTo>
                    <a:pt x="20606" y="125266"/>
                  </a:lnTo>
                  <a:cubicBezTo>
                    <a:pt x="20543" y="125447"/>
                    <a:pt x="20597" y="125627"/>
                    <a:pt x="20742" y="125714"/>
                  </a:cubicBezTo>
                  <a:cubicBezTo>
                    <a:pt x="20787" y="125739"/>
                    <a:pt x="20831" y="125766"/>
                    <a:pt x="20904" y="125766"/>
                  </a:cubicBezTo>
                  <a:cubicBezTo>
                    <a:pt x="21289" y="125766"/>
                    <a:pt x="22421" y="125000"/>
                    <a:pt x="27734" y="119110"/>
                  </a:cubicBezTo>
                  <a:cubicBezTo>
                    <a:pt x="32510" y="113820"/>
                    <a:pt x="41937" y="104743"/>
                    <a:pt x="55763" y="92131"/>
                  </a:cubicBezTo>
                  <a:cubicBezTo>
                    <a:pt x="58304" y="89814"/>
                    <a:pt x="61708" y="87001"/>
                    <a:pt x="64998" y="84282"/>
                  </a:cubicBezTo>
                  <a:cubicBezTo>
                    <a:pt x="67916" y="81871"/>
                    <a:pt x="70673" y="79592"/>
                    <a:pt x="72500" y="77925"/>
                  </a:cubicBezTo>
                  <a:cubicBezTo>
                    <a:pt x="72929" y="77535"/>
                    <a:pt x="73358" y="77148"/>
                    <a:pt x="73785" y="76762"/>
                  </a:cubicBezTo>
                  <a:cubicBezTo>
                    <a:pt x="77140" y="73736"/>
                    <a:pt x="80609" y="70608"/>
                    <a:pt x="83651" y="65618"/>
                  </a:cubicBezTo>
                  <a:cubicBezTo>
                    <a:pt x="85570" y="62471"/>
                    <a:pt x="88078" y="59578"/>
                    <a:pt x="90502" y="56782"/>
                  </a:cubicBezTo>
                  <a:cubicBezTo>
                    <a:pt x="92380" y="54615"/>
                    <a:pt x="94154" y="52569"/>
                    <a:pt x="95616" y="50469"/>
                  </a:cubicBezTo>
                  <a:cubicBezTo>
                    <a:pt x="98235" y="46704"/>
                    <a:pt x="100185" y="45280"/>
                    <a:pt x="101351" y="44430"/>
                  </a:cubicBezTo>
                  <a:cubicBezTo>
                    <a:pt x="101673" y="44194"/>
                    <a:pt x="101951" y="43992"/>
                    <a:pt x="102170" y="43792"/>
                  </a:cubicBezTo>
                  <a:cubicBezTo>
                    <a:pt x="102589" y="43409"/>
                    <a:pt x="102739" y="42843"/>
                    <a:pt x="102579" y="42238"/>
                  </a:cubicBezTo>
                  <a:cubicBezTo>
                    <a:pt x="102334" y="41320"/>
                    <a:pt x="101284" y="40159"/>
                    <a:pt x="99066" y="39662"/>
                  </a:cubicBezTo>
                  <a:cubicBezTo>
                    <a:pt x="98489" y="39532"/>
                    <a:pt x="97897" y="39476"/>
                    <a:pt x="97302" y="39476"/>
                  </a:cubicBezTo>
                  <a:cubicBezTo>
                    <a:pt x="94672" y="39476"/>
                    <a:pt x="92003" y="40578"/>
                    <a:pt x="90485" y="41333"/>
                  </a:cubicBezTo>
                  <a:cubicBezTo>
                    <a:pt x="88573" y="42283"/>
                    <a:pt x="86063" y="44718"/>
                    <a:pt x="84376" y="47254"/>
                  </a:cubicBezTo>
                  <a:cubicBezTo>
                    <a:pt x="82581" y="49959"/>
                    <a:pt x="75872" y="56728"/>
                    <a:pt x="74349" y="56827"/>
                  </a:cubicBezTo>
                  <a:cubicBezTo>
                    <a:pt x="74334" y="56827"/>
                    <a:pt x="74317" y="56828"/>
                    <a:pt x="74300" y="56828"/>
                  </a:cubicBezTo>
                  <a:cubicBezTo>
                    <a:pt x="73335" y="56828"/>
                    <a:pt x="69896" y="55401"/>
                    <a:pt x="67123" y="54246"/>
                  </a:cubicBezTo>
                  <a:cubicBezTo>
                    <a:pt x="64828" y="53289"/>
                    <a:pt x="62661" y="52387"/>
                    <a:pt x="61698" y="52181"/>
                  </a:cubicBezTo>
                  <a:cubicBezTo>
                    <a:pt x="59629" y="51737"/>
                    <a:pt x="57303" y="48799"/>
                    <a:pt x="57759" y="46400"/>
                  </a:cubicBezTo>
                  <a:cubicBezTo>
                    <a:pt x="57854" y="45898"/>
                    <a:pt x="57897" y="45495"/>
                    <a:pt x="57935" y="45140"/>
                  </a:cubicBezTo>
                  <a:cubicBezTo>
                    <a:pt x="58087" y="43701"/>
                    <a:pt x="58179" y="42832"/>
                    <a:pt x="61806" y="37827"/>
                  </a:cubicBezTo>
                  <a:cubicBezTo>
                    <a:pt x="64441" y="34193"/>
                    <a:pt x="65279" y="32926"/>
                    <a:pt x="65473" y="32422"/>
                  </a:cubicBezTo>
                  <a:cubicBezTo>
                    <a:pt x="65863" y="32204"/>
                    <a:pt x="66900" y="31653"/>
                    <a:pt x="68472" y="31024"/>
                  </a:cubicBezTo>
                  <a:cubicBezTo>
                    <a:pt x="70441" y="30236"/>
                    <a:pt x="73717" y="27925"/>
                    <a:pt x="74183" y="27593"/>
                  </a:cubicBezTo>
                  <a:cubicBezTo>
                    <a:pt x="74950" y="27448"/>
                    <a:pt x="81603" y="26123"/>
                    <a:pt x="83718" y="23501"/>
                  </a:cubicBezTo>
                  <a:cubicBezTo>
                    <a:pt x="85280" y="21562"/>
                    <a:pt x="84754" y="20209"/>
                    <a:pt x="84456" y="19717"/>
                  </a:cubicBezTo>
                  <a:cubicBezTo>
                    <a:pt x="84073" y="19086"/>
                    <a:pt x="83406" y="18710"/>
                    <a:pt x="82717" y="18710"/>
                  </a:cubicBezTo>
                  <a:cubicBezTo>
                    <a:pt x="82594" y="18710"/>
                    <a:pt x="82471" y="18722"/>
                    <a:pt x="82348" y="18747"/>
                  </a:cubicBezTo>
                  <a:cubicBezTo>
                    <a:pt x="81875" y="18842"/>
                    <a:pt x="80860" y="18935"/>
                    <a:pt x="79574" y="19053"/>
                  </a:cubicBezTo>
                  <a:cubicBezTo>
                    <a:pt x="76947" y="19294"/>
                    <a:pt x="72977" y="19660"/>
                    <a:pt x="70055" y="20405"/>
                  </a:cubicBezTo>
                  <a:cubicBezTo>
                    <a:pt x="66557" y="21296"/>
                    <a:pt x="59951" y="23213"/>
                    <a:pt x="59242" y="23859"/>
                  </a:cubicBezTo>
                  <a:cubicBezTo>
                    <a:pt x="58728" y="24329"/>
                    <a:pt x="52557" y="31275"/>
                    <a:pt x="50867" y="33180"/>
                  </a:cubicBezTo>
                  <a:lnTo>
                    <a:pt x="50678" y="31599"/>
                  </a:lnTo>
                  <a:lnTo>
                    <a:pt x="51737" y="20495"/>
                  </a:lnTo>
                  <a:lnTo>
                    <a:pt x="57839" y="13889"/>
                  </a:lnTo>
                  <a:cubicBezTo>
                    <a:pt x="58629" y="13703"/>
                    <a:pt x="64163" y="12323"/>
                    <a:pt x="66422" y="9581"/>
                  </a:cubicBezTo>
                  <a:cubicBezTo>
                    <a:pt x="68360" y="7233"/>
                    <a:pt x="68534" y="4796"/>
                    <a:pt x="68040" y="3817"/>
                  </a:cubicBezTo>
                  <a:cubicBezTo>
                    <a:pt x="67853" y="3448"/>
                    <a:pt x="67566" y="3253"/>
                    <a:pt x="67233" y="3253"/>
                  </a:cubicBezTo>
                  <a:cubicBezTo>
                    <a:pt x="67222" y="3253"/>
                    <a:pt x="67211" y="3253"/>
                    <a:pt x="67199" y="3253"/>
                  </a:cubicBezTo>
                  <a:cubicBezTo>
                    <a:pt x="65424" y="3348"/>
                    <a:pt x="57159" y="5614"/>
                    <a:pt x="55281" y="6626"/>
                  </a:cubicBezTo>
                  <a:cubicBezTo>
                    <a:pt x="53423" y="7628"/>
                    <a:pt x="43377" y="15344"/>
                    <a:pt x="41972" y="16992"/>
                  </a:cubicBezTo>
                  <a:cubicBezTo>
                    <a:pt x="41162" y="17937"/>
                    <a:pt x="40075" y="19845"/>
                    <a:pt x="39298" y="21294"/>
                  </a:cubicBezTo>
                  <a:cubicBezTo>
                    <a:pt x="39604" y="19897"/>
                    <a:pt x="39997" y="18131"/>
                    <a:pt x="40244" y="17140"/>
                  </a:cubicBezTo>
                  <a:cubicBezTo>
                    <a:pt x="40422" y="16420"/>
                    <a:pt x="41787" y="14497"/>
                    <a:pt x="43233" y="12460"/>
                  </a:cubicBezTo>
                  <a:cubicBezTo>
                    <a:pt x="45346" y="9484"/>
                    <a:pt x="47741" y="6110"/>
                    <a:pt x="48044" y="4351"/>
                  </a:cubicBezTo>
                  <a:cubicBezTo>
                    <a:pt x="48401" y="2272"/>
                    <a:pt x="47523" y="756"/>
                    <a:pt x="46556" y="226"/>
                  </a:cubicBezTo>
                  <a:cubicBezTo>
                    <a:pt x="46279" y="75"/>
                    <a:pt x="45993" y="0"/>
                    <a:pt x="457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6"/>
            <p:cNvSpPr/>
            <p:nvPr/>
          </p:nvSpPr>
          <p:spPr>
            <a:xfrm>
              <a:off x="3317625" y="2590300"/>
              <a:ext cx="123625" cy="56350"/>
            </a:xfrm>
            <a:custGeom>
              <a:avLst/>
              <a:gdLst/>
              <a:ahLst/>
              <a:cxnLst/>
              <a:rect l="l" t="t" r="r" b="b"/>
              <a:pathLst>
                <a:path w="4945" h="2254" extrusionOk="0">
                  <a:moveTo>
                    <a:pt x="3205" y="0"/>
                  </a:moveTo>
                  <a:cubicBezTo>
                    <a:pt x="3102" y="0"/>
                    <a:pt x="2998" y="10"/>
                    <a:pt x="2896" y="31"/>
                  </a:cubicBezTo>
                  <a:cubicBezTo>
                    <a:pt x="2398" y="131"/>
                    <a:pt x="1340" y="226"/>
                    <a:pt x="1" y="351"/>
                  </a:cubicBezTo>
                  <a:lnTo>
                    <a:pt x="111" y="637"/>
                  </a:lnTo>
                  <a:cubicBezTo>
                    <a:pt x="111" y="637"/>
                    <a:pt x="48" y="1992"/>
                    <a:pt x="1535" y="2197"/>
                  </a:cubicBezTo>
                  <a:cubicBezTo>
                    <a:pt x="1801" y="2234"/>
                    <a:pt x="2086" y="2254"/>
                    <a:pt x="2375" y="2254"/>
                  </a:cubicBezTo>
                  <a:cubicBezTo>
                    <a:pt x="3337" y="2254"/>
                    <a:pt x="4355" y="2036"/>
                    <a:pt x="4945" y="1494"/>
                  </a:cubicBezTo>
                  <a:cubicBezTo>
                    <a:pt x="4751" y="567"/>
                    <a:pt x="3982" y="0"/>
                    <a:pt x="32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6"/>
            <p:cNvSpPr/>
            <p:nvPr/>
          </p:nvSpPr>
          <p:spPr>
            <a:xfrm>
              <a:off x="3307775" y="2583225"/>
              <a:ext cx="141200" cy="70425"/>
            </a:xfrm>
            <a:custGeom>
              <a:avLst/>
              <a:gdLst/>
              <a:ahLst/>
              <a:cxnLst/>
              <a:rect l="l" t="t" r="r" b="b"/>
              <a:pathLst>
                <a:path w="5648" h="2817" extrusionOk="0">
                  <a:moveTo>
                    <a:pt x="3591" y="565"/>
                  </a:moveTo>
                  <a:cubicBezTo>
                    <a:pt x="4169" y="565"/>
                    <a:pt x="4800" y="946"/>
                    <a:pt x="5023" y="1675"/>
                  </a:cubicBezTo>
                  <a:cubicBezTo>
                    <a:pt x="4477" y="2087"/>
                    <a:pt x="3609" y="2256"/>
                    <a:pt x="2779" y="2256"/>
                  </a:cubicBezTo>
                  <a:cubicBezTo>
                    <a:pt x="2499" y="2256"/>
                    <a:pt x="2224" y="2236"/>
                    <a:pt x="1966" y="2201"/>
                  </a:cubicBezTo>
                  <a:cubicBezTo>
                    <a:pt x="782" y="2038"/>
                    <a:pt x="782" y="1044"/>
                    <a:pt x="786" y="932"/>
                  </a:cubicBezTo>
                  <a:lnTo>
                    <a:pt x="787" y="879"/>
                  </a:lnTo>
                  <a:cubicBezTo>
                    <a:pt x="1960" y="771"/>
                    <a:pt x="2880" y="682"/>
                    <a:pt x="3345" y="589"/>
                  </a:cubicBezTo>
                  <a:cubicBezTo>
                    <a:pt x="3425" y="573"/>
                    <a:pt x="3507" y="565"/>
                    <a:pt x="3591" y="565"/>
                  </a:cubicBezTo>
                  <a:close/>
                  <a:moveTo>
                    <a:pt x="3606" y="1"/>
                  </a:moveTo>
                  <a:cubicBezTo>
                    <a:pt x="3483" y="1"/>
                    <a:pt x="3359" y="13"/>
                    <a:pt x="3235" y="39"/>
                  </a:cubicBezTo>
                  <a:cubicBezTo>
                    <a:pt x="2761" y="133"/>
                    <a:pt x="1736" y="227"/>
                    <a:pt x="439" y="348"/>
                  </a:cubicBezTo>
                  <a:lnTo>
                    <a:pt x="1" y="387"/>
                  </a:lnTo>
                  <a:lnTo>
                    <a:pt x="224" y="968"/>
                  </a:lnTo>
                  <a:cubicBezTo>
                    <a:pt x="222" y="1541"/>
                    <a:pt x="563" y="2575"/>
                    <a:pt x="1890" y="2757"/>
                  </a:cubicBezTo>
                  <a:cubicBezTo>
                    <a:pt x="2184" y="2796"/>
                    <a:pt x="2480" y="2816"/>
                    <a:pt x="2777" y="2816"/>
                  </a:cubicBezTo>
                  <a:cubicBezTo>
                    <a:pt x="3758" y="2816"/>
                    <a:pt x="4855" y="2603"/>
                    <a:pt x="5531" y="1984"/>
                  </a:cubicBezTo>
                  <a:lnTo>
                    <a:pt x="5648" y="1876"/>
                  </a:lnTo>
                  <a:lnTo>
                    <a:pt x="5614" y="1719"/>
                  </a:lnTo>
                  <a:cubicBezTo>
                    <a:pt x="5402" y="709"/>
                    <a:pt x="4542" y="1"/>
                    <a:pt x="36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6"/>
            <p:cNvSpPr/>
            <p:nvPr/>
          </p:nvSpPr>
          <p:spPr>
            <a:xfrm>
              <a:off x="2002175" y="2679800"/>
              <a:ext cx="146400" cy="447875"/>
            </a:xfrm>
            <a:custGeom>
              <a:avLst/>
              <a:gdLst/>
              <a:ahLst/>
              <a:cxnLst/>
              <a:rect l="l" t="t" r="r" b="b"/>
              <a:pathLst>
                <a:path w="5856" h="17915" extrusionOk="0">
                  <a:moveTo>
                    <a:pt x="2093" y="0"/>
                  </a:moveTo>
                  <a:cubicBezTo>
                    <a:pt x="2008" y="0"/>
                    <a:pt x="1925" y="39"/>
                    <a:pt x="1869" y="112"/>
                  </a:cubicBezTo>
                  <a:cubicBezTo>
                    <a:pt x="1850" y="136"/>
                    <a:pt x="1" y="2618"/>
                    <a:pt x="1634" y="5227"/>
                  </a:cubicBezTo>
                  <a:cubicBezTo>
                    <a:pt x="3141" y="7631"/>
                    <a:pt x="5252" y="17593"/>
                    <a:pt x="5274" y="17692"/>
                  </a:cubicBezTo>
                  <a:cubicBezTo>
                    <a:pt x="5301" y="17822"/>
                    <a:pt x="5416" y="17915"/>
                    <a:pt x="5548" y="17915"/>
                  </a:cubicBezTo>
                  <a:cubicBezTo>
                    <a:pt x="5567" y="17915"/>
                    <a:pt x="5586" y="17914"/>
                    <a:pt x="5606" y="17910"/>
                  </a:cubicBezTo>
                  <a:cubicBezTo>
                    <a:pt x="5757" y="17879"/>
                    <a:pt x="5855" y="17729"/>
                    <a:pt x="5823" y="17576"/>
                  </a:cubicBezTo>
                  <a:cubicBezTo>
                    <a:pt x="5737" y="17162"/>
                    <a:pt x="3670" y="7418"/>
                    <a:pt x="2111" y="4929"/>
                  </a:cubicBezTo>
                  <a:cubicBezTo>
                    <a:pt x="686" y="2655"/>
                    <a:pt x="2250" y="541"/>
                    <a:pt x="2317" y="452"/>
                  </a:cubicBezTo>
                  <a:cubicBezTo>
                    <a:pt x="2410" y="328"/>
                    <a:pt x="2386" y="153"/>
                    <a:pt x="2263" y="58"/>
                  </a:cubicBezTo>
                  <a:cubicBezTo>
                    <a:pt x="2212" y="19"/>
                    <a:pt x="2152" y="0"/>
                    <a:pt x="20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6"/>
            <p:cNvSpPr/>
            <p:nvPr/>
          </p:nvSpPr>
          <p:spPr>
            <a:xfrm>
              <a:off x="2223450" y="2690875"/>
              <a:ext cx="78300" cy="487150"/>
            </a:xfrm>
            <a:custGeom>
              <a:avLst/>
              <a:gdLst/>
              <a:ahLst/>
              <a:cxnLst/>
              <a:rect l="l" t="t" r="r" b="b"/>
              <a:pathLst>
                <a:path w="3132" h="19486" extrusionOk="0">
                  <a:moveTo>
                    <a:pt x="2836" y="0"/>
                  </a:moveTo>
                  <a:cubicBezTo>
                    <a:pt x="2696" y="0"/>
                    <a:pt x="2575" y="105"/>
                    <a:pt x="2557" y="246"/>
                  </a:cubicBezTo>
                  <a:lnTo>
                    <a:pt x="1346" y="10535"/>
                  </a:lnTo>
                  <a:lnTo>
                    <a:pt x="25" y="19164"/>
                  </a:lnTo>
                  <a:cubicBezTo>
                    <a:pt x="1" y="19316"/>
                    <a:pt x="106" y="19459"/>
                    <a:pt x="260" y="19483"/>
                  </a:cubicBezTo>
                  <a:cubicBezTo>
                    <a:pt x="273" y="19485"/>
                    <a:pt x="288" y="19486"/>
                    <a:pt x="303" y="19486"/>
                  </a:cubicBezTo>
                  <a:cubicBezTo>
                    <a:pt x="440" y="19486"/>
                    <a:pt x="559" y="19385"/>
                    <a:pt x="579" y="19247"/>
                  </a:cubicBezTo>
                  <a:lnTo>
                    <a:pt x="1901" y="10610"/>
                  </a:lnTo>
                  <a:lnTo>
                    <a:pt x="3114" y="313"/>
                  </a:lnTo>
                  <a:cubicBezTo>
                    <a:pt x="3132" y="159"/>
                    <a:pt x="3021" y="21"/>
                    <a:pt x="2869" y="2"/>
                  </a:cubicBezTo>
                  <a:cubicBezTo>
                    <a:pt x="2858" y="1"/>
                    <a:pt x="2847" y="0"/>
                    <a:pt x="28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6"/>
            <p:cNvSpPr/>
            <p:nvPr/>
          </p:nvSpPr>
          <p:spPr>
            <a:xfrm>
              <a:off x="2490225" y="2954300"/>
              <a:ext cx="114000" cy="111300"/>
            </a:xfrm>
            <a:custGeom>
              <a:avLst/>
              <a:gdLst/>
              <a:ahLst/>
              <a:cxnLst/>
              <a:rect l="l" t="t" r="r" b="b"/>
              <a:pathLst>
                <a:path w="4560" h="4452" extrusionOk="0">
                  <a:moveTo>
                    <a:pt x="4252" y="1"/>
                  </a:moveTo>
                  <a:cubicBezTo>
                    <a:pt x="4180" y="1"/>
                    <a:pt x="4108" y="28"/>
                    <a:pt x="4053" y="83"/>
                  </a:cubicBezTo>
                  <a:lnTo>
                    <a:pt x="177" y="3973"/>
                  </a:lnTo>
                  <a:cubicBezTo>
                    <a:pt x="0" y="4149"/>
                    <a:pt x="126" y="4451"/>
                    <a:pt x="375" y="4451"/>
                  </a:cubicBezTo>
                  <a:cubicBezTo>
                    <a:pt x="449" y="4451"/>
                    <a:pt x="522" y="4422"/>
                    <a:pt x="575" y="4369"/>
                  </a:cubicBezTo>
                  <a:lnTo>
                    <a:pt x="4451" y="479"/>
                  </a:lnTo>
                  <a:cubicBezTo>
                    <a:pt x="4560" y="369"/>
                    <a:pt x="4560" y="191"/>
                    <a:pt x="4449" y="82"/>
                  </a:cubicBezTo>
                  <a:cubicBezTo>
                    <a:pt x="4395" y="28"/>
                    <a:pt x="4324" y="1"/>
                    <a:pt x="42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6"/>
            <p:cNvSpPr/>
            <p:nvPr/>
          </p:nvSpPr>
          <p:spPr>
            <a:xfrm>
              <a:off x="2267575" y="3211650"/>
              <a:ext cx="103075" cy="298725"/>
            </a:xfrm>
            <a:custGeom>
              <a:avLst/>
              <a:gdLst/>
              <a:ahLst/>
              <a:cxnLst/>
              <a:rect l="l" t="t" r="r" b="b"/>
              <a:pathLst>
                <a:path w="4123" h="11949" extrusionOk="0">
                  <a:moveTo>
                    <a:pt x="3811" y="0"/>
                  </a:moveTo>
                  <a:cubicBezTo>
                    <a:pt x="3734" y="0"/>
                    <a:pt x="3658" y="32"/>
                    <a:pt x="3602" y="93"/>
                  </a:cubicBezTo>
                  <a:cubicBezTo>
                    <a:pt x="3455" y="258"/>
                    <a:pt x="0" y="4148"/>
                    <a:pt x="828" y="7073"/>
                  </a:cubicBezTo>
                  <a:cubicBezTo>
                    <a:pt x="1609" y="9830"/>
                    <a:pt x="1898" y="11692"/>
                    <a:pt x="1901" y="11709"/>
                  </a:cubicBezTo>
                  <a:cubicBezTo>
                    <a:pt x="1921" y="11847"/>
                    <a:pt x="2040" y="11948"/>
                    <a:pt x="2177" y="11948"/>
                  </a:cubicBezTo>
                  <a:cubicBezTo>
                    <a:pt x="2192" y="11948"/>
                    <a:pt x="2207" y="11947"/>
                    <a:pt x="2221" y="11945"/>
                  </a:cubicBezTo>
                  <a:cubicBezTo>
                    <a:pt x="2374" y="11921"/>
                    <a:pt x="2480" y="11778"/>
                    <a:pt x="2455" y="11624"/>
                  </a:cubicBezTo>
                  <a:cubicBezTo>
                    <a:pt x="2453" y="11607"/>
                    <a:pt x="2160" y="9714"/>
                    <a:pt x="1369" y="6920"/>
                  </a:cubicBezTo>
                  <a:cubicBezTo>
                    <a:pt x="625" y="4293"/>
                    <a:pt x="3986" y="506"/>
                    <a:pt x="4020" y="468"/>
                  </a:cubicBezTo>
                  <a:cubicBezTo>
                    <a:pt x="4123" y="353"/>
                    <a:pt x="4113" y="175"/>
                    <a:pt x="3999" y="71"/>
                  </a:cubicBezTo>
                  <a:cubicBezTo>
                    <a:pt x="3945" y="24"/>
                    <a:pt x="3878" y="0"/>
                    <a:pt x="38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6"/>
            <p:cNvSpPr/>
            <p:nvPr/>
          </p:nvSpPr>
          <p:spPr>
            <a:xfrm>
              <a:off x="3725775" y="3169175"/>
              <a:ext cx="153675" cy="130825"/>
            </a:xfrm>
            <a:custGeom>
              <a:avLst/>
              <a:gdLst/>
              <a:ahLst/>
              <a:cxnLst/>
              <a:rect l="l" t="t" r="r" b="b"/>
              <a:pathLst>
                <a:path w="6147" h="5233" extrusionOk="0">
                  <a:moveTo>
                    <a:pt x="3985" y="1"/>
                  </a:moveTo>
                  <a:cubicBezTo>
                    <a:pt x="3314" y="1"/>
                    <a:pt x="2722" y="578"/>
                    <a:pt x="1768" y="1448"/>
                  </a:cubicBezTo>
                  <a:cubicBezTo>
                    <a:pt x="1" y="3060"/>
                    <a:pt x="1171" y="5232"/>
                    <a:pt x="1171" y="5232"/>
                  </a:cubicBezTo>
                  <a:lnTo>
                    <a:pt x="6147" y="1439"/>
                  </a:lnTo>
                  <a:cubicBezTo>
                    <a:pt x="5187" y="421"/>
                    <a:pt x="4557" y="1"/>
                    <a:pt x="39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6"/>
            <p:cNvSpPr/>
            <p:nvPr/>
          </p:nvSpPr>
          <p:spPr>
            <a:xfrm>
              <a:off x="3717550" y="3162150"/>
              <a:ext cx="172350" cy="148350"/>
            </a:xfrm>
            <a:custGeom>
              <a:avLst/>
              <a:gdLst/>
              <a:ahLst/>
              <a:cxnLst/>
              <a:rect l="l" t="t" r="r" b="b"/>
              <a:pathLst>
                <a:path w="6894" h="5934" extrusionOk="0">
                  <a:moveTo>
                    <a:pt x="4333" y="557"/>
                  </a:moveTo>
                  <a:cubicBezTo>
                    <a:pt x="4800" y="557"/>
                    <a:pt x="5291" y="902"/>
                    <a:pt x="6056" y="1687"/>
                  </a:cubicBezTo>
                  <a:lnTo>
                    <a:pt x="1614" y="5072"/>
                  </a:lnTo>
                  <a:cubicBezTo>
                    <a:pt x="1386" y="4459"/>
                    <a:pt x="1061" y="3054"/>
                    <a:pt x="2287" y="1935"/>
                  </a:cubicBezTo>
                  <a:lnTo>
                    <a:pt x="2439" y="1795"/>
                  </a:lnTo>
                  <a:cubicBezTo>
                    <a:pt x="3291" y="1018"/>
                    <a:pt x="3795" y="557"/>
                    <a:pt x="4333" y="557"/>
                  </a:cubicBezTo>
                  <a:close/>
                  <a:moveTo>
                    <a:pt x="4300" y="1"/>
                  </a:moveTo>
                  <a:cubicBezTo>
                    <a:pt x="3570" y="1"/>
                    <a:pt x="2944" y="574"/>
                    <a:pt x="2060" y="1381"/>
                  </a:cubicBezTo>
                  <a:lnTo>
                    <a:pt x="1908" y="1521"/>
                  </a:lnTo>
                  <a:cubicBezTo>
                    <a:pt x="0" y="3260"/>
                    <a:pt x="1240" y="5621"/>
                    <a:pt x="1252" y="5645"/>
                  </a:cubicBezTo>
                  <a:lnTo>
                    <a:pt x="1409" y="5934"/>
                  </a:lnTo>
                  <a:lnTo>
                    <a:pt x="6894" y="1755"/>
                  </a:lnTo>
                  <a:lnTo>
                    <a:pt x="6681" y="1528"/>
                  </a:lnTo>
                  <a:cubicBezTo>
                    <a:pt x="5650" y="435"/>
                    <a:pt x="4936" y="1"/>
                    <a:pt x="43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6"/>
            <p:cNvSpPr/>
            <p:nvPr/>
          </p:nvSpPr>
          <p:spPr>
            <a:xfrm>
              <a:off x="2881775" y="2203850"/>
              <a:ext cx="150225" cy="69575"/>
            </a:xfrm>
            <a:custGeom>
              <a:avLst/>
              <a:gdLst/>
              <a:ahLst/>
              <a:cxnLst/>
              <a:rect l="l" t="t" r="r" b="b"/>
              <a:pathLst>
                <a:path w="6009" h="2783" extrusionOk="0">
                  <a:moveTo>
                    <a:pt x="5170" y="0"/>
                  </a:moveTo>
                  <a:cubicBezTo>
                    <a:pt x="5161" y="0"/>
                    <a:pt x="5152" y="0"/>
                    <a:pt x="5143" y="1"/>
                  </a:cubicBezTo>
                  <a:cubicBezTo>
                    <a:pt x="4380" y="41"/>
                    <a:pt x="2261" y="527"/>
                    <a:pt x="0" y="1137"/>
                  </a:cubicBezTo>
                  <a:cubicBezTo>
                    <a:pt x="57" y="1680"/>
                    <a:pt x="316" y="2242"/>
                    <a:pt x="1044" y="2561"/>
                  </a:cubicBezTo>
                  <a:cubicBezTo>
                    <a:pt x="1394" y="2714"/>
                    <a:pt x="1836" y="2783"/>
                    <a:pt x="2326" y="2783"/>
                  </a:cubicBezTo>
                  <a:cubicBezTo>
                    <a:pt x="3432" y="2783"/>
                    <a:pt x="4787" y="2435"/>
                    <a:pt x="5901" y="1923"/>
                  </a:cubicBezTo>
                  <a:cubicBezTo>
                    <a:pt x="6008" y="784"/>
                    <a:pt x="5687" y="0"/>
                    <a:pt x="51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6"/>
            <p:cNvSpPr/>
            <p:nvPr/>
          </p:nvSpPr>
          <p:spPr>
            <a:xfrm>
              <a:off x="2874150" y="2196825"/>
              <a:ext cx="164200" cy="83650"/>
            </a:xfrm>
            <a:custGeom>
              <a:avLst/>
              <a:gdLst/>
              <a:ahLst/>
              <a:cxnLst/>
              <a:rect l="l" t="t" r="r" b="b"/>
              <a:pathLst>
                <a:path w="6568" h="3346" extrusionOk="0">
                  <a:moveTo>
                    <a:pt x="5479" y="562"/>
                  </a:moveTo>
                  <a:cubicBezTo>
                    <a:pt x="5522" y="562"/>
                    <a:pt x="5585" y="577"/>
                    <a:pt x="5655" y="650"/>
                  </a:cubicBezTo>
                  <a:cubicBezTo>
                    <a:pt x="5819" y="820"/>
                    <a:pt x="5982" y="1276"/>
                    <a:pt x="5937" y="2017"/>
                  </a:cubicBezTo>
                  <a:cubicBezTo>
                    <a:pt x="4921" y="2461"/>
                    <a:pt x="3660" y="2787"/>
                    <a:pt x="2632" y="2787"/>
                  </a:cubicBezTo>
                  <a:cubicBezTo>
                    <a:pt x="2185" y="2787"/>
                    <a:pt x="1781" y="2725"/>
                    <a:pt x="1461" y="2585"/>
                  </a:cubicBezTo>
                  <a:lnTo>
                    <a:pt x="1461" y="2586"/>
                  </a:lnTo>
                  <a:cubicBezTo>
                    <a:pt x="1007" y="2386"/>
                    <a:pt x="732" y="2071"/>
                    <a:pt x="624" y="1623"/>
                  </a:cubicBezTo>
                  <a:cubicBezTo>
                    <a:pt x="2910" y="1012"/>
                    <a:pt x="4795" y="597"/>
                    <a:pt x="5461" y="562"/>
                  </a:cubicBezTo>
                  <a:cubicBezTo>
                    <a:pt x="5467" y="562"/>
                    <a:pt x="5472" y="562"/>
                    <a:pt x="5479" y="562"/>
                  </a:cubicBezTo>
                  <a:close/>
                  <a:moveTo>
                    <a:pt x="5468" y="0"/>
                  </a:moveTo>
                  <a:cubicBezTo>
                    <a:pt x="5456" y="0"/>
                    <a:pt x="5444" y="1"/>
                    <a:pt x="5431" y="1"/>
                  </a:cubicBezTo>
                  <a:cubicBezTo>
                    <a:pt x="4548" y="48"/>
                    <a:pt x="2166" y="624"/>
                    <a:pt x="231" y="1148"/>
                  </a:cubicBezTo>
                  <a:lnTo>
                    <a:pt x="0" y="1210"/>
                  </a:lnTo>
                  <a:lnTo>
                    <a:pt x="26" y="1447"/>
                  </a:lnTo>
                  <a:cubicBezTo>
                    <a:pt x="107" y="2216"/>
                    <a:pt x="525" y="2788"/>
                    <a:pt x="1236" y="3099"/>
                  </a:cubicBezTo>
                  <a:cubicBezTo>
                    <a:pt x="1630" y="3271"/>
                    <a:pt x="2109" y="3345"/>
                    <a:pt x="2632" y="3345"/>
                  </a:cubicBezTo>
                  <a:cubicBezTo>
                    <a:pt x="3833" y="3345"/>
                    <a:pt x="5249" y="2953"/>
                    <a:pt x="6322" y="2460"/>
                  </a:cubicBezTo>
                  <a:lnTo>
                    <a:pt x="6468" y="2393"/>
                  </a:lnTo>
                  <a:lnTo>
                    <a:pt x="6484" y="2231"/>
                  </a:lnTo>
                  <a:cubicBezTo>
                    <a:pt x="6567" y="1349"/>
                    <a:pt x="6414" y="631"/>
                    <a:pt x="6060" y="262"/>
                  </a:cubicBezTo>
                  <a:cubicBezTo>
                    <a:pt x="5893" y="89"/>
                    <a:pt x="5681" y="0"/>
                    <a:pt x="54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6"/>
            <p:cNvSpPr/>
            <p:nvPr/>
          </p:nvSpPr>
          <p:spPr>
            <a:xfrm>
              <a:off x="2378425" y="2122525"/>
              <a:ext cx="127850" cy="116475"/>
            </a:xfrm>
            <a:custGeom>
              <a:avLst/>
              <a:gdLst/>
              <a:ahLst/>
              <a:cxnLst/>
              <a:rect l="l" t="t" r="r" b="b"/>
              <a:pathLst>
                <a:path w="5114" h="4659" extrusionOk="0">
                  <a:moveTo>
                    <a:pt x="3765" y="1"/>
                  </a:moveTo>
                  <a:cubicBezTo>
                    <a:pt x="3448" y="1"/>
                    <a:pt x="3134" y="119"/>
                    <a:pt x="2853" y="375"/>
                  </a:cubicBezTo>
                  <a:cubicBezTo>
                    <a:pt x="2331" y="850"/>
                    <a:pt x="1243" y="2265"/>
                    <a:pt x="0" y="3997"/>
                  </a:cubicBezTo>
                  <a:lnTo>
                    <a:pt x="58" y="4028"/>
                  </a:lnTo>
                  <a:lnTo>
                    <a:pt x="1932" y="4658"/>
                  </a:lnTo>
                  <a:cubicBezTo>
                    <a:pt x="1932" y="4658"/>
                    <a:pt x="4440" y="2786"/>
                    <a:pt x="5113" y="734"/>
                  </a:cubicBezTo>
                  <a:cubicBezTo>
                    <a:pt x="4726" y="268"/>
                    <a:pt x="4243" y="1"/>
                    <a:pt x="37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6"/>
            <p:cNvSpPr/>
            <p:nvPr/>
          </p:nvSpPr>
          <p:spPr>
            <a:xfrm>
              <a:off x="2368000" y="2115500"/>
              <a:ext cx="146150" cy="131325"/>
            </a:xfrm>
            <a:custGeom>
              <a:avLst/>
              <a:gdLst/>
              <a:ahLst/>
              <a:cxnLst/>
              <a:rect l="l" t="t" r="r" b="b"/>
              <a:pathLst>
                <a:path w="5846" h="5253" extrusionOk="0">
                  <a:moveTo>
                    <a:pt x="4181" y="562"/>
                  </a:moveTo>
                  <a:cubicBezTo>
                    <a:pt x="4204" y="562"/>
                    <a:pt x="4228" y="563"/>
                    <a:pt x="4251" y="564"/>
                  </a:cubicBezTo>
                  <a:cubicBezTo>
                    <a:pt x="4582" y="587"/>
                    <a:pt x="4918" y="768"/>
                    <a:pt x="5210" y="1077"/>
                  </a:cubicBezTo>
                  <a:cubicBezTo>
                    <a:pt x="4594" y="2720"/>
                    <a:pt x="2771" y="4247"/>
                    <a:pt x="2295" y="4625"/>
                  </a:cubicBezTo>
                  <a:lnTo>
                    <a:pt x="858" y="4145"/>
                  </a:lnTo>
                  <a:cubicBezTo>
                    <a:pt x="2106" y="2419"/>
                    <a:pt x="3025" y="1259"/>
                    <a:pt x="3459" y="862"/>
                  </a:cubicBezTo>
                  <a:cubicBezTo>
                    <a:pt x="3678" y="663"/>
                    <a:pt x="3923" y="562"/>
                    <a:pt x="4181" y="562"/>
                  </a:cubicBezTo>
                  <a:close/>
                  <a:moveTo>
                    <a:pt x="4183" y="1"/>
                  </a:moveTo>
                  <a:cubicBezTo>
                    <a:pt x="3783" y="1"/>
                    <a:pt x="3404" y="153"/>
                    <a:pt x="3080" y="448"/>
                  </a:cubicBezTo>
                  <a:cubicBezTo>
                    <a:pt x="2457" y="1016"/>
                    <a:pt x="1163" y="2755"/>
                    <a:pt x="188" y="4115"/>
                  </a:cubicBezTo>
                  <a:lnTo>
                    <a:pt x="0" y="4378"/>
                  </a:lnTo>
                  <a:lnTo>
                    <a:pt x="286" y="4526"/>
                  </a:lnTo>
                  <a:lnTo>
                    <a:pt x="2399" y="5252"/>
                  </a:lnTo>
                  <a:lnTo>
                    <a:pt x="2516" y="5164"/>
                  </a:lnTo>
                  <a:cubicBezTo>
                    <a:pt x="2622" y="5085"/>
                    <a:pt x="5104" y="3215"/>
                    <a:pt x="5797" y="1103"/>
                  </a:cubicBezTo>
                  <a:lnTo>
                    <a:pt x="5846" y="954"/>
                  </a:lnTo>
                  <a:lnTo>
                    <a:pt x="5746" y="835"/>
                  </a:lnTo>
                  <a:cubicBezTo>
                    <a:pt x="5330" y="335"/>
                    <a:pt x="4814" y="41"/>
                    <a:pt x="4290" y="4"/>
                  </a:cubicBezTo>
                  <a:cubicBezTo>
                    <a:pt x="4254" y="2"/>
                    <a:pt x="4219" y="1"/>
                    <a:pt x="41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6"/>
            <p:cNvSpPr/>
            <p:nvPr/>
          </p:nvSpPr>
          <p:spPr>
            <a:xfrm>
              <a:off x="1959150" y="2473600"/>
              <a:ext cx="94175" cy="123475"/>
            </a:xfrm>
            <a:custGeom>
              <a:avLst/>
              <a:gdLst/>
              <a:ahLst/>
              <a:cxnLst/>
              <a:rect l="l" t="t" r="r" b="b"/>
              <a:pathLst>
                <a:path w="3767" h="4939" extrusionOk="0">
                  <a:moveTo>
                    <a:pt x="2320" y="1"/>
                  </a:moveTo>
                  <a:cubicBezTo>
                    <a:pt x="2069" y="1"/>
                    <a:pt x="1826" y="93"/>
                    <a:pt x="1604" y="294"/>
                  </a:cubicBezTo>
                  <a:cubicBezTo>
                    <a:pt x="946" y="893"/>
                    <a:pt x="529" y="2754"/>
                    <a:pt x="0" y="4711"/>
                  </a:cubicBezTo>
                  <a:lnTo>
                    <a:pt x="116" y="4710"/>
                  </a:lnTo>
                  <a:lnTo>
                    <a:pt x="2145" y="4939"/>
                  </a:lnTo>
                  <a:cubicBezTo>
                    <a:pt x="2145" y="4939"/>
                    <a:pt x="3767" y="2160"/>
                    <a:pt x="3171" y="366"/>
                  </a:cubicBezTo>
                  <a:cubicBezTo>
                    <a:pt x="3163" y="343"/>
                    <a:pt x="3156" y="320"/>
                    <a:pt x="3148" y="298"/>
                  </a:cubicBezTo>
                  <a:cubicBezTo>
                    <a:pt x="2873" y="108"/>
                    <a:pt x="2592" y="1"/>
                    <a:pt x="23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6"/>
            <p:cNvSpPr/>
            <p:nvPr/>
          </p:nvSpPr>
          <p:spPr>
            <a:xfrm>
              <a:off x="1949975" y="2466600"/>
              <a:ext cx="110850" cy="137975"/>
            </a:xfrm>
            <a:custGeom>
              <a:avLst/>
              <a:gdLst/>
              <a:ahLst/>
              <a:cxnLst/>
              <a:rect l="l" t="t" r="r" b="b"/>
              <a:pathLst>
                <a:path w="4434" h="5519" extrusionOk="0">
                  <a:moveTo>
                    <a:pt x="2691" y="562"/>
                  </a:moveTo>
                  <a:cubicBezTo>
                    <a:pt x="2874" y="562"/>
                    <a:pt x="3070" y="628"/>
                    <a:pt x="3279" y="759"/>
                  </a:cubicBezTo>
                  <a:cubicBezTo>
                    <a:pt x="3732" y="2178"/>
                    <a:pt x="2676" y="4323"/>
                    <a:pt x="2357" y="4919"/>
                  </a:cubicBezTo>
                  <a:lnTo>
                    <a:pt x="726" y="4736"/>
                  </a:lnTo>
                  <a:lnTo>
                    <a:pt x="841" y="4303"/>
                  </a:lnTo>
                  <a:cubicBezTo>
                    <a:pt x="1258" y="2731"/>
                    <a:pt x="1650" y="1247"/>
                    <a:pt x="2160" y="782"/>
                  </a:cubicBezTo>
                  <a:cubicBezTo>
                    <a:pt x="2321" y="635"/>
                    <a:pt x="2498" y="562"/>
                    <a:pt x="2691" y="562"/>
                  </a:cubicBezTo>
                  <a:close/>
                  <a:moveTo>
                    <a:pt x="2687" y="0"/>
                  </a:moveTo>
                  <a:cubicBezTo>
                    <a:pt x="2358" y="0"/>
                    <a:pt x="2049" y="122"/>
                    <a:pt x="1783" y="367"/>
                  </a:cubicBezTo>
                  <a:cubicBezTo>
                    <a:pt x="1150" y="943"/>
                    <a:pt x="756" y="2433"/>
                    <a:pt x="299" y="4159"/>
                  </a:cubicBezTo>
                  <a:lnTo>
                    <a:pt x="1" y="5272"/>
                  </a:lnTo>
                  <a:lnTo>
                    <a:pt x="469" y="5270"/>
                  </a:lnTo>
                  <a:lnTo>
                    <a:pt x="2662" y="5518"/>
                  </a:lnTo>
                  <a:lnTo>
                    <a:pt x="2754" y="5361"/>
                  </a:lnTo>
                  <a:cubicBezTo>
                    <a:pt x="2824" y="5242"/>
                    <a:pt x="4433" y="2449"/>
                    <a:pt x="3802" y="553"/>
                  </a:cubicBezTo>
                  <a:lnTo>
                    <a:pt x="3752" y="400"/>
                  </a:lnTo>
                  <a:lnTo>
                    <a:pt x="3675" y="346"/>
                  </a:lnTo>
                  <a:cubicBezTo>
                    <a:pt x="3342" y="116"/>
                    <a:pt x="3005" y="0"/>
                    <a:pt x="26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7" name="Google Shape;697;p36"/>
          <p:cNvSpPr/>
          <p:nvPr/>
        </p:nvSpPr>
        <p:spPr>
          <a:xfrm>
            <a:off x="2097795" y="2050837"/>
            <a:ext cx="156548" cy="216095"/>
          </a:xfrm>
          <a:custGeom>
            <a:avLst/>
            <a:gdLst/>
            <a:ahLst/>
            <a:cxnLst/>
            <a:rect l="l" t="t" r="r" b="b"/>
            <a:pathLst>
              <a:path w="21773" h="30055" extrusionOk="0">
                <a:moveTo>
                  <a:pt x="7514" y="1"/>
                </a:moveTo>
                <a:lnTo>
                  <a:pt x="1" y="5562"/>
                </a:lnTo>
                <a:cubicBezTo>
                  <a:pt x="1" y="5562"/>
                  <a:pt x="592" y="6745"/>
                  <a:pt x="5384" y="13549"/>
                </a:cubicBezTo>
                <a:cubicBezTo>
                  <a:pt x="8993" y="18873"/>
                  <a:pt x="12247" y="24375"/>
                  <a:pt x="15205" y="30055"/>
                </a:cubicBezTo>
                <a:lnTo>
                  <a:pt x="21772" y="21654"/>
                </a:lnTo>
                <a:lnTo>
                  <a:pt x="751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8" name="Google Shape;698;p36"/>
          <p:cNvSpPr/>
          <p:nvPr/>
        </p:nvSpPr>
        <p:spPr>
          <a:xfrm>
            <a:off x="2097795" y="2050837"/>
            <a:ext cx="156548" cy="216095"/>
          </a:xfrm>
          <a:custGeom>
            <a:avLst/>
            <a:gdLst/>
            <a:ahLst/>
            <a:cxnLst/>
            <a:rect l="l" t="t" r="r" b="b"/>
            <a:pathLst>
              <a:path w="21773" h="30055" extrusionOk="0">
                <a:moveTo>
                  <a:pt x="7514" y="1"/>
                </a:moveTo>
                <a:lnTo>
                  <a:pt x="1" y="5562"/>
                </a:lnTo>
                <a:cubicBezTo>
                  <a:pt x="1" y="5562"/>
                  <a:pt x="592" y="6745"/>
                  <a:pt x="5384" y="13549"/>
                </a:cubicBezTo>
                <a:cubicBezTo>
                  <a:pt x="8993" y="18873"/>
                  <a:pt x="12247" y="24375"/>
                  <a:pt x="15205" y="30055"/>
                </a:cubicBezTo>
                <a:lnTo>
                  <a:pt x="21772" y="21654"/>
                </a:lnTo>
                <a:lnTo>
                  <a:pt x="751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9" name="Google Shape;699;p36"/>
          <p:cNvSpPr/>
          <p:nvPr/>
        </p:nvSpPr>
        <p:spPr>
          <a:xfrm>
            <a:off x="2415751" y="2265732"/>
            <a:ext cx="272242" cy="206540"/>
          </a:xfrm>
          <a:custGeom>
            <a:avLst/>
            <a:gdLst/>
            <a:ahLst/>
            <a:cxnLst/>
            <a:rect l="l" t="t" r="r" b="b"/>
            <a:pathLst>
              <a:path w="37864" h="28726" extrusionOk="0">
                <a:moveTo>
                  <a:pt x="13860" y="1"/>
                </a:moveTo>
                <a:cubicBezTo>
                  <a:pt x="13647" y="1"/>
                  <a:pt x="13407" y="264"/>
                  <a:pt x="13134" y="920"/>
                </a:cubicBezTo>
                <a:cubicBezTo>
                  <a:pt x="12247" y="3050"/>
                  <a:pt x="6685" y="8788"/>
                  <a:pt x="4970" y="10208"/>
                </a:cubicBezTo>
                <a:cubicBezTo>
                  <a:pt x="3254" y="11628"/>
                  <a:pt x="3136" y="13344"/>
                  <a:pt x="2722" y="16302"/>
                </a:cubicBezTo>
                <a:cubicBezTo>
                  <a:pt x="2307" y="19319"/>
                  <a:pt x="0" y="23993"/>
                  <a:pt x="0" y="23993"/>
                </a:cubicBezTo>
                <a:lnTo>
                  <a:pt x="2662" y="28726"/>
                </a:lnTo>
                <a:lnTo>
                  <a:pt x="8401" y="24998"/>
                </a:lnTo>
                <a:cubicBezTo>
                  <a:pt x="9510" y="25132"/>
                  <a:pt x="10620" y="25198"/>
                  <a:pt x="11729" y="25198"/>
                </a:cubicBezTo>
                <a:cubicBezTo>
                  <a:pt x="12099" y="25198"/>
                  <a:pt x="12468" y="25191"/>
                  <a:pt x="12838" y="25176"/>
                </a:cubicBezTo>
                <a:cubicBezTo>
                  <a:pt x="14850" y="24998"/>
                  <a:pt x="20943" y="24170"/>
                  <a:pt x="20943" y="24170"/>
                </a:cubicBezTo>
                <a:cubicBezTo>
                  <a:pt x="20943" y="24170"/>
                  <a:pt x="27096" y="26892"/>
                  <a:pt x="27924" y="27010"/>
                </a:cubicBezTo>
                <a:cubicBezTo>
                  <a:pt x="28046" y="27026"/>
                  <a:pt x="28156" y="27035"/>
                  <a:pt x="28256" y="27035"/>
                </a:cubicBezTo>
                <a:cubicBezTo>
                  <a:pt x="28883" y="27035"/>
                  <a:pt x="29130" y="26702"/>
                  <a:pt x="29640" y="25886"/>
                </a:cubicBezTo>
                <a:cubicBezTo>
                  <a:pt x="30232" y="24880"/>
                  <a:pt x="28220" y="24525"/>
                  <a:pt x="27628" y="24170"/>
                </a:cubicBezTo>
                <a:cubicBezTo>
                  <a:pt x="27096" y="23756"/>
                  <a:pt x="22541" y="21212"/>
                  <a:pt x="22541" y="21212"/>
                </a:cubicBezTo>
                <a:lnTo>
                  <a:pt x="22541" y="21212"/>
                </a:lnTo>
                <a:cubicBezTo>
                  <a:pt x="22541" y="21212"/>
                  <a:pt x="31829" y="22632"/>
                  <a:pt x="32894" y="22632"/>
                </a:cubicBezTo>
                <a:cubicBezTo>
                  <a:pt x="34018" y="22632"/>
                  <a:pt x="34314" y="22632"/>
                  <a:pt x="34787" y="21745"/>
                </a:cubicBezTo>
                <a:cubicBezTo>
                  <a:pt x="35201" y="20916"/>
                  <a:pt x="35201" y="20621"/>
                  <a:pt x="34787" y="20088"/>
                </a:cubicBezTo>
                <a:cubicBezTo>
                  <a:pt x="34314" y="19496"/>
                  <a:pt x="22659" y="17662"/>
                  <a:pt x="22659" y="17662"/>
                </a:cubicBezTo>
                <a:lnTo>
                  <a:pt x="22363" y="16065"/>
                </a:lnTo>
                <a:cubicBezTo>
                  <a:pt x="22363" y="16065"/>
                  <a:pt x="33367" y="15237"/>
                  <a:pt x="34610" y="15237"/>
                </a:cubicBezTo>
                <a:cubicBezTo>
                  <a:pt x="34730" y="15254"/>
                  <a:pt x="34851" y="15263"/>
                  <a:pt x="34971" y="15263"/>
                </a:cubicBezTo>
                <a:cubicBezTo>
                  <a:pt x="35676" y="15263"/>
                  <a:pt x="36361" y="14973"/>
                  <a:pt x="36917" y="14468"/>
                </a:cubicBezTo>
                <a:cubicBezTo>
                  <a:pt x="37686" y="13935"/>
                  <a:pt x="37863" y="12870"/>
                  <a:pt x="37331" y="12042"/>
                </a:cubicBezTo>
                <a:cubicBezTo>
                  <a:pt x="37053" y="11653"/>
                  <a:pt x="36055" y="11538"/>
                  <a:pt x="34812" y="11538"/>
                </a:cubicBezTo>
                <a:cubicBezTo>
                  <a:pt x="33411" y="11538"/>
                  <a:pt x="31698" y="11684"/>
                  <a:pt x="30350" y="11746"/>
                </a:cubicBezTo>
                <a:cubicBezTo>
                  <a:pt x="27806" y="11924"/>
                  <a:pt x="22659" y="12042"/>
                  <a:pt x="22659" y="12042"/>
                </a:cubicBezTo>
                <a:lnTo>
                  <a:pt x="21653" y="11036"/>
                </a:lnTo>
                <a:lnTo>
                  <a:pt x="22955" y="10504"/>
                </a:lnTo>
                <a:cubicBezTo>
                  <a:pt x="24197" y="9912"/>
                  <a:pt x="33604" y="6658"/>
                  <a:pt x="34491" y="6244"/>
                </a:cubicBezTo>
                <a:cubicBezTo>
                  <a:pt x="35319" y="5771"/>
                  <a:pt x="35911" y="5653"/>
                  <a:pt x="35734" y="4233"/>
                </a:cubicBezTo>
                <a:cubicBezTo>
                  <a:pt x="35649" y="3222"/>
                  <a:pt x="34755" y="2630"/>
                  <a:pt x="33584" y="2630"/>
                </a:cubicBezTo>
                <a:cubicBezTo>
                  <a:pt x="33111" y="2630"/>
                  <a:pt x="32593" y="2727"/>
                  <a:pt x="32066" y="2931"/>
                </a:cubicBezTo>
                <a:cubicBezTo>
                  <a:pt x="30232" y="3641"/>
                  <a:pt x="12424" y="10326"/>
                  <a:pt x="12424" y="10326"/>
                </a:cubicBezTo>
                <a:lnTo>
                  <a:pt x="11122" y="9321"/>
                </a:lnTo>
                <a:cubicBezTo>
                  <a:pt x="11892" y="8374"/>
                  <a:pt x="12838" y="7487"/>
                  <a:pt x="13844" y="6777"/>
                </a:cubicBezTo>
                <a:cubicBezTo>
                  <a:pt x="15264" y="5771"/>
                  <a:pt x="15382" y="4233"/>
                  <a:pt x="14968" y="2517"/>
                </a:cubicBezTo>
                <a:cubicBezTo>
                  <a:pt x="14681" y="1330"/>
                  <a:pt x="14338" y="1"/>
                  <a:pt x="1386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0" name="Google Shape;700;p36"/>
          <p:cNvSpPr/>
          <p:nvPr/>
        </p:nvSpPr>
        <p:spPr>
          <a:xfrm>
            <a:off x="2199447" y="1944399"/>
            <a:ext cx="69707" cy="109173"/>
          </a:xfrm>
          <a:custGeom>
            <a:avLst/>
            <a:gdLst/>
            <a:ahLst/>
            <a:cxnLst/>
            <a:rect l="l" t="t" r="r" b="b"/>
            <a:pathLst>
              <a:path w="9695" h="15184" extrusionOk="0">
                <a:moveTo>
                  <a:pt x="4137" y="0"/>
                </a:moveTo>
                <a:cubicBezTo>
                  <a:pt x="0" y="0"/>
                  <a:pt x="199" y="6204"/>
                  <a:pt x="1471" y="10541"/>
                </a:cubicBezTo>
                <a:cubicBezTo>
                  <a:pt x="2357" y="13562"/>
                  <a:pt x="4093" y="15184"/>
                  <a:pt x="5914" y="15184"/>
                </a:cubicBezTo>
                <a:cubicBezTo>
                  <a:pt x="6767" y="15184"/>
                  <a:pt x="7640" y="14827"/>
                  <a:pt x="8452" y="14091"/>
                </a:cubicBezTo>
                <a:lnTo>
                  <a:pt x="9694" y="9239"/>
                </a:lnTo>
                <a:cubicBezTo>
                  <a:pt x="9694" y="9239"/>
                  <a:pt x="8866" y="306"/>
                  <a:pt x="4429" y="10"/>
                </a:cubicBezTo>
                <a:cubicBezTo>
                  <a:pt x="4329" y="4"/>
                  <a:pt x="4232" y="0"/>
                  <a:pt x="413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01" name="Google Shape;701;p36"/>
          <p:cNvGrpSpPr/>
          <p:nvPr/>
        </p:nvGrpSpPr>
        <p:grpSpPr>
          <a:xfrm>
            <a:off x="1435551" y="1359347"/>
            <a:ext cx="2155895" cy="1495188"/>
            <a:chOff x="-80975" y="268100"/>
            <a:chExt cx="7462425" cy="5175450"/>
          </a:xfrm>
        </p:grpSpPr>
        <p:sp>
          <p:nvSpPr>
            <p:cNvPr id="702" name="Google Shape;702;p36"/>
            <p:cNvSpPr/>
            <p:nvPr/>
          </p:nvSpPr>
          <p:spPr>
            <a:xfrm>
              <a:off x="-80975" y="268100"/>
              <a:ext cx="7314275" cy="4868075"/>
            </a:xfrm>
            <a:custGeom>
              <a:avLst/>
              <a:gdLst/>
              <a:ahLst/>
              <a:cxnLst/>
              <a:rect l="l" t="t" r="r" b="b"/>
              <a:pathLst>
                <a:path w="292571" h="194723" extrusionOk="0">
                  <a:moveTo>
                    <a:pt x="178359" y="0"/>
                  </a:moveTo>
                  <a:cubicBezTo>
                    <a:pt x="174116" y="0"/>
                    <a:pt x="169958" y="294"/>
                    <a:pt x="165939" y="901"/>
                  </a:cubicBezTo>
                  <a:cubicBezTo>
                    <a:pt x="133691" y="5774"/>
                    <a:pt x="118193" y="35197"/>
                    <a:pt x="89114" y="45412"/>
                  </a:cubicBezTo>
                  <a:cubicBezTo>
                    <a:pt x="62365" y="54805"/>
                    <a:pt x="38285" y="62059"/>
                    <a:pt x="25670" y="86840"/>
                  </a:cubicBezTo>
                  <a:cubicBezTo>
                    <a:pt x="1" y="137261"/>
                    <a:pt x="59634" y="192214"/>
                    <a:pt x="114067" y="192214"/>
                  </a:cubicBezTo>
                  <a:cubicBezTo>
                    <a:pt x="116153" y="192214"/>
                    <a:pt x="118231" y="192133"/>
                    <a:pt x="120296" y="191968"/>
                  </a:cubicBezTo>
                  <a:cubicBezTo>
                    <a:pt x="134665" y="190820"/>
                    <a:pt x="147792" y="186110"/>
                    <a:pt x="161950" y="186110"/>
                  </a:cubicBezTo>
                  <a:cubicBezTo>
                    <a:pt x="165195" y="186110"/>
                    <a:pt x="168494" y="186358"/>
                    <a:pt x="171874" y="186952"/>
                  </a:cubicBezTo>
                  <a:cubicBezTo>
                    <a:pt x="193489" y="190752"/>
                    <a:pt x="206629" y="194722"/>
                    <a:pt x="220391" y="194722"/>
                  </a:cubicBezTo>
                  <a:cubicBezTo>
                    <a:pt x="230045" y="194722"/>
                    <a:pt x="240005" y="192768"/>
                    <a:pt x="253411" y="187431"/>
                  </a:cubicBezTo>
                  <a:cubicBezTo>
                    <a:pt x="285442" y="174673"/>
                    <a:pt x="292570" y="137952"/>
                    <a:pt x="288207" y="103186"/>
                  </a:cubicBezTo>
                  <a:cubicBezTo>
                    <a:pt x="285712" y="83335"/>
                    <a:pt x="279472" y="64114"/>
                    <a:pt x="271978" y="50359"/>
                  </a:cubicBezTo>
                  <a:cubicBezTo>
                    <a:pt x="255881" y="20810"/>
                    <a:pt x="214081" y="0"/>
                    <a:pt x="178359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6"/>
            <p:cNvSpPr/>
            <p:nvPr/>
          </p:nvSpPr>
          <p:spPr>
            <a:xfrm>
              <a:off x="3119875" y="3591575"/>
              <a:ext cx="4247525" cy="1757475"/>
            </a:xfrm>
            <a:custGeom>
              <a:avLst/>
              <a:gdLst/>
              <a:ahLst/>
              <a:cxnLst/>
              <a:rect l="l" t="t" r="r" b="b"/>
              <a:pathLst>
                <a:path w="169901" h="70299" extrusionOk="0">
                  <a:moveTo>
                    <a:pt x="0" y="1"/>
                  </a:moveTo>
                  <a:lnTo>
                    <a:pt x="31404" y="70298"/>
                  </a:lnTo>
                  <a:lnTo>
                    <a:pt x="169901" y="61886"/>
                  </a:lnTo>
                  <a:lnTo>
                    <a:pt x="7608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6"/>
            <p:cNvSpPr/>
            <p:nvPr/>
          </p:nvSpPr>
          <p:spPr>
            <a:xfrm>
              <a:off x="3104850" y="3579075"/>
              <a:ext cx="4276600" cy="1782500"/>
            </a:xfrm>
            <a:custGeom>
              <a:avLst/>
              <a:gdLst/>
              <a:ahLst/>
              <a:cxnLst/>
              <a:rect l="l" t="t" r="r" b="b"/>
              <a:pathLst>
                <a:path w="171064" h="71300" extrusionOk="0">
                  <a:moveTo>
                    <a:pt x="601" y="0"/>
                  </a:moveTo>
                  <a:cubicBezTo>
                    <a:pt x="240" y="0"/>
                    <a:pt x="0" y="375"/>
                    <a:pt x="148" y="706"/>
                  </a:cubicBezTo>
                  <a:lnTo>
                    <a:pt x="31548" y="71003"/>
                  </a:lnTo>
                  <a:cubicBezTo>
                    <a:pt x="31626" y="71186"/>
                    <a:pt x="31805" y="71299"/>
                    <a:pt x="32005" y="71299"/>
                  </a:cubicBezTo>
                  <a:cubicBezTo>
                    <a:pt x="32075" y="71299"/>
                    <a:pt x="32145" y="71286"/>
                    <a:pt x="32210" y="71256"/>
                  </a:cubicBezTo>
                  <a:cubicBezTo>
                    <a:pt x="32462" y="71142"/>
                    <a:pt x="32576" y="70851"/>
                    <a:pt x="32462" y="70598"/>
                  </a:cubicBezTo>
                  <a:lnTo>
                    <a:pt x="1376" y="1002"/>
                  </a:lnTo>
                  <a:lnTo>
                    <a:pt x="76538" y="1002"/>
                  </a:lnTo>
                  <a:lnTo>
                    <a:pt x="170228" y="62804"/>
                  </a:lnTo>
                  <a:cubicBezTo>
                    <a:pt x="170310" y="62855"/>
                    <a:pt x="170403" y="62880"/>
                    <a:pt x="170494" y="62880"/>
                  </a:cubicBezTo>
                  <a:cubicBezTo>
                    <a:pt x="170657" y="62880"/>
                    <a:pt x="170818" y="62801"/>
                    <a:pt x="170916" y="62656"/>
                  </a:cubicBezTo>
                  <a:cubicBezTo>
                    <a:pt x="171064" y="62429"/>
                    <a:pt x="171003" y="62120"/>
                    <a:pt x="170781" y="61968"/>
                  </a:cubicBezTo>
                  <a:lnTo>
                    <a:pt x="76960" y="83"/>
                  </a:lnTo>
                  <a:cubicBezTo>
                    <a:pt x="76882" y="31"/>
                    <a:pt x="76786" y="0"/>
                    <a:pt x="766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6"/>
            <p:cNvSpPr/>
            <p:nvPr/>
          </p:nvSpPr>
          <p:spPr>
            <a:xfrm>
              <a:off x="3119875" y="3591575"/>
              <a:ext cx="834975" cy="1839450"/>
            </a:xfrm>
            <a:custGeom>
              <a:avLst/>
              <a:gdLst/>
              <a:ahLst/>
              <a:cxnLst/>
              <a:rect l="l" t="t" r="r" b="b"/>
              <a:pathLst>
                <a:path w="33399" h="73578" extrusionOk="0">
                  <a:moveTo>
                    <a:pt x="0" y="1"/>
                  </a:moveTo>
                  <a:lnTo>
                    <a:pt x="0" y="4686"/>
                  </a:lnTo>
                  <a:lnTo>
                    <a:pt x="23614" y="67529"/>
                  </a:lnTo>
                  <a:lnTo>
                    <a:pt x="33399" y="7357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6"/>
            <p:cNvSpPr/>
            <p:nvPr/>
          </p:nvSpPr>
          <p:spPr>
            <a:xfrm>
              <a:off x="3107450" y="3579100"/>
              <a:ext cx="862650" cy="1864450"/>
            </a:xfrm>
            <a:custGeom>
              <a:avLst/>
              <a:gdLst/>
              <a:ahLst/>
              <a:cxnLst/>
              <a:rect l="l" t="t" r="r" b="b"/>
              <a:pathLst>
                <a:path w="34506" h="74578" extrusionOk="0">
                  <a:moveTo>
                    <a:pt x="1002" y="2812"/>
                  </a:moveTo>
                  <a:lnTo>
                    <a:pt x="32763" y="72787"/>
                  </a:lnTo>
                  <a:lnTo>
                    <a:pt x="32763" y="72787"/>
                  </a:lnTo>
                  <a:lnTo>
                    <a:pt x="24520" y="67693"/>
                  </a:lnTo>
                  <a:lnTo>
                    <a:pt x="1002" y="5098"/>
                  </a:lnTo>
                  <a:lnTo>
                    <a:pt x="1002" y="2812"/>
                  </a:lnTo>
                  <a:close/>
                  <a:moveTo>
                    <a:pt x="506" y="0"/>
                  </a:moveTo>
                  <a:cubicBezTo>
                    <a:pt x="253" y="0"/>
                    <a:pt x="1" y="186"/>
                    <a:pt x="1" y="500"/>
                  </a:cubicBezTo>
                  <a:lnTo>
                    <a:pt x="1" y="5185"/>
                  </a:lnTo>
                  <a:cubicBezTo>
                    <a:pt x="1" y="5246"/>
                    <a:pt x="9" y="5307"/>
                    <a:pt x="31" y="5364"/>
                  </a:cubicBezTo>
                  <a:lnTo>
                    <a:pt x="23645" y="68202"/>
                  </a:lnTo>
                  <a:cubicBezTo>
                    <a:pt x="23680" y="68307"/>
                    <a:pt x="23754" y="68394"/>
                    <a:pt x="23850" y="68450"/>
                  </a:cubicBezTo>
                  <a:lnTo>
                    <a:pt x="33634" y="74503"/>
                  </a:lnTo>
                  <a:cubicBezTo>
                    <a:pt x="33713" y="74551"/>
                    <a:pt x="33804" y="74577"/>
                    <a:pt x="33896" y="74577"/>
                  </a:cubicBezTo>
                  <a:cubicBezTo>
                    <a:pt x="34261" y="74577"/>
                    <a:pt x="34505" y="74203"/>
                    <a:pt x="34353" y="73872"/>
                  </a:cubicBezTo>
                  <a:lnTo>
                    <a:pt x="954" y="295"/>
                  </a:lnTo>
                  <a:cubicBezTo>
                    <a:pt x="863" y="92"/>
                    <a:pt x="684" y="0"/>
                    <a:pt x="5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6"/>
            <p:cNvSpPr/>
            <p:nvPr/>
          </p:nvSpPr>
          <p:spPr>
            <a:xfrm>
              <a:off x="3476500" y="3664075"/>
              <a:ext cx="1539950" cy="1177350"/>
            </a:xfrm>
            <a:custGeom>
              <a:avLst/>
              <a:gdLst/>
              <a:ahLst/>
              <a:cxnLst/>
              <a:rect l="l" t="t" r="r" b="b"/>
              <a:pathLst>
                <a:path w="61598" h="47094" extrusionOk="0">
                  <a:moveTo>
                    <a:pt x="29236" y="1"/>
                  </a:moveTo>
                  <a:lnTo>
                    <a:pt x="0" y="4691"/>
                  </a:lnTo>
                  <a:lnTo>
                    <a:pt x="22321" y="47094"/>
                  </a:lnTo>
                  <a:lnTo>
                    <a:pt x="61598" y="37941"/>
                  </a:lnTo>
                  <a:lnTo>
                    <a:pt x="292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6"/>
            <p:cNvSpPr/>
            <p:nvPr/>
          </p:nvSpPr>
          <p:spPr>
            <a:xfrm>
              <a:off x="3461475" y="3651625"/>
              <a:ext cx="1570550" cy="1202225"/>
            </a:xfrm>
            <a:custGeom>
              <a:avLst/>
              <a:gdLst/>
              <a:ahLst/>
              <a:cxnLst/>
              <a:rect l="l" t="t" r="r" b="b"/>
              <a:pathLst>
                <a:path w="62822" h="48089" extrusionOk="0">
                  <a:moveTo>
                    <a:pt x="29641" y="1039"/>
                  </a:moveTo>
                  <a:lnTo>
                    <a:pt x="61284" y="38138"/>
                  </a:lnTo>
                  <a:lnTo>
                    <a:pt x="23183" y="47017"/>
                  </a:lnTo>
                  <a:lnTo>
                    <a:pt x="1372" y="5572"/>
                  </a:lnTo>
                  <a:lnTo>
                    <a:pt x="29641" y="1039"/>
                  </a:lnTo>
                  <a:close/>
                  <a:moveTo>
                    <a:pt x="29838" y="1"/>
                  </a:moveTo>
                  <a:cubicBezTo>
                    <a:pt x="29811" y="1"/>
                    <a:pt x="29785" y="3"/>
                    <a:pt x="29758" y="7"/>
                  </a:cubicBezTo>
                  <a:lnTo>
                    <a:pt x="523" y="4692"/>
                  </a:lnTo>
                  <a:cubicBezTo>
                    <a:pt x="188" y="4749"/>
                    <a:pt x="0" y="5119"/>
                    <a:pt x="161" y="5419"/>
                  </a:cubicBezTo>
                  <a:lnTo>
                    <a:pt x="22478" y="47823"/>
                  </a:lnTo>
                  <a:cubicBezTo>
                    <a:pt x="22565" y="47984"/>
                    <a:pt x="22735" y="48088"/>
                    <a:pt x="22918" y="48088"/>
                  </a:cubicBezTo>
                  <a:cubicBezTo>
                    <a:pt x="22957" y="48088"/>
                    <a:pt x="22996" y="48084"/>
                    <a:pt x="23035" y="48075"/>
                  </a:cubicBezTo>
                  <a:lnTo>
                    <a:pt x="62312" y="38927"/>
                  </a:lnTo>
                  <a:cubicBezTo>
                    <a:pt x="62678" y="38839"/>
                    <a:pt x="62822" y="38400"/>
                    <a:pt x="62582" y="38112"/>
                  </a:cubicBezTo>
                  <a:lnTo>
                    <a:pt x="30220" y="177"/>
                  </a:lnTo>
                  <a:cubicBezTo>
                    <a:pt x="30124" y="62"/>
                    <a:pt x="29984" y="1"/>
                    <a:pt x="298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6"/>
            <p:cNvSpPr/>
            <p:nvPr/>
          </p:nvSpPr>
          <p:spPr>
            <a:xfrm>
              <a:off x="4034500" y="4612575"/>
              <a:ext cx="981950" cy="256725"/>
            </a:xfrm>
            <a:custGeom>
              <a:avLst/>
              <a:gdLst/>
              <a:ahLst/>
              <a:cxnLst/>
              <a:rect l="l" t="t" r="r" b="b"/>
              <a:pathLst>
                <a:path w="39278" h="10269" extrusionOk="0">
                  <a:moveTo>
                    <a:pt x="39278" y="1"/>
                  </a:moveTo>
                  <a:lnTo>
                    <a:pt x="1" y="9154"/>
                  </a:lnTo>
                  <a:lnTo>
                    <a:pt x="1" y="10269"/>
                  </a:lnTo>
                  <a:lnTo>
                    <a:pt x="38607" y="2457"/>
                  </a:lnTo>
                  <a:lnTo>
                    <a:pt x="3927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6"/>
            <p:cNvSpPr/>
            <p:nvPr/>
          </p:nvSpPr>
          <p:spPr>
            <a:xfrm>
              <a:off x="4021875" y="4600050"/>
              <a:ext cx="1008800" cy="281775"/>
            </a:xfrm>
            <a:custGeom>
              <a:avLst/>
              <a:gdLst/>
              <a:ahLst/>
              <a:cxnLst/>
              <a:rect l="l" t="t" r="r" b="b"/>
              <a:pathLst>
                <a:path w="40352" h="11271" extrusionOk="0">
                  <a:moveTo>
                    <a:pt x="39077" y="1181"/>
                  </a:moveTo>
                  <a:lnTo>
                    <a:pt x="38712" y="2531"/>
                  </a:lnTo>
                  <a:lnTo>
                    <a:pt x="1002" y="10160"/>
                  </a:lnTo>
                  <a:lnTo>
                    <a:pt x="1002" y="10051"/>
                  </a:lnTo>
                  <a:lnTo>
                    <a:pt x="39077" y="1181"/>
                  </a:lnTo>
                  <a:close/>
                  <a:moveTo>
                    <a:pt x="39786" y="0"/>
                  </a:moveTo>
                  <a:cubicBezTo>
                    <a:pt x="39748" y="0"/>
                    <a:pt x="39709" y="5"/>
                    <a:pt x="39670" y="14"/>
                  </a:cubicBezTo>
                  <a:lnTo>
                    <a:pt x="388" y="9163"/>
                  </a:lnTo>
                  <a:cubicBezTo>
                    <a:pt x="162" y="9215"/>
                    <a:pt x="1" y="9420"/>
                    <a:pt x="5" y="9655"/>
                  </a:cubicBezTo>
                  <a:lnTo>
                    <a:pt x="5" y="10770"/>
                  </a:lnTo>
                  <a:cubicBezTo>
                    <a:pt x="5" y="11044"/>
                    <a:pt x="227" y="11270"/>
                    <a:pt x="506" y="11270"/>
                  </a:cubicBezTo>
                  <a:cubicBezTo>
                    <a:pt x="536" y="11266"/>
                    <a:pt x="571" y="11262"/>
                    <a:pt x="606" y="11257"/>
                  </a:cubicBezTo>
                  <a:lnTo>
                    <a:pt x="39212" y="3445"/>
                  </a:lnTo>
                  <a:cubicBezTo>
                    <a:pt x="39400" y="3406"/>
                    <a:pt x="39548" y="3267"/>
                    <a:pt x="39596" y="3088"/>
                  </a:cubicBezTo>
                  <a:lnTo>
                    <a:pt x="40266" y="632"/>
                  </a:lnTo>
                  <a:cubicBezTo>
                    <a:pt x="40352" y="306"/>
                    <a:pt x="40101" y="0"/>
                    <a:pt x="397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6"/>
            <p:cNvSpPr/>
            <p:nvPr/>
          </p:nvSpPr>
          <p:spPr>
            <a:xfrm>
              <a:off x="4176900" y="3978375"/>
              <a:ext cx="146775" cy="88075"/>
            </a:xfrm>
            <a:custGeom>
              <a:avLst/>
              <a:gdLst/>
              <a:ahLst/>
              <a:cxnLst/>
              <a:rect l="l" t="t" r="r" b="b"/>
              <a:pathLst>
                <a:path w="5871" h="3523" extrusionOk="0">
                  <a:moveTo>
                    <a:pt x="4111" y="0"/>
                  </a:moveTo>
                  <a:lnTo>
                    <a:pt x="1" y="1084"/>
                  </a:lnTo>
                  <a:lnTo>
                    <a:pt x="1651" y="3523"/>
                  </a:lnTo>
                  <a:lnTo>
                    <a:pt x="5870" y="2382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6"/>
            <p:cNvSpPr/>
            <p:nvPr/>
          </p:nvSpPr>
          <p:spPr>
            <a:xfrm>
              <a:off x="4405725" y="4311375"/>
              <a:ext cx="169625" cy="101575"/>
            </a:xfrm>
            <a:custGeom>
              <a:avLst/>
              <a:gdLst/>
              <a:ahLst/>
              <a:cxnLst/>
              <a:rect l="l" t="t" r="r" b="b"/>
              <a:pathLst>
                <a:path w="6785" h="4063" extrusionOk="0">
                  <a:moveTo>
                    <a:pt x="4782" y="0"/>
                  </a:moveTo>
                  <a:lnTo>
                    <a:pt x="1" y="1293"/>
                  </a:lnTo>
                  <a:lnTo>
                    <a:pt x="1869" y="4063"/>
                  </a:lnTo>
                  <a:lnTo>
                    <a:pt x="6785" y="2717"/>
                  </a:lnTo>
                  <a:lnTo>
                    <a:pt x="478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6"/>
            <p:cNvSpPr/>
            <p:nvPr/>
          </p:nvSpPr>
          <p:spPr>
            <a:xfrm>
              <a:off x="4090900" y="3856225"/>
              <a:ext cx="129900" cy="67400"/>
            </a:xfrm>
            <a:custGeom>
              <a:avLst/>
              <a:gdLst/>
              <a:ahLst/>
              <a:cxnLst/>
              <a:rect l="l" t="t" r="r" b="b"/>
              <a:pathLst>
                <a:path w="5196" h="2696" extrusionOk="0">
                  <a:moveTo>
                    <a:pt x="3950" y="0"/>
                  </a:moveTo>
                  <a:lnTo>
                    <a:pt x="1" y="876"/>
                  </a:lnTo>
                  <a:lnTo>
                    <a:pt x="1229" y="2696"/>
                  </a:lnTo>
                  <a:lnTo>
                    <a:pt x="5195" y="1686"/>
                  </a:lnTo>
                  <a:lnTo>
                    <a:pt x="395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6"/>
            <p:cNvSpPr/>
            <p:nvPr/>
          </p:nvSpPr>
          <p:spPr>
            <a:xfrm>
              <a:off x="4281625" y="4130000"/>
              <a:ext cx="172450" cy="114225"/>
            </a:xfrm>
            <a:custGeom>
              <a:avLst/>
              <a:gdLst/>
              <a:ahLst/>
              <a:cxnLst/>
              <a:rect l="l" t="t" r="r" b="b"/>
              <a:pathLst>
                <a:path w="6898" h="4569" extrusionOk="0">
                  <a:moveTo>
                    <a:pt x="4394" y="1"/>
                  </a:moveTo>
                  <a:lnTo>
                    <a:pt x="1" y="1211"/>
                  </a:lnTo>
                  <a:lnTo>
                    <a:pt x="2269" y="4569"/>
                  </a:lnTo>
                  <a:lnTo>
                    <a:pt x="6898" y="3389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6"/>
            <p:cNvSpPr/>
            <p:nvPr/>
          </p:nvSpPr>
          <p:spPr>
            <a:xfrm>
              <a:off x="4482250" y="4199575"/>
              <a:ext cx="150700" cy="92650"/>
            </a:xfrm>
            <a:custGeom>
              <a:avLst/>
              <a:gdLst/>
              <a:ahLst/>
              <a:cxnLst/>
              <a:rect l="l" t="t" r="r" b="b"/>
              <a:pathLst>
                <a:path w="6028" h="3706" extrusionOk="0">
                  <a:moveTo>
                    <a:pt x="3968" y="0"/>
                  </a:moveTo>
                  <a:lnTo>
                    <a:pt x="1" y="1010"/>
                  </a:lnTo>
                  <a:lnTo>
                    <a:pt x="1986" y="3706"/>
                  </a:lnTo>
                  <a:lnTo>
                    <a:pt x="6027" y="2613"/>
                  </a:lnTo>
                  <a:lnTo>
                    <a:pt x="396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6"/>
            <p:cNvSpPr/>
            <p:nvPr/>
          </p:nvSpPr>
          <p:spPr>
            <a:xfrm>
              <a:off x="4348350" y="4229300"/>
              <a:ext cx="166250" cy="99825"/>
            </a:xfrm>
            <a:custGeom>
              <a:avLst/>
              <a:gdLst/>
              <a:ahLst/>
              <a:cxnLst/>
              <a:rect l="l" t="t" r="r" b="b"/>
              <a:pathLst>
                <a:path w="6650" h="3993" extrusionOk="0">
                  <a:moveTo>
                    <a:pt x="4656" y="0"/>
                  </a:moveTo>
                  <a:lnTo>
                    <a:pt x="1" y="1184"/>
                  </a:lnTo>
                  <a:lnTo>
                    <a:pt x="1895" y="3993"/>
                  </a:lnTo>
                  <a:lnTo>
                    <a:pt x="6650" y="2704"/>
                  </a:lnTo>
                  <a:lnTo>
                    <a:pt x="46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6"/>
            <p:cNvSpPr/>
            <p:nvPr/>
          </p:nvSpPr>
          <p:spPr>
            <a:xfrm>
              <a:off x="3978775" y="3882025"/>
              <a:ext cx="125650" cy="70250"/>
            </a:xfrm>
            <a:custGeom>
              <a:avLst/>
              <a:gdLst/>
              <a:ahLst/>
              <a:cxnLst/>
              <a:rect l="l" t="t" r="r" b="b"/>
              <a:pathLst>
                <a:path w="5026" h="2810" extrusionOk="0">
                  <a:moveTo>
                    <a:pt x="3780" y="0"/>
                  </a:moveTo>
                  <a:lnTo>
                    <a:pt x="1" y="832"/>
                  </a:lnTo>
                  <a:lnTo>
                    <a:pt x="1224" y="2809"/>
                  </a:lnTo>
                  <a:lnTo>
                    <a:pt x="5026" y="1838"/>
                  </a:lnTo>
                  <a:lnTo>
                    <a:pt x="378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6"/>
            <p:cNvSpPr/>
            <p:nvPr/>
          </p:nvSpPr>
          <p:spPr>
            <a:xfrm>
              <a:off x="4228075" y="4052400"/>
              <a:ext cx="152850" cy="93300"/>
            </a:xfrm>
            <a:custGeom>
              <a:avLst/>
              <a:gdLst/>
              <a:ahLst/>
              <a:cxnLst/>
              <a:rect l="l" t="t" r="r" b="b"/>
              <a:pathLst>
                <a:path w="6114" h="3732" extrusionOk="0">
                  <a:moveTo>
                    <a:pt x="4250" y="0"/>
                  </a:moveTo>
                  <a:lnTo>
                    <a:pt x="0" y="1150"/>
                  </a:lnTo>
                  <a:lnTo>
                    <a:pt x="1746" y="3732"/>
                  </a:lnTo>
                  <a:lnTo>
                    <a:pt x="6114" y="2526"/>
                  </a:lnTo>
                  <a:lnTo>
                    <a:pt x="425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6"/>
            <p:cNvSpPr/>
            <p:nvPr/>
          </p:nvSpPr>
          <p:spPr>
            <a:xfrm>
              <a:off x="4131625" y="3912950"/>
              <a:ext cx="137400" cy="77850"/>
            </a:xfrm>
            <a:custGeom>
              <a:avLst/>
              <a:gdLst/>
              <a:ahLst/>
              <a:cxnLst/>
              <a:rect l="l" t="t" r="r" b="b"/>
              <a:pathLst>
                <a:path w="5496" h="3114" extrusionOk="0">
                  <a:moveTo>
                    <a:pt x="3993" y="0"/>
                  </a:moveTo>
                  <a:lnTo>
                    <a:pt x="0" y="1015"/>
                  </a:lnTo>
                  <a:lnTo>
                    <a:pt x="1415" y="3114"/>
                  </a:lnTo>
                  <a:lnTo>
                    <a:pt x="5495" y="2034"/>
                  </a:lnTo>
                  <a:lnTo>
                    <a:pt x="399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6"/>
            <p:cNvSpPr/>
            <p:nvPr/>
          </p:nvSpPr>
          <p:spPr>
            <a:xfrm>
              <a:off x="3773675" y="4000675"/>
              <a:ext cx="143725" cy="85600"/>
            </a:xfrm>
            <a:custGeom>
              <a:avLst/>
              <a:gdLst/>
              <a:ahLst/>
              <a:cxnLst/>
              <a:rect l="l" t="t" r="r" b="b"/>
              <a:pathLst>
                <a:path w="5749" h="3424" extrusionOk="0">
                  <a:moveTo>
                    <a:pt x="4512" y="1"/>
                  </a:moveTo>
                  <a:lnTo>
                    <a:pt x="1" y="1150"/>
                  </a:lnTo>
                  <a:lnTo>
                    <a:pt x="1259" y="3423"/>
                  </a:lnTo>
                  <a:lnTo>
                    <a:pt x="5749" y="2239"/>
                  </a:lnTo>
                  <a:lnTo>
                    <a:pt x="451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6"/>
            <p:cNvSpPr/>
            <p:nvPr/>
          </p:nvSpPr>
          <p:spPr>
            <a:xfrm>
              <a:off x="3720550" y="4105850"/>
              <a:ext cx="112275" cy="85700"/>
            </a:xfrm>
            <a:custGeom>
              <a:avLst/>
              <a:gdLst/>
              <a:ahLst/>
              <a:cxnLst/>
              <a:rect l="l" t="t" r="r" b="b"/>
              <a:pathLst>
                <a:path w="4491" h="3428" extrusionOk="0">
                  <a:moveTo>
                    <a:pt x="3053" y="0"/>
                  </a:moveTo>
                  <a:lnTo>
                    <a:pt x="1" y="806"/>
                  </a:lnTo>
                  <a:lnTo>
                    <a:pt x="1390" y="3427"/>
                  </a:lnTo>
                  <a:lnTo>
                    <a:pt x="4490" y="2591"/>
                  </a:lnTo>
                  <a:lnTo>
                    <a:pt x="30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6"/>
            <p:cNvSpPr/>
            <p:nvPr/>
          </p:nvSpPr>
          <p:spPr>
            <a:xfrm>
              <a:off x="3945250" y="3829775"/>
              <a:ext cx="118025" cy="58050"/>
            </a:xfrm>
            <a:custGeom>
              <a:avLst/>
              <a:gdLst/>
              <a:ahLst/>
              <a:cxnLst/>
              <a:rect l="l" t="t" r="r" b="b"/>
              <a:pathLst>
                <a:path w="4721" h="2322" extrusionOk="0">
                  <a:moveTo>
                    <a:pt x="3710" y="0"/>
                  </a:moveTo>
                  <a:lnTo>
                    <a:pt x="0" y="762"/>
                  </a:lnTo>
                  <a:lnTo>
                    <a:pt x="967" y="2321"/>
                  </a:lnTo>
                  <a:lnTo>
                    <a:pt x="4721" y="1494"/>
                  </a:lnTo>
                  <a:lnTo>
                    <a:pt x="371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6"/>
            <p:cNvSpPr/>
            <p:nvPr/>
          </p:nvSpPr>
          <p:spPr>
            <a:xfrm>
              <a:off x="3733525" y="3931775"/>
              <a:ext cx="144575" cy="82550"/>
            </a:xfrm>
            <a:custGeom>
              <a:avLst/>
              <a:gdLst/>
              <a:ahLst/>
              <a:cxnLst/>
              <a:rect l="l" t="t" r="r" b="b"/>
              <a:pathLst>
                <a:path w="5783" h="3302" extrusionOk="0">
                  <a:moveTo>
                    <a:pt x="4590" y="0"/>
                  </a:moveTo>
                  <a:lnTo>
                    <a:pt x="0" y="1011"/>
                  </a:lnTo>
                  <a:lnTo>
                    <a:pt x="1272" y="3301"/>
                  </a:lnTo>
                  <a:lnTo>
                    <a:pt x="5783" y="2152"/>
                  </a:lnTo>
                  <a:lnTo>
                    <a:pt x="459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6"/>
            <p:cNvSpPr/>
            <p:nvPr/>
          </p:nvSpPr>
          <p:spPr>
            <a:xfrm>
              <a:off x="3834000" y="3852300"/>
              <a:ext cx="118125" cy="60450"/>
            </a:xfrm>
            <a:custGeom>
              <a:avLst/>
              <a:gdLst/>
              <a:ahLst/>
              <a:cxnLst/>
              <a:rect l="l" t="t" r="r" b="b"/>
              <a:pathLst>
                <a:path w="4725" h="2418" extrusionOk="0">
                  <a:moveTo>
                    <a:pt x="3754" y="1"/>
                  </a:moveTo>
                  <a:lnTo>
                    <a:pt x="0" y="767"/>
                  </a:lnTo>
                  <a:lnTo>
                    <a:pt x="915" y="2417"/>
                  </a:lnTo>
                  <a:lnTo>
                    <a:pt x="4725" y="1573"/>
                  </a:lnTo>
                  <a:lnTo>
                    <a:pt x="375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6"/>
            <p:cNvSpPr/>
            <p:nvPr/>
          </p:nvSpPr>
          <p:spPr>
            <a:xfrm>
              <a:off x="3641950" y="3960850"/>
              <a:ext cx="106500" cy="76750"/>
            </a:xfrm>
            <a:custGeom>
              <a:avLst/>
              <a:gdLst/>
              <a:ahLst/>
              <a:cxnLst/>
              <a:rect l="l" t="t" r="r" b="b"/>
              <a:pathLst>
                <a:path w="4260" h="3070" extrusionOk="0">
                  <a:moveTo>
                    <a:pt x="2984" y="0"/>
                  </a:moveTo>
                  <a:lnTo>
                    <a:pt x="1" y="662"/>
                  </a:lnTo>
                  <a:lnTo>
                    <a:pt x="1272" y="3070"/>
                  </a:lnTo>
                  <a:lnTo>
                    <a:pt x="4260" y="2308"/>
                  </a:lnTo>
                  <a:lnTo>
                    <a:pt x="298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6"/>
            <p:cNvSpPr/>
            <p:nvPr/>
          </p:nvSpPr>
          <p:spPr>
            <a:xfrm>
              <a:off x="3701175" y="3875050"/>
              <a:ext cx="138600" cy="66775"/>
            </a:xfrm>
            <a:custGeom>
              <a:avLst/>
              <a:gdLst/>
              <a:ahLst/>
              <a:cxnLst/>
              <a:rect l="l" t="t" r="r" b="b"/>
              <a:pathLst>
                <a:path w="5544" h="2671" extrusionOk="0">
                  <a:moveTo>
                    <a:pt x="4625" y="1"/>
                  </a:moveTo>
                  <a:lnTo>
                    <a:pt x="1" y="946"/>
                  </a:lnTo>
                  <a:lnTo>
                    <a:pt x="959" y="2670"/>
                  </a:lnTo>
                  <a:lnTo>
                    <a:pt x="5544" y="1655"/>
                  </a:lnTo>
                  <a:lnTo>
                    <a:pt x="462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6"/>
            <p:cNvSpPr/>
            <p:nvPr/>
          </p:nvSpPr>
          <p:spPr>
            <a:xfrm>
              <a:off x="4061300" y="4009925"/>
              <a:ext cx="139800" cy="88550"/>
            </a:xfrm>
            <a:custGeom>
              <a:avLst/>
              <a:gdLst/>
              <a:ahLst/>
              <a:cxnLst/>
              <a:rect l="l" t="t" r="r" b="b"/>
              <a:pathLst>
                <a:path w="5592" h="3542" extrusionOk="0">
                  <a:moveTo>
                    <a:pt x="3941" y="1"/>
                  </a:moveTo>
                  <a:lnTo>
                    <a:pt x="0" y="1042"/>
                  </a:lnTo>
                  <a:lnTo>
                    <a:pt x="1546" y="3541"/>
                  </a:lnTo>
                  <a:lnTo>
                    <a:pt x="5591" y="2444"/>
                  </a:lnTo>
                  <a:lnTo>
                    <a:pt x="39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6"/>
            <p:cNvSpPr/>
            <p:nvPr/>
          </p:nvSpPr>
          <p:spPr>
            <a:xfrm>
              <a:off x="4159150" y="4164950"/>
              <a:ext cx="162025" cy="111825"/>
            </a:xfrm>
            <a:custGeom>
              <a:avLst/>
              <a:gdLst/>
              <a:ahLst/>
              <a:cxnLst/>
              <a:rect l="l" t="t" r="r" b="b"/>
              <a:pathLst>
                <a:path w="6481" h="4473" extrusionOk="0">
                  <a:moveTo>
                    <a:pt x="4220" y="1"/>
                  </a:moveTo>
                  <a:lnTo>
                    <a:pt x="1" y="1163"/>
                  </a:lnTo>
                  <a:lnTo>
                    <a:pt x="2052" y="4473"/>
                  </a:lnTo>
                  <a:lnTo>
                    <a:pt x="6480" y="3345"/>
                  </a:lnTo>
                  <a:lnTo>
                    <a:pt x="42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6"/>
            <p:cNvSpPr/>
            <p:nvPr/>
          </p:nvSpPr>
          <p:spPr>
            <a:xfrm>
              <a:off x="3865225" y="3906725"/>
              <a:ext cx="127075" cy="74600"/>
            </a:xfrm>
            <a:custGeom>
              <a:avLst/>
              <a:gdLst/>
              <a:ahLst/>
              <a:cxnLst/>
              <a:rect l="l" t="t" r="r" b="b"/>
              <a:pathLst>
                <a:path w="5083" h="2984" extrusionOk="0">
                  <a:moveTo>
                    <a:pt x="3850" y="1"/>
                  </a:moveTo>
                  <a:lnTo>
                    <a:pt x="1" y="850"/>
                  </a:lnTo>
                  <a:lnTo>
                    <a:pt x="1185" y="2984"/>
                  </a:lnTo>
                  <a:lnTo>
                    <a:pt x="5082" y="1991"/>
                  </a:lnTo>
                  <a:lnTo>
                    <a:pt x="385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6"/>
            <p:cNvSpPr/>
            <p:nvPr/>
          </p:nvSpPr>
          <p:spPr>
            <a:xfrm>
              <a:off x="3807875" y="4269025"/>
              <a:ext cx="123125" cy="99625"/>
            </a:xfrm>
            <a:custGeom>
              <a:avLst/>
              <a:gdLst/>
              <a:ahLst/>
              <a:cxnLst/>
              <a:rect l="l" t="t" r="r" b="b"/>
              <a:pathLst>
                <a:path w="4925" h="3985" extrusionOk="0">
                  <a:moveTo>
                    <a:pt x="3179" y="0"/>
                  </a:moveTo>
                  <a:lnTo>
                    <a:pt x="0" y="876"/>
                  </a:lnTo>
                  <a:lnTo>
                    <a:pt x="1650" y="3985"/>
                  </a:lnTo>
                  <a:lnTo>
                    <a:pt x="4925" y="3153"/>
                  </a:lnTo>
                  <a:lnTo>
                    <a:pt x="317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36"/>
            <p:cNvSpPr/>
            <p:nvPr/>
          </p:nvSpPr>
          <p:spPr>
            <a:xfrm>
              <a:off x="4109075" y="4085700"/>
              <a:ext cx="145675" cy="93525"/>
            </a:xfrm>
            <a:custGeom>
              <a:avLst/>
              <a:gdLst/>
              <a:ahLst/>
              <a:cxnLst/>
              <a:rect l="l" t="t" r="r" b="b"/>
              <a:pathLst>
                <a:path w="5827" h="3741" extrusionOk="0">
                  <a:moveTo>
                    <a:pt x="4077" y="1"/>
                  </a:moveTo>
                  <a:lnTo>
                    <a:pt x="1" y="1102"/>
                  </a:lnTo>
                  <a:lnTo>
                    <a:pt x="1638" y="3741"/>
                  </a:lnTo>
                  <a:lnTo>
                    <a:pt x="5827" y="2587"/>
                  </a:lnTo>
                  <a:lnTo>
                    <a:pt x="407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6"/>
            <p:cNvSpPr/>
            <p:nvPr/>
          </p:nvSpPr>
          <p:spPr>
            <a:xfrm>
              <a:off x="3903225" y="3971400"/>
              <a:ext cx="131975" cy="80900"/>
            </a:xfrm>
            <a:custGeom>
              <a:avLst/>
              <a:gdLst/>
              <a:ahLst/>
              <a:cxnLst/>
              <a:rect l="l" t="t" r="r" b="b"/>
              <a:pathLst>
                <a:path w="5279" h="3236" extrusionOk="0">
                  <a:moveTo>
                    <a:pt x="3933" y="0"/>
                  </a:moveTo>
                  <a:lnTo>
                    <a:pt x="1" y="1002"/>
                  </a:lnTo>
                  <a:lnTo>
                    <a:pt x="1237" y="3236"/>
                  </a:lnTo>
                  <a:lnTo>
                    <a:pt x="5278" y="2169"/>
                  </a:lnTo>
                  <a:lnTo>
                    <a:pt x="39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6"/>
            <p:cNvSpPr/>
            <p:nvPr/>
          </p:nvSpPr>
          <p:spPr>
            <a:xfrm>
              <a:off x="4107350" y="4602575"/>
              <a:ext cx="152975" cy="101150"/>
            </a:xfrm>
            <a:custGeom>
              <a:avLst/>
              <a:gdLst/>
              <a:ahLst/>
              <a:cxnLst/>
              <a:rect l="l" t="t" r="r" b="b"/>
              <a:pathLst>
                <a:path w="6119" h="4046" extrusionOk="0">
                  <a:moveTo>
                    <a:pt x="4498" y="0"/>
                  </a:moveTo>
                  <a:lnTo>
                    <a:pt x="0" y="1145"/>
                  </a:lnTo>
                  <a:lnTo>
                    <a:pt x="1607" y="4046"/>
                  </a:lnTo>
                  <a:lnTo>
                    <a:pt x="6118" y="2926"/>
                  </a:lnTo>
                  <a:lnTo>
                    <a:pt x="44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6"/>
            <p:cNvSpPr/>
            <p:nvPr/>
          </p:nvSpPr>
          <p:spPr>
            <a:xfrm>
              <a:off x="3995425" y="3721250"/>
              <a:ext cx="146550" cy="89925"/>
            </a:xfrm>
            <a:custGeom>
              <a:avLst/>
              <a:gdLst/>
              <a:ahLst/>
              <a:cxnLst/>
              <a:rect l="l" t="t" r="r" b="b"/>
              <a:pathLst>
                <a:path w="5862" h="3597" extrusionOk="0">
                  <a:moveTo>
                    <a:pt x="3789" y="0"/>
                  </a:moveTo>
                  <a:lnTo>
                    <a:pt x="1" y="627"/>
                  </a:lnTo>
                  <a:lnTo>
                    <a:pt x="2008" y="3597"/>
                  </a:lnTo>
                  <a:lnTo>
                    <a:pt x="5862" y="2809"/>
                  </a:lnTo>
                  <a:lnTo>
                    <a:pt x="378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6"/>
            <p:cNvSpPr/>
            <p:nvPr/>
          </p:nvSpPr>
          <p:spPr>
            <a:xfrm>
              <a:off x="3643700" y="3775450"/>
              <a:ext cx="164625" cy="107900"/>
            </a:xfrm>
            <a:custGeom>
              <a:avLst/>
              <a:gdLst/>
              <a:ahLst/>
              <a:cxnLst/>
              <a:rect l="l" t="t" r="r" b="b"/>
              <a:pathLst>
                <a:path w="6585" h="4316" extrusionOk="0">
                  <a:moveTo>
                    <a:pt x="4721" y="1"/>
                  </a:moveTo>
                  <a:lnTo>
                    <a:pt x="1" y="780"/>
                  </a:lnTo>
                  <a:lnTo>
                    <a:pt x="1960" y="4316"/>
                  </a:lnTo>
                  <a:lnTo>
                    <a:pt x="6585" y="3371"/>
                  </a:lnTo>
                  <a:lnTo>
                    <a:pt x="472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6"/>
            <p:cNvSpPr/>
            <p:nvPr/>
          </p:nvSpPr>
          <p:spPr>
            <a:xfrm>
              <a:off x="3813525" y="4071775"/>
              <a:ext cx="147750" cy="94400"/>
            </a:xfrm>
            <a:custGeom>
              <a:avLst/>
              <a:gdLst/>
              <a:ahLst/>
              <a:cxnLst/>
              <a:rect l="l" t="t" r="r" b="b"/>
              <a:pathLst>
                <a:path w="5910" h="3776" extrusionOk="0">
                  <a:moveTo>
                    <a:pt x="4490" y="0"/>
                  </a:moveTo>
                  <a:lnTo>
                    <a:pt x="1" y="1185"/>
                  </a:lnTo>
                  <a:lnTo>
                    <a:pt x="1437" y="3775"/>
                  </a:lnTo>
                  <a:lnTo>
                    <a:pt x="5909" y="2565"/>
                  </a:lnTo>
                  <a:lnTo>
                    <a:pt x="449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6"/>
            <p:cNvSpPr/>
            <p:nvPr/>
          </p:nvSpPr>
          <p:spPr>
            <a:xfrm>
              <a:off x="4085575" y="4296025"/>
              <a:ext cx="162325" cy="105625"/>
            </a:xfrm>
            <a:custGeom>
              <a:avLst/>
              <a:gdLst/>
              <a:ahLst/>
              <a:cxnLst/>
              <a:rect l="l" t="t" r="r" b="b"/>
              <a:pathLst>
                <a:path w="6493" h="4225" extrusionOk="0">
                  <a:moveTo>
                    <a:pt x="4681" y="0"/>
                  </a:moveTo>
                  <a:lnTo>
                    <a:pt x="0" y="1189"/>
                  </a:lnTo>
                  <a:lnTo>
                    <a:pt x="1681" y="4224"/>
                  </a:lnTo>
                  <a:lnTo>
                    <a:pt x="6493" y="2922"/>
                  </a:lnTo>
                  <a:lnTo>
                    <a:pt x="468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6"/>
            <p:cNvSpPr/>
            <p:nvPr/>
          </p:nvSpPr>
          <p:spPr>
            <a:xfrm>
              <a:off x="4032000" y="4198700"/>
              <a:ext cx="161475" cy="111925"/>
            </a:xfrm>
            <a:custGeom>
              <a:avLst/>
              <a:gdLst/>
              <a:ahLst/>
              <a:cxnLst/>
              <a:rect l="l" t="t" r="r" b="b"/>
              <a:pathLst>
                <a:path w="6459" h="4477" extrusionOk="0">
                  <a:moveTo>
                    <a:pt x="4416" y="0"/>
                  </a:moveTo>
                  <a:lnTo>
                    <a:pt x="1" y="1215"/>
                  </a:lnTo>
                  <a:lnTo>
                    <a:pt x="1808" y="4477"/>
                  </a:lnTo>
                  <a:lnTo>
                    <a:pt x="6458" y="3297"/>
                  </a:lnTo>
                  <a:lnTo>
                    <a:pt x="44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6"/>
            <p:cNvSpPr/>
            <p:nvPr/>
          </p:nvSpPr>
          <p:spPr>
            <a:xfrm>
              <a:off x="4219675" y="4263250"/>
              <a:ext cx="159075" cy="101275"/>
            </a:xfrm>
            <a:custGeom>
              <a:avLst/>
              <a:gdLst/>
              <a:ahLst/>
              <a:cxnLst/>
              <a:rect l="l" t="t" r="r" b="b"/>
              <a:pathLst>
                <a:path w="6363" h="4051" extrusionOk="0">
                  <a:moveTo>
                    <a:pt x="4455" y="1"/>
                  </a:moveTo>
                  <a:lnTo>
                    <a:pt x="1" y="1137"/>
                  </a:lnTo>
                  <a:lnTo>
                    <a:pt x="1804" y="4050"/>
                  </a:lnTo>
                  <a:lnTo>
                    <a:pt x="6363" y="2818"/>
                  </a:lnTo>
                  <a:lnTo>
                    <a:pt x="44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6"/>
            <p:cNvSpPr/>
            <p:nvPr/>
          </p:nvSpPr>
          <p:spPr>
            <a:xfrm>
              <a:off x="3942425" y="4040425"/>
              <a:ext cx="140675" cy="91025"/>
            </a:xfrm>
            <a:custGeom>
              <a:avLst/>
              <a:gdLst/>
              <a:ahLst/>
              <a:cxnLst/>
              <a:rect l="l" t="t" r="r" b="b"/>
              <a:pathLst>
                <a:path w="5627" h="3641" extrusionOk="0">
                  <a:moveTo>
                    <a:pt x="4076" y="0"/>
                  </a:moveTo>
                  <a:lnTo>
                    <a:pt x="0" y="1076"/>
                  </a:lnTo>
                  <a:lnTo>
                    <a:pt x="1420" y="3640"/>
                  </a:lnTo>
                  <a:lnTo>
                    <a:pt x="5626" y="2504"/>
                  </a:lnTo>
                  <a:lnTo>
                    <a:pt x="40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6"/>
            <p:cNvSpPr/>
            <p:nvPr/>
          </p:nvSpPr>
          <p:spPr>
            <a:xfrm>
              <a:off x="4018625" y="3942775"/>
              <a:ext cx="131300" cy="78400"/>
            </a:xfrm>
            <a:custGeom>
              <a:avLst/>
              <a:gdLst/>
              <a:ahLst/>
              <a:cxnLst/>
              <a:rect l="l" t="t" r="r" b="b"/>
              <a:pathLst>
                <a:path w="5252" h="3136" extrusionOk="0">
                  <a:moveTo>
                    <a:pt x="3828" y="0"/>
                  </a:moveTo>
                  <a:lnTo>
                    <a:pt x="0" y="971"/>
                  </a:lnTo>
                  <a:lnTo>
                    <a:pt x="1337" y="3135"/>
                  </a:lnTo>
                  <a:lnTo>
                    <a:pt x="5252" y="2099"/>
                  </a:lnTo>
                  <a:lnTo>
                    <a:pt x="382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6"/>
            <p:cNvSpPr/>
            <p:nvPr/>
          </p:nvSpPr>
          <p:spPr>
            <a:xfrm>
              <a:off x="3986275" y="4117825"/>
              <a:ext cx="146900" cy="96250"/>
            </a:xfrm>
            <a:custGeom>
              <a:avLst/>
              <a:gdLst/>
              <a:ahLst/>
              <a:cxnLst/>
              <a:rect l="l" t="t" r="r" b="b"/>
              <a:pathLst>
                <a:path w="5876" h="3850" extrusionOk="0">
                  <a:moveTo>
                    <a:pt x="4242" y="0"/>
                  </a:moveTo>
                  <a:lnTo>
                    <a:pt x="1" y="1145"/>
                  </a:lnTo>
                  <a:lnTo>
                    <a:pt x="1499" y="3849"/>
                  </a:lnTo>
                  <a:lnTo>
                    <a:pt x="5875" y="2643"/>
                  </a:lnTo>
                  <a:lnTo>
                    <a:pt x="42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6"/>
            <p:cNvSpPr/>
            <p:nvPr/>
          </p:nvSpPr>
          <p:spPr>
            <a:xfrm>
              <a:off x="4274000" y="4348375"/>
              <a:ext cx="161350" cy="101500"/>
            </a:xfrm>
            <a:custGeom>
              <a:avLst/>
              <a:gdLst/>
              <a:ahLst/>
              <a:cxnLst/>
              <a:rect l="l" t="t" r="r" b="b"/>
              <a:pathLst>
                <a:path w="6454" h="4060" extrusionOk="0">
                  <a:moveTo>
                    <a:pt x="4586" y="1"/>
                  </a:moveTo>
                  <a:lnTo>
                    <a:pt x="1" y="1242"/>
                  </a:lnTo>
                  <a:lnTo>
                    <a:pt x="1747" y="4059"/>
                  </a:lnTo>
                  <a:lnTo>
                    <a:pt x="6454" y="2770"/>
                  </a:lnTo>
                  <a:lnTo>
                    <a:pt x="45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6"/>
            <p:cNvSpPr/>
            <p:nvPr/>
          </p:nvSpPr>
          <p:spPr>
            <a:xfrm>
              <a:off x="4184200" y="4469225"/>
              <a:ext cx="175600" cy="114000"/>
            </a:xfrm>
            <a:custGeom>
              <a:avLst/>
              <a:gdLst/>
              <a:ahLst/>
              <a:cxnLst/>
              <a:rect l="l" t="t" r="r" b="b"/>
              <a:pathLst>
                <a:path w="7024" h="4560" extrusionOk="0">
                  <a:moveTo>
                    <a:pt x="5034" y="0"/>
                  </a:moveTo>
                  <a:lnTo>
                    <a:pt x="0" y="1380"/>
                  </a:lnTo>
                  <a:lnTo>
                    <a:pt x="1760" y="4559"/>
                  </a:lnTo>
                  <a:lnTo>
                    <a:pt x="7024" y="3214"/>
                  </a:lnTo>
                  <a:lnTo>
                    <a:pt x="50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6"/>
            <p:cNvSpPr/>
            <p:nvPr/>
          </p:nvSpPr>
          <p:spPr>
            <a:xfrm>
              <a:off x="3857175" y="4362975"/>
              <a:ext cx="125425" cy="100500"/>
            </a:xfrm>
            <a:custGeom>
              <a:avLst/>
              <a:gdLst/>
              <a:ahLst/>
              <a:cxnLst/>
              <a:rect l="l" t="t" r="r" b="b"/>
              <a:pathLst>
                <a:path w="5017" h="4020" extrusionOk="0">
                  <a:moveTo>
                    <a:pt x="3288" y="0"/>
                  </a:moveTo>
                  <a:lnTo>
                    <a:pt x="1" y="836"/>
                  </a:lnTo>
                  <a:lnTo>
                    <a:pt x="1686" y="4019"/>
                  </a:lnTo>
                  <a:lnTo>
                    <a:pt x="5017" y="3118"/>
                  </a:lnTo>
                  <a:lnTo>
                    <a:pt x="328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6"/>
            <p:cNvSpPr/>
            <p:nvPr/>
          </p:nvSpPr>
          <p:spPr>
            <a:xfrm>
              <a:off x="3763350" y="4185625"/>
              <a:ext cx="115625" cy="90175"/>
            </a:xfrm>
            <a:custGeom>
              <a:avLst/>
              <a:gdLst/>
              <a:ahLst/>
              <a:cxnLst/>
              <a:rect l="l" t="t" r="r" b="b"/>
              <a:pathLst>
                <a:path w="4625" h="3607" extrusionOk="0">
                  <a:moveTo>
                    <a:pt x="3114" y="1"/>
                  </a:moveTo>
                  <a:lnTo>
                    <a:pt x="0" y="846"/>
                  </a:lnTo>
                  <a:lnTo>
                    <a:pt x="1463" y="3606"/>
                  </a:lnTo>
                  <a:lnTo>
                    <a:pt x="4625" y="2731"/>
                  </a:lnTo>
                  <a:lnTo>
                    <a:pt x="311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6"/>
            <p:cNvSpPr/>
            <p:nvPr/>
          </p:nvSpPr>
          <p:spPr>
            <a:xfrm>
              <a:off x="4056075" y="4508175"/>
              <a:ext cx="155350" cy="107925"/>
            </a:xfrm>
            <a:custGeom>
              <a:avLst/>
              <a:gdLst/>
              <a:ahLst/>
              <a:cxnLst/>
              <a:rect l="l" t="t" r="r" b="b"/>
              <a:pathLst>
                <a:path w="6214" h="4317" extrusionOk="0">
                  <a:moveTo>
                    <a:pt x="4459" y="1"/>
                  </a:moveTo>
                  <a:lnTo>
                    <a:pt x="0" y="1225"/>
                  </a:lnTo>
                  <a:lnTo>
                    <a:pt x="1716" y="4316"/>
                  </a:lnTo>
                  <a:lnTo>
                    <a:pt x="6214" y="3171"/>
                  </a:lnTo>
                  <a:lnTo>
                    <a:pt x="445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6"/>
            <p:cNvSpPr/>
            <p:nvPr/>
          </p:nvSpPr>
          <p:spPr>
            <a:xfrm>
              <a:off x="3857825" y="4150900"/>
              <a:ext cx="149275" cy="98450"/>
            </a:xfrm>
            <a:custGeom>
              <a:avLst/>
              <a:gdLst/>
              <a:ahLst/>
              <a:cxnLst/>
              <a:rect l="l" t="t" r="r" b="b"/>
              <a:pathLst>
                <a:path w="5971" h="3938" extrusionOk="0">
                  <a:moveTo>
                    <a:pt x="4473" y="1"/>
                  </a:moveTo>
                  <a:lnTo>
                    <a:pt x="1" y="1211"/>
                  </a:lnTo>
                  <a:lnTo>
                    <a:pt x="1512" y="3937"/>
                  </a:lnTo>
                  <a:lnTo>
                    <a:pt x="5971" y="2709"/>
                  </a:lnTo>
                  <a:lnTo>
                    <a:pt x="44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6"/>
            <p:cNvSpPr/>
            <p:nvPr/>
          </p:nvSpPr>
          <p:spPr>
            <a:xfrm>
              <a:off x="4055750" y="3806375"/>
              <a:ext cx="123025" cy="56850"/>
            </a:xfrm>
            <a:custGeom>
              <a:avLst/>
              <a:gdLst/>
              <a:ahLst/>
              <a:cxnLst/>
              <a:rect l="l" t="t" r="r" b="b"/>
              <a:pathLst>
                <a:path w="4921" h="2274" extrusionOk="0">
                  <a:moveTo>
                    <a:pt x="3884" y="0"/>
                  </a:moveTo>
                  <a:lnTo>
                    <a:pt x="0" y="793"/>
                  </a:lnTo>
                  <a:lnTo>
                    <a:pt x="1002" y="2273"/>
                  </a:lnTo>
                  <a:lnTo>
                    <a:pt x="4921" y="1407"/>
                  </a:lnTo>
                  <a:lnTo>
                    <a:pt x="388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6"/>
            <p:cNvSpPr/>
            <p:nvPr/>
          </p:nvSpPr>
          <p:spPr>
            <a:xfrm>
              <a:off x="3610075" y="3902175"/>
              <a:ext cx="98000" cy="59875"/>
            </a:xfrm>
            <a:custGeom>
              <a:avLst/>
              <a:gdLst/>
              <a:ahLst/>
              <a:cxnLst/>
              <a:rect l="l" t="t" r="r" b="b"/>
              <a:pathLst>
                <a:path w="3920" h="2395" extrusionOk="0">
                  <a:moveTo>
                    <a:pt x="2957" y="0"/>
                  </a:moveTo>
                  <a:lnTo>
                    <a:pt x="0" y="605"/>
                  </a:lnTo>
                  <a:lnTo>
                    <a:pt x="949" y="2395"/>
                  </a:lnTo>
                  <a:lnTo>
                    <a:pt x="3919" y="1737"/>
                  </a:lnTo>
                  <a:lnTo>
                    <a:pt x="295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6"/>
            <p:cNvSpPr/>
            <p:nvPr/>
          </p:nvSpPr>
          <p:spPr>
            <a:xfrm>
              <a:off x="3887000" y="3739850"/>
              <a:ext cx="140900" cy="93750"/>
            </a:xfrm>
            <a:custGeom>
              <a:avLst/>
              <a:gdLst/>
              <a:ahLst/>
              <a:cxnLst/>
              <a:rect l="l" t="t" r="r" b="b"/>
              <a:pathLst>
                <a:path w="5636" h="3750" extrusionOk="0">
                  <a:moveTo>
                    <a:pt x="3611" y="1"/>
                  </a:moveTo>
                  <a:lnTo>
                    <a:pt x="1" y="597"/>
                  </a:lnTo>
                  <a:lnTo>
                    <a:pt x="1956" y="3750"/>
                  </a:lnTo>
                  <a:lnTo>
                    <a:pt x="5635" y="3001"/>
                  </a:lnTo>
                  <a:lnTo>
                    <a:pt x="361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6"/>
            <p:cNvSpPr/>
            <p:nvPr/>
          </p:nvSpPr>
          <p:spPr>
            <a:xfrm>
              <a:off x="3779225" y="3757700"/>
              <a:ext cx="139150" cy="98550"/>
            </a:xfrm>
            <a:custGeom>
              <a:avLst/>
              <a:gdLst/>
              <a:ahLst/>
              <a:cxnLst/>
              <a:rect l="l" t="t" r="r" b="b"/>
              <a:pathLst>
                <a:path w="5566" h="3942" extrusionOk="0">
                  <a:moveTo>
                    <a:pt x="3598" y="1"/>
                  </a:moveTo>
                  <a:lnTo>
                    <a:pt x="1" y="597"/>
                  </a:lnTo>
                  <a:lnTo>
                    <a:pt x="1852" y="3941"/>
                  </a:lnTo>
                  <a:lnTo>
                    <a:pt x="5566" y="3179"/>
                  </a:lnTo>
                  <a:lnTo>
                    <a:pt x="359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6"/>
            <p:cNvSpPr/>
            <p:nvPr/>
          </p:nvSpPr>
          <p:spPr>
            <a:xfrm>
              <a:off x="3681800" y="4033675"/>
              <a:ext cx="106700" cy="77100"/>
            </a:xfrm>
            <a:custGeom>
              <a:avLst/>
              <a:gdLst/>
              <a:ahLst/>
              <a:cxnLst/>
              <a:rect l="l" t="t" r="r" b="b"/>
              <a:pathLst>
                <a:path w="4268" h="3084" extrusionOk="0">
                  <a:moveTo>
                    <a:pt x="3005" y="0"/>
                  </a:moveTo>
                  <a:lnTo>
                    <a:pt x="1" y="767"/>
                  </a:lnTo>
                  <a:lnTo>
                    <a:pt x="1229" y="3083"/>
                  </a:lnTo>
                  <a:lnTo>
                    <a:pt x="4268" y="2282"/>
                  </a:lnTo>
                  <a:lnTo>
                    <a:pt x="30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6"/>
            <p:cNvSpPr/>
            <p:nvPr/>
          </p:nvSpPr>
          <p:spPr>
            <a:xfrm>
              <a:off x="4108650" y="3704700"/>
              <a:ext cx="134475" cy="83175"/>
            </a:xfrm>
            <a:custGeom>
              <a:avLst/>
              <a:gdLst/>
              <a:ahLst/>
              <a:cxnLst/>
              <a:rect l="l" t="t" r="r" b="b"/>
              <a:pathLst>
                <a:path w="5379" h="3327" extrusionOk="0">
                  <a:moveTo>
                    <a:pt x="3288" y="0"/>
                  </a:moveTo>
                  <a:lnTo>
                    <a:pt x="0" y="540"/>
                  </a:lnTo>
                  <a:lnTo>
                    <a:pt x="2056" y="3327"/>
                  </a:lnTo>
                  <a:lnTo>
                    <a:pt x="5378" y="2648"/>
                  </a:lnTo>
                  <a:lnTo>
                    <a:pt x="328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6"/>
            <p:cNvSpPr/>
            <p:nvPr/>
          </p:nvSpPr>
          <p:spPr>
            <a:xfrm>
              <a:off x="3553250" y="3797875"/>
              <a:ext cx="122275" cy="103975"/>
            </a:xfrm>
            <a:custGeom>
              <a:avLst/>
              <a:gdLst/>
              <a:ahLst/>
              <a:cxnLst/>
              <a:rect l="l" t="t" r="r" b="b"/>
              <a:pathLst>
                <a:path w="4891" h="4159" extrusionOk="0">
                  <a:moveTo>
                    <a:pt x="2918" y="1"/>
                  </a:moveTo>
                  <a:lnTo>
                    <a:pt x="0" y="479"/>
                  </a:lnTo>
                  <a:lnTo>
                    <a:pt x="1947" y="4159"/>
                  </a:lnTo>
                  <a:lnTo>
                    <a:pt x="4890" y="3558"/>
                  </a:lnTo>
                  <a:lnTo>
                    <a:pt x="29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6"/>
            <p:cNvSpPr/>
            <p:nvPr/>
          </p:nvSpPr>
          <p:spPr>
            <a:xfrm>
              <a:off x="4002300" y="4635550"/>
              <a:ext cx="128350" cy="94625"/>
            </a:xfrm>
            <a:custGeom>
              <a:avLst/>
              <a:gdLst/>
              <a:ahLst/>
              <a:cxnLst/>
              <a:rect l="l" t="t" r="r" b="b"/>
              <a:pathLst>
                <a:path w="5134" h="3785" extrusionOk="0">
                  <a:moveTo>
                    <a:pt x="3532" y="1"/>
                  </a:moveTo>
                  <a:lnTo>
                    <a:pt x="0" y="898"/>
                  </a:lnTo>
                  <a:lnTo>
                    <a:pt x="1524" y="3785"/>
                  </a:lnTo>
                  <a:lnTo>
                    <a:pt x="5134" y="2892"/>
                  </a:lnTo>
                  <a:lnTo>
                    <a:pt x="353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6"/>
            <p:cNvSpPr/>
            <p:nvPr/>
          </p:nvSpPr>
          <p:spPr>
            <a:xfrm>
              <a:off x="4386025" y="4528425"/>
              <a:ext cx="173875" cy="105075"/>
            </a:xfrm>
            <a:custGeom>
              <a:avLst/>
              <a:gdLst/>
              <a:ahLst/>
              <a:cxnLst/>
              <a:rect l="l" t="t" r="r" b="b"/>
              <a:pathLst>
                <a:path w="6955" h="4203" extrusionOk="0">
                  <a:moveTo>
                    <a:pt x="4973" y="1"/>
                  </a:moveTo>
                  <a:lnTo>
                    <a:pt x="0" y="1268"/>
                  </a:lnTo>
                  <a:lnTo>
                    <a:pt x="1816" y="4203"/>
                  </a:lnTo>
                  <a:lnTo>
                    <a:pt x="6954" y="2931"/>
                  </a:lnTo>
                  <a:lnTo>
                    <a:pt x="49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6"/>
            <p:cNvSpPr/>
            <p:nvPr/>
          </p:nvSpPr>
          <p:spPr>
            <a:xfrm>
              <a:off x="4236550" y="4564475"/>
              <a:ext cx="177800" cy="107125"/>
            </a:xfrm>
            <a:custGeom>
              <a:avLst/>
              <a:gdLst/>
              <a:ahLst/>
              <a:cxnLst/>
              <a:rect l="l" t="t" r="r" b="b"/>
              <a:pathLst>
                <a:path w="7112" h="4285" extrusionOk="0">
                  <a:moveTo>
                    <a:pt x="5300" y="0"/>
                  </a:moveTo>
                  <a:lnTo>
                    <a:pt x="1" y="1354"/>
                  </a:lnTo>
                  <a:lnTo>
                    <a:pt x="1625" y="4285"/>
                  </a:lnTo>
                  <a:lnTo>
                    <a:pt x="7112" y="2931"/>
                  </a:lnTo>
                  <a:lnTo>
                    <a:pt x="53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6"/>
            <p:cNvSpPr/>
            <p:nvPr/>
          </p:nvSpPr>
          <p:spPr>
            <a:xfrm>
              <a:off x="4527650" y="4490875"/>
              <a:ext cx="184100" cy="106600"/>
            </a:xfrm>
            <a:custGeom>
              <a:avLst/>
              <a:gdLst/>
              <a:ahLst/>
              <a:cxnLst/>
              <a:rect l="l" t="t" r="r" b="b"/>
              <a:pathLst>
                <a:path w="7364" h="4264" extrusionOk="0">
                  <a:moveTo>
                    <a:pt x="5200" y="1"/>
                  </a:moveTo>
                  <a:lnTo>
                    <a:pt x="1" y="1329"/>
                  </a:lnTo>
                  <a:lnTo>
                    <a:pt x="1982" y="4264"/>
                  </a:lnTo>
                  <a:lnTo>
                    <a:pt x="7364" y="2931"/>
                  </a:lnTo>
                  <a:lnTo>
                    <a:pt x="520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36"/>
            <p:cNvSpPr/>
            <p:nvPr/>
          </p:nvSpPr>
          <p:spPr>
            <a:xfrm>
              <a:off x="4675150" y="4458325"/>
              <a:ext cx="168225" cy="101600"/>
            </a:xfrm>
            <a:custGeom>
              <a:avLst/>
              <a:gdLst/>
              <a:ahLst/>
              <a:cxnLst/>
              <a:rect l="l" t="t" r="r" b="b"/>
              <a:pathLst>
                <a:path w="6729" h="4064" extrusionOk="0">
                  <a:moveTo>
                    <a:pt x="4416" y="1"/>
                  </a:moveTo>
                  <a:lnTo>
                    <a:pt x="1" y="1124"/>
                  </a:lnTo>
                  <a:lnTo>
                    <a:pt x="2165" y="4063"/>
                  </a:lnTo>
                  <a:lnTo>
                    <a:pt x="6728" y="2931"/>
                  </a:lnTo>
                  <a:lnTo>
                    <a:pt x="44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36"/>
            <p:cNvSpPr/>
            <p:nvPr/>
          </p:nvSpPr>
          <p:spPr>
            <a:xfrm>
              <a:off x="3953950" y="4543350"/>
              <a:ext cx="128275" cy="99525"/>
            </a:xfrm>
            <a:custGeom>
              <a:avLst/>
              <a:gdLst/>
              <a:ahLst/>
              <a:cxnLst/>
              <a:rect l="l" t="t" r="r" b="b"/>
              <a:pathLst>
                <a:path w="5131" h="3981" extrusionOk="0">
                  <a:moveTo>
                    <a:pt x="3419" y="0"/>
                  </a:moveTo>
                  <a:lnTo>
                    <a:pt x="1" y="937"/>
                  </a:lnTo>
                  <a:lnTo>
                    <a:pt x="1612" y="3980"/>
                  </a:lnTo>
                  <a:lnTo>
                    <a:pt x="5130" y="3083"/>
                  </a:lnTo>
                  <a:lnTo>
                    <a:pt x="34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36"/>
            <p:cNvSpPr/>
            <p:nvPr/>
          </p:nvSpPr>
          <p:spPr>
            <a:xfrm>
              <a:off x="4135975" y="4383975"/>
              <a:ext cx="164825" cy="104650"/>
            </a:xfrm>
            <a:custGeom>
              <a:avLst/>
              <a:gdLst/>
              <a:ahLst/>
              <a:cxnLst/>
              <a:rect l="l" t="t" r="r" b="b"/>
              <a:pathLst>
                <a:path w="6593" h="4186" extrusionOk="0">
                  <a:moveTo>
                    <a:pt x="4847" y="1"/>
                  </a:moveTo>
                  <a:lnTo>
                    <a:pt x="0" y="1311"/>
                  </a:lnTo>
                  <a:lnTo>
                    <a:pt x="1594" y="4185"/>
                  </a:lnTo>
                  <a:lnTo>
                    <a:pt x="6593" y="2818"/>
                  </a:lnTo>
                  <a:lnTo>
                    <a:pt x="484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36"/>
            <p:cNvSpPr/>
            <p:nvPr/>
          </p:nvSpPr>
          <p:spPr>
            <a:xfrm>
              <a:off x="4326800" y="4432200"/>
              <a:ext cx="173650" cy="113025"/>
            </a:xfrm>
            <a:custGeom>
              <a:avLst/>
              <a:gdLst/>
              <a:ahLst/>
              <a:cxnLst/>
              <a:rect l="l" t="t" r="r" b="b"/>
              <a:pathLst>
                <a:path w="6946" h="4521" extrusionOk="0">
                  <a:moveTo>
                    <a:pt x="4738" y="1"/>
                  </a:moveTo>
                  <a:lnTo>
                    <a:pt x="1" y="1298"/>
                  </a:lnTo>
                  <a:lnTo>
                    <a:pt x="1999" y="4520"/>
                  </a:lnTo>
                  <a:lnTo>
                    <a:pt x="6946" y="3262"/>
                  </a:lnTo>
                  <a:lnTo>
                    <a:pt x="47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36"/>
            <p:cNvSpPr/>
            <p:nvPr/>
          </p:nvSpPr>
          <p:spPr>
            <a:xfrm>
              <a:off x="4007625" y="4421200"/>
              <a:ext cx="151550" cy="102475"/>
            </a:xfrm>
            <a:custGeom>
              <a:avLst/>
              <a:gdLst/>
              <a:ahLst/>
              <a:cxnLst/>
              <a:rect l="l" t="t" r="r" b="b"/>
              <a:pathLst>
                <a:path w="6062" h="4099" extrusionOk="0">
                  <a:moveTo>
                    <a:pt x="4468" y="1"/>
                  </a:moveTo>
                  <a:lnTo>
                    <a:pt x="0" y="1211"/>
                  </a:lnTo>
                  <a:lnTo>
                    <a:pt x="1603" y="4098"/>
                  </a:lnTo>
                  <a:lnTo>
                    <a:pt x="6062" y="2879"/>
                  </a:lnTo>
                  <a:lnTo>
                    <a:pt x="44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36"/>
            <p:cNvSpPr/>
            <p:nvPr/>
          </p:nvSpPr>
          <p:spPr>
            <a:xfrm>
              <a:off x="3907250" y="4455925"/>
              <a:ext cx="123800" cy="95625"/>
            </a:xfrm>
            <a:custGeom>
              <a:avLst/>
              <a:gdLst/>
              <a:ahLst/>
              <a:cxnLst/>
              <a:rect l="l" t="t" r="r" b="b"/>
              <a:pathLst>
                <a:path w="4952" h="3825" extrusionOk="0">
                  <a:moveTo>
                    <a:pt x="3349" y="1"/>
                  </a:moveTo>
                  <a:lnTo>
                    <a:pt x="1" y="907"/>
                  </a:lnTo>
                  <a:lnTo>
                    <a:pt x="1546" y="3824"/>
                  </a:lnTo>
                  <a:lnTo>
                    <a:pt x="4952" y="2892"/>
                  </a:lnTo>
                  <a:lnTo>
                    <a:pt x="334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36"/>
            <p:cNvSpPr/>
            <p:nvPr/>
          </p:nvSpPr>
          <p:spPr>
            <a:xfrm>
              <a:off x="3904000" y="4233650"/>
              <a:ext cx="156450" cy="109975"/>
            </a:xfrm>
            <a:custGeom>
              <a:avLst/>
              <a:gdLst/>
              <a:ahLst/>
              <a:cxnLst/>
              <a:rect l="l" t="t" r="r" b="b"/>
              <a:pathLst>
                <a:path w="6258" h="4399" extrusionOk="0">
                  <a:moveTo>
                    <a:pt x="4459" y="0"/>
                  </a:moveTo>
                  <a:lnTo>
                    <a:pt x="0" y="1232"/>
                  </a:lnTo>
                  <a:lnTo>
                    <a:pt x="1755" y="4398"/>
                  </a:lnTo>
                  <a:lnTo>
                    <a:pt x="6257" y="3249"/>
                  </a:lnTo>
                  <a:lnTo>
                    <a:pt x="44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36"/>
            <p:cNvSpPr/>
            <p:nvPr/>
          </p:nvSpPr>
          <p:spPr>
            <a:xfrm>
              <a:off x="4462325" y="4393675"/>
              <a:ext cx="184650" cy="115625"/>
            </a:xfrm>
            <a:custGeom>
              <a:avLst/>
              <a:gdLst/>
              <a:ahLst/>
              <a:cxnLst/>
              <a:rect l="l" t="t" r="r" b="b"/>
              <a:pathLst>
                <a:path w="7386" h="4625" extrusionOk="0">
                  <a:moveTo>
                    <a:pt x="4947" y="0"/>
                  </a:moveTo>
                  <a:lnTo>
                    <a:pt x="1" y="1354"/>
                  </a:lnTo>
                  <a:lnTo>
                    <a:pt x="2213" y="4625"/>
                  </a:lnTo>
                  <a:lnTo>
                    <a:pt x="7386" y="3310"/>
                  </a:lnTo>
                  <a:lnTo>
                    <a:pt x="494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36"/>
            <p:cNvSpPr/>
            <p:nvPr/>
          </p:nvSpPr>
          <p:spPr>
            <a:xfrm>
              <a:off x="3956250" y="4329975"/>
              <a:ext cx="154700" cy="106400"/>
            </a:xfrm>
            <a:custGeom>
              <a:avLst/>
              <a:gdLst/>
              <a:ahLst/>
              <a:cxnLst/>
              <a:rect l="l" t="t" r="r" b="b"/>
              <a:pathLst>
                <a:path w="6188" h="4256" extrusionOk="0">
                  <a:moveTo>
                    <a:pt x="4503" y="1"/>
                  </a:moveTo>
                  <a:lnTo>
                    <a:pt x="0" y="1150"/>
                  </a:lnTo>
                  <a:lnTo>
                    <a:pt x="1720" y="4255"/>
                  </a:lnTo>
                  <a:lnTo>
                    <a:pt x="6188" y="3049"/>
                  </a:lnTo>
                  <a:lnTo>
                    <a:pt x="450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36"/>
            <p:cNvSpPr/>
            <p:nvPr/>
          </p:nvSpPr>
          <p:spPr>
            <a:xfrm>
              <a:off x="4408775" y="4099425"/>
              <a:ext cx="161250" cy="110950"/>
            </a:xfrm>
            <a:custGeom>
              <a:avLst/>
              <a:gdLst/>
              <a:ahLst/>
              <a:cxnLst/>
              <a:rect l="l" t="t" r="r" b="b"/>
              <a:pathLst>
                <a:path w="6450" h="4438" extrusionOk="0">
                  <a:moveTo>
                    <a:pt x="3741" y="0"/>
                  </a:moveTo>
                  <a:lnTo>
                    <a:pt x="0" y="1032"/>
                  </a:lnTo>
                  <a:lnTo>
                    <a:pt x="2509" y="4437"/>
                  </a:lnTo>
                  <a:lnTo>
                    <a:pt x="6449" y="3431"/>
                  </a:lnTo>
                  <a:lnTo>
                    <a:pt x="37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36"/>
            <p:cNvSpPr/>
            <p:nvPr/>
          </p:nvSpPr>
          <p:spPr>
            <a:xfrm>
              <a:off x="4248975" y="3886700"/>
              <a:ext cx="124550" cy="72525"/>
            </a:xfrm>
            <a:custGeom>
              <a:avLst/>
              <a:gdLst/>
              <a:ahLst/>
              <a:cxnLst/>
              <a:rect l="l" t="t" r="r" b="b"/>
              <a:pathLst>
                <a:path w="4982" h="2901" extrusionOk="0">
                  <a:moveTo>
                    <a:pt x="3418" y="1"/>
                  </a:moveTo>
                  <a:lnTo>
                    <a:pt x="0" y="872"/>
                  </a:lnTo>
                  <a:lnTo>
                    <a:pt x="1498" y="2901"/>
                  </a:lnTo>
                  <a:lnTo>
                    <a:pt x="4982" y="1982"/>
                  </a:lnTo>
                  <a:lnTo>
                    <a:pt x="34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36"/>
            <p:cNvSpPr/>
            <p:nvPr/>
          </p:nvSpPr>
          <p:spPr>
            <a:xfrm>
              <a:off x="4207500" y="3833475"/>
              <a:ext cx="115625" cy="60450"/>
            </a:xfrm>
            <a:custGeom>
              <a:avLst/>
              <a:gdLst/>
              <a:ahLst/>
              <a:cxnLst/>
              <a:rect l="l" t="t" r="r" b="b"/>
              <a:pathLst>
                <a:path w="4625" h="2418" extrusionOk="0">
                  <a:moveTo>
                    <a:pt x="3401" y="0"/>
                  </a:moveTo>
                  <a:lnTo>
                    <a:pt x="0" y="754"/>
                  </a:lnTo>
                  <a:lnTo>
                    <a:pt x="1232" y="2417"/>
                  </a:lnTo>
                  <a:lnTo>
                    <a:pt x="4625" y="1555"/>
                  </a:lnTo>
                  <a:lnTo>
                    <a:pt x="340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6"/>
            <p:cNvSpPr/>
            <p:nvPr/>
          </p:nvSpPr>
          <p:spPr>
            <a:xfrm>
              <a:off x="4603300" y="4360250"/>
              <a:ext cx="170825" cy="111700"/>
            </a:xfrm>
            <a:custGeom>
              <a:avLst/>
              <a:gdLst/>
              <a:ahLst/>
              <a:cxnLst/>
              <a:rect l="l" t="t" r="r" b="b"/>
              <a:pathLst>
                <a:path w="6833" h="4468" extrusionOk="0">
                  <a:moveTo>
                    <a:pt x="4194" y="0"/>
                  </a:moveTo>
                  <a:lnTo>
                    <a:pt x="1" y="1150"/>
                  </a:lnTo>
                  <a:lnTo>
                    <a:pt x="2444" y="4468"/>
                  </a:lnTo>
                  <a:lnTo>
                    <a:pt x="6833" y="3349"/>
                  </a:lnTo>
                  <a:lnTo>
                    <a:pt x="419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6"/>
            <p:cNvSpPr/>
            <p:nvPr/>
          </p:nvSpPr>
          <p:spPr>
            <a:xfrm>
              <a:off x="4297075" y="3950500"/>
              <a:ext cx="133925" cy="82750"/>
            </a:xfrm>
            <a:custGeom>
              <a:avLst/>
              <a:gdLst/>
              <a:ahLst/>
              <a:cxnLst/>
              <a:rect l="l" t="t" r="r" b="b"/>
              <a:pathLst>
                <a:path w="5357" h="3310" extrusionOk="0">
                  <a:moveTo>
                    <a:pt x="3511" y="0"/>
                  </a:moveTo>
                  <a:lnTo>
                    <a:pt x="1" y="928"/>
                  </a:lnTo>
                  <a:lnTo>
                    <a:pt x="1756" y="3310"/>
                  </a:lnTo>
                  <a:lnTo>
                    <a:pt x="5357" y="2339"/>
                  </a:lnTo>
                  <a:lnTo>
                    <a:pt x="35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6"/>
            <p:cNvSpPr/>
            <p:nvPr/>
          </p:nvSpPr>
          <p:spPr>
            <a:xfrm>
              <a:off x="4542575" y="4279150"/>
              <a:ext cx="154375" cy="95375"/>
            </a:xfrm>
            <a:custGeom>
              <a:avLst/>
              <a:gdLst/>
              <a:ahLst/>
              <a:cxnLst/>
              <a:rect l="l" t="t" r="r" b="b"/>
              <a:pathLst>
                <a:path w="6175" h="3815" extrusionOk="0">
                  <a:moveTo>
                    <a:pt x="4063" y="0"/>
                  </a:moveTo>
                  <a:lnTo>
                    <a:pt x="0" y="1102"/>
                  </a:lnTo>
                  <a:lnTo>
                    <a:pt x="2003" y="3815"/>
                  </a:lnTo>
                  <a:lnTo>
                    <a:pt x="6175" y="2674"/>
                  </a:lnTo>
                  <a:lnTo>
                    <a:pt x="406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6"/>
            <p:cNvSpPr/>
            <p:nvPr/>
          </p:nvSpPr>
          <p:spPr>
            <a:xfrm>
              <a:off x="4170925" y="3785575"/>
              <a:ext cx="110075" cy="51950"/>
            </a:xfrm>
            <a:custGeom>
              <a:avLst/>
              <a:gdLst/>
              <a:ahLst/>
              <a:cxnLst/>
              <a:rect l="l" t="t" r="r" b="b"/>
              <a:pathLst>
                <a:path w="4403" h="2078" extrusionOk="0">
                  <a:moveTo>
                    <a:pt x="3349" y="0"/>
                  </a:moveTo>
                  <a:lnTo>
                    <a:pt x="0" y="684"/>
                  </a:lnTo>
                  <a:lnTo>
                    <a:pt x="1032" y="2078"/>
                  </a:lnTo>
                  <a:lnTo>
                    <a:pt x="4402" y="1333"/>
                  </a:lnTo>
                  <a:lnTo>
                    <a:pt x="33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6"/>
            <p:cNvSpPr/>
            <p:nvPr/>
          </p:nvSpPr>
          <p:spPr>
            <a:xfrm>
              <a:off x="4351625" y="4023225"/>
              <a:ext cx="139475" cy="87550"/>
            </a:xfrm>
            <a:custGeom>
              <a:avLst/>
              <a:gdLst/>
              <a:ahLst/>
              <a:cxnLst/>
              <a:rect l="l" t="t" r="r" b="b"/>
              <a:pathLst>
                <a:path w="5579" h="3502" extrusionOk="0">
                  <a:moveTo>
                    <a:pt x="3623" y="0"/>
                  </a:moveTo>
                  <a:lnTo>
                    <a:pt x="0" y="980"/>
                  </a:lnTo>
                  <a:lnTo>
                    <a:pt x="1860" y="3501"/>
                  </a:lnTo>
                  <a:lnTo>
                    <a:pt x="5578" y="2478"/>
                  </a:lnTo>
                  <a:lnTo>
                    <a:pt x="362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6"/>
            <p:cNvSpPr/>
            <p:nvPr/>
          </p:nvSpPr>
          <p:spPr>
            <a:xfrm>
              <a:off x="4837900" y="3770125"/>
              <a:ext cx="708600" cy="563575"/>
            </a:xfrm>
            <a:custGeom>
              <a:avLst/>
              <a:gdLst/>
              <a:ahLst/>
              <a:cxnLst/>
              <a:rect l="l" t="t" r="r" b="b"/>
              <a:pathLst>
                <a:path w="28344" h="22543" extrusionOk="0">
                  <a:moveTo>
                    <a:pt x="12276" y="0"/>
                  </a:moveTo>
                  <a:lnTo>
                    <a:pt x="12276" y="6027"/>
                  </a:lnTo>
                  <a:cubicBezTo>
                    <a:pt x="11662" y="6619"/>
                    <a:pt x="10991" y="7141"/>
                    <a:pt x="10264" y="7590"/>
                  </a:cubicBezTo>
                  <a:cubicBezTo>
                    <a:pt x="9149" y="8256"/>
                    <a:pt x="1" y="9819"/>
                    <a:pt x="1" y="9819"/>
                  </a:cubicBezTo>
                  <a:lnTo>
                    <a:pt x="11605" y="22543"/>
                  </a:lnTo>
                  <a:cubicBezTo>
                    <a:pt x="11605" y="22543"/>
                    <a:pt x="22239" y="21385"/>
                    <a:pt x="25217" y="20531"/>
                  </a:cubicBezTo>
                  <a:cubicBezTo>
                    <a:pt x="28344" y="19638"/>
                    <a:pt x="27673" y="8260"/>
                    <a:pt x="27673" y="8260"/>
                  </a:cubicBezTo>
                  <a:lnTo>
                    <a:pt x="122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6"/>
            <p:cNvSpPr/>
            <p:nvPr/>
          </p:nvSpPr>
          <p:spPr>
            <a:xfrm>
              <a:off x="4822000" y="3757625"/>
              <a:ext cx="724400" cy="588600"/>
            </a:xfrm>
            <a:custGeom>
              <a:avLst/>
              <a:gdLst/>
              <a:ahLst/>
              <a:cxnLst/>
              <a:rect l="l" t="t" r="r" b="b"/>
              <a:pathLst>
                <a:path w="28976" h="23544" extrusionOk="0">
                  <a:moveTo>
                    <a:pt x="13412" y="1341"/>
                  </a:moveTo>
                  <a:lnTo>
                    <a:pt x="27826" y="9065"/>
                  </a:lnTo>
                  <a:cubicBezTo>
                    <a:pt x="27856" y="9849"/>
                    <a:pt x="27934" y="12161"/>
                    <a:pt x="27756" y="14526"/>
                  </a:cubicBezTo>
                  <a:cubicBezTo>
                    <a:pt x="27490" y="18061"/>
                    <a:pt x="26746" y="20260"/>
                    <a:pt x="25718" y="20552"/>
                  </a:cubicBezTo>
                  <a:cubicBezTo>
                    <a:pt x="23062" y="21310"/>
                    <a:pt x="14066" y="22337"/>
                    <a:pt x="12437" y="22516"/>
                  </a:cubicBezTo>
                  <a:lnTo>
                    <a:pt x="1621" y="10659"/>
                  </a:lnTo>
                  <a:cubicBezTo>
                    <a:pt x="4050" y="10228"/>
                    <a:pt x="10173" y="9109"/>
                    <a:pt x="11161" y="8521"/>
                  </a:cubicBezTo>
                  <a:cubicBezTo>
                    <a:pt x="11919" y="8051"/>
                    <a:pt x="12624" y="7502"/>
                    <a:pt x="13264" y="6884"/>
                  </a:cubicBezTo>
                  <a:cubicBezTo>
                    <a:pt x="13356" y="6788"/>
                    <a:pt x="13408" y="6662"/>
                    <a:pt x="13412" y="6531"/>
                  </a:cubicBezTo>
                  <a:lnTo>
                    <a:pt x="13412" y="1341"/>
                  </a:lnTo>
                  <a:close/>
                  <a:moveTo>
                    <a:pt x="12909" y="0"/>
                  </a:moveTo>
                  <a:cubicBezTo>
                    <a:pt x="12648" y="0"/>
                    <a:pt x="12411" y="209"/>
                    <a:pt x="12411" y="500"/>
                  </a:cubicBezTo>
                  <a:lnTo>
                    <a:pt x="12411" y="6313"/>
                  </a:lnTo>
                  <a:cubicBezTo>
                    <a:pt x="11867" y="6818"/>
                    <a:pt x="11274" y="7271"/>
                    <a:pt x="10643" y="7659"/>
                  </a:cubicBezTo>
                  <a:cubicBezTo>
                    <a:pt x="9890" y="8112"/>
                    <a:pt x="4055" y="9231"/>
                    <a:pt x="554" y="9827"/>
                  </a:cubicBezTo>
                  <a:cubicBezTo>
                    <a:pt x="162" y="9893"/>
                    <a:pt x="1" y="10363"/>
                    <a:pt x="266" y="10659"/>
                  </a:cubicBezTo>
                  <a:lnTo>
                    <a:pt x="11871" y="23378"/>
                  </a:lnTo>
                  <a:cubicBezTo>
                    <a:pt x="11967" y="23483"/>
                    <a:pt x="12102" y="23544"/>
                    <a:pt x="12241" y="23544"/>
                  </a:cubicBezTo>
                  <a:cubicBezTo>
                    <a:pt x="12259" y="23539"/>
                    <a:pt x="12280" y="23539"/>
                    <a:pt x="12298" y="23535"/>
                  </a:cubicBezTo>
                  <a:cubicBezTo>
                    <a:pt x="12733" y="23487"/>
                    <a:pt x="23005" y="22364"/>
                    <a:pt x="25992" y="21510"/>
                  </a:cubicBezTo>
                  <a:cubicBezTo>
                    <a:pt x="27534" y="21075"/>
                    <a:pt x="28435" y="18810"/>
                    <a:pt x="28753" y="14600"/>
                  </a:cubicBezTo>
                  <a:cubicBezTo>
                    <a:pt x="28975" y="11643"/>
                    <a:pt x="28810" y="8760"/>
                    <a:pt x="28810" y="8730"/>
                  </a:cubicBezTo>
                  <a:cubicBezTo>
                    <a:pt x="28797" y="8556"/>
                    <a:pt x="28701" y="8399"/>
                    <a:pt x="28544" y="8321"/>
                  </a:cubicBezTo>
                  <a:lnTo>
                    <a:pt x="13147" y="60"/>
                  </a:lnTo>
                  <a:cubicBezTo>
                    <a:pt x="13069" y="19"/>
                    <a:pt x="12988" y="0"/>
                    <a:pt x="129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6"/>
            <p:cNvSpPr/>
            <p:nvPr/>
          </p:nvSpPr>
          <p:spPr>
            <a:xfrm>
              <a:off x="5134000" y="3770125"/>
              <a:ext cx="411750" cy="511325"/>
            </a:xfrm>
            <a:custGeom>
              <a:avLst/>
              <a:gdLst/>
              <a:ahLst/>
              <a:cxnLst/>
              <a:rect l="l" t="t" r="r" b="b"/>
              <a:pathLst>
                <a:path w="16470" h="20453" extrusionOk="0">
                  <a:moveTo>
                    <a:pt x="432" y="0"/>
                  </a:moveTo>
                  <a:lnTo>
                    <a:pt x="432" y="6027"/>
                  </a:lnTo>
                  <a:cubicBezTo>
                    <a:pt x="432" y="6027"/>
                    <a:pt x="266" y="6188"/>
                    <a:pt x="1" y="6423"/>
                  </a:cubicBezTo>
                  <a:lnTo>
                    <a:pt x="13569" y="20453"/>
                  </a:lnTo>
                  <a:cubicBezTo>
                    <a:pt x="16469" y="19155"/>
                    <a:pt x="15829" y="8256"/>
                    <a:pt x="15829" y="8256"/>
                  </a:cubicBezTo>
                  <a:lnTo>
                    <a:pt x="4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6"/>
            <p:cNvSpPr/>
            <p:nvPr/>
          </p:nvSpPr>
          <p:spPr>
            <a:xfrm>
              <a:off x="5120075" y="3757625"/>
              <a:ext cx="426100" cy="536350"/>
            </a:xfrm>
            <a:custGeom>
              <a:avLst/>
              <a:gdLst/>
              <a:ahLst/>
              <a:cxnLst/>
              <a:rect l="l" t="t" r="r" b="b"/>
              <a:pathLst>
                <a:path w="17044" h="21454" extrusionOk="0">
                  <a:moveTo>
                    <a:pt x="1489" y="1341"/>
                  </a:moveTo>
                  <a:lnTo>
                    <a:pt x="15903" y="9065"/>
                  </a:lnTo>
                  <a:cubicBezTo>
                    <a:pt x="16099" y="12949"/>
                    <a:pt x="15798" y="18980"/>
                    <a:pt x="14204" y="20317"/>
                  </a:cubicBezTo>
                  <a:lnTo>
                    <a:pt x="1276" y="6945"/>
                  </a:lnTo>
                  <a:cubicBezTo>
                    <a:pt x="1315" y="6905"/>
                    <a:pt x="1337" y="6884"/>
                    <a:pt x="1337" y="6884"/>
                  </a:cubicBezTo>
                  <a:cubicBezTo>
                    <a:pt x="1433" y="6792"/>
                    <a:pt x="1489" y="6662"/>
                    <a:pt x="1489" y="6531"/>
                  </a:cubicBezTo>
                  <a:lnTo>
                    <a:pt x="1489" y="1341"/>
                  </a:lnTo>
                  <a:close/>
                  <a:moveTo>
                    <a:pt x="986" y="0"/>
                  </a:moveTo>
                  <a:cubicBezTo>
                    <a:pt x="725" y="0"/>
                    <a:pt x="488" y="209"/>
                    <a:pt x="488" y="500"/>
                  </a:cubicBezTo>
                  <a:lnTo>
                    <a:pt x="488" y="6309"/>
                  </a:lnTo>
                  <a:cubicBezTo>
                    <a:pt x="418" y="6374"/>
                    <a:pt x="331" y="6453"/>
                    <a:pt x="227" y="6544"/>
                  </a:cubicBezTo>
                  <a:cubicBezTo>
                    <a:pt x="13" y="6731"/>
                    <a:pt x="0" y="7062"/>
                    <a:pt x="196" y="7267"/>
                  </a:cubicBezTo>
                  <a:lnTo>
                    <a:pt x="13765" y="21301"/>
                  </a:lnTo>
                  <a:cubicBezTo>
                    <a:pt x="13860" y="21401"/>
                    <a:pt x="13987" y="21454"/>
                    <a:pt x="14126" y="21454"/>
                  </a:cubicBezTo>
                  <a:cubicBezTo>
                    <a:pt x="14196" y="21454"/>
                    <a:pt x="14265" y="21440"/>
                    <a:pt x="14326" y="21410"/>
                  </a:cubicBezTo>
                  <a:cubicBezTo>
                    <a:pt x="15733" y="20783"/>
                    <a:pt x="16556" y="18488"/>
                    <a:pt x="16843" y="14404"/>
                  </a:cubicBezTo>
                  <a:cubicBezTo>
                    <a:pt x="17043" y="11517"/>
                    <a:pt x="16887" y="8756"/>
                    <a:pt x="16887" y="8730"/>
                  </a:cubicBezTo>
                  <a:cubicBezTo>
                    <a:pt x="16874" y="8556"/>
                    <a:pt x="16778" y="8399"/>
                    <a:pt x="16621" y="8316"/>
                  </a:cubicBezTo>
                  <a:lnTo>
                    <a:pt x="1224" y="60"/>
                  </a:lnTo>
                  <a:cubicBezTo>
                    <a:pt x="1146" y="19"/>
                    <a:pt x="1065" y="0"/>
                    <a:pt x="9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36"/>
            <p:cNvSpPr/>
            <p:nvPr/>
          </p:nvSpPr>
          <p:spPr>
            <a:xfrm>
              <a:off x="4631500" y="1845250"/>
              <a:ext cx="1216225" cy="2555400"/>
            </a:xfrm>
            <a:custGeom>
              <a:avLst/>
              <a:gdLst/>
              <a:ahLst/>
              <a:cxnLst/>
              <a:rect l="l" t="t" r="r" b="b"/>
              <a:pathLst>
                <a:path w="48649" h="102216" extrusionOk="0">
                  <a:moveTo>
                    <a:pt x="1" y="1"/>
                  </a:moveTo>
                  <a:lnTo>
                    <a:pt x="1" y="63827"/>
                  </a:lnTo>
                  <a:lnTo>
                    <a:pt x="48648" y="102216"/>
                  </a:lnTo>
                  <a:lnTo>
                    <a:pt x="48648" y="357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36"/>
            <p:cNvSpPr/>
            <p:nvPr/>
          </p:nvSpPr>
          <p:spPr>
            <a:xfrm>
              <a:off x="4618975" y="1832700"/>
              <a:ext cx="1241250" cy="2580375"/>
            </a:xfrm>
            <a:custGeom>
              <a:avLst/>
              <a:gdLst/>
              <a:ahLst/>
              <a:cxnLst/>
              <a:rect l="l" t="t" r="r" b="b"/>
              <a:pathLst>
                <a:path w="49650" h="103215" extrusionOk="0">
                  <a:moveTo>
                    <a:pt x="998" y="1043"/>
                  </a:moveTo>
                  <a:lnTo>
                    <a:pt x="48653" y="4539"/>
                  </a:lnTo>
                  <a:lnTo>
                    <a:pt x="48653" y="101686"/>
                  </a:lnTo>
                  <a:lnTo>
                    <a:pt x="998" y="64090"/>
                  </a:lnTo>
                  <a:lnTo>
                    <a:pt x="998" y="1043"/>
                  </a:lnTo>
                  <a:close/>
                  <a:moveTo>
                    <a:pt x="498" y="0"/>
                  </a:moveTo>
                  <a:cubicBezTo>
                    <a:pt x="224" y="0"/>
                    <a:pt x="1" y="224"/>
                    <a:pt x="1" y="503"/>
                  </a:cubicBezTo>
                  <a:lnTo>
                    <a:pt x="1" y="64329"/>
                  </a:lnTo>
                  <a:cubicBezTo>
                    <a:pt x="1" y="64482"/>
                    <a:pt x="71" y="64630"/>
                    <a:pt x="188" y="64721"/>
                  </a:cubicBezTo>
                  <a:lnTo>
                    <a:pt x="48840" y="103105"/>
                  </a:lnTo>
                  <a:cubicBezTo>
                    <a:pt x="48931" y="103175"/>
                    <a:pt x="49040" y="103214"/>
                    <a:pt x="49149" y="103214"/>
                  </a:cubicBezTo>
                  <a:cubicBezTo>
                    <a:pt x="49428" y="103214"/>
                    <a:pt x="49650" y="102992"/>
                    <a:pt x="49650" y="102718"/>
                  </a:cubicBezTo>
                  <a:lnTo>
                    <a:pt x="49650" y="4073"/>
                  </a:lnTo>
                  <a:cubicBezTo>
                    <a:pt x="49650" y="3808"/>
                    <a:pt x="49450" y="3590"/>
                    <a:pt x="49188" y="3572"/>
                  </a:cubicBezTo>
                  <a:lnTo>
                    <a:pt x="536" y="2"/>
                  </a:lnTo>
                  <a:cubicBezTo>
                    <a:pt x="524" y="1"/>
                    <a:pt x="511" y="0"/>
                    <a:pt x="4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6"/>
            <p:cNvSpPr/>
            <p:nvPr/>
          </p:nvSpPr>
          <p:spPr>
            <a:xfrm>
              <a:off x="4715100" y="1928975"/>
              <a:ext cx="1021025" cy="1975075"/>
            </a:xfrm>
            <a:custGeom>
              <a:avLst/>
              <a:gdLst/>
              <a:ahLst/>
              <a:cxnLst/>
              <a:rect l="l" t="t" r="r" b="b"/>
              <a:pathLst>
                <a:path w="40841" h="79003" extrusionOk="0">
                  <a:moveTo>
                    <a:pt x="1" y="0"/>
                  </a:moveTo>
                  <a:lnTo>
                    <a:pt x="1" y="53786"/>
                  </a:lnTo>
                  <a:lnTo>
                    <a:pt x="40841" y="79002"/>
                  </a:lnTo>
                  <a:lnTo>
                    <a:pt x="40841" y="3571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36"/>
            <p:cNvSpPr/>
            <p:nvPr/>
          </p:nvSpPr>
          <p:spPr>
            <a:xfrm>
              <a:off x="4702600" y="1916400"/>
              <a:ext cx="1046050" cy="2000150"/>
            </a:xfrm>
            <a:custGeom>
              <a:avLst/>
              <a:gdLst/>
              <a:ahLst/>
              <a:cxnLst/>
              <a:rect l="l" t="t" r="r" b="b"/>
              <a:pathLst>
                <a:path w="41842" h="80006" extrusionOk="0">
                  <a:moveTo>
                    <a:pt x="1002" y="1047"/>
                  </a:moveTo>
                  <a:lnTo>
                    <a:pt x="40845" y="4531"/>
                  </a:lnTo>
                  <a:lnTo>
                    <a:pt x="40845" y="78612"/>
                  </a:lnTo>
                  <a:lnTo>
                    <a:pt x="1002" y="54010"/>
                  </a:lnTo>
                  <a:lnTo>
                    <a:pt x="1002" y="1047"/>
                  </a:lnTo>
                  <a:close/>
                  <a:moveTo>
                    <a:pt x="499" y="0"/>
                  </a:moveTo>
                  <a:cubicBezTo>
                    <a:pt x="227" y="0"/>
                    <a:pt x="0" y="222"/>
                    <a:pt x="0" y="503"/>
                  </a:cubicBezTo>
                  <a:lnTo>
                    <a:pt x="0" y="54289"/>
                  </a:lnTo>
                  <a:cubicBezTo>
                    <a:pt x="0" y="54459"/>
                    <a:pt x="92" y="54620"/>
                    <a:pt x="240" y="54711"/>
                  </a:cubicBezTo>
                  <a:lnTo>
                    <a:pt x="41080" y="79932"/>
                  </a:lnTo>
                  <a:cubicBezTo>
                    <a:pt x="41158" y="79980"/>
                    <a:pt x="41249" y="80006"/>
                    <a:pt x="41341" y="80006"/>
                  </a:cubicBezTo>
                  <a:cubicBezTo>
                    <a:pt x="41620" y="80006"/>
                    <a:pt x="41842" y="79779"/>
                    <a:pt x="41842" y="79505"/>
                  </a:cubicBezTo>
                  <a:lnTo>
                    <a:pt x="41842" y="4074"/>
                  </a:lnTo>
                  <a:cubicBezTo>
                    <a:pt x="41842" y="3812"/>
                    <a:pt x="41646" y="3599"/>
                    <a:pt x="41389" y="3573"/>
                  </a:cubicBezTo>
                  <a:lnTo>
                    <a:pt x="544" y="2"/>
                  </a:lnTo>
                  <a:cubicBezTo>
                    <a:pt x="529" y="1"/>
                    <a:pt x="514" y="0"/>
                    <a:pt x="4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6"/>
            <p:cNvSpPr/>
            <p:nvPr/>
          </p:nvSpPr>
          <p:spPr>
            <a:xfrm>
              <a:off x="5847700" y="1934525"/>
              <a:ext cx="122800" cy="2466675"/>
            </a:xfrm>
            <a:custGeom>
              <a:avLst/>
              <a:gdLst/>
              <a:ahLst/>
              <a:cxnLst/>
              <a:rect l="l" t="t" r="r" b="b"/>
              <a:pathLst>
                <a:path w="4912" h="98667" extrusionOk="0">
                  <a:moveTo>
                    <a:pt x="0" y="0"/>
                  </a:moveTo>
                  <a:lnTo>
                    <a:pt x="0" y="98667"/>
                  </a:lnTo>
                  <a:lnTo>
                    <a:pt x="4912" y="98667"/>
                  </a:lnTo>
                  <a:lnTo>
                    <a:pt x="491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36"/>
            <p:cNvSpPr/>
            <p:nvPr/>
          </p:nvSpPr>
          <p:spPr>
            <a:xfrm>
              <a:off x="5835275" y="1922000"/>
              <a:ext cx="147750" cy="2491725"/>
            </a:xfrm>
            <a:custGeom>
              <a:avLst/>
              <a:gdLst/>
              <a:ahLst/>
              <a:cxnLst/>
              <a:rect l="l" t="t" r="r" b="b"/>
              <a:pathLst>
                <a:path w="5910" h="99669" extrusionOk="0">
                  <a:moveTo>
                    <a:pt x="4908" y="1002"/>
                  </a:moveTo>
                  <a:lnTo>
                    <a:pt x="4908" y="98667"/>
                  </a:lnTo>
                  <a:lnTo>
                    <a:pt x="1002" y="98667"/>
                  </a:lnTo>
                  <a:lnTo>
                    <a:pt x="1002" y="1002"/>
                  </a:lnTo>
                  <a:close/>
                  <a:moveTo>
                    <a:pt x="497" y="0"/>
                  </a:moveTo>
                  <a:cubicBezTo>
                    <a:pt x="223" y="0"/>
                    <a:pt x="1" y="227"/>
                    <a:pt x="1" y="501"/>
                  </a:cubicBezTo>
                  <a:lnTo>
                    <a:pt x="1" y="99168"/>
                  </a:lnTo>
                  <a:cubicBezTo>
                    <a:pt x="1" y="99442"/>
                    <a:pt x="223" y="99668"/>
                    <a:pt x="497" y="99668"/>
                  </a:cubicBezTo>
                  <a:lnTo>
                    <a:pt x="5409" y="99668"/>
                  </a:lnTo>
                  <a:cubicBezTo>
                    <a:pt x="5683" y="99668"/>
                    <a:pt x="5910" y="99442"/>
                    <a:pt x="5910" y="99168"/>
                  </a:cubicBezTo>
                  <a:lnTo>
                    <a:pt x="5910" y="501"/>
                  </a:lnTo>
                  <a:cubicBezTo>
                    <a:pt x="5910" y="227"/>
                    <a:pt x="5683" y="0"/>
                    <a:pt x="54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36"/>
            <p:cNvSpPr/>
            <p:nvPr/>
          </p:nvSpPr>
          <p:spPr>
            <a:xfrm>
              <a:off x="4782050" y="2012675"/>
              <a:ext cx="859275" cy="1684975"/>
            </a:xfrm>
            <a:custGeom>
              <a:avLst/>
              <a:gdLst/>
              <a:ahLst/>
              <a:cxnLst/>
              <a:rect l="l" t="t" r="r" b="b"/>
              <a:pathLst>
                <a:path w="34371" h="67399" extrusionOk="0">
                  <a:moveTo>
                    <a:pt x="1" y="1"/>
                  </a:moveTo>
                  <a:lnTo>
                    <a:pt x="227" y="47982"/>
                  </a:lnTo>
                  <a:lnTo>
                    <a:pt x="34370" y="67398"/>
                  </a:lnTo>
                  <a:lnTo>
                    <a:pt x="34370" y="7982"/>
                  </a:lnTo>
                  <a:lnTo>
                    <a:pt x="10939" y="4433"/>
                  </a:lnTo>
                  <a:lnTo>
                    <a:pt x="9376" y="111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36"/>
            <p:cNvSpPr/>
            <p:nvPr/>
          </p:nvSpPr>
          <p:spPr>
            <a:xfrm>
              <a:off x="4769550" y="2000075"/>
              <a:ext cx="884275" cy="1710075"/>
            </a:xfrm>
            <a:custGeom>
              <a:avLst/>
              <a:gdLst/>
              <a:ahLst/>
              <a:cxnLst/>
              <a:rect l="l" t="t" r="r" b="b"/>
              <a:pathLst>
                <a:path w="35371" h="68403" extrusionOk="0">
                  <a:moveTo>
                    <a:pt x="1006" y="1066"/>
                  </a:moveTo>
                  <a:lnTo>
                    <a:pt x="9541" y="2081"/>
                  </a:lnTo>
                  <a:lnTo>
                    <a:pt x="10986" y="5151"/>
                  </a:lnTo>
                  <a:cubicBezTo>
                    <a:pt x="11056" y="5299"/>
                    <a:pt x="11200" y="5408"/>
                    <a:pt x="11365" y="5429"/>
                  </a:cubicBezTo>
                  <a:lnTo>
                    <a:pt x="34374" y="8913"/>
                  </a:lnTo>
                  <a:lnTo>
                    <a:pt x="34374" y="67040"/>
                  </a:lnTo>
                  <a:lnTo>
                    <a:pt x="1224" y="48194"/>
                  </a:lnTo>
                  <a:lnTo>
                    <a:pt x="1006" y="1066"/>
                  </a:lnTo>
                  <a:close/>
                  <a:moveTo>
                    <a:pt x="503" y="0"/>
                  </a:moveTo>
                  <a:cubicBezTo>
                    <a:pt x="228" y="0"/>
                    <a:pt x="0" y="224"/>
                    <a:pt x="4" y="505"/>
                  </a:cubicBezTo>
                  <a:lnTo>
                    <a:pt x="226" y="48486"/>
                  </a:lnTo>
                  <a:cubicBezTo>
                    <a:pt x="226" y="48664"/>
                    <a:pt x="322" y="48830"/>
                    <a:pt x="479" y="48921"/>
                  </a:cubicBezTo>
                  <a:lnTo>
                    <a:pt x="34622" y="68338"/>
                  </a:lnTo>
                  <a:cubicBezTo>
                    <a:pt x="34700" y="68377"/>
                    <a:pt x="34783" y="68403"/>
                    <a:pt x="34870" y="68403"/>
                  </a:cubicBezTo>
                  <a:cubicBezTo>
                    <a:pt x="35149" y="68403"/>
                    <a:pt x="35371" y="68176"/>
                    <a:pt x="35371" y="67902"/>
                  </a:cubicBezTo>
                  <a:lnTo>
                    <a:pt x="35371" y="8486"/>
                  </a:lnTo>
                  <a:cubicBezTo>
                    <a:pt x="35371" y="8238"/>
                    <a:pt x="35188" y="8029"/>
                    <a:pt x="34944" y="7990"/>
                  </a:cubicBezTo>
                  <a:lnTo>
                    <a:pt x="11779" y="4485"/>
                  </a:lnTo>
                  <a:lnTo>
                    <a:pt x="10329" y="1406"/>
                  </a:lnTo>
                  <a:cubicBezTo>
                    <a:pt x="10255" y="1249"/>
                    <a:pt x="10107" y="1140"/>
                    <a:pt x="9932" y="1123"/>
                  </a:cubicBezTo>
                  <a:lnTo>
                    <a:pt x="562" y="4"/>
                  </a:lnTo>
                  <a:cubicBezTo>
                    <a:pt x="542" y="2"/>
                    <a:pt x="522" y="0"/>
                    <a:pt x="50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36"/>
            <p:cNvSpPr/>
            <p:nvPr/>
          </p:nvSpPr>
          <p:spPr>
            <a:xfrm>
              <a:off x="4837900" y="2157675"/>
              <a:ext cx="753225" cy="1422725"/>
            </a:xfrm>
            <a:custGeom>
              <a:avLst/>
              <a:gdLst/>
              <a:ahLst/>
              <a:cxnLst/>
              <a:rect l="l" t="t" r="r" b="b"/>
              <a:pathLst>
                <a:path w="30129" h="56909" extrusionOk="0">
                  <a:moveTo>
                    <a:pt x="1" y="1"/>
                  </a:moveTo>
                  <a:lnTo>
                    <a:pt x="1" y="40841"/>
                  </a:lnTo>
                  <a:lnTo>
                    <a:pt x="30129" y="56908"/>
                  </a:lnTo>
                  <a:lnTo>
                    <a:pt x="30129" y="5357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36"/>
            <p:cNvSpPr/>
            <p:nvPr/>
          </p:nvSpPr>
          <p:spPr>
            <a:xfrm>
              <a:off x="4825375" y="2145275"/>
              <a:ext cx="778275" cy="1447650"/>
            </a:xfrm>
            <a:custGeom>
              <a:avLst/>
              <a:gdLst/>
              <a:ahLst/>
              <a:cxnLst/>
              <a:rect l="l" t="t" r="r" b="b"/>
              <a:pathLst>
                <a:path w="31131" h="57906" extrusionOk="0">
                  <a:moveTo>
                    <a:pt x="1002" y="1093"/>
                  </a:moveTo>
                  <a:lnTo>
                    <a:pt x="30129" y="6271"/>
                  </a:lnTo>
                  <a:lnTo>
                    <a:pt x="30129" y="56573"/>
                  </a:lnTo>
                  <a:lnTo>
                    <a:pt x="1002" y="41036"/>
                  </a:lnTo>
                  <a:lnTo>
                    <a:pt x="1002" y="1093"/>
                  </a:lnTo>
                  <a:close/>
                  <a:moveTo>
                    <a:pt x="497" y="1"/>
                  </a:moveTo>
                  <a:cubicBezTo>
                    <a:pt x="230" y="1"/>
                    <a:pt x="1" y="219"/>
                    <a:pt x="1" y="497"/>
                  </a:cubicBezTo>
                  <a:lnTo>
                    <a:pt x="1" y="41337"/>
                  </a:lnTo>
                  <a:cubicBezTo>
                    <a:pt x="1" y="41524"/>
                    <a:pt x="105" y="41694"/>
                    <a:pt x="266" y="41781"/>
                  </a:cubicBezTo>
                  <a:lnTo>
                    <a:pt x="30395" y="57849"/>
                  </a:lnTo>
                  <a:cubicBezTo>
                    <a:pt x="30464" y="57888"/>
                    <a:pt x="30547" y="57905"/>
                    <a:pt x="30630" y="57905"/>
                  </a:cubicBezTo>
                  <a:cubicBezTo>
                    <a:pt x="30721" y="57905"/>
                    <a:pt x="30808" y="57883"/>
                    <a:pt x="30887" y="57836"/>
                  </a:cubicBezTo>
                  <a:cubicBezTo>
                    <a:pt x="31039" y="57744"/>
                    <a:pt x="31131" y="57583"/>
                    <a:pt x="31131" y="57404"/>
                  </a:cubicBezTo>
                  <a:lnTo>
                    <a:pt x="31131" y="5853"/>
                  </a:lnTo>
                  <a:cubicBezTo>
                    <a:pt x="31131" y="5613"/>
                    <a:pt x="30956" y="5404"/>
                    <a:pt x="30717" y="5365"/>
                  </a:cubicBezTo>
                  <a:lnTo>
                    <a:pt x="589" y="9"/>
                  </a:lnTo>
                  <a:cubicBezTo>
                    <a:pt x="558" y="3"/>
                    <a:pt x="527" y="1"/>
                    <a:pt x="4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36"/>
            <p:cNvSpPr/>
            <p:nvPr/>
          </p:nvSpPr>
          <p:spPr>
            <a:xfrm>
              <a:off x="4947850" y="2616000"/>
              <a:ext cx="483250" cy="546050"/>
            </a:xfrm>
            <a:custGeom>
              <a:avLst/>
              <a:gdLst/>
              <a:ahLst/>
              <a:cxnLst/>
              <a:rect l="l" t="t" r="r" b="b"/>
              <a:pathLst>
                <a:path w="19330" h="21842" extrusionOk="0">
                  <a:moveTo>
                    <a:pt x="8035" y="0"/>
                  </a:moveTo>
                  <a:cubicBezTo>
                    <a:pt x="7383" y="0"/>
                    <a:pt x="6736" y="102"/>
                    <a:pt x="6105" y="313"/>
                  </a:cubicBezTo>
                  <a:cubicBezTo>
                    <a:pt x="1851" y="1742"/>
                    <a:pt x="1" y="7646"/>
                    <a:pt x="1969" y="13503"/>
                  </a:cubicBezTo>
                  <a:cubicBezTo>
                    <a:pt x="3645" y="18495"/>
                    <a:pt x="7549" y="21841"/>
                    <a:pt x="11298" y="21841"/>
                  </a:cubicBezTo>
                  <a:cubicBezTo>
                    <a:pt x="11951" y="21841"/>
                    <a:pt x="12599" y="21740"/>
                    <a:pt x="13229" y="21528"/>
                  </a:cubicBezTo>
                  <a:cubicBezTo>
                    <a:pt x="17479" y="20104"/>
                    <a:pt x="19330" y="14195"/>
                    <a:pt x="17362" y="8338"/>
                  </a:cubicBezTo>
                  <a:cubicBezTo>
                    <a:pt x="15685" y="3346"/>
                    <a:pt x="11782" y="0"/>
                    <a:pt x="80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36"/>
            <p:cNvSpPr/>
            <p:nvPr/>
          </p:nvSpPr>
          <p:spPr>
            <a:xfrm>
              <a:off x="5057900" y="2720725"/>
              <a:ext cx="235400" cy="352175"/>
            </a:xfrm>
            <a:custGeom>
              <a:avLst/>
              <a:gdLst/>
              <a:ahLst/>
              <a:cxnLst/>
              <a:rect l="l" t="t" r="r" b="b"/>
              <a:pathLst>
                <a:path w="9416" h="14087" extrusionOk="0">
                  <a:moveTo>
                    <a:pt x="966" y="1"/>
                  </a:moveTo>
                  <a:cubicBezTo>
                    <a:pt x="780" y="1"/>
                    <a:pt x="602" y="66"/>
                    <a:pt x="454" y="204"/>
                  </a:cubicBezTo>
                  <a:cubicBezTo>
                    <a:pt x="23" y="601"/>
                    <a:pt x="1" y="1445"/>
                    <a:pt x="397" y="2085"/>
                  </a:cubicBezTo>
                  <a:lnTo>
                    <a:pt x="3258" y="6684"/>
                  </a:lnTo>
                  <a:lnTo>
                    <a:pt x="397" y="9858"/>
                  </a:lnTo>
                  <a:cubicBezTo>
                    <a:pt x="1" y="10298"/>
                    <a:pt x="23" y="11151"/>
                    <a:pt x="454" y="11761"/>
                  </a:cubicBezTo>
                  <a:cubicBezTo>
                    <a:pt x="658" y="12053"/>
                    <a:pt x="915" y="12236"/>
                    <a:pt x="1172" y="12301"/>
                  </a:cubicBezTo>
                  <a:cubicBezTo>
                    <a:pt x="1239" y="12319"/>
                    <a:pt x="1308" y="12329"/>
                    <a:pt x="1375" y="12329"/>
                  </a:cubicBezTo>
                  <a:cubicBezTo>
                    <a:pt x="1592" y="12329"/>
                    <a:pt x="1802" y="12235"/>
                    <a:pt x="1952" y="12066"/>
                  </a:cubicBezTo>
                  <a:lnTo>
                    <a:pt x="4708" y="9009"/>
                  </a:lnTo>
                  <a:lnTo>
                    <a:pt x="7464" y="13437"/>
                  </a:lnTo>
                  <a:cubicBezTo>
                    <a:pt x="7673" y="13773"/>
                    <a:pt x="7956" y="13986"/>
                    <a:pt x="8244" y="14060"/>
                  </a:cubicBezTo>
                  <a:cubicBezTo>
                    <a:pt x="8309" y="14078"/>
                    <a:pt x="8375" y="14087"/>
                    <a:pt x="8441" y="14087"/>
                  </a:cubicBezTo>
                  <a:cubicBezTo>
                    <a:pt x="8632" y="14087"/>
                    <a:pt x="8820" y="14014"/>
                    <a:pt x="8962" y="13882"/>
                  </a:cubicBezTo>
                  <a:cubicBezTo>
                    <a:pt x="9393" y="13481"/>
                    <a:pt x="9415" y="12641"/>
                    <a:pt x="9019" y="12000"/>
                  </a:cubicBezTo>
                  <a:lnTo>
                    <a:pt x="6158" y="7402"/>
                  </a:lnTo>
                  <a:lnTo>
                    <a:pt x="9019" y="4228"/>
                  </a:lnTo>
                  <a:cubicBezTo>
                    <a:pt x="9415" y="3788"/>
                    <a:pt x="9393" y="2935"/>
                    <a:pt x="8962" y="2325"/>
                  </a:cubicBezTo>
                  <a:cubicBezTo>
                    <a:pt x="8705" y="1957"/>
                    <a:pt x="8358" y="1762"/>
                    <a:pt x="8036" y="1762"/>
                  </a:cubicBezTo>
                  <a:cubicBezTo>
                    <a:pt x="7824" y="1762"/>
                    <a:pt x="7623" y="1846"/>
                    <a:pt x="7464" y="2020"/>
                  </a:cubicBezTo>
                  <a:lnTo>
                    <a:pt x="4708" y="5081"/>
                  </a:lnTo>
                  <a:lnTo>
                    <a:pt x="1952" y="649"/>
                  </a:lnTo>
                  <a:cubicBezTo>
                    <a:pt x="1690" y="231"/>
                    <a:pt x="1315" y="1"/>
                    <a:pt x="9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36"/>
            <p:cNvSpPr/>
            <p:nvPr/>
          </p:nvSpPr>
          <p:spPr>
            <a:xfrm>
              <a:off x="4957550" y="2491050"/>
              <a:ext cx="449275" cy="149025"/>
            </a:xfrm>
            <a:custGeom>
              <a:avLst/>
              <a:gdLst/>
              <a:ahLst/>
              <a:cxnLst/>
              <a:rect l="l" t="t" r="r" b="b"/>
              <a:pathLst>
                <a:path w="17971" h="5961" extrusionOk="0">
                  <a:moveTo>
                    <a:pt x="557" y="0"/>
                  </a:moveTo>
                  <a:cubicBezTo>
                    <a:pt x="342" y="0"/>
                    <a:pt x="142" y="142"/>
                    <a:pt x="78" y="360"/>
                  </a:cubicBezTo>
                  <a:cubicBezTo>
                    <a:pt x="0" y="630"/>
                    <a:pt x="157" y="909"/>
                    <a:pt x="427" y="983"/>
                  </a:cubicBezTo>
                  <a:lnTo>
                    <a:pt x="17300" y="5938"/>
                  </a:lnTo>
                  <a:cubicBezTo>
                    <a:pt x="17348" y="5951"/>
                    <a:pt x="17396" y="5960"/>
                    <a:pt x="17444" y="5960"/>
                  </a:cubicBezTo>
                  <a:cubicBezTo>
                    <a:pt x="17692" y="5960"/>
                    <a:pt x="17901" y="5777"/>
                    <a:pt x="17936" y="5529"/>
                  </a:cubicBezTo>
                  <a:cubicBezTo>
                    <a:pt x="17971" y="5285"/>
                    <a:pt x="17823" y="5050"/>
                    <a:pt x="17583" y="4980"/>
                  </a:cubicBezTo>
                  <a:lnTo>
                    <a:pt x="710" y="25"/>
                  </a:lnTo>
                  <a:cubicBezTo>
                    <a:pt x="659" y="8"/>
                    <a:pt x="608" y="0"/>
                    <a:pt x="5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36"/>
            <p:cNvSpPr/>
            <p:nvPr/>
          </p:nvSpPr>
          <p:spPr>
            <a:xfrm>
              <a:off x="4940875" y="2373875"/>
              <a:ext cx="574050" cy="177675"/>
            </a:xfrm>
            <a:custGeom>
              <a:avLst/>
              <a:gdLst/>
              <a:ahLst/>
              <a:cxnLst/>
              <a:rect l="l" t="t" r="r" b="b"/>
              <a:pathLst>
                <a:path w="22962" h="7107" extrusionOk="0">
                  <a:moveTo>
                    <a:pt x="555" y="0"/>
                  </a:moveTo>
                  <a:cubicBezTo>
                    <a:pt x="337" y="0"/>
                    <a:pt x="139" y="145"/>
                    <a:pt x="75" y="366"/>
                  </a:cubicBezTo>
                  <a:cubicBezTo>
                    <a:pt x="1" y="636"/>
                    <a:pt x="162" y="915"/>
                    <a:pt x="432" y="985"/>
                  </a:cubicBezTo>
                  <a:lnTo>
                    <a:pt x="22300" y="7090"/>
                  </a:lnTo>
                  <a:cubicBezTo>
                    <a:pt x="22343" y="7103"/>
                    <a:pt x="22391" y="7107"/>
                    <a:pt x="22435" y="7107"/>
                  </a:cubicBezTo>
                  <a:cubicBezTo>
                    <a:pt x="22683" y="7103"/>
                    <a:pt x="22892" y="6920"/>
                    <a:pt x="22927" y="6672"/>
                  </a:cubicBezTo>
                  <a:cubicBezTo>
                    <a:pt x="22962" y="6428"/>
                    <a:pt x="22809" y="6193"/>
                    <a:pt x="22570" y="6127"/>
                  </a:cubicBezTo>
                  <a:lnTo>
                    <a:pt x="702" y="22"/>
                  </a:lnTo>
                  <a:cubicBezTo>
                    <a:pt x="653" y="7"/>
                    <a:pt x="604" y="0"/>
                    <a:pt x="5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36"/>
            <p:cNvSpPr/>
            <p:nvPr/>
          </p:nvSpPr>
          <p:spPr>
            <a:xfrm>
              <a:off x="4867850" y="5014950"/>
              <a:ext cx="787875" cy="254875"/>
            </a:xfrm>
            <a:custGeom>
              <a:avLst/>
              <a:gdLst/>
              <a:ahLst/>
              <a:cxnLst/>
              <a:rect l="l" t="t" r="r" b="b"/>
              <a:pathLst>
                <a:path w="31515" h="10195" extrusionOk="0">
                  <a:moveTo>
                    <a:pt x="19684" y="1"/>
                  </a:moveTo>
                  <a:cubicBezTo>
                    <a:pt x="19320" y="1"/>
                    <a:pt x="18945" y="7"/>
                    <a:pt x="18559" y="22"/>
                  </a:cubicBezTo>
                  <a:cubicBezTo>
                    <a:pt x="18559" y="22"/>
                    <a:pt x="7899" y="1010"/>
                    <a:pt x="3950" y="4167"/>
                  </a:cubicBezTo>
                  <a:cubicBezTo>
                    <a:pt x="0" y="7328"/>
                    <a:pt x="2961" y="8904"/>
                    <a:pt x="6715" y="9893"/>
                  </a:cubicBezTo>
                  <a:cubicBezTo>
                    <a:pt x="7499" y="10100"/>
                    <a:pt x="8854" y="10194"/>
                    <a:pt x="10526" y="10194"/>
                  </a:cubicBezTo>
                  <a:cubicBezTo>
                    <a:pt x="16846" y="10194"/>
                    <a:pt x="27700" y="8846"/>
                    <a:pt x="29419" y="7128"/>
                  </a:cubicBezTo>
                  <a:cubicBezTo>
                    <a:pt x="31514" y="5037"/>
                    <a:pt x="29568" y="1"/>
                    <a:pt x="196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36"/>
            <p:cNvSpPr/>
            <p:nvPr/>
          </p:nvSpPr>
          <p:spPr>
            <a:xfrm>
              <a:off x="4902675" y="5002450"/>
              <a:ext cx="738525" cy="279875"/>
            </a:xfrm>
            <a:custGeom>
              <a:avLst/>
              <a:gdLst/>
              <a:ahLst/>
              <a:cxnLst/>
              <a:rect l="l" t="t" r="r" b="b"/>
              <a:pathLst>
                <a:path w="29541" h="11195" extrusionOk="0">
                  <a:moveTo>
                    <a:pt x="18181" y="1004"/>
                  </a:moveTo>
                  <a:cubicBezTo>
                    <a:pt x="22336" y="1004"/>
                    <a:pt x="26849" y="1977"/>
                    <a:pt x="28052" y="4741"/>
                  </a:cubicBezTo>
                  <a:cubicBezTo>
                    <a:pt x="28461" y="5681"/>
                    <a:pt x="28317" y="6626"/>
                    <a:pt x="27673" y="7275"/>
                  </a:cubicBezTo>
                  <a:cubicBezTo>
                    <a:pt x="26802" y="8146"/>
                    <a:pt x="22696" y="9095"/>
                    <a:pt x="17209" y="9701"/>
                  </a:cubicBezTo>
                  <a:cubicBezTo>
                    <a:pt x="14230" y="10029"/>
                    <a:pt x="11374" y="10197"/>
                    <a:pt x="9154" y="10197"/>
                  </a:cubicBezTo>
                  <a:cubicBezTo>
                    <a:pt x="7487" y="10197"/>
                    <a:pt x="6178" y="10102"/>
                    <a:pt x="5444" y="9910"/>
                  </a:cubicBezTo>
                  <a:cubicBezTo>
                    <a:pt x="2813" y="9217"/>
                    <a:pt x="1385" y="8425"/>
                    <a:pt x="1202" y="7554"/>
                  </a:cubicBezTo>
                  <a:cubicBezTo>
                    <a:pt x="1028" y="6731"/>
                    <a:pt x="2012" y="5742"/>
                    <a:pt x="2866" y="5059"/>
                  </a:cubicBezTo>
                  <a:cubicBezTo>
                    <a:pt x="6589" y="2080"/>
                    <a:pt x="16765" y="1061"/>
                    <a:pt x="17196" y="1022"/>
                  </a:cubicBezTo>
                  <a:lnTo>
                    <a:pt x="17200" y="1022"/>
                  </a:lnTo>
                  <a:cubicBezTo>
                    <a:pt x="17524" y="1010"/>
                    <a:pt x="17851" y="1004"/>
                    <a:pt x="18181" y="1004"/>
                  </a:cubicBezTo>
                  <a:close/>
                  <a:moveTo>
                    <a:pt x="18280" y="0"/>
                  </a:moveTo>
                  <a:cubicBezTo>
                    <a:pt x="17911" y="0"/>
                    <a:pt x="17533" y="7"/>
                    <a:pt x="17148" y="21"/>
                  </a:cubicBezTo>
                  <a:lnTo>
                    <a:pt x="17122" y="21"/>
                  </a:lnTo>
                  <a:cubicBezTo>
                    <a:pt x="16678" y="64"/>
                    <a:pt x="6262" y="1061"/>
                    <a:pt x="2243" y="4275"/>
                  </a:cubicBezTo>
                  <a:cubicBezTo>
                    <a:pt x="658" y="5546"/>
                    <a:pt x="0" y="6683"/>
                    <a:pt x="227" y="7759"/>
                  </a:cubicBezTo>
                  <a:cubicBezTo>
                    <a:pt x="501" y="9069"/>
                    <a:pt x="2082" y="10062"/>
                    <a:pt x="5191" y="10876"/>
                  </a:cubicBezTo>
                  <a:cubicBezTo>
                    <a:pt x="5931" y="11072"/>
                    <a:pt x="7316" y="11194"/>
                    <a:pt x="9249" y="11194"/>
                  </a:cubicBezTo>
                  <a:cubicBezTo>
                    <a:pt x="11344" y="11194"/>
                    <a:pt x="14074" y="11050"/>
                    <a:pt x="17322" y="10693"/>
                  </a:cubicBezTo>
                  <a:cubicBezTo>
                    <a:pt x="20140" y="10384"/>
                    <a:pt x="26867" y="9500"/>
                    <a:pt x="28378" y="7985"/>
                  </a:cubicBezTo>
                  <a:cubicBezTo>
                    <a:pt x="29314" y="7049"/>
                    <a:pt x="29541" y="5651"/>
                    <a:pt x="28970" y="4340"/>
                  </a:cubicBezTo>
                  <a:cubicBezTo>
                    <a:pt x="28570" y="3426"/>
                    <a:pt x="27616" y="2133"/>
                    <a:pt x="25317" y="1175"/>
                  </a:cubicBezTo>
                  <a:cubicBezTo>
                    <a:pt x="23447" y="394"/>
                    <a:pt x="21085" y="0"/>
                    <a:pt x="182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36"/>
            <p:cNvSpPr/>
            <p:nvPr/>
          </p:nvSpPr>
          <p:spPr>
            <a:xfrm>
              <a:off x="5057250" y="5153600"/>
              <a:ext cx="564575" cy="116200"/>
            </a:xfrm>
            <a:custGeom>
              <a:avLst/>
              <a:gdLst/>
              <a:ahLst/>
              <a:cxnLst/>
              <a:rect l="l" t="t" r="r" b="b"/>
              <a:pathLst>
                <a:path w="22583" h="4648" extrusionOk="0">
                  <a:moveTo>
                    <a:pt x="21470" y="0"/>
                  </a:moveTo>
                  <a:cubicBezTo>
                    <a:pt x="16857" y="0"/>
                    <a:pt x="11124" y="1309"/>
                    <a:pt x="5849" y="2967"/>
                  </a:cubicBezTo>
                  <a:cubicBezTo>
                    <a:pt x="3928" y="3576"/>
                    <a:pt x="1978" y="4090"/>
                    <a:pt x="1" y="4504"/>
                  </a:cubicBezTo>
                  <a:cubicBezTo>
                    <a:pt x="773" y="4601"/>
                    <a:pt x="1786" y="4647"/>
                    <a:pt x="2953" y="4647"/>
                  </a:cubicBezTo>
                  <a:cubicBezTo>
                    <a:pt x="9276" y="4647"/>
                    <a:pt x="20126" y="3302"/>
                    <a:pt x="21843" y="1582"/>
                  </a:cubicBezTo>
                  <a:cubicBezTo>
                    <a:pt x="22261" y="1164"/>
                    <a:pt x="22522" y="615"/>
                    <a:pt x="22583" y="27"/>
                  </a:cubicBezTo>
                  <a:cubicBezTo>
                    <a:pt x="22220" y="9"/>
                    <a:pt x="21849" y="0"/>
                    <a:pt x="214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36"/>
            <p:cNvSpPr/>
            <p:nvPr/>
          </p:nvSpPr>
          <p:spPr>
            <a:xfrm>
              <a:off x="5040925" y="5141075"/>
              <a:ext cx="594075" cy="141250"/>
            </a:xfrm>
            <a:custGeom>
              <a:avLst/>
              <a:gdLst/>
              <a:ahLst/>
              <a:cxnLst/>
              <a:rect l="l" t="t" r="r" b="b"/>
              <a:pathLst>
                <a:path w="23763" h="5650" extrusionOk="0">
                  <a:moveTo>
                    <a:pt x="22125" y="999"/>
                  </a:moveTo>
                  <a:cubicBezTo>
                    <a:pt x="22291" y="999"/>
                    <a:pt x="22452" y="1003"/>
                    <a:pt x="22613" y="1003"/>
                  </a:cubicBezTo>
                  <a:cubicBezTo>
                    <a:pt x="22509" y="1277"/>
                    <a:pt x="22347" y="1526"/>
                    <a:pt x="22143" y="1730"/>
                  </a:cubicBezTo>
                  <a:cubicBezTo>
                    <a:pt x="21337" y="2536"/>
                    <a:pt x="17597" y="3441"/>
                    <a:pt x="12611" y="4047"/>
                  </a:cubicBezTo>
                  <a:cubicBezTo>
                    <a:pt x="9641" y="4404"/>
                    <a:pt x="6667" y="4613"/>
                    <a:pt x="4272" y="4643"/>
                  </a:cubicBezTo>
                  <a:cubicBezTo>
                    <a:pt x="5052" y="4430"/>
                    <a:pt x="5844" y="4199"/>
                    <a:pt x="6654" y="3942"/>
                  </a:cubicBezTo>
                  <a:cubicBezTo>
                    <a:pt x="11022" y="2571"/>
                    <a:pt x="17118" y="999"/>
                    <a:pt x="22125" y="999"/>
                  </a:cubicBezTo>
                  <a:close/>
                  <a:moveTo>
                    <a:pt x="22135" y="0"/>
                  </a:moveTo>
                  <a:cubicBezTo>
                    <a:pt x="16993" y="0"/>
                    <a:pt x="10792" y="1599"/>
                    <a:pt x="6354" y="2993"/>
                  </a:cubicBezTo>
                  <a:cubicBezTo>
                    <a:pt x="4446" y="3598"/>
                    <a:pt x="2513" y="4108"/>
                    <a:pt x="554" y="4517"/>
                  </a:cubicBezTo>
                  <a:cubicBezTo>
                    <a:pt x="1" y="4630"/>
                    <a:pt x="31" y="5431"/>
                    <a:pt x="593" y="5501"/>
                  </a:cubicBezTo>
                  <a:cubicBezTo>
                    <a:pt x="1377" y="5601"/>
                    <a:pt x="2409" y="5649"/>
                    <a:pt x="3615" y="5649"/>
                  </a:cubicBezTo>
                  <a:cubicBezTo>
                    <a:pt x="6158" y="5649"/>
                    <a:pt x="9454" y="5440"/>
                    <a:pt x="12733" y="5044"/>
                  </a:cubicBezTo>
                  <a:cubicBezTo>
                    <a:pt x="20170" y="4143"/>
                    <a:pt x="22265" y="3028"/>
                    <a:pt x="22848" y="2440"/>
                  </a:cubicBezTo>
                  <a:cubicBezTo>
                    <a:pt x="23349" y="1939"/>
                    <a:pt x="23663" y="1282"/>
                    <a:pt x="23732" y="576"/>
                  </a:cubicBezTo>
                  <a:cubicBezTo>
                    <a:pt x="23763" y="293"/>
                    <a:pt x="23545" y="41"/>
                    <a:pt x="23262" y="28"/>
                  </a:cubicBezTo>
                  <a:cubicBezTo>
                    <a:pt x="22893" y="9"/>
                    <a:pt x="22517" y="0"/>
                    <a:pt x="221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36"/>
            <p:cNvSpPr/>
            <p:nvPr/>
          </p:nvSpPr>
          <p:spPr>
            <a:xfrm>
              <a:off x="4367950" y="2070250"/>
              <a:ext cx="231475" cy="134475"/>
            </a:xfrm>
            <a:custGeom>
              <a:avLst/>
              <a:gdLst/>
              <a:ahLst/>
              <a:cxnLst/>
              <a:rect l="l" t="t" r="r" b="b"/>
              <a:pathLst>
                <a:path w="9259" h="5379" extrusionOk="0">
                  <a:moveTo>
                    <a:pt x="764" y="0"/>
                  </a:moveTo>
                  <a:cubicBezTo>
                    <a:pt x="521" y="0"/>
                    <a:pt x="288" y="132"/>
                    <a:pt x="170" y="358"/>
                  </a:cubicBezTo>
                  <a:cubicBezTo>
                    <a:pt x="1" y="680"/>
                    <a:pt x="123" y="1077"/>
                    <a:pt x="440" y="1251"/>
                  </a:cubicBezTo>
                  <a:lnTo>
                    <a:pt x="8226" y="5305"/>
                  </a:lnTo>
                  <a:cubicBezTo>
                    <a:pt x="8322" y="5353"/>
                    <a:pt x="8426" y="5379"/>
                    <a:pt x="8535" y="5379"/>
                  </a:cubicBezTo>
                  <a:cubicBezTo>
                    <a:pt x="8844" y="5379"/>
                    <a:pt x="9110" y="5170"/>
                    <a:pt x="9184" y="4869"/>
                  </a:cubicBezTo>
                  <a:cubicBezTo>
                    <a:pt x="9258" y="4569"/>
                    <a:pt x="9119" y="4260"/>
                    <a:pt x="8844" y="4120"/>
                  </a:cubicBezTo>
                  <a:lnTo>
                    <a:pt x="1054" y="66"/>
                  </a:lnTo>
                  <a:cubicBezTo>
                    <a:pt x="961" y="21"/>
                    <a:pt x="861" y="0"/>
                    <a:pt x="76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6"/>
            <p:cNvSpPr/>
            <p:nvPr/>
          </p:nvSpPr>
          <p:spPr>
            <a:xfrm>
              <a:off x="4256050" y="2012050"/>
              <a:ext cx="94625" cy="63350"/>
            </a:xfrm>
            <a:custGeom>
              <a:avLst/>
              <a:gdLst/>
              <a:ahLst/>
              <a:cxnLst/>
              <a:rect l="l" t="t" r="r" b="b"/>
              <a:pathLst>
                <a:path w="3785" h="2534" extrusionOk="0">
                  <a:moveTo>
                    <a:pt x="756" y="0"/>
                  </a:moveTo>
                  <a:cubicBezTo>
                    <a:pt x="514" y="0"/>
                    <a:pt x="283" y="132"/>
                    <a:pt x="166" y="361"/>
                  </a:cubicBezTo>
                  <a:cubicBezTo>
                    <a:pt x="0" y="679"/>
                    <a:pt x="118" y="1075"/>
                    <a:pt x="436" y="1249"/>
                  </a:cubicBezTo>
                  <a:lnTo>
                    <a:pt x="2757" y="2460"/>
                  </a:lnTo>
                  <a:cubicBezTo>
                    <a:pt x="2852" y="2508"/>
                    <a:pt x="2957" y="2534"/>
                    <a:pt x="3066" y="2534"/>
                  </a:cubicBezTo>
                  <a:cubicBezTo>
                    <a:pt x="3371" y="2534"/>
                    <a:pt x="3641" y="2325"/>
                    <a:pt x="3710" y="2024"/>
                  </a:cubicBezTo>
                  <a:cubicBezTo>
                    <a:pt x="3784" y="1728"/>
                    <a:pt x="3645" y="1415"/>
                    <a:pt x="3371" y="1275"/>
                  </a:cubicBezTo>
                  <a:lnTo>
                    <a:pt x="1050" y="69"/>
                  </a:lnTo>
                  <a:cubicBezTo>
                    <a:pt x="955" y="22"/>
                    <a:pt x="854" y="0"/>
                    <a:pt x="75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36"/>
            <p:cNvSpPr/>
            <p:nvPr/>
          </p:nvSpPr>
          <p:spPr>
            <a:xfrm>
              <a:off x="4412250" y="2580950"/>
              <a:ext cx="100400" cy="40925"/>
            </a:xfrm>
            <a:custGeom>
              <a:avLst/>
              <a:gdLst/>
              <a:ahLst/>
              <a:cxnLst/>
              <a:rect l="l" t="t" r="r" b="b"/>
              <a:pathLst>
                <a:path w="4016" h="1637" extrusionOk="0">
                  <a:moveTo>
                    <a:pt x="699" y="1"/>
                  </a:moveTo>
                  <a:cubicBezTo>
                    <a:pt x="368" y="1"/>
                    <a:pt x="81" y="252"/>
                    <a:pt x="44" y="587"/>
                  </a:cubicBezTo>
                  <a:cubicBezTo>
                    <a:pt x="1" y="949"/>
                    <a:pt x="253" y="1275"/>
                    <a:pt x="610" y="1328"/>
                  </a:cubicBezTo>
                  <a:lnTo>
                    <a:pt x="3254" y="1633"/>
                  </a:lnTo>
                  <a:cubicBezTo>
                    <a:pt x="3275" y="1633"/>
                    <a:pt x="3301" y="1637"/>
                    <a:pt x="3328" y="1637"/>
                  </a:cubicBezTo>
                  <a:cubicBezTo>
                    <a:pt x="3680" y="1637"/>
                    <a:pt x="3972" y="1358"/>
                    <a:pt x="3994" y="1006"/>
                  </a:cubicBezTo>
                  <a:cubicBezTo>
                    <a:pt x="4016" y="653"/>
                    <a:pt x="3754" y="348"/>
                    <a:pt x="3406" y="304"/>
                  </a:cubicBezTo>
                  <a:lnTo>
                    <a:pt x="763" y="4"/>
                  </a:lnTo>
                  <a:cubicBezTo>
                    <a:pt x="741" y="2"/>
                    <a:pt x="720" y="1"/>
                    <a:pt x="69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36"/>
            <p:cNvSpPr/>
            <p:nvPr/>
          </p:nvSpPr>
          <p:spPr>
            <a:xfrm>
              <a:off x="4158400" y="2551600"/>
              <a:ext cx="213375" cy="53950"/>
            </a:xfrm>
            <a:custGeom>
              <a:avLst/>
              <a:gdLst/>
              <a:ahLst/>
              <a:cxnLst/>
              <a:rect l="l" t="t" r="r" b="b"/>
              <a:pathLst>
                <a:path w="8535" h="2158" extrusionOk="0">
                  <a:moveTo>
                    <a:pt x="704" y="0"/>
                  </a:moveTo>
                  <a:cubicBezTo>
                    <a:pt x="372" y="0"/>
                    <a:pt x="84" y="251"/>
                    <a:pt x="44" y="590"/>
                  </a:cubicBezTo>
                  <a:cubicBezTo>
                    <a:pt x="0" y="965"/>
                    <a:pt x="270" y="1300"/>
                    <a:pt x="645" y="1335"/>
                  </a:cubicBezTo>
                  <a:lnTo>
                    <a:pt x="7773" y="2153"/>
                  </a:lnTo>
                  <a:cubicBezTo>
                    <a:pt x="7799" y="2158"/>
                    <a:pt x="7825" y="2158"/>
                    <a:pt x="7851" y="2158"/>
                  </a:cubicBezTo>
                  <a:cubicBezTo>
                    <a:pt x="8204" y="2158"/>
                    <a:pt x="8496" y="1883"/>
                    <a:pt x="8513" y="1531"/>
                  </a:cubicBezTo>
                  <a:cubicBezTo>
                    <a:pt x="8535" y="1178"/>
                    <a:pt x="8278" y="869"/>
                    <a:pt x="7925" y="830"/>
                  </a:cubicBezTo>
                  <a:lnTo>
                    <a:pt x="797" y="7"/>
                  </a:lnTo>
                  <a:cubicBezTo>
                    <a:pt x="766" y="2"/>
                    <a:pt x="735" y="0"/>
                    <a:pt x="70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6"/>
            <p:cNvSpPr/>
            <p:nvPr/>
          </p:nvSpPr>
          <p:spPr>
            <a:xfrm>
              <a:off x="4232650" y="3054850"/>
              <a:ext cx="256375" cy="94575"/>
            </a:xfrm>
            <a:custGeom>
              <a:avLst/>
              <a:gdLst/>
              <a:ahLst/>
              <a:cxnLst/>
              <a:rect l="l" t="t" r="r" b="b"/>
              <a:pathLst>
                <a:path w="10255" h="3783" extrusionOk="0">
                  <a:moveTo>
                    <a:pt x="9513" y="0"/>
                  </a:moveTo>
                  <a:cubicBezTo>
                    <a:pt x="9460" y="0"/>
                    <a:pt x="9407" y="7"/>
                    <a:pt x="9353" y="20"/>
                  </a:cubicBezTo>
                  <a:lnTo>
                    <a:pt x="518" y="2476"/>
                  </a:lnTo>
                  <a:cubicBezTo>
                    <a:pt x="200" y="2567"/>
                    <a:pt x="0" y="2877"/>
                    <a:pt x="48" y="3203"/>
                  </a:cubicBezTo>
                  <a:cubicBezTo>
                    <a:pt x="91" y="3530"/>
                    <a:pt x="366" y="3778"/>
                    <a:pt x="697" y="3782"/>
                  </a:cubicBezTo>
                  <a:cubicBezTo>
                    <a:pt x="758" y="3782"/>
                    <a:pt x="819" y="3774"/>
                    <a:pt x="875" y="3761"/>
                  </a:cubicBezTo>
                  <a:lnTo>
                    <a:pt x="9710" y="1305"/>
                  </a:lnTo>
                  <a:cubicBezTo>
                    <a:pt x="10054" y="1200"/>
                    <a:pt x="10255" y="839"/>
                    <a:pt x="10155" y="490"/>
                  </a:cubicBezTo>
                  <a:cubicBezTo>
                    <a:pt x="10073" y="195"/>
                    <a:pt x="9805" y="0"/>
                    <a:pt x="951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36"/>
            <p:cNvSpPr/>
            <p:nvPr/>
          </p:nvSpPr>
          <p:spPr>
            <a:xfrm>
              <a:off x="3657750" y="372700"/>
              <a:ext cx="1056400" cy="1056525"/>
            </a:xfrm>
            <a:custGeom>
              <a:avLst/>
              <a:gdLst/>
              <a:ahLst/>
              <a:cxnLst/>
              <a:rect l="l" t="t" r="r" b="b"/>
              <a:pathLst>
                <a:path w="42256" h="42261" extrusionOk="0">
                  <a:moveTo>
                    <a:pt x="21128" y="4150"/>
                  </a:moveTo>
                  <a:cubicBezTo>
                    <a:pt x="30503" y="4150"/>
                    <a:pt x="38106" y="11753"/>
                    <a:pt x="38106" y="21128"/>
                  </a:cubicBezTo>
                  <a:cubicBezTo>
                    <a:pt x="38106" y="30508"/>
                    <a:pt x="30503" y="38110"/>
                    <a:pt x="21128" y="38110"/>
                  </a:cubicBezTo>
                  <a:lnTo>
                    <a:pt x="21128" y="38106"/>
                  </a:lnTo>
                  <a:cubicBezTo>
                    <a:pt x="11753" y="38106"/>
                    <a:pt x="4150" y="30508"/>
                    <a:pt x="4150" y="21128"/>
                  </a:cubicBezTo>
                  <a:cubicBezTo>
                    <a:pt x="4150" y="11753"/>
                    <a:pt x="11753" y="4150"/>
                    <a:pt x="21128" y="4150"/>
                  </a:cubicBezTo>
                  <a:close/>
                  <a:moveTo>
                    <a:pt x="21128" y="1"/>
                  </a:moveTo>
                  <a:cubicBezTo>
                    <a:pt x="9458" y="1"/>
                    <a:pt x="0" y="9463"/>
                    <a:pt x="0" y="21128"/>
                  </a:cubicBezTo>
                  <a:cubicBezTo>
                    <a:pt x="0" y="32798"/>
                    <a:pt x="9458" y="42260"/>
                    <a:pt x="21128" y="42260"/>
                  </a:cubicBezTo>
                  <a:cubicBezTo>
                    <a:pt x="32793" y="42260"/>
                    <a:pt x="42256" y="32798"/>
                    <a:pt x="42256" y="21128"/>
                  </a:cubicBezTo>
                  <a:cubicBezTo>
                    <a:pt x="42256" y="9463"/>
                    <a:pt x="32798" y="1"/>
                    <a:pt x="211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36"/>
            <p:cNvSpPr/>
            <p:nvPr/>
          </p:nvSpPr>
          <p:spPr>
            <a:xfrm>
              <a:off x="4135425" y="863225"/>
              <a:ext cx="88300" cy="75475"/>
            </a:xfrm>
            <a:custGeom>
              <a:avLst/>
              <a:gdLst/>
              <a:ahLst/>
              <a:cxnLst/>
              <a:rect l="l" t="t" r="r" b="b"/>
              <a:pathLst>
                <a:path w="3532" h="3019" extrusionOk="0">
                  <a:moveTo>
                    <a:pt x="2021" y="1"/>
                  </a:moveTo>
                  <a:cubicBezTo>
                    <a:pt x="675" y="1"/>
                    <a:pt x="1" y="1625"/>
                    <a:pt x="954" y="2578"/>
                  </a:cubicBezTo>
                  <a:cubicBezTo>
                    <a:pt x="1242" y="2867"/>
                    <a:pt x="1628" y="3019"/>
                    <a:pt x="2021" y="3019"/>
                  </a:cubicBezTo>
                  <a:cubicBezTo>
                    <a:pt x="2216" y="3019"/>
                    <a:pt x="2413" y="2981"/>
                    <a:pt x="2600" y="2905"/>
                  </a:cubicBezTo>
                  <a:cubicBezTo>
                    <a:pt x="3162" y="2670"/>
                    <a:pt x="3532" y="2121"/>
                    <a:pt x="3532" y="1507"/>
                  </a:cubicBezTo>
                  <a:cubicBezTo>
                    <a:pt x="3528" y="675"/>
                    <a:pt x="2853" y="1"/>
                    <a:pt x="20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6"/>
            <p:cNvSpPr/>
            <p:nvPr/>
          </p:nvSpPr>
          <p:spPr>
            <a:xfrm>
              <a:off x="4038100" y="884300"/>
              <a:ext cx="380175" cy="224875"/>
            </a:xfrm>
            <a:custGeom>
              <a:avLst/>
              <a:gdLst/>
              <a:ahLst/>
              <a:cxnLst/>
              <a:rect l="l" t="t" r="r" b="b"/>
              <a:pathLst>
                <a:path w="15207" h="8995" extrusionOk="0">
                  <a:moveTo>
                    <a:pt x="5910" y="1"/>
                  </a:moveTo>
                  <a:cubicBezTo>
                    <a:pt x="5696" y="1"/>
                    <a:pt x="5485" y="104"/>
                    <a:pt x="5357" y="298"/>
                  </a:cubicBezTo>
                  <a:lnTo>
                    <a:pt x="297" y="7962"/>
                  </a:lnTo>
                  <a:cubicBezTo>
                    <a:pt x="1" y="8402"/>
                    <a:pt x="319" y="8994"/>
                    <a:pt x="850" y="8994"/>
                  </a:cubicBezTo>
                  <a:cubicBezTo>
                    <a:pt x="1076" y="8994"/>
                    <a:pt x="1285" y="8881"/>
                    <a:pt x="1407" y="8694"/>
                  </a:cubicBezTo>
                  <a:lnTo>
                    <a:pt x="6058" y="1653"/>
                  </a:lnTo>
                  <a:lnTo>
                    <a:pt x="14031" y="8250"/>
                  </a:lnTo>
                  <a:cubicBezTo>
                    <a:pt x="14157" y="8353"/>
                    <a:pt x="14308" y="8403"/>
                    <a:pt x="14458" y="8403"/>
                  </a:cubicBezTo>
                  <a:cubicBezTo>
                    <a:pt x="14650" y="8403"/>
                    <a:pt x="14839" y="8321"/>
                    <a:pt x="14971" y="8162"/>
                  </a:cubicBezTo>
                  <a:cubicBezTo>
                    <a:pt x="15206" y="7879"/>
                    <a:pt x="15167" y="7457"/>
                    <a:pt x="14884" y="7222"/>
                  </a:cubicBezTo>
                  <a:lnTo>
                    <a:pt x="6336" y="155"/>
                  </a:lnTo>
                  <a:cubicBezTo>
                    <a:pt x="6211" y="51"/>
                    <a:pt x="6060" y="1"/>
                    <a:pt x="59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36"/>
            <p:cNvSpPr/>
            <p:nvPr/>
          </p:nvSpPr>
          <p:spPr>
            <a:xfrm>
              <a:off x="1319650" y="700475"/>
              <a:ext cx="381025" cy="622275"/>
            </a:xfrm>
            <a:custGeom>
              <a:avLst/>
              <a:gdLst/>
              <a:ahLst/>
              <a:cxnLst/>
              <a:rect l="l" t="t" r="r" b="b"/>
              <a:pathLst>
                <a:path w="15241" h="24891" extrusionOk="0">
                  <a:moveTo>
                    <a:pt x="6601" y="1"/>
                  </a:moveTo>
                  <a:lnTo>
                    <a:pt x="5927" y="8635"/>
                  </a:lnTo>
                  <a:lnTo>
                    <a:pt x="5417" y="6097"/>
                  </a:lnTo>
                  <a:lnTo>
                    <a:pt x="5077" y="13717"/>
                  </a:lnTo>
                  <a:lnTo>
                    <a:pt x="1694" y="5082"/>
                  </a:lnTo>
                  <a:lnTo>
                    <a:pt x="4233" y="20828"/>
                  </a:lnTo>
                  <a:lnTo>
                    <a:pt x="1354" y="16425"/>
                  </a:lnTo>
                  <a:lnTo>
                    <a:pt x="1354" y="18794"/>
                  </a:lnTo>
                  <a:lnTo>
                    <a:pt x="0" y="17270"/>
                  </a:lnTo>
                  <a:lnTo>
                    <a:pt x="2539" y="24216"/>
                  </a:lnTo>
                  <a:lnTo>
                    <a:pt x="2709" y="24890"/>
                  </a:lnTo>
                  <a:lnTo>
                    <a:pt x="12528" y="24721"/>
                  </a:lnTo>
                  <a:lnTo>
                    <a:pt x="15241" y="16935"/>
                  </a:lnTo>
                  <a:lnTo>
                    <a:pt x="12867" y="18624"/>
                  </a:lnTo>
                  <a:lnTo>
                    <a:pt x="14731" y="15576"/>
                  </a:lnTo>
                  <a:lnTo>
                    <a:pt x="11513" y="17950"/>
                  </a:lnTo>
                  <a:lnTo>
                    <a:pt x="13717" y="1015"/>
                  </a:lnTo>
                  <a:lnTo>
                    <a:pt x="9144" y="14562"/>
                  </a:lnTo>
                  <a:lnTo>
                    <a:pt x="9480" y="8635"/>
                  </a:lnTo>
                  <a:lnTo>
                    <a:pt x="7790" y="13208"/>
                  </a:lnTo>
                  <a:lnTo>
                    <a:pt x="660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36"/>
            <p:cNvSpPr/>
            <p:nvPr/>
          </p:nvSpPr>
          <p:spPr>
            <a:xfrm>
              <a:off x="1318650" y="1274725"/>
              <a:ext cx="407400" cy="458650"/>
            </a:xfrm>
            <a:custGeom>
              <a:avLst/>
              <a:gdLst/>
              <a:ahLst/>
              <a:cxnLst/>
              <a:rect l="l" t="t" r="r" b="b"/>
              <a:pathLst>
                <a:path w="16296" h="18346" extrusionOk="0">
                  <a:moveTo>
                    <a:pt x="1" y="0"/>
                  </a:moveTo>
                  <a:lnTo>
                    <a:pt x="2853" y="18345"/>
                  </a:lnTo>
                  <a:lnTo>
                    <a:pt x="13443" y="18345"/>
                  </a:lnTo>
                  <a:lnTo>
                    <a:pt x="1629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6"/>
            <p:cNvSpPr/>
            <p:nvPr/>
          </p:nvSpPr>
          <p:spPr>
            <a:xfrm>
              <a:off x="1300700" y="1258050"/>
              <a:ext cx="443425" cy="491975"/>
            </a:xfrm>
            <a:custGeom>
              <a:avLst/>
              <a:gdLst/>
              <a:ahLst/>
              <a:cxnLst/>
              <a:rect l="l" t="t" r="r" b="b"/>
              <a:pathLst>
                <a:path w="17737" h="19679" extrusionOk="0">
                  <a:moveTo>
                    <a:pt x="16234" y="1333"/>
                  </a:moveTo>
                  <a:lnTo>
                    <a:pt x="13591" y="18346"/>
                  </a:lnTo>
                  <a:lnTo>
                    <a:pt x="4146" y="18346"/>
                  </a:lnTo>
                  <a:lnTo>
                    <a:pt x="1498" y="1333"/>
                  </a:lnTo>
                  <a:close/>
                  <a:moveTo>
                    <a:pt x="719" y="1"/>
                  </a:moveTo>
                  <a:cubicBezTo>
                    <a:pt x="310" y="1"/>
                    <a:pt x="0" y="362"/>
                    <a:pt x="61" y="767"/>
                  </a:cubicBezTo>
                  <a:lnTo>
                    <a:pt x="2914" y="19112"/>
                  </a:lnTo>
                  <a:cubicBezTo>
                    <a:pt x="2961" y="19439"/>
                    <a:pt x="3245" y="19674"/>
                    <a:pt x="3571" y="19678"/>
                  </a:cubicBezTo>
                  <a:lnTo>
                    <a:pt x="14161" y="19678"/>
                  </a:lnTo>
                  <a:cubicBezTo>
                    <a:pt x="14488" y="19678"/>
                    <a:pt x="14771" y="19439"/>
                    <a:pt x="14819" y="19112"/>
                  </a:cubicBezTo>
                  <a:lnTo>
                    <a:pt x="17671" y="767"/>
                  </a:lnTo>
                  <a:cubicBezTo>
                    <a:pt x="17736" y="362"/>
                    <a:pt x="17423" y="1"/>
                    <a:pt x="170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36"/>
            <p:cNvSpPr/>
            <p:nvPr/>
          </p:nvSpPr>
          <p:spPr>
            <a:xfrm>
              <a:off x="1043250" y="1730175"/>
              <a:ext cx="1335950" cy="3553775"/>
            </a:xfrm>
            <a:custGeom>
              <a:avLst/>
              <a:gdLst/>
              <a:ahLst/>
              <a:cxnLst/>
              <a:rect l="l" t="t" r="r" b="b"/>
              <a:pathLst>
                <a:path w="53438" h="142151" extrusionOk="0">
                  <a:moveTo>
                    <a:pt x="0" y="1"/>
                  </a:moveTo>
                  <a:lnTo>
                    <a:pt x="0" y="142150"/>
                  </a:lnTo>
                  <a:lnTo>
                    <a:pt x="53438" y="142150"/>
                  </a:lnTo>
                  <a:lnTo>
                    <a:pt x="534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36"/>
            <p:cNvSpPr/>
            <p:nvPr/>
          </p:nvSpPr>
          <p:spPr>
            <a:xfrm>
              <a:off x="1026600" y="1713525"/>
              <a:ext cx="1369250" cy="3587075"/>
            </a:xfrm>
            <a:custGeom>
              <a:avLst/>
              <a:gdLst/>
              <a:ahLst/>
              <a:cxnLst/>
              <a:rect l="l" t="t" r="r" b="b"/>
              <a:pathLst>
                <a:path w="54770" h="143483" extrusionOk="0">
                  <a:moveTo>
                    <a:pt x="53437" y="1333"/>
                  </a:moveTo>
                  <a:lnTo>
                    <a:pt x="53437" y="142150"/>
                  </a:lnTo>
                  <a:lnTo>
                    <a:pt x="1333" y="142150"/>
                  </a:lnTo>
                  <a:lnTo>
                    <a:pt x="1333" y="1333"/>
                  </a:lnTo>
                  <a:close/>
                  <a:moveTo>
                    <a:pt x="666" y="1"/>
                  </a:moveTo>
                  <a:cubicBezTo>
                    <a:pt x="296" y="1"/>
                    <a:pt x="0" y="297"/>
                    <a:pt x="0" y="667"/>
                  </a:cubicBezTo>
                  <a:lnTo>
                    <a:pt x="0" y="142816"/>
                  </a:lnTo>
                  <a:cubicBezTo>
                    <a:pt x="0" y="143187"/>
                    <a:pt x="296" y="143483"/>
                    <a:pt x="666" y="143483"/>
                  </a:cubicBezTo>
                  <a:lnTo>
                    <a:pt x="54104" y="143483"/>
                  </a:lnTo>
                  <a:cubicBezTo>
                    <a:pt x="54469" y="143483"/>
                    <a:pt x="54770" y="143187"/>
                    <a:pt x="54770" y="142816"/>
                  </a:cubicBezTo>
                  <a:lnTo>
                    <a:pt x="54770" y="667"/>
                  </a:lnTo>
                  <a:cubicBezTo>
                    <a:pt x="54770" y="297"/>
                    <a:pt x="54469" y="1"/>
                    <a:pt x="541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6"/>
            <p:cNvSpPr/>
            <p:nvPr/>
          </p:nvSpPr>
          <p:spPr>
            <a:xfrm>
              <a:off x="1104425" y="1830225"/>
              <a:ext cx="1200650" cy="889425"/>
            </a:xfrm>
            <a:custGeom>
              <a:avLst/>
              <a:gdLst/>
              <a:ahLst/>
              <a:cxnLst/>
              <a:rect l="l" t="t" r="r" b="b"/>
              <a:pathLst>
                <a:path w="48026" h="35577" extrusionOk="0">
                  <a:moveTo>
                    <a:pt x="46693" y="1333"/>
                  </a:moveTo>
                  <a:lnTo>
                    <a:pt x="46693" y="34239"/>
                  </a:lnTo>
                  <a:lnTo>
                    <a:pt x="1333" y="34239"/>
                  </a:lnTo>
                  <a:lnTo>
                    <a:pt x="1333" y="1333"/>
                  </a:lnTo>
                  <a:close/>
                  <a:moveTo>
                    <a:pt x="667" y="1"/>
                  </a:moveTo>
                  <a:cubicBezTo>
                    <a:pt x="297" y="1"/>
                    <a:pt x="0" y="297"/>
                    <a:pt x="0" y="667"/>
                  </a:cubicBezTo>
                  <a:lnTo>
                    <a:pt x="0" y="34910"/>
                  </a:lnTo>
                  <a:cubicBezTo>
                    <a:pt x="0" y="35276"/>
                    <a:pt x="297" y="35576"/>
                    <a:pt x="667" y="35576"/>
                  </a:cubicBezTo>
                  <a:lnTo>
                    <a:pt x="47359" y="35576"/>
                  </a:lnTo>
                  <a:cubicBezTo>
                    <a:pt x="47725" y="35576"/>
                    <a:pt x="48025" y="35276"/>
                    <a:pt x="48025" y="34910"/>
                  </a:cubicBezTo>
                  <a:lnTo>
                    <a:pt x="48025" y="667"/>
                  </a:lnTo>
                  <a:cubicBezTo>
                    <a:pt x="48025" y="301"/>
                    <a:pt x="47725" y="1"/>
                    <a:pt x="473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36"/>
            <p:cNvSpPr/>
            <p:nvPr/>
          </p:nvSpPr>
          <p:spPr>
            <a:xfrm>
              <a:off x="1471275" y="2197100"/>
              <a:ext cx="466925" cy="155675"/>
            </a:xfrm>
            <a:custGeom>
              <a:avLst/>
              <a:gdLst/>
              <a:ahLst/>
              <a:cxnLst/>
              <a:rect l="l" t="t" r="r" b="b"/>
              <a:pathLst>
                <a:path w="18677" h="6227" extrusionOk="0">
                  <a:moveTo>
                    <a:pt x="1" y="0"/>
                  </a:moveTo>
                  <a:lnTo>
                    <a:pt x="1" y="6227"/>
                  </a:lnTo>
                  <a:lnTo>
                    <a:pt x="18677" y="6227"/>
                  </a:lnTo>
                  <a:lnTo>
                    <a:pt x="186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36"/>
            <p:cNvSpPr/>
            <p:nvPr/>
          </p:nvSpPr>
          <p:spPr>
            <a:xfrm>
              <a:off x="1104425" y="2828900"/>
              <a:ext cx="1200650" cy="889425"/>
            </a:xfrm>
            <a:custGeom>
              <a:avLst/>
              <a:gdLst/>
              <a:ahLst/>
              <a:cxnLst/>
              <a:rect l="l" t="t" r="r" b="b"/>
              <a:pathLst>
                <a:path w="48026" h="35577" extrusionOk="0">
                  <a:moveTo>
                    <a:pt x="46693" y="1333"/>
                  </a:moveTo>
                  <a:lnTo>
                    <a:pt x="46693" y="34244"/>
                  </a:lnTo>
                  <a:lnTo>
                    <a:pt x="1333" y="34244"/>
                  </a:lnTo>
                  <a:lnTo>
                    <a:pt x="1333" y="1333"/>
                  </a:lnTo>
                  <a:close/>
                  <a:moveTo>
                    <a:pt x="667" y="1"/>
                  </a:moveTo>
                  <a:cubicBezTo>
                    <a:pt x="297" y="1"/>
                    <a:pt x="0" y="297"/>
                    <a:pt x="0" y="667"/>
                  </a:cubicBezTo>
                  <a:lnTo>
                    <a:pt x="0" y="34906"/>
                  </a:lnTo>
                  <a:cubicBezTo>
                    <a:pt x="0" y="35276"/>
                    <a:pt x="297" y="35576"/>
                    <a:pt x="667" y="35576"/>
                  </a:cubicBezTo>
                  <a:lnTo>
                    <a:pt x="47359" y="35576"/>
                  </a:lnTo>
                  <a:cubicBezTo>
                    <a:pt x="47725" y="35576"/>
                    <a:pt x="48025" y="35276"/>
                    <a:pt x="48025" y="34910"/>
                  </a:cubicBezTo>
                  <a:lnTo>
                    <a:pt x="48025" y="667"/>
                  </a:lnTo>
                  <a:cubicBezTo>
                    <a:pt x="48025" y="297"/>
                    <a:pt x="47725" y="1"/>
                    <a:pt x="473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6"/>
            <p:cNvSpPr/>
            <p:nvPr/>
          </p:nvSpPr>
          <p:spPr>
            <a:xfrm>
              <a:off x="1471275" y="3195775"/>
              <a:ext cx="466925" cy="155700"/>
            </a:xfrm>
            <a:custGeom>
              <a:avLst/>
              <a:gdLst/>
              <a:ahLst/>
              <a:cxnLst/>
              <a:rect l="l" t="t" r="r" b="b"/>
              <a:pathLst>
                <a:path w="18677" h="6228" extrusionOk="0">
                  <a:moveTo>
                    <a:pt x="1" y="0"/>
                  </a:moveTo>
                  <a:lnTo>
                    <a:pt x="1" y="6227"/>
                  </a:lnTo>
                  <a:lnTo>
                    <a:pt x="18677" y="6227"/>
                  </a:lnTo>
                  <a:lnTo>
                    <a:pt x="186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6"/>
            <p:cNvSpPr/>
            <p:nvPr/>
          </p:nvSpPr>
          <p:spPr>
            <a:xfrm>
              <a:off x="1104425" y="3827600"/>
              <a:ext cx="1200650" cy="889400"/>
            </a:xfrm>
            <a:custGeom>
              <a:avLst/>
              <a:gdLst/>
              <a:ahLst/>
              <a:cxnLst/>
              <a:rect l="l" t="t" r="r" b="b"/>
              <a:pathLst>
                <a:path w="48026" h="35576" extrusionOk="0">
                  <a:moveTo>
                    <a:pt x="46693" y="1333"/>
                  </a:moveTo>
                  <a:lnTo>
                    <a:pt x="46693" y="34243"/>
                  </a:lnTo>
                  <a:lnTo>
                    <a:pt x="1333" y="34243"/>
                  </a:lnTo>
                  <a:lnTo>
                    <a:pt x="1333" y="1333"/>
                  </a:lnTo>
                  <a:close/>
                  <a:moveTo>
                    <a:pt x="667" y="0"/>
                  </a:moveTo>
                  <a:cubicBezTo>
                    <a:pt x="297" y="0"/>
                    <a:pt x="0" y="301"/>
                    <a:pt x="0" y="666"/>
                  </a:cubicBezTo>
                  <a:lnTo>
                    <a:pt x="0" y="34910"/>
                  </a:lnTo>
                  <a:cubicBezTo>
                    <a:pt x="0" y="35275"/>
                    <a:pt x="297" y="35576"/>
                    <a:pt x="667" y="35576"/>
                  </a:cubicBezTo>
                  <a:lnTo>
                    <a:pt x="47359" y="35576"/>
                  </a:lnTo>
                  <a:cubicBezTo>
                    <a:pt x="47725" y="35576"/>
                    <a:pt x="48025" y="35275"/>
                    <a:pt x="48025" y="34910"/>
                  </a:cubicBezTo>
                  <a:lnTo>
                    <a:pt x="48025" y="666"/>
                  </a:lnTo>
                  <a:cubicBezTo>
                    <a:pt x="48025" y="301"/>
                    <a:pt x="47725" y="0"/>
                    <a:pt x="473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6"/>
            <p:cNvSpPr/>
            <p:nvPr/>
          </p:nvSpPr>
          <p:spPr>
            <a:xfrm>
              <a:off x="1471275" y="4194450"/>
              <a:ext cx="466925" cy="155700"/>
            </a:xfrm>
            <a:custGeom>
              <a:avLst/>
              <a:gdLst/>
              <a:ahLst/>
              <a:cxnLst/>
              <a:rect l="l" t="t" r="r" b="b"/>
              <a:pathLst>
                <a:path w="18677" h="6228" extrusionOk="0">
                  <a:moveTo>
                    <a:pt x="1" y="1"/>
                  </a:moveTo>
                  <a:lnTo>
                    <a:pt x="1" y="6227"/>
                  </a:lnTo>
                  <a:lnTo>
                    <a:pt x="18677" y="6227"/>
                  </a:lnTo>
                  <a:lnTo>
                    <a:pt x="1867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6"/>
            <p:cNvSpPr/>
            <p:nvPr/>
          </p:nvSpPr>
          <p:spPr>
            <a:xfrm>
              <a:off x="1831075" y="4763250"/>
              <a:ext cx="1982475" cy="580250"/>
            </a:xfrm>
            <a:custGeom>
              <a:avLst/>
              <a:gdLst/>
              <a:ahLst/>
              <a:cxnLst/>
              <a:rect l="l" t="t" r="r" b="b"/>
              <a:pathLst>
                <a:path w="79299" h="23210" extrusionOk="0">
                  <a:moveTo>
                    <a:pt x="68835" y="0"/>
                  </a:moveTo>
                  <a:cubicBezTo>
                    <a:pt x="54435" y="893"/>
                    <a:pt x="27655" y="12720"/>
                    <a:pt x="27655" y="12720"/>
                  </a:cubicBezTo>
                  <a:lnTo>
                    <a:pt x="0" y="23209"/>
                  </a:lnTo>
                  <a:lnTo>
                    <a:pt x="79299" y="23209"/>
                  </a:lnTo>
                  <a:lnTo>
                    <a:pt x="6883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6"/>
            <p:cNvSpPr/>
            <p:nvPr/>
          </p:nvSpPr>
          <p:spPr>
            <a:xfrm>
              <a:off x="1813650" y="4750675"/>
              <a:ext cx="2015150" cy="605350"/>
            </a:xfrm>
            <a:custGeom>
              <a:avLst/>
              <a:gdLst/>
              <a:ahLst/>
              <a:cxnLst/>
              <a:rect l="l" t="t" r="r" b="b"/>
              <a:pathLst>
                <a:path w="80606" h="24214" extrusionOk="0">
                  <a:moveTo>
                    <a:pt x="69218" y="1026"/>
                  </a:moveTo>
                  <a:lnTo>
                    <a:pt x="79225" y="23212"/>
                  </a:lnTo>
                  <a:lnTo>
                    <a:pt x="3423" y="23212"/>
                  </a:lnTo>
                  <a:lnTo>
                    <a:pt x="28531" y="13688"/>
                  </a:lnTo>
                  <a:lnTo>
                    <a:pt x="28557" y="13680"/>
                  </a:lnTo>
                  <a:cubicBezTo>
                    <a:pt x="28818" y="13562"/>
                    <a:pt x="54992" y="2067"/>
                    <a:pt x="69218" y="1026"/>
                  </a:cubicBezTo>
                  <a:close/>
                  <a:moveTo>
                    <a:pt x="69538" y="1"/>
                  </a:moveTo>
                  <a:cubicBezTo>
                    <a:pt x="69524" y="1"/>
                    <a:pt x="69511" y="1"/>
                    <a:pt x="69497" y="3"/>
                  </a:cubicBezTo>
                  <a:cubicBezTo>
                    <a:pt x="63484" y="377"/>
                    <a:pt x="54692" y="2637"/>
                    <a:pt x="43371" y="6726"/>
                  </a:cubicBezTo>
                  <a:cubicBezTo>
                    <a:pt x="35128" y="9704"/>
                    <a:pt x="28491" y="12613"/>
                    <a:pt x="28161" y="12761"/>
                  </a:cubicBezTo>
                  <a:lnTo>
                    <a:pt x="519" y="23242"/>
                  </a:lnTo>
                  <a:cubicBezTo>
                    <a:pt x="1" y="23442"/>
                    <a:pt x="140" y="24209"/>
                    <a:pt x="697" y="24213"/>
                  </a:cubicBezTo>
                  <a:lnTo>
                    <a:pt x="79996" y="24213"/>
                  </a:lnTo>
                  <a:cubicBezTo>
                    <a:pt x="80361" y="24213"/>
                    <a:pt x="80605" y="23839"/>
                    <a:pt x="80453" y="23503"/>
                  </a:cubicBezTo>
                  <a:lnTo>
                    <a:pt x="69989" y="294"/>
                  </a:lnTo>
                  <a:cubicBezTo>
                    <a:pt x="69908" y="115"/>
                    <a:pt x="69731" y="1"/>
                    <a:pt x="695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36"/>
            <p:cNvSpPr/>
            <p:nvPr/>
          </p:nvSpPr>
          <p:spPr>
            <a:xfrm>
              <a:off x="2423050" y="1584975"/>
              <a:ext cx="1587650" cy="1761450"/>
            </a:xfrm>
            <a:custGeom>
              <a:avLst/>
              <a:gdLst/>
              <a:ahLst/>
              <a:cxnLst/>
              <a:rect l="l" t="t" r="r" b="b"/>
              <a:pathLst>
                <a:path w="63506" h="70458" extrusionOk="0">
                  <a:moveTo>
                    <a:pt x="36573" y="0"/>
                  </a:moveTo>
                  <a:lnTo>
                    <a:pt x="31753" y="1415"/>
                  </a:lnTo>
                  <a:lnTo>
                    <a:pt x="47063" y="29767"/>
                  </a:lnTo>
                  <a:lnTo>
                    <a:pt x="47202" y="31182"/>
                  </a:lnTo>
                  <a:lnTo>
                    <a:pt x="1" y="50603"/>
                  </a:lnTo>
                  <a:cubicBezTo>
                    <a:pt x="1" y="50603"/>
                    <a:pt x="2622" y="70457"/>
                    <a:pt x="2966" y="70457"/>
                  </a:cubicBezTo>
                  <a:cubicBezTo>
                    <a:pt x="2971" y="70457"/>
                    <a:pt x="2975" y="70454"/>
                    <a:pt x="2979" y="70446"/>
                  </a:cubicBezTo>
                  <a:cubicBezTo>
                    <a:pt x="3262" y="69880"/>
                    <a:pt x="31470" y="53437"/>
                    <a:pt x="41394" y="47058"/>
                  </a:cubicBezTo>
                  <a:cubicBezTo>
                    <a:pt x="51313" y="40679"/>
                    <a:pt x="60954" y="37278"/>
                    <a:pt x="62230" y="35436"/>
                  </a:cubicBezTo>
                  <a:cubicBezTo>
                    <a:pt x="63505" y="33594"/>
                    <a:pt x="63362" y="30616"/>
                    <a:pt x="59395" y="26505"/>
                  </a:cubicBezTo>
                  <a:cubicBezTo>
                    <a:pt x="55424" y="22395"/>
                    <a:pt x="36573" y="0"/>
                    <a:pt x="365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6"/>
            <p:cNvSpPr/>
            <p:nvPr/>
          </p:nvSpPr>
          <p:spPr>
            <a:xfrm>
              <a:off x="2423050" y="1612625"/>
              <a:ext cx="1368075" cy="1437725"/>
            </a:xfrm>
            <a:custGeom>
              <a:avLst/>
              <a:gdLst/>
              <a:ahLst/>
              <a:cxnLst/>
              <a:rect l="l" t="t" r="r" b="b"/>
              <a:pathLst>
                <a:path w="54723" h="57509" extrusionOk="0">
                  <a:moveTo>
                    <a:pt x="32802" y="0"/>
                  </a:moveTo>
                  <a:lnTo>
                    <a:pt x="31753" y="309"/>
                  </a:lnTo>
                  <a:lnTo>
                    <a:pt x="47059" y="28661"/>
                  </a:lnTo>
                  <a:lnTo>
                    <a:pt x="47202" y="30076"/>
                  </a:lnTo>
                  <a:lnTo>
                    <a:pt x="1" y="49497"/>
                  </a:lnTo>
                  <a:cubicBezTo>
                    <a:pt x="1" y="49497"/>
                    <a:pt x="48" y="49849"/>
                    <a:pt x="127" y="50450"/>
                  </a:cubicBezTo>
                  <a:lnTo>
                    <a:pt x="3201" y="57509"/>
                  </a:lnTo>
                  <a:lnTo>
                    <a:pt x="54723" y="31948"/>
                  </a:lnTo>
                  <a:lnTo>
                    <a:pt x="32802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36"/>
            <p:cNvSpPr/>
            <p:nvPr/>
          </p:nvSpPr>
          <p:spPr>
            <a:xfrm>
              <a:off x="2410000" y="1572375"/>
              <a:ext cx="1603950" cy="1786600"/>
            </a:xfrm>
            <a:custGeom>
              <a:avLst/>
              <a:gdLst/>
              <a:ahLst/>
              <a:cxnLst/>
              <a:rect l="l" t="t" r="r" b="b"/>
              <a:pathLst>
                <a:path w="64158" h="71464" extrusionOk="0">
                  <a:moveTo>
                    <a:pt x="36921" y="1075"/>
                  </a:moveTo>
                  <a:cubicBezTo>
                    <a:pt x="39007" y="3548"/>
                    <a:pt x="55845" y="23513"/>
                    <a:pt x="59555" y="27358"/>
                  </a:cubicBezTo>
                  <a:cubicBezTo>
                    <a:pt x="62756" y="30676"/>
                    <a:pt x="63744" y="33619"/>
                    <a:pt x="62338" y="35653"/>
                  </a:cubicBezTo>
                  <a:cubicBezTo>
                    <a:pt x="61807" y="36424"/>
                    <a:pt x="59216" y="37700"/>
                    <a:pt x="55928" y="39315"/>
                  </a:cubicBezTo>
                  <a:cubicBezTo>
                    <a:pt x="52114" y="41196"/>
                    <a:pt x="46884" y="43774"/>
                    <a:pt x="41641" y="47140"/>
                  </a:cubicBezTo>
                  <a:cubicBezTo>
                    <a:pt x="36547" y="50414"/>
                    <a:pt x="26762" y="56267"/>
                    <a:pt x="18127" y="61427"/>
                  </a:cubicBezTo>
                  <a:cubicBezTo>
                    <a:pt x="14169" y="63795"/>
                    <a:pt x="10429" y="66029"/>
                    <a:pt x="7729" y="67671"/>
                  </a:cubicBezTo>
                  <a:cubicBezTo>
                    <a:pt x="5517" y="69012"/>
                    <a:pt x="4372" y="69726"/>
                    <a:pt x="3771" y="70127"/>
                  </a:cubicBezTo>
                  <a:cubicBezTo>
                    <a:pt x="3270" y="67601"/>
                    <a:pt x="1951" y="58091"/>
                    <a:pt x="1071" y="51420"/>
                  </a:cubicBezTo>
                  <a:lnTo>
                    <a:pt x="47916" y="32148"/>
                  </a:lnTo>
                  <a:cubicBezTo>
                    <a:pt x="48121" y="32061"/>
                    <a:pt x="48243" y="31852"/>
                    <a:pt x="48221" y="31634"/>
                  </a:cubicBezTo>
                  <a:lnTo>
                    <a:pt x="48081" y="30219"/>
                  </a:lnTo>
                  <a:cubicBezTo>
                    <a:pt x="48073" y="30153"/>
                    <a:pt x="48055" y="30088"/>
                    <a:pt x="48025" y="30031"/>
                  </a:cubicBezTo>
                  <a:lnTo>
                    <a:pt x="33006" y="2224"/>
                  </a:lnTo>
                  <a:lnTo>
                    <a:pt x="36921" y="1075"/>
                  </a:lnTo>
                  <a:close/>
                  <a:moveTo>
                    <a:pt x="37093" y="1"/>
                  </a:moveTo>
                  <a:cubicBezTo>
                    <a:pt x="37047" y="1"/>
                    <a:pt x="37001" y="7"/>
                    <a:pt x="36956" y="21"/>
                  </a:cubicBezTo>
                  <a:lnTo>
                    <a:pt x="32136" y="1440"/>
                  </a:lnTo>
                  <a:cubicBezTo>
                    <a:pt x="31831" y="1527"/>
                    <a:pt x="31687" y="1876"/>
                    <a:pt x="31840" y="2159"/>
                  </a:cubicBezTo>
                  <a:lnTo>
                    <a:pt x="47097" y="30419"/>
                  </a:lnTo>
                  <a:lnTo>
                    <a:pt x="47189" y="31364"/>
                  </a:lnTo>
                  <a:lnTo>
                    <a:pt x="335" y="50641"/>
                  </a:lnTo>
                  <a:cubicBezTo>
                    <a:pt x="122" y="50728"/>
                    <a:pt x="0" y="50946"/>
                    <a:pt x="26" y="51172"/>
                  </a:cubicBezTo>
                  <a:cubicBezTo>
                    <a:pt x="35" y="51220"/>
                    <a:pt x="688" y="56180"/>
                    <a:pt x="1380" y="61078"/>
                  </a:cubicBezTo>
                  <a:cubicBezTo>
                    <a:pt x="1781" y="63961"/>
                    <a:pt x="2121" y="66260"/>
                    <a:pt x="2382" y="67910"/>
                  </a:cubicBezTo>
                  <a:cubicBezTo>
                    <a:pt x="2539" y="68894"/>
                    <a:pt x="2665" y="69661"/>
                    <a:pt x="2769" y="70183"/>
                  </a:cubicBezTo>
                  <a:cubicBezTo>
                    <a:pt x="2926" y="71011"/>
                    <a:pt x="2996" y="71385"/>
                    <a:pt x="3405" y="71455"/>
                  </a:cubicBezTo>
                  <a:cubicBezTo>
                    <a:pt x="3431" y="71459"/>
                    <a:pt x="3462" y="71459"/>
                    <a:pt x="3488" y="71464"/>
                  </a:cubicBezTo>
                  <a:cubicBezTo>
                    <a:pt x="3645" y="71464"/>
                    <a:pt x="3797" y="71390"/>
                    <a:pt x="3893" y="71263"/>
                  </a:cubicBezTo>
                  <a:cubicBezTo>
                    <a:pt x="4516" y="70732"/>
                    <a:pt x="11378" y="66630"/>
                    <a:pt x="18641" y="62284"/>
                  </a:cubicBezTo>
                  <a:cubicBezTo>
                    <a:pt x="27285" y="57120"/>
                    <a:pt x="37074" y="51263"/>
                    <a:pt x="42186" y="47980"/>
                  </a:cubicBezTo>
                  <a:cubicBezTo>
                    <a:pt x="47376" y="44645"/>
                    <a:pt x="52575" y="42084"/>
                    <a:pt x="56372" y="40212"/>
                  </a:cubicBezTo>
                  <a:cubicBezTo>
                    <a:pt x="60052" y="38401"/>
                    <a:pt x="62482" y="37203"/>
                    <a:pt x="63161" y="36223"/>
                  </a:cubicBezTo>
                  <a:cubicBezTo>
                    <a:pt x="63945" y="35091"/>
                    <a:pt x="64158" y="33702"/>
                    <a:pt x="63784" y="32204"/>
                  </a:cubicBezTo>
                  <a:cubicBezTo>
                    <a:pt x="63357" y="30497"/>
                    <a:pt x="62177" y="28634"/>
                    <a:pt x="60274" y="26661"/>
                  </a:cubicBezTo>
                  <a:cubicBezTo>
                    <a:pt x="56364" y="22612"/>
                    <a:pt x="37666" y="404"/>
                    <a:pt x="37478" y="182"/>
                  </a:cubicBezTo>
                  <a:cubicBezTo>
                    <a:pt x="37379" y="66"/>
                    <a:pt x="37237" y="1"/>
                    <a:pt x="370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36"/>
            <p:cNvSpPr/>
            <p:nvPr/>
          </p:nvSpPr>
          <p:spPr>
            <a:xfrm>
              <a:off x="2844775" y="1318300"/>
              <a:ext cx="127600" cy="162525"/>
            </a:xfrm>
            <a:custGeom>
              <a:avLst/>
              <a:gdLst/>
              <a:ahLst/>
              <a:cxnLst/>
              <a:rect l="l" t="t" r="r" b="b"/>
              <a:pathLst>
                <a:path w="5104" h="6501" extrusionOk="0">
                  <a:moveTo>
                    <a:pt x="2661" y="0"/>
                  </a:moveTo>
                  <a:cubicBezTo>
                    <a:pt x="2157" y="0"/>
                    <a:pt x="1654" y="221"/>
                    <a:pt x="1276" y="883"/>
                  </a:cubicBezTo>
                  <a:cubicBezTo>
                    <a:pt x="140" y="2868"/>
                    <a:pt x="1" y="6126"/>
                    <a:pt x="710" y="6413"/>
                  </a:cubicBezTo>
                  <a:cubicBezTo>
                    <a:pt x="858" y="6472"/>
                    <a:pt x="1098" y="6500"/>
                    <a:pt x="1388" y="6500"/>
                  </a:cubicBezTo>
                  <a:cubicBezTo>
                    <a:pt x="2494" y="6500"/>
                    <a:pt x="4339" y="6093"/>
                    <a:pt x="4677" y="5420"/>
                  </a:cubicBezTo>
                  <a:cubicBezTo>
                    <a:pt x="5104" y="4567"/>
                    <a:pt x="4677" y="883"/>
                    <a:pt x="4677" y="883"/>
                  </a:cubicBezTo>
                  <a:cubicBezTo>
                    <a:pt x="4677" y="883"/>
                    <a:pt x="3669" y="0"/>
                    <a:pt x="26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6"/>
            <p:cNvSpPr/>
            <p:nvPr/>
          </p:nvSpPr>
          <p:spPr>
            <a:xfrm>
              <a:off x="2833450" y="1305875"/>
              <a:ext cx="151125" cy="187450"/>
            </a:xfrm>
            <a:custGeom>
              <a:avLst/>
              <a:gdLst/>
              <a:ahLst/>
              <a:cxnLst/>
              <a:rect l="l" t="t" r="r" b="b"/>
              <a:pathLst>
                <a:path w="6045" h="7498" extrusionOk="0">
                  <a:moveTo>
                    <a:pt x="3122" y="1003"/>
                  </a:moveTo>
                  <a:cubicBezTo>
                    <a:pt x="3684" y="1003"/>
                    <a:pt x="4323" y="1391"/>
                    <a:pt x="4660" y="1645"/>
                  </a:cubicBezTo>
                  <a:cubicBezTo>
                    <a:pt x="4838" y="3305"/>
                    <a:pt x="4899" y="5268"/>
                    <a:pt x="4686" y="5695"/>
                  </a:cubicBezTo>
                  <a:cubicBezTo>
                    <a:pt x="4612" y="5839"/>
                    <a:pt x="4133" y="6144"/>
                    <a:pt x="3153" y="6348"/>
                  </a:cubicBezTo>
                  <a:cubicBezTo>
                    <a:pt x="2640" y="6456"/>
                    <a:pt x="2177" y="6497"/>
                    <a:pt x="1843" y="6497"/>
                  </a:cubicBezTo>
                  <a:cubicBezTo>
                    <a:pt x="1638" y="6497"/>
                    <a:pt x="1481" y="6482"/>
                    <a:pt x="1390" y="6457"/>
                  </a:cubicBezTo>
                  <a:lnTo>
                    <a:pt x="1385" y="6457"/>
                  </a:lnTo>
                  <a:cubicBezTo>
                    <a:pt x="1076" y="6009"/>
                    <a:pt x="1168" y="3374"/>
                    <a:pt x="2165" y="1632"/>
                  </a:cubicBezTo>
                  <a:cubicBezTo>
                    <a:pt x="2369" y="1271"/>
                    <a:pt x="2622" y="1071"/>
                    <a:pt x="2936" y="1018"/>
                  </a:cubicBezTo>
                  <a:cubicBezTo>
                    <a:pt x="2996" y="1008"/>
                    <a:pt x="3059" y="1003"/>
                    <a:pt x="3122" y="1003"/>
                  </a:cubicBezTo>
                  <a:close/>
                  <a:moveTo>
                    <a:pt x="3122" y="1"/>
                  </a:moveTo>
                  <a:cubicBezTo>
                    <a:pt x="3006" y="1"/>
                    <a:pt x="2888" y="10"/>
                    <a:pt x="2770" y="30"/>
                  </a:cubicBezTo>
                  <a:cubicBezTo>
                    <a:pt x="2343" y="100"/>
                    <a:pt x="1742" y="348"/>
                    <a:pt x="1294" y="1136"/>
                  </a:cubicBezTo>
                  <a:cubicBezTo>
                    <a:pt x="306" y="2865"/>
                    <a:pt x="1" y="5543"/>
                    <a:pt x="401" y="6688"/>
                  </a:cubicBezTo>
                  <a:cubicBezTo>
                    <a:pt x="523" y="7041"/>
                    <a:pt x="719" y="7271"/>
                    <a:pt x="976" y="7376"/>
                  </a:cubicBezTo>
                  <a:cubicBezTo>
                    <a:pt x="1181" y="7459"/>
                    <a:pt x="1503" y="7498"/>
                    <a:pt x="1877" y="7498"/>
                  </a:cubicBezTo>
                  <a:cubicBezTo>
                    <a:pt x="3171" y="7498"/>
                    <a:pt x="5139" y="7023"/>
                    <a:pt x="5579" y="6144"/>
                  </a:cubicBezTo>
                  <a:cubicBezTo>
                    <a:pt x="6045" y="5207"/>
                    <a:pt x="5701" y="1968"/>
                    <a:pt x="5627" y="1328"/>
                  </a:cubicBezTo>
                  <a:cubicBezTo>
                    <a:pt x="5614" y="1201"/>
                    <a:pt x="5553" y="1088"/>
                    <a:pt x="5461" y="1010"/>
                  </a:cubicBezTo>
                  <a:cubicBezTo>
                    <a:pt x="5335" y="895"/>
                    <a:pt x="4278" y="1"/>
                    <a:pt x="312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36"/>
            <p:cNvSpPr/>
            <p:nvPr/>
          </p:nvSpPr>
          <p:spPr>
            <a:xfrm>
              <a:off x="2922725" y="1270950"/>
              <a:ext cx="145350" cy="178125"/>
            </a:xfrm>
            <a:custGeom>
              <a:avLst/>
              <a:gdLst/>
              <a:ahLst/>
              <a:cxnLst/>
              <a:rect l="l" t="t" r="r" b="b"/>
              <a:pathLst>
                <a:path w="5814" h="7125" extrusionOk="0">
                  <a:moveTo>
                    <a:pt x="2375" y="0"/>
                  </a:moveTo>
                  <a:cubicBezTo>
                    <a:pt x="2090" y="0"/>
                    <a:pt x="1813" y="68"/>
                    <a:pt x="1559" y="230"/>
                  </a:cubicBezTo>
                  <a:cubicBezTo>
                    <a:pt x="0" y="1222"/>
                    <a:pt x="427" y="6604"/>
                    <a:pt x="993" y="7031"/>
                  </a:cubicBezTo>
                  <a:cubicBezTo>
                    <a:pt x="1079" y="7096"/>
                    <a:pt x="1230" y="7125"/>
                    <a:pt x="1425" y="7125"/>
                  </a:cubicBezTo>
                  <a:cubicBezTo>
                    <a:pt x="2521" y="7125"/>
                    <a:pt x="5025" y="6218"/>
                    <a:pt x="5387" y="5616"/>
                  </a:cubicBezTo>
                  <a:cubicBezTo>
                    <a:pt x="5813" y="4911"/>
                    <a:pt x="5530" y="1788"/>
                    <a:pt x="5530" y="1788"/>
                  </a:cubicBezTo>
                  <a:cubicBezTo>
                    <a:pt x="5530" y="1788"/>
                    <a:pt x="3840" y="0"/>
                    <a:pt x="23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36"/>
            <p:cNvSpPr/>
            <p:nvPr/>
          </p:nvSpPr>
          <p:spPr>
            <a:xfrm>
              <a:off x="2921625" y="1258475"/>
              <a:ext cx="158325" cy="203175"/>
            </a:xfrm>
            <a:custGeom>
              <a:avLst/>
              <a:gdLst/>
              <a:ahLst/>
              <a:cxnLst/>
              <a:rect l="l" t="t" r="r" b="b"/>
              <a:pathLst>
                <a:path w="6333" h="8127" extrusionOk="0">
                  <a:moveTo>
                    <a:pt x="2416" y="1000"/>
                  </a:moveTo>
                  <a:cubicBezTo>
                    <a:pt x="3341" y="1000"/>
                    <a:pt x="4549" y="1978"/>
                    <a:pt x="5091" y="2509"/>
                  </a:cubicBezTo>
                  <a:cubicBezTo>
                    <a:pt x="5204" y="3903"/>
                    <a:pt x="5196" y="5531"/>
                    <a:pt x="5004" y="5858"/>
                  </a:cubicBezTo>
                  <a:cubicBezTo>
                    <a:pt x="4904" y="6006"/>
                    <a:pt x="4277" y="6389"/>
                    <a:pt x="3236" y="6738"/>
                  </a:cubicBezTo>
                  <a:cubicBezTo>
                    <a:pt x="2396" y="7022"/>
                    <a:pt x="1758" y="7126"/>
                    <a:pt x="1455" y="7126"/>
                  </a:cubicBezTo>
                  <a:cubicBezTo>
                    <a:pt x="1414" y="7126"/>
                    <a:pt x="1379" y="7124"/>
                    <a:pt x="1351" y="7121"/>
                  </a:cubicBezTo>
                  <a:cubicBezTo>
                    <a:pt x="1120" y="6633"/>
                    <a:pt x="837" y="4343"/>
                    <a:pt x="1185" y="2597"/>
                  </a:cubicBezTo>
                  <a:cubicBezTo>
                    <a:pt x="1338" y="1848"/>
                    <a:pt x="1581" y="1334"/>
                    <a:pt x="1873" y="1147"/>
                  </a:cubicBezTo>
                  <a:cubicBezTo>
                    <a:pt x="2035" y="1044"/>
                    <a:pt x="2219" y="1000"/>
                    <a:pt x="2416" y="1000"/>
                  </a:cubicBezTo>
                  <a:close/>
                  <a:moveTo>
                    <a:pt x="2418" y="1"/>
                  </a:moveTo>
                  <a:cubicBezTo>
                    <a:pt x="1957" y="1"/>
                    <a:pt x="1600" y="138"/>
                    <a:pt x="1338" y="306"/>
                  </a:cubicBezTo>
                  <a:cubicBezTo>
                    <a:pt x="349" y="933"/>
                    <a:pt x="84" y="2653"/>
                    <a:pt x="31" y="3981"/>
                  </a:cubicBezTo>
                  <a:cubicBezTo>
                    <a:pt x="1" y="4778"/>
                    <a:pt x="40" y="5579"/>
                    <a:pt x="153" y="6367"/>
                  </a:cubicBezTo>
                  <a:cubicBezTo>
                    <a:pt x="340" y="7635"/>
                    <a:pt x="619" y="7844"/>
                    <a:pt x="737" y="7931"/>
                  </a:cubicBezTo>
                  <a:cubicBezTo>
                    <a:pt x="911" y="8061"/>
                    <a:pt x="1146" y="8127"/>
                    <a:pt x="1468" y="8127"/>
                  </a:cubicBezTo>
                  <a:cubicBezTo>
                    <a:pt x="1743" y="8118"/>
                    <a:pt x="2017" y="8087"/>
                    <a:pt x="2287" y="8031"/>
                  </a:cubicBezTo>
                  <a:cubicBezTo>
                    <a:pt x="3275" y="7835"/>
                    <a:pt x="5405" y="7130"/>
                    <a:pt x="5862" y="6372"/>
                  </a:cubicBezTo>
                  <a:cubicBezTo>
                    <a:pt x="6332" y="5584"/>
                    <a:pt x="6141" y="3010"/>
                    <a:pt x="6071" y="2240"/>
                  </a:cubicBezTo>
                  <a:cubicBezTo>
                    <a:pt x="6062" y="2126"/>
                    <a:pt x="6014" y="2022"/>
                    <a:pt x="5936" y="1943"/>
                  </a:cubicBezTo>
                  <a:cubicBezTo>
                    <a:pt x="5483" y="1478"/>
                    <a:pt x="4982" y="1068"/>
                    <a:pt x="4442" y="715"/>
                  </a:cubicBezTo>
                  <a:cubicBezTo>
                    <a:pt x="3619" y="184"/>
                    <a:pt x="2949" y="1"/>
                    <a:pt x="241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6"/>
            <p:cNvSpPr/>
            <p:nvPr/>
          </p:nvSpPr>
          <p:spPr>
            <a:xfrm>
              <a:off x="3007750" y="1244775"/>
              <a:ext cx="187900" cy="196625"/>
            </a:xfrm>
            <a:custGeom>
              <a:avLst/>
              <a:gdLst/>
              <a:ahLst/>
              <a:cxnLst/>
              <a:rect l="l" t="t" r="r" b="b"/>
              <a:pathLst>
                <a:path w="7516" h="7865" extrusionOk="0">
                  <a:moveTo>
                    <a:pt x="3405" y="1"/>
                  </a:moveTo>
                  <a:cubicBezTo>
                    <a:pt x="1420" y="1"/>
                    <a:pt x="0" y="7085"/>
                    <a:pt x="710" y="7651"/>
                  </a:cubicBezTo>
                  <a:cubicBezTo>
                    <a:pt x="899" y="7803"/>
                    <a:pt x="1368" y="7864"/>
                    <a:pt x="1962" y="7864"/>
                  </a:cubicBezTo>
                  <a:cubicBezTo>
                    <a:pt x="3598" y="7864"/>
                    <a:pt x="6175" y="7399"/>
                    <a:pt x="6379" y="7085"/>
                  </a:cubicBezTo>
                  <a:cubicBezTo>
                    <a:pt x="6662" y="6659"/>
                    <a:pt x="7516" y="2975"/>
                    <a:pt x="7516" y="2975"/>
                  </a:cubicBezTo>
                  <a:cubicBezTo>
                    <a:pt x="7516" y="2975"/>
                    <a:pt x="5387" y="1"/>
                    <a:pt x="340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6"/>
            <p:cNvSpPr/>
            <p:nvPr/>
          </p:nvSpPr>
          <p:spPr>
            <a:xfrm>
              <a:off x="3005125" y="1232250"/>
              <a:ext cx="203500" cy="221675"/>
            </a:xfrm>
            <a:custGeom>
              <a:avLst/>
              <a:gdLst/>
              <a:ahLst/>
              <a:cxnLst/>
              <a:rect l="l" t="t" r="r" b="b"/>
              <a:pathLst>
                <a:path w="8140" h="8867" extrusionOk="0">
                  <a:moveTo>
                    <a:pt x="3510" y="998"/>
                  </a:moveTo>
                  <a:cubicBezTo>
                    <a:pt x="4821" y="998"/>
                    <a:pt x="6419" y="2722"/>
                    <a:pt x="7081" y="3585"/>
                  </a:cubicBezTo>
                  <a:cubicBezTo>
                    <a:pt x="6711" y="5161"/>
                    <a:pt x="6271" y="6859"/>
                    <a:pt x="6097" y="7255"/>
                  </a:cubicBezTo>
                  <a:cubicBezTo>
                    <a:pt x="5831" y="7377"/>
                    <a:pt x="4882" y="7612"/>
                    <a:pt x="3641" y="7756"/>
                  </a:cubicBezTo>
                  <a:cubicBezTo>
                    <a:pt x="2979" y="7833"/>
                    <a:pt x="2449" y="7862"/>
                    <a:pt x="2048" y="7862"/>
                  </a:cubicBezTo>
                  <a:cubicBezTo>
                    <a:pt x="1589" y="7862"/>
                    <a:pt x="1298" y="7824"/>
                    <a:pt x="1168" y="7778"/>
                  </a:cubicBezTo>
                  <a:cubicBezTo>
                    <a:pt x="967" y="7112"/>
                    <a:pt x="1512" y="3576"/>
                    <a:pt x="2639" y="1778"/>
                  </a:cubicBezTo>
                  <a:cubicBezTo>
                    <a:pt x="2949" y="1281"/>
                    <a:pt x="3266" y="998"/>
                    <a:pt x="3510" y="998"/>
                  </a:cubicBezTo>
                  <a:close/>
                  <a:moveTo>
                    <a:pt x="3506" y="1"/>
                  </a:moveTo>
                  <a:cubicBezTo>
                    <a:pt x="2526" y="1"/>
                    <a:pt x="1673" y="1020"/>
                    <a:pt x="967" y="3036"/>
                  </a:cubicBezTo>
                  <a:cubicBezTo>
                    <a:pt x="602" y="4085"/>
                    <a:pt x="345" y="5165"/>
                    <a:pt x="205" y="6267"/>
                  </a:cubicBezTo>
                  <a:cubicBezTo>
                    <a:pt x="1" y="7909"/>
                    <a:pt x="258" y="8348"/>
                    <a:pt x="501" y="8544"/>
                  </a:cubicBezTo>
                  <a:cubicBezTo>
                    <a:pt x="806" y="8784"/>
                    <a:pt x="1425" y="8867"/>
                    <a:pt x="2108" y="8867"/>
                  </a:cubicBezTo>
                  <a:cubicBezTo>
                    <a:pt x="2979" y="8867"/>
                    <a:pt x="3954" y="8736"/>
                    <a:pt x="4499" y="8649"/>
                  </a:cubicBezTo>
                  <a:cubicBezTo>
                    <a:pt x="6593" y="8327"/>
                    <a:pt x="6807" y="8000"/>
                    <a:pt x="6898" y="7865"/>
                  </a:cubicBezTo>
                  <a:cubicBezTo>
                    <a:pt x="7203" y="7412"/>
                    <a:pt x="7843" y="4725"/>
                    <a:pt x="8104" y="3589"/>
                  </a:cubicBezTo>
                  <a:cubicBezTo>
                    <a:pt x="8139" y="3450"/>
                    <a:pt x="8109" y="3302"/>
                    <a:pt x="8026" y="3184"/>
                  </a:cubicBezTo>
                  <a:cubicBezTo>
                    <a:pt x="7934" y="3053"/>
                    <a:pt x="5722" y="1"/>
                    <a:pt x="350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6"/>
            <p:cNvSpPr/>
            <p:nvPr/>
          </p:nvSpPr>
          <p:spPr>
            <a:xfrm>
              <a:off x="3092875" y="1244325"/>
              <a:ext cx="205550" cy="199475"/>
            </a:xfrm>
            <a:custGeom>
              <a:avLst/>
              <a:gdLst/>
              <a:ahLst/>
              <a:cxnLst/>
              <a:rect l="l" t="t" r="r" b="b"/>
              <a:pathLst>
                <a:path w="8222" h="7979" extrusionOk="0">
                  <a:moveTo>
                    <a:pt x="5453" y="1"/>
                  </a:moveTo>
                  <a:cubicBezTo>
                    <a:pt x="5385" y="1"/>
                    <a:pt x="5315" y="7"/>
                    <a:pt x="5243" y="19"/>
                  </a:cubicBezTo>
                  <a:cubicBezTo>
                    <a:pt x="2691" y="445"/>
                    <a:pt x="0" y="6398"/>
                    <a:pt x="140" y="7391"/>
                  </a:cubicBezTo>
                  <a:cubicBezTo>
                    <a:pt x="207" y="7855"/>
                    <a:pt x="1975" y="7978"/>
                    <a:pt x="3841" y="7978"/>
                  </a:cubicBezTo>
                  <a:cubicBezTo>
                    <a:pt x="5968" y="7978"/>
                    <a:pt x="8221" y="7817"/>
                    <a:pt x="8221" y="7817"/>
                  </a:cubicBezTo>
                  <a:cubicBezTo>
                    <a:pt x="8221" y="6988"/>
                    <a:pt x="7818" y="1"/>
                    <a:pt x="54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6"/>
            <p:cNvSpPr/>
            <p:nvPr/>
          </p:nvSpPr>
          <p:spPr>
            <a:xfrm>
              <a:off x="3081325" y="1231750"/>
              <a:ext cx="229625" cy="224450"/>
            </a:xfrm>
            <a:custGeom>
              <a:avLst/>
              <a:gdLst/>
              <a:ahLst/>
              <a:cxnLst/>
              <a:rect l="l" t="t" r="r" b="b"/>
              <a:pathLst>
                <a:path w="9185" h="8978" extrusionOk="0">
                  <a:moveTo>
                    <a:pt x="5917" y="1007"/>
                  </a:moveTo>
                  <a:cubicBezTo>
                    <a:pt x="6092" y="1007"/>
                    <a:pt x="6254" y="1073"/>
                    <a:pt x="6419" y="1210"/>
                  </a:cubicBezTo>
                  <a:cubicBezTo>
                    <a:pt x="6998" y="1706"/>
                    <a:pt x="7503" y="3021"/>
                    <a:pt x="7834" y="4911"/>
                  </a:cubicBezTo>
                  <a:cubicBezTo>
                    <a:pt x="8000" y="5886"/>
                    <a:pt x="8109" y="6866"/>
                    <a:pt x="8165" y="7850"/>
                  </a:cubicBezTo>
                  <a:cubicBezTo>
                    <a:pt x="6747" y="7943"/>
                    <a:pt x="5475" y="7983"/>
                    <a:pt x="4408" y="7983"/>
                  </a:cubicBezTo>
                  <a:cubicBezTo>
                    <a:pt x="2668" y="7983"/>
                    <a:pt x="1478" y="7876"/>
                    <a:pt x="1102" y="7711"/>
                  </a:cubicBezTo>
                  <a:lnTo>
                    <a:pt x="1102" y="7706"/>
                  </a:lnTo>
                  <a:cubicBezTo>
                    <a:pt x="1159" y="7232"/>
                    <a:pt x="1655" y="5808"/>
                    <a:pt x="2592" y="4223"/>
                  </a:cubicBezTo>
                  <a:cubicBezTo>
                    <a:pt x="3698" y="2337"/>
                    <a:pt x="4860" y="1171"/>
                    <a:pt x="5788" y="1018"/>
                  </a:cubicBezTo>
                  <a:cubicBezTo>
                    <a:pt x="5832" y="1011"/>
                    <a:pt x="5875" y="1007"/>
                    <a:pt x="5917" y="1007"/>
                  </a:cubicBezTo>
                  <a:close/>
                  <a:moveTo>
                    <a:pt x="5911" y="1"/>
                  </a:moveTo>
                  <a:cubicBezTo>
                    <a:pt x="5815" y="1"/>
                    <a:pt x="5719" y="9"/>
                    <a:pt x="5622" y="25"/>
                  </a:cubicBezTo>
                  <a:cubicBezTo>
                    <a:pt x="4033" y="291"/>
                    <a:pt x="2618" y="2194"/>
                    <a:pt x="1712" y="3740"/>
                  </a:cubicBezTo>
                  <a:cubicBezTo>
                    <a:pt x="841" y="5229"/>
                    <a:pt x="1" y="7219"/>
                    <a:pt x="110" y="7959"/>
                  </a:cubicBezTo>
                  <a:cubicBezTo>
                    <a:pt x="201" y="8603"/>
                    <a:pt x="924" y="8978"/>
                    <a:pt x="4268" y="8978"/>
                  </a:cubicBezTo>
                  <a:cubicBezTo>
                    <a:pt x="4407" y="8978"/>
                    <a:pt x="4551" y="8978"/>
                    <a:pt x="4699" y="8974"/>
                  </a:cubicBezTo>
                  <a:cubicBezTo>
                    <a:pt x="6693" y="8956"/>
                    <a:pt x="8696" y="8812"/>
                    <a:pt x="8718" y="8812"/>
                  </a:cubicBezTo>
                  <a:cubicBezTo>
                    <a:pt x="8980" y="8795"/>
                    <a:pt x="9184" y="8577"/>
                    <a:pt x="9184" y="8316"/>
                  </a:cubicBezTo>
                  <a:cubicBezTo>
                    <a:pt x="9184" y="8255"/>
                    <a:pt x="9023" y="2107"/>
                    <a:pt x="7064" y="443"/>
                  </a:cubicBezTo>
                  <a:cubicBezTo>
                    <a:pt x="6717" y="153"/>
                    <a:pt x="6324" y="1"/>
                    <a:pt x="591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6"/>
            <p:cNvSpPr/>
            <p:nvPr/>
          </p:nvSpPr>
          <p:spPr>
            <a:xfrm>
              <a:off x="3603100" y="2364525"/>
              <a:ext cx="248125" cy="63950"/>
            </a:xfrm>
            <a:custGeom>
              <a:avLst/>
              <a:gdLst/>
              <a:ahLst/>
              <a:cxnLst/>
              <a:rect l="l" t="t" r="r" b="b"/>
              <a:pathLst>
                <a:path w="9925" h="2558" extrusionOk="0">
                  <a:moveTo>
                    <a:pt x="0" y="0"/>
                  </a:moveTo>
                  <a:cubicBezTo>
                    <a:pt x="1" y="0"/>
                    <a:pt x="6858" y="2557"/>
                    <a:pt x="9705" y="2557"/>
                  </a:cubicBezTo>
                  <a:cubicBezTo>
                    <a:pt x="9781" y="2557"/>
                    <a:pt x="9854" y="2556"/>
                    <a:pt x="9924" y="255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6"/>
            <p:cNvSpPr/>
            <p:nvPr/>
          </p:nvSpPr>
          <p:spPr>
            <a:xfrm>
              <a:off x="3588625" y="2351850"/>
              <a:ext cx="275650" cy="89100"/>
            </a:xfrm>
            <a:custGeom>
              <a:avLst/>
              <a:gdLst/>
              <a:ahLst/>
              <a:cxnLst/>
              <a:rect l="l" t="t" r="r" b="b"/>
              <a:pathLst>
                <a:path w="11026" h="3564" extrusionOk="0">
                  <a:moveTo>
                    <a:pt x="568" y="1"/>
                  </a:moveTo>
                  <a:cubicBezTo>
                    <a:pt x="365" y="1"/>
                    <a:pt x="174" y="125"/>
                    <a:pt x="100" y="329"/>
                  </a:cubicBezTo>
                  <a:cubicBezTo>
                    <a:pt x="0" y="590"/>
                    <a:pt x="140" y="886"/>
                    <a:pt x="405" y="977"/>
                  </a:cubicBezTo>
                  <a:cubicBezTo>
                    <a:pt x="697" y="1086"/>
                    <a:pt x="7385" y="3564"/>
                    <a:pt x="10294" y="3564"/>
                  </a:cubicBezTo>
                  <a:cubicBezTo>
                    <a:pt x="10377" y="3564"/>
                    <a:pt x="10455" y="3564"/>
                    <a:pt x="10529" y="3560"/>
                  </a:cubicBezTo>
                  <a:cubicBezTo>
                    <a:pt x="10808" y="3546"/>
                    <a:pt x="11026" y="3311"/>
                    <a:pt x="11013" y="3033"/>
                  </a:cubicBezTo>
                  <a:cubicBezTo>
                    <a:pt x="10996" y="2761"/>
                    <a:pt x="10774" y="2557"/>
                    <a:pt x="10509" y="2557"/>
                  </a:cubicBezTo>
                  <a:cubicBezTo>
                    <a:pt x="10499" y="2557"/>
                    <a:pt x="10488" y="2557"/>
                    <a:pt x="10477" y="2558"/>
                  </a:cubicBezTo>
                  <a:cubicBezTo>
                    <a:pt x="10411" y="2562"/>
                    <a:pt x="10342" y="2563"/>
                    <a:pt x="10270" y="2563"/>
                  </a:cubicBezTo>
                  <a:cubicBezTo>
                    <a:pt x="7560" y="2563"/>
                    <a:pt x="826" y="67"/>
                    <a:pt x="754" y="37"/>
                  </a:cubicBezTo>
                  <a:cubicBezTo>
                    <a:pt x="693" y="12"/>
                    <a:pt x="630" y="1"/>
                    <a:pt x="5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6"/>
            <p:cNvSpPr/>
            <p:nvPr/>
          </p:nvSpPr>
          <p:spPr>
            <a:xfrm>
              <a:off x="1393675" y="2591275"/>
              <a:ext cx="1235800" cy="2764850"/>
            </a:xfrm>
            <a:custGeom>
              <a:avLst/>
              <a:gdLst/>
              <a:ahLst/>
              <a:cxnLst/>
              <a:rect l="l" t="t" r="r" b="b"/>
              <a:pathLst>
                <a:path w="49432" h="110594" extrusionOk="0">
                  <a:moveTo>
                    <a:pt x="36077" y="0"/>
                  </a:moveTo>
                  <a:cubicBezTo>
                    <a:pt x="36077" y="0"/>
                    <a:pt x="29131" y="1847"/>
                    <a:pt x="22042" y="8509"/>
                  </a:cubicBezTo>
                  <a:cubicBezTo>
                    <a:pt x="14958" y="15171"/>
                    <a:pt x="8718" y="26649"/>
                    <a:pt x="6310" y="37566"/>
                  </a:cubicBezTo>
                  <a:cubicBezTo>
                    <a:pt x="3897" y="48478"/>
                    <a:pt x="636" y="82072"/>
                    <a:pt x="636" y="90864"/>
                  </a:cubicBezTo>
                  <a:cubicBezTo>
                    <a:pt x="636" y="99651"/>
                    <a:pt x="0" y="110567"/>
                    <a:pt x="0" y="110567"/>
                  </a:cubicBezTo>
                  <a:cubicBezTo>
                    <a:pt x="3397" y="110567"/>
                    <a:pt x="6792" y="110565"/>
                    <a:pt x="10188" y="110565"/>
                  </a:cubicBezTo>
                  <a:cubicBezTo>
                    <a:pt x="15281" y="110565"/>
                    <a:pt x="20374" y="110570"/>
                    <a:pt x="25469" y="110593"/>
                  </a:cubicBezTo>
                  <a:cubicBezTo>
                    <a:pt x="26627" y="110589"/>
                    <a:pt x="27790" y="110485"/>
                    <a:pt x="28935" y="110284"/>
                  </a:cubicBezTo>
                  <a:cubicBezTo>
                    <a:pt x="36634" y="108982"/>
                    <a:pt x="46497" y="103696"/>
                    <a:pt x="49432" y="97021"/>
                  </a:cubicBezTo>
                  <a:cubicBezTo>
                    <a:pt x="47198" y="85473"/>
                    <a:pt x="44437" y="69200"/>
                    <a:pt x="44437" y="59251"/>
                  </a:cubicBezTo>
                  <a:cubicBezTo>
                    <a:pt x="44437" y="42525"/>
                    <a:pt x="48831" y="33028"/>
                    <a:pt x="46845" y="21690"/>
                  </a:cubicBezTo>
                  <a:cubicBezTo>
                    <a:pt x="44864" y="10351"/>
                    <a:pt x="40609" y="2979"/>
                    <a:pt x="360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6"/>
            <p:cNvSpPr/>
            <p:nvPr/>
          </p:nvSpPr>
          <p:spPr>
            <a:xfrm>
              <a:off x="1393675" y="2591375"/>
              <a:ext cx="1235800" cy="2764750"/>
            </a:xfrm>
            <a:custGeom>
              <a:avLst/>
              <a:gdLst/>
              <a:ahLst/>
              <a:cxnLst/>
              <a:rect l="l" t="t" r="r" b="b"/>
              <a:pathLst>
                <a:path w="49432" h="110590" extrusionOk="0">
                  <a:moveTo>
                    <a:pt x="36072" y="1"/>
                  </a:moveTo>
                  <a:cubicBezTo>
                    <a:pt x="36072" y="1"/>
                    <a:pt x="29127" y="1843"/>
                    <a:pt x="22042" y="8505"/>
                  </a:cubicBezTo>
                  <a:cubicBezTo>
                    <a:pt x="14953" y="15167"/>
                    <a:pt x="8718" y="26650"/>
                    <a:pt x="6305" y="37562"/>
                  </a:cubicBezTo>
                  <a:cubicBezTo>
                    <a:pt x="3897" y="48478"/>
                    <a:pt x="636" y="82068"/>
                    <a:pt x="636" y="90860"/>
                  </a:cubicBezTo>
                  <a:cubicBezTo>
                    <a:pt x="636" y="99647"/>
                    <a:pt x="0" y="110563"/>
                    <a:pt x="0" y="110563"/>
                  </a:cubicBezTo>
                  <a:cubicBezTo>
                    <a:pt x="3397" y="110563"/>
                    <a:pt x="6792" y="110561"/>
                    <a:pt x="10188" y="110561"/>
                  </a:cubicBezTo>
                  <a:cubicBezTo>
                    <a:pt x="15281" y="110561"/>
                    <a:pt x="20374" y="110566"/>
                    <a:pt x="25469" y="110589"/>
                  </a:cubicBezTo>
                  <a:cubicBezTo>
                    <a:pt x="26627" y="110585"/>
                    <a:pt x="27790" y="110481"/>
                    <a:pt x="28935" y="110280"/>
                  </a:cubicBezTo>
                  <a:cubicBezTo>
                    <a:pt x="36634" y="108978"/>
                    <a:pt x="46497" y="103692"/>
                    <a:pt x="49432" y="97017"/>
                  </a:cubicBezTo>
                  <a:lnTo>
                    <a:pt x="49432" y="97017"/>
                  </a:lnTo>
                  <a:cubicBezTo>
                    <a:pt x="45121" y="100679"/>
                    <a:pt x="25700" y="107851"/>
                    <a:pt x="22861" y="108482"/>
                  </a:cubicBezTo>
                  <a:cubicBezTo>
                    <a:pt x="22722" y="108513"/>
                    <a:pt x="22594" y="108528"/>
                    <a:pt x="22476" y="108528"/>
                  </a:cubicBezTo>
                  <a:cubicBezTo>
                    <a:pt x="20183" y="108528"/>
                    <a:pt x="21814" y="102829"/>
                    <a:pt x="26013" y="97134"/>
                  </a:cubicBezTo>
                  <a:cubicBezTo>
                    <a:pt x="27182" y="95548"/>
                    <a:pt x="27355" y="94958"/>
                    <a:pt x="26949" y="94958"/>
                  </a:cubicBezTo>
                  <a:cubicBezTo>
                    <a:pt x="25823" y="94958"/>
                    <a:pt x="20237" y="99509"/>
                    <a:pt x="19081" y="99973"/>
                  </a:cubicBezTo>
                  <a:cubicBezTo>
                    <a:pt x="19042" y="99989"/>
                    <a:pt x="19006" y="99997"/>
                    <a:pt x="18971" y="99997"/>
                  </a:cubicBezTo>
                  <a:cubicBezTo>
                    <a:pt x="17613" y="99997"/>
                    <a:pt x="19708" y="88164"/>
                    <a:pt x="19708" y="82325"/>
                  </a:cubicBezTo>
                  <a:cubicBezTo>
                    <a:pt x="19708" y="76338"/>
                    <a:pt x="25382" y="25287"/>
                    <a:pt x="25382" y="25287"/>
                  </a:cubicBezTo>
                  <a:lnTo>
                    <a:pt x="36094" y="5753"/>
                  </a:lnTo>
                  <a:lnTo>
                    <a:pt x="39760" y="3523"/>
                  </a:lnTo>
                  <a:cubicBezTo>
                    <a:pt x="38580" y="2017"/>
                    <a:pt x="37339" y="832"/>
                    <a:pt x="36072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6"/>
            <p:cNvSpPr/>
            <p:nvPr/>
          </p:nvSpPr>
          <p:spPr>
            <a:xfrm>
              <a:off x="1380825" y="2578775"/>
              <a:ext cx="1261375" cy="2789875"/>
            </a:xfrm>
            <a:custGeom>
              <a:avLst/>
              <a:gdLst/>
              <a:ahLst/>
              <a:cxnLst/>
              <a:rect l="l" t="t" r="r" b="b"/>
              <a:pathLst>
                <a:path w="50455" h="111595" extrusionOk="0">
                  <a:moveTo>
                    <a:pt x="36503" y="1049"/>
                  </a:moveTo>
                  <a:cubicBezTo>
                    <a:pt x="38698" y="2551"/>
                    <a:pt x="40762" y="5103"/>
                    <a:pt x="42486" y="8438"/>
                  </a:cubicBezTo>
                  <a:cubicBezTo>
                    <a:pt x="44450" y="12240"/>
                    <a:pt x="45926" y="16895"/>
                    <a:pt x="46867" y="22277"/>
                  </a:cubicBezTo>
                  <a:cubicBezTo>
                    <a:pt x="47942" y="28425"/>
                    <a:pt x="47111" y="34081"/>
                    <a:pt x="46148" y="40635"/>
                  </a:cubicBezTo>
                  <a:cubicBezTo>
                    <a:pt x="45352" y="46047"/>
                    <a:pt x="44450" y="52178"/>
                    <a:pt x="44450" y="59751"/>
                  </a:cubicBezTo>
                  <a:cubicBezTo>
                    <a:pt x="44450" y="69635"/>
                    <a:pt x="47150" y="85681"/>
                    <a:pt x="49423" y="97460"/>
                  </a:cubicBezTo>
                  <a:cubicBezTo>
                    <a:pt x="48086" y="100386"/>
                    <a:pt x="45182" y="103321"/>
                    <a:pt x="41224" y="105742"/>
                  </a:cubicBezTo>
                  <a:cubicBezTo>
                    <a:pt x="37562" y="107980"/>
                    <a:pt x="33242" y="109639"/>
                    <a:pt x="29367" y="110292"/>
                  </a:cubicBezTo>
                  <a:cubicBezTo>
                    <a:pt x="28247" y="110488"/>
                    <a:pt x="27115" y="110588"/>
                    <a:pt x="25983" y="110593"/>
                  </a:cubicBezTo>
                  <a:cubicBezTo>
                    <a:pt x="20427" y="110567"/>
                    <a:pt x="14797" y="110562"/>
                    <a:pt x="9271" y="110562"/>
                  </a:cubicBezTo>
                  <a:lnTo>
                    <a:pt x="1041" y="110562"/>
                  </a:lnTo>
                  <a:cubicBezTo>
                    <a:pt x="1167" y="108272"/>
                    <a:pt x="1651" y="98966"/>
                    <a:pt x="1651" y="91359"/>
                  </a:cubicBezTo>
                  <a:cubicBezTo>
                    <a:pt x="1651" y="82711"/>
                    <a:pt x="4877" y="49178"/>
                    <a:pt x="7307" y="38170"/>
                  </a:cubicBezTo>
                  <a:cubicBezTo>
                    <a:pt x="8478" y="32871"/>
                    <a:pt x="10573" y="27341"/>
                    <a:pt x="13373" y="22181"/>
                  </a:cubicBezTo>
                  <a:cubicBezTo>
                    <a:pt x="16160" y="17038"/>
                    <a:pt x="19452" y="12610"/>
                    <a:pt x="22896" y="9370"/>
                  </a:cubicBezTo>
                  <a:cubicBezTo>
                    <a:pt x="26501" y="5983"/>
                    <a:pt x="30068" y="3884"/>
                    <a:pt x="32423" y="2717"/>
                  </a:cubicBezTo>
                  <a:cubicBezTo>
                    <a:pt x="34457" y="1711"/>
                    <a:pt x="35968" y="1210"/>
                    <a:pt x="36503" y="1049"/>
                  </a:cubicBezTo>
                  <a:close/>
                  <a:moveTo>
                    <a:pt x="36587" y="1"/>
                  </a:moveTo>
                  <a:cubicBezTo>
                    <a:pt x="36544" y="1"/>
                    <a:pt x="36501" y="6"/>
                    <a:pt x="36460" y="17"/>
                  </a:cubicBezTo>
                  <a:cubicBezTo>
                    <a:pt x="36172" y="95"/>
                    <a:pt x="29310" y="1972"/>
                    <a:pt x="22212" y="8643"/>
                  </a:cubicBezTo>
                  <a:cubicBezTo>
                    <a:pt x="15001" y="15423"/>
                    <a:pt x="8766" y="26927"/>
                    <a:pt x="6332" y="37957"/>
                  </a:cubicBezTo>
                  <a:cubicBezTo>
                    <a:pt x="3893" y="49008"/>
                    <a:pt x="649" y="82677"/>
                    <a:pt x="649" y="91359"/>
                  </a:cubicBezTo>
                  <a:cubicBezTo>
                    <a:pt x="649" y="100033"/>
                    <a:pt x="22" y="110928"/>
                    <a:pt x="18" y="111037"/>
                  </a:cubicBezTo>
                  <a:cubicBezTo>
                    <a:pt x="0" y="111320"/>
                    <a:pt x="227" y="111564"/>
                    <a:pt x="514" y="111564"/>
                  </a:cubicBezTo>
                  <a:lnTo>
                    <a:pt x="4916" y="111564"/>
                  </a:lnTo>
                  <a:cubicBezTo>
                    <a:pt x="6297" y="111564"/>
                    <a:pt x="7687" y="111564"/>
                    <a:pt x="9083" y="111564"/>
                  </a:cubicBezTo>
                  <a:cubicBezTo>
                    <a:pt x="14668" y="111564"/>
                    <a:pt x="20360" y="111566"/>
                    <a:pt x="25979" y="111594"/>
                  </a:cubicBezTo>
                  <a:lnTo>
                    <a:pt x="26048" y="111594"/>
                  </a:lnTo>
                  <a:cubicBezTo>
                    <a:pt x="27215" y="111581"/>
                    <a:pt x="28378" y="111477"/>
                    <a:pt x="29532" y="111276"/>
                  </a:cubicBezTo>
                  <a:cubicBezTo>
                    <a:pt x="37448" y="109940"/>
                    <a:pt x="47416" y="104505"/>
                    <a:pt x="50403" y="97721"/>
                  </a:cubicBezTo>
                  <a:cubicBezTo>
                    <a:pt x="50442" y="97630"/>
                    <a:pt x="50455" y="97525"/>
                    <a:pt x="50433" y="97425"/>
                  </a:cubicBezTo>
                  <a:cubicBezTo>
                    <a:pt x="48160" y="85672"/>
                    <a:pt x="45452" y="69600"/>
                    <a:pt x="45452" y="59751"/>
                  </a:cubicBezTo>
                  <a:cubicBezTo>
                    <a:pt x="45452" y="52248"/>
                    <a:pt x="46349" y="46156"/>
                    <a:pt x="47137" y="40783"/>
                  </a:cubicBezTo>
                  <a:cubicBezTo>
                    <a:pt x="48112" y="34142"/>
                    <a:pt x="48957" y="28412"/>
                    <a:pt x="47851" y="22103"/>
                  </a:cubicBezTo>
                  <a:cubicBezTo>
                    <a:pt x="46893" y="16625"/>
                    <a:pt x="45391" y="11870"/>
                    <a:pt x="43375" y="7981"/>
                  </a:cubicBezTo>
                  <a:cubicBezTo>
                    <a:pt x="41520" y="4393"/>
                    <a:pt x="39268" y="1663"/>
                    <a:pt x="36860" y="82"/>
                  </a:cubicBezTo>
                  <a:cubicBezTo>
                    <a:pt x="36779" y="28"/>
                    <a:pt x="36683" y="1"/>
                    <a:pt x="365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6"/>
            <p:cNvSpPr/>
            <p:nvPr/>
          </p:nvSpPr>
          <p:spPr>
            <a:xfrm>
              <a:off x="2285125" y="2657125"/>
              <a:ext cx="405750" cy="858500"/>
            </a:xfrm>
            <a:custGeom>
              <a:avLst/>
              <a:gdLst/>
              <a:ahLst/>
              <a:cxnLst/>
              <a:rect l="l" t="t" r="r" b="b"/>
              <a:pathLst>
                <a:path w="16230" h="34340" extrusionOk="0">
                  <a:moveTo>
                    <a:pt x="0" y="1"/>
                  </a:moveTo>
                  <a:lnTo>
                    <a:pt x="12180" y="22173"/>
                  </a:lnTo>
                  <a:lnTo>
                    <a:pt x="12833" y="34340"/>
                  </a:lnTo>
                  <a:cubicBezTo>
                    <a:pt x="12833" y="34340"/>
                    <a:pt x="16229" y="25661"/>
                    <a:pt x="14718" y="20000"/>
                  </a:cubicBezTo>
                  <a:cubicBezTo>
                    <a:pt x="13212" y="14340"/>
                    <a:pt x="1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6"/>
            <p:cNvSpPr/>
            <p:nvPr/>
          </p:nvSpPr>
          <p:spPr>
            <a:xfrm>
              <a:off x="2268900" y="2644525"/>
              <a:ext cx="412400" cy="883625"/>
            </a:xfrm>
            <a:custGeom>
              <a:avLst/>
              <a:gdLst/>
              <a:ahLst/>
              <a:cxnLst/>
              <a:rect l="l" t="t" r="r" b="b"/>
              <a:pathLst>
                <a:path w="16496" h="35345" extrusionOk="0">
                  <a:moveTo>
                    <a:pt x="3223" y="4149"/>
                  </a:moveTo>
                  <a:lnTo>
                    <a:pt x="3223" y="4149"/>
                  </a:lnTo>
                  <a:cubicBezTo>
                    <a:pt x="4346" y="5443"/>
                    <a:pt x="5688" y="7019"/>
                    <a:pt x="7055" y="8700"/>
                  </a:cubicBezTo>
                  <a:cubicBezTo>
                    <a:pt x="11575" y="14260"/>
                    <a:pt x="14283" y="18388"/>
                    <a:pt x="14884" y="20635"/>
                  </a:cubicBezTo>
                  <a:cubicBezTo>
                    <a:pt x="15846" y="24254"/>
                    <a:pt x="14714" y="29235"/>
                    <a:pt x="13839" y="32183"/>
                  </a:cubicBezTo>
                  <a:lnTo>
                    <a:pt x="13330" y="22651"/>
                  </a:lnTo>
                  <a:cubicBezTo>
                    <a:pt x="13325" y="22577"/>
                    <a:pt x="13303" y="22503"/>
                    <a:pt x="13269" y="22438"/>
                  </a:cubicBezTo>
                  <a:lnTo>
                    <a:pt x="3223" y="4149"/>
                  </a:lnTo>
                  <a:close/>
                  <a:moveTo>
                    <a:pt x="653" y="0"/>
                  </a:moveTo>
                  <a:cubicBezTo>
                    <a:pt x="314" y="0"/>
                    <a:pt x="0" y="367"/>
                    <a:pt x="210" y="749"/>
                  </a:cubicBezTo>
                  <a:lnTo>
                    <a:pt x="12337" y="22817"/>
                  </a:lnTo>
                  <a:lnTo>
                    <a:pt x="12981" y="34870"/>
                  </a:lnTo>
                  <a:cubicBezTo>
                    <a:pt x="12994" y="35105"/>
                    <a:pt x="13168" y="35301"/>
                    <a:pt x="13399" y="35336"/>
                  </a:cubicBezTo>
                  <a:cubicBezTo>
                    <a:pt x="13425" y="35340"/>
                    <a:pt x="13456" y="35344"/>
                    <a:pt x="13482" y="35344"/>
                  </a:cubicBezTo>
                  <a:cubicBezTo>
                    <a:pt x="13687" y="35344"/>
                    <a:pt x="13870" y="35218"/>
                    <a:pt x="13944" y="35026"/>
                  </a:cubicBezTo>
                  <a:cubicBezTo>
                    <a:pt x="14566" y="33354"/>
                    <a:pt x="15080" y="31647"/>
                    <a:pt x="15476" y="29910"/>
                  </a:cubicBezTo>
                  <a:cubicBezTo>
                    <a:pt x="16369" y="26008"/>
                    <a:pt x="16495" y="22804"/>
                    <a:pt x="15846" y="20374"/>
                  </a:cubicBezTo>
                  <a:cubicBezTo>
                    <a:pt x="14322" y="14661"/>
                    <a:pt x="1560" y="757"/>
                    <a:pt x="1015" y="169"/>
                  </a:cubicBezTo>
                  <a:cubicBezTo>
                    <a:pt x="908" y="51"/>
                    <a:pt x="779" y="0"/>
                    <a:pt x="6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6"/>
            <p:cNvSpPr/>
            <p:nvPr/>
          </p:nvSpPr>
          <p:spPr>
            <a:xfrm>
              <a:off x="2521025" y="3477825"/>
              <a:ext cx="160375" cy="1584800"/>
            </a:xfrm>
            <a:custGeom>
              <a:avLst/>
              <a:gdLst/>
              <a:ahLst/>
              <a:cxnLst/>
              <a:rect l="l" t="t" r="r" b="b"/>
              <a:pathLst>
                <a:path w="6415" h="63392" extrusionOk="0">
                  <a:moveTo>
                    <a:pt x="4150" y="1"/>
                  </a:moveTo>
                  <a:lnTo>
                    <a:pt x="3393" y="1512"/>
                  </a:lnTo>
                  <a:lnTo>
                    <a:pt x="1" y="52828"/>
                  </a:lnTo>
                  <a:lnTo>
                    <a:pt x="3771" y="63392"/>
                  </a:lnTo>
                  <a:lnTo>
                    <a:pt x="6415" y="42264"/>
                  </a:lnTo>
                  <a:lnTo>
                    <a:pt x="415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6"/>
            <p:cNvSpPr/>
            <p:nvPr/>
          </p:nvSpPr>
          <p:spPr>
            <a:xfrm>
              <a:off x="2508400" y="3465375"/>
              <a:ext cx="185625" cy="1609775"/>
            </a:xfrm>
            <a:custGeom>
              <a:avLst/>
              <a:gdLst/>
              <a:ahLst/>
              <a:cxnLst/>
              <a:rect l="l" t="t" r="r" b="b"/>
              <a:pathLst>
                <a:path w="7425" h="64391" extrusionOk="0">
                  <a:moveTo>
                    <a:pt x="4311" y="3399"/>
                  </a:moveTo>
                  <a:lnTo>
                    <a:pt x="6419" y="42745"/>
                  </a:lnTo>
                  <a:lnTo>
                    <a:pt x="4046" y="61748"/>
                  </a:lnTo>
                  <a:lnTo>
                    <a:pt x="1015" y="53257"/>
                  </a:lnTo>
                  <a:lnTo>
                    <a:pt x="4311" y="3399"/>
                  </a:lnTo>
                  <a:close/>
                  <a:moveTo>
                    <a:pt x="4653" y="1"/>
                  </a:moveTo>
                  <a:cubicBezTo>
                    <a:pt x="4481" y="1"/>
                    <a:pt x="4307" y="87"/>
                    <a:pt x="4211" y="276"/>
                  </a:cubicBezTo>
                  <a:lnTo>
                    <a:pt x="3458" y="1783"/>
                  </a:lnTo>
                  <a:cubicBezTo>
                    <a:pt x="3423" y="1844"/>
                    <a:pt x="3406" y="1909"/>
                    <a:pt x="3401" y="1975"/>
                  </a:cubicBezTo>
                  <a:lnTo>
                    <a:pt x="5" y="53296"/>
                  </a:lnTo>
                  <a:cubicBezTo>
                    <a:pt x="0" y="53361"/>
                    <a:pt x="9" y="53431"/>
                    <a:pt x="35" y="53496"/>
                  </a:cubicBezTo>
                  <a:lnTo>
                    <a:pt x="3806" y="64060"/>
                  </a:lnTo>
                  <a:cubicBezTo>
                    <a:pt x="3880" y="64260"/>
                    <a:pt x="4067" y="64391"/>
                    <a:pt x="4281" y="64391"/>
                  </a:cubicBezTo>
                  <a:lnTo>
                    <a:pt x="4333" y="64391"/>
                  </a:lnTo>
                  <a:cubicBezTo>
                    <a:pt x="4564" y="64365"/>
                    <a:pt x="4747" y="64182"/>
                    <a:pt x="4777" y="63955"/>
                  </a:cubicBezTo>
                  <a:lnTo>
                    <a:pt x="7416" y="42823"/>
                  </a:lnTo>
                  <a:cubicBezTo>
                    <a:pt x="7420" y="42793"/>
                    <a:pt x="7425" y="42762"/>
                    <a:pt x="7420" y="42732"/>
                  </a:cubicBezTo>
                  <a:lnTo>
                    <a:pt x="5156" y="472"/>
                  </a:lnTo>
                  <a:cubicBezTo>
                    <a:pt x="5141" y="174"/>
                    <a:pt x="4898" y="1"/>
                    <a:pt x="46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36"/>
            <p:cNvSpPr/>
            <p:nvPr/>
          </p:nvSpPr>
          <p:spPr>
            <a:xfrm>
              <a:off x="2256500" y="1393725"/>
              <a:ext cx="1194225" cy="1569650"/>
            </a:xfrm>
            <a:custGeom>
              <a:avLst/>
              <a:gdLst/>
              <a:ahLst/>
              <a:cxnLst/>
              <a:rect l="l" t="t" r="r" b="b"/>
              <a:pathLst>
                <a:path w="47769" h="62786" extrusionOk="0">
                  <a:moveTo>
                    <a:pt x="34435" y="1"/>
                  </a:moveTo>
                  <a:cubicBezTo>
                    <a:pt x="33276" y="1"/>
                    <a:pt x="32090" y="92"/>
                    <a:pt x="30904" y="278"/>
                  </a:cubicBezTo>
                  <a:cubicBezTo>
                    <a:pt x="23671" y="1410"/>
                    <a:pt x="21829" y="4106"/>
                    <a:pt x="21829" y="4106"/>
                  </a:cubicBezTo>
                  <a:cubicBezTo>
                    <a:pt x="21829" y="4106"/>
                    <a:pt x="21797" y="4105"/>
                    <a:pt x="21735" y="4105"/>
                  </a:cubicBezTo>
                  <a:cubicBezTo>
                    <a:pt x="20694" y="4105"/>
                    <a:pt x="11295" y="4233"/>
                    <a:pt x="5813" y="8782"/>
                  </a:cubicBezTo>
                  <a:cubicBezTo>
                    <a:pt x="0" y="13603"/>
                    <a:pt x="3545" y="21258"/>
                    <a:pt x="5387" y="23949"/>
                  </a:cubicBezTo>
                  <a:cubicBezTo>
                    <a:pt x="7229" y="26640"/>
                    <a:pt x="10634" y="29762"/>
                    <a:pt x="10634" y="29762"/>
                  </a:cubicBezTo>
                  <a:cubicBezTo>
                    <a:pt x="10634" y="29762"/>
                    <a:pt x="11056" y="35292"/>
                    <a:pt x="11483" y="37983"/>
                  </a:cubicBezTo>
                  <a:cubicBezTo>
                    <a:pt x="11910" y="40670"/>
                    <a:pt x="5247" y="48185"/>
                    <a:pt x="5247" y="48185"/>
                  </a:cubicBezTo>
                  <a:lnTo>
                    <a:pt x="14884" y="62786"/>
                  </a:lnTo>
                  <a:lnTo>
                    <a:pt x="25800" y="54282"/>
                  </a:lnTo>
                  <a:cubicBezTo>
                    <a:pt x="25800" y="54282"/>
                    <a:pt x="41250" y="53149"/>
                    <a:pt x="42665" y="51874"/>
                  </a:cubicBezTo>
                  <a:cubicBezTo>
                    <a:pt x="44084" y="50598"/>
                    <a:pt x="44080" y="36563"/>
                    <a:pt x="44080" y="36563"/>
                  </a:cubicBezTo>
                  <a:lnTo>
                    <a:pt x="47768" y="34438"/>
                  </a:lnTo>
                  <a:cubicBezTo>
                    <a:pt x="47768" y="34438"/>
                    <a:pt x="44367" y="19694"/>
                    <a:pt x="43514" y="16437"/>
                  </a:cubicBezTo>
                  <a:lnTo>
                    <a:pt x="42665" y="13176"/>
                  </a:lnTo>
                  <a:cubicBezTo>
                    <a:pt x="42665" y="13176"/>
                    <a:pt x="47625" y="11473"/>
                    <a:pt x="46492" y="6514"/>
                  </a:cubicBezTo>
                  <a:cubicBezTo>
                    <a:pt x="45546" y="2364"/>
                    <a:pt x="40340" y="1"/>
                    <a:pt x="344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6"/>
            <p:cNvSpPr/>
            <p:nvPr/>
          </p:nvSpPr>
          <p:spPr>
            <a:xfrm>
              <a:off x="2256500" y="1393750"/>
              <a:ext cx="1158950" cy="1569625"/>
            </a:xfrm>
            <a:custGeom>
              <a:avLst/>
              <a:gdLst/>
              <a:ahLst/>
              <a:cxnLst/>
              <a:rect l="l" t="t" r="r" b="b"/>
              <a:pathLst>
                <a:path w="46358" h="62785" extrusionOk="0">
                  <a:moveTo>
                    <a:pt x="34425" y="0"/>
                  </a:moveTo>
                  <a:cubicBezTo>
                    <a:pt x="33270" y="0"/>
                    <a:pt x="32087" y="91"/>
                    <a:pt x="30904" y="277"/>
                  </a:cubicBezTo>
                  <a:cubicBezTo>
                    <a:pt x="23671" y="1409"/>
                    <a:pt x="21829" y="4105"/>
                    <a:pt x="21829" y="4105"/>
                  </a:cubicBezTo>
                  <a:cubicBezTo>
                    <a:pt x="21829" y="4105"/>
                    <a:pt x="21797" y="4104"/>
                    <a:pt x="21735" y="4104"/>
                  </a:cubicBezTo>
                  <a:cubicBezTo>
                    <a:pt x="20694" y="4104"/>
                    <a:pt x="11295" y="4232"/>
                    <a:pt x="5813" y="8781"/>
                  </a:cubicBezTo>
                  <a:cubicBezTo>
                    <a:pt x="0" y="13602"/>
                    <a:pt x="3545" y="21257"/>
                    <a:pt x="5387" y="23948"/>
                  </a:cubicBezTo>
                  <a:cubicBezTo>
                    <a:pt x="7229" y="26639"/>
                    <a:pt x="10634" y="29761"/>
                    <a:pt x="10634" y="29761"/>
                  </a:cubicBezTo>
                  <a:cubicBezTo>
                    <a:pt x="10634" y="29761"/>
                    <a:pt x="11056" y="35291"/>
                    <a:pt x="11483" y="37982"/>
                  </a:cubicBezTo>
                  <a:cubicBezTo>
                    <a:pt x="11910" y="40669"/>
                    <a:pt x="5247" y="48184"/>
                    <a:pt x="5247" y="48184"/>
                  </a:cubicBezTo>
                  <a:lnTo>
                    <a:pt x="14884" y="62785"/>
                  </a:lnTo>
                  <a:lnTo>
                    <a:pt x="25800" y="54281"/>
                  </a:lnTo>
                  <a:cubicBezTo>
                    <a:pt x="25800" y="54281"/>
                    <a:pt x="37605" y="53414"/>
                    <a:pt x="41524" y="52343"/>
                  </a:cubicBezTo>
                  <a:lnTo>
                    <a:pt x="42665" y="51873"/>
                  </a:lnTo>
                  <a:lnTo>
                    <a:pt x="42665" y="51873"/>
                  </a:lnTo>
                  <a:cubicBezTo>
                    <a:pt x="42665" y="51873"/>
                    <a:pt x="40734" y="52057"/>
                    <a:pt x="38234" y="52057"/>
                  </a:cubicBezTo>
                  <a:cubicBezTo>
                    <a:pt x="34479" y="52057"/>
                    <a:pt x="29442" y="51641"/>
                    <a:pt x="27738" y="49560"/>
                  </a:cubicBezTo>
                  <a:cubicBezTo>
                    <a:pt x="24903" y="46090"/>
                    <a:pt x="27738" y="32857"/>
                    <a:pt x="29946" y="26238"/>
                  </a:cubicBezTo>
                  <a:cubicBezTo>
                    <a:pt x="32149" y="19619"/>
                    <a:pt x="26793" y="16785"/>
                    <a:pt x="26793" y="16785"/>
                  </a:cubicBezTo>
                  <a:lnTo>
                    <a:pt x="42887" y="14011"/>
                  </a:lnTo>
                  <a:cubicBezTo>
                    <a:pt x="42669" y="13179"/>
                    <a:pt x="42669" y="13175"/>
                    <a:pt x="42669" y="13175"/>
                  </a:cubicBezTo>
                  <a:cubicBezTo>
                    <a:pt x="42669" y="13175"/>
                    <a:pt x="44306" y="12605"/>
                    <a:pt x="45487" y="11181"/>
                  </a:cubicBezTo>
                  <a:lnTo>
                    <a:pt x="46357" y="6064"/>
                  </a:lnTo>
                  <a:cubicBezTo>
                    <a:pt x="45145" y="2199"/>
                    <a:pt x="40113" y="0"/>
                    <a:pt x="34425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6"/>
            <p:cNvSpPr/>
            <p:nvPr/>
          </p:nvSpPr>
          <p:spPr>
            <a:xfrm>
              <a:off x="3155575" y="1853000"/>
              <a:ext cx="164075" cy="121700"/>
            </a:xfrm>
            <a:custGeom>
              <a:avLst/>
              <a:gdLst/>
              <a:ahLst/>
              <a:cxnLst/>
              <a:rect l="l" t="t" r="r" b="b"/>
              <a:pathLst>
                <a:path w="6563" h="4868" extrusionOk="0">
                  <a:moveTo>
                    <a:pt x="3130" y="1"/>
                  </a:moveTo>
                  <a:cubicBezTo>
                    <a:pt x="2776" y="1"/>
                    <a:pt x="2406" y="57"/>
                    <a:pt x="2025" y="191"/>
                  </a:cubicBezTo>
                  <a:cubicBezTo>
                    <a:pt x="192" y="836"/>
                    <a:pt x="0" y="3209"/>
                    <a:pt x="13" y="4306"/>
                  </a:cubicBezTo>
                  <a:cubicBezTo>
                    <a:pt x="18" y="4650"/>
                    <a:pt x="40" y="4868"/>
                    <a:pt x="40" y="4868"/>
                  </a:cubicBezTo>
                  <a:cubicBezTo>
                    <a:pt x="40" y="4868"/>
                    <a:pt x="1603" y="3022"/>
                    <a:pt x="3584" y="2743"/>
                  </a:cubicBezTo>
                  <a:cubicBezTo>
                    <a:pt x="3765" y="2717"/>
                    <a:pt x="3937" y="2706"/>
                    <a:pt x="4101" y="2706"/>
                  </a:cubicBezTo>
                  <a:cubicBezTo>
                    <a:pt x="5742" y="2706"/>
                    <a:pt x="6563" y="3875"/>
                    <a:pt x="6563" y="3875"/>
                  </a:cubicBezTo>
                  <a:lnTo>
                    <a:pt x="6423" y="1607"/>
                  </a:lnTo>
                  <a:cubicBezTo>
                    <a:pt x="6423" y="1607"/>
                    <a:pt x="5015" y="1"/>
                    <a:pt x="31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6"/>
            <p:cNvSpPr/>
            <p:nvPr/>
          </p:nvSpPr>
          <p:spPr>
            <a:xfrm>
              <a:off x="3224050" y="2035000"/>
              <a:ext cx="35400" cy="106275"/>
            </a:xfrm>
            <a:custGeom>
              <a:avLst/>
              <a:gdLst/>
              <a:ahLst/>
              <a:cxnLst/>
              <a:rect l="l" t="t" r="r" b="b"/>
              <a:pathLst>
                <a:path w="1416" h="4251" extrusionOk="0">
                  <a:moveTo>
                    <a:pt x="706" y="0"/>
                  </a:moveTo>
                  <a:cubicBezTo>
                    <a:pt x="318" y="0"/>
                    <a:pt x="0" y="950"/>
                    <a:pt x="0" y="2125"/>
                  </a:cubicBezTo>
                  <a:cubicBezTo>
                    <a:pt x="0" y="3301"/>
                    <a:pt x="318" y="4250"/>
                    <a:pt x="706" y="4250"/>
                  </a:cubicBezTo>
                  <a:cubicBezTo>
                    <a:pt x="1098" y="4250"/>
                    <a:pt x="1416" y="3297"/>
                    <a:pt x="1416" y="2125"/>
                  </a:cubicBezTo>
                  <a:cubicBezTo>
                    <a:pt x="1416" y="950"/>
                    <a:pt x="1098" y="0"/>
                    <a:pt x="7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6"/>
            <p:cNvSpPr/>
            <p:nvPr/>
          </p:nvSpPr>
          <p:spPr>
            <a:xfrm>
              <a:off x="3076425" y="2394050"/>
              <a:ext cx="96700" cy="86300"/>
            </a:xfrm>
            <a:custGeom>
              <a:avLst/>
              <a:gdLst/>
              <a:ahLst/>
              <a:cxnLst/>
              <a:rect l="l" t="t" r="r" b="b"/>
              <a:pathLst>
                <a:path w="3868" h="3452" extrusionOk="0">
                  <a:moveTo>
                    <a:pt x="2688" y="0"/>
                  </a:moveTo>
                  <a:cubicBezTo>
                    <a:pt x="2170" y="0"/>
                    <a:pt x="1533" y="302"/>
                    <a:pt x="1011" y="844"/>
                  </a:cubicBezTo>
                  <a:cubicBezTo>
                    <a:pt x="227" y="1663"/>
                    <a:pt x="1" y="2721"/>
                    <a:pt x="506" y="3208"/>
                  </a:cubicBezTo>
                  <a:cubicBezTo>
                    <a:pt x="678" y="3373"/>
                    <a:pt x="912" y="3451"/>
                    <a:pt x="1176" y="3451"/>
                  </a:cubicBezTo>
                  <a:cubicBezTo>
                    <a:pt x="1695" y="3451"/>
                    <a:pt x="2331" y="3151"/>
                    <a:pt x="2853" y="2612"/>
                  </a:cubicBezTo>
                  <a:cubicBezTo>
                    <a:pt x="3637" y="1793"/>
                    <a:pt x="3867" y="731"/>
                    <a:pt x="3358" y="243"/>
                  </a:cubicBezTo>
                  <a:cubicBezTo>
                    <a:pt x="3186" y="78"/>
                    <a:pt x="2953" y="0"/>
                    <a:pt x="26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6"/>
            <p:cNvSpPr/>
            <p:nvPr/>
          </p:nvSpPr>
          <p:spPr>
            <a:xfrm>
              <a:off x="2300150" y="1381175"/>
              <a:ext cx="1163950" cy="1594725"/>
            </a:xfrm>
            <a:custGeom>
              <a:avLst/>
              <a:gdLst/>
              <a:ahLst/>
              <a:cxnLst/>
              <a:rect l="l" t="t" r="r" b="b"/>
              <a:pathLst>
                <a:path w="46558" h="63789" extrusionOk="0">
                  <a:moveTo>
                    <a:pt x="32707" y="997"/>
                  </a:moveTo>
                  <a:cubicBezTo>
                    <a:pt x="34993" y="997"/>
                    <a:pt x="37174" y="1363"/>
                    <a:pt x="39060" y="2078"/>
                  </a:cubicBezTo>
                  <a:cubicBezTo>
                    <a:pt x="41916" y="3162"/>
                    <a:pt x="43762" y="4956"/>
                    <a:pt x="44259" y="7129"/>
                  </a:cubicBezTo>
                  <a:cubicBezTo>
                    <a:pt x="45278" y="11579"/>
                    <a:pt x="40945" y="13142"/>
                    <a:pt x="40758" y="13203"/>
                  </a:cubicBezTo>
                  <a:cubicBezTo>
                    <a:pt x="40510" y="13290"/>
                    <a:pt x="40370" y="13552"/>
                    <a:pt x="40436" y="13804"/>
                  </a:cubicBezTo>
                  <a:lnTo>
                    <a:pt x="41289" y="17066"/>
                  </a:lnTo>
                  <a:cubicBezTo>
                    <a:pt x="42051" y="19996"/>
                    <a:pt x="44925" y="32406"/>
                    <a:pt x="45452" y="34692"/>
                  </a:cubicBezTo>
                  <a:lnTo>
                    <a:pt x="42086" y="36634"/>
                  </a:lnTo>
                  <a:cubicBezTo>
                    <a:pt x="41933" y="36721"/>
                    <a:pt x="41838" y="36887"/>
                    <a:pt x="41838" y="37070"/>
                  </a:cubicBezTo>
                  <a:cubicBezTo>
                    <a:pt x="41838" y="37100"/>
                    <a:pt x="41838" y="40606"/>
                    <a:pt x="41663" y="44220"/>
                  </a:cubicBezTo>
                  <a:cubicBezTo>
                    <a:pt x="41337" y="51000"/>
                    <a:pt x="40710" y="51897"/>
                    <a:pt x="40588" y="52005"/>
                  </a:cubicBezTo>
                  <a:cubicBezTo>
                    <a:pt x="40409" y="52167"/>
                    <a:pt x="39251" y="52754"/>
                    <a:pt x="31905" y="53560"/>
                  </a:cubicBezTo>
                  <a:cubicBezTo>
                    <a:pt x="27921" y="53995"/>
                    <a:pt x="24059" y="54283"/>
                    <a:pt x="24019" y="54287"/>
                  </a:cubicBezTo>
                  <a:cubicBezTo>
                    <a:pt x="23919" y="54291"/>
                    <a:pt x="23823" y="54331"/>
                    <a:pt x="23745" y="54392"/>
                  </a:cubicBezTo>
                  <a:lnTo>
                    <a:pt x="13260" y="62565"/>
                  </a:lnTo>
                  <a:lnTo>
                    <a:pt x="4128" y="48731"/>
                  </a:lnTo>
                  <a:cubicBezTo>
                    <a:pt x="5478" y="47181"/>
                    <a:pt x="10647" y="41032"/>
                    <a:pt x="10233" y="38407"/>
                  </a:cubicBezTo>
                  <a:cubicBezTo>
                    <a:pt x="9815" y="35763"/>
                    <a:pt x="9393" y="30277"/>
                    <a:pt x="9389" y="30225"/>
                  </a:cubicBezTo>
                  <a:cubicBezTo>
                    <a:pt x="9375" y="30098"/>
                    <a:pt x="9319" y="29976"/>
                    <a:pt x="9223" y="29894"/>
                  </a:cubicBezTo>
                  <a:cubicBezTo>
                    <a:pt x="9188" y="29863"/>
                    <a:pt x="5844" y="26785"/>
                    <a:pt x="4054" y="24168"/>
                  </a:cubicBezTo>
                  <a:cubicBezTo>
                    <a:pt x="3040" y="22687"/>
                    <a:pt x="1834" y="20183"/>
                    <a:pt x="1481" y="17597"/>
                  </a:cubicBezTo>
                  <a:cubicBezTo>
                    <a:pt x="1028" y="14309"/>
                    <a:pt x="2008" y="11640"/>
                    <a:pt x="4385" y="9668"/>
                  </a:cubicBezTo>
                  <a:cubicBezTo>
                    <a:pt x="9802" y="5177"/>
                    <a:pt x="19330" y="5104"/>
                    <a:pt x="20038" y="5104"/>
                  </a:cubicBezTo>
                  <a:cubicBezTo>
                    <a:pt x="20062" y="5104"/>
                    <a:pt x="20075" y="5104"/>
                    <a:pt x="20079" y="5104"/>
                  </a:cubicBezTo>
                  <a:cubicBezTo>
                    <a:pt x="20083" y="5104"/>
                    <a:pt x="20087" y="5104"/>
                    <a:pt x="20091" y="5104"/>
                  </a:cubicBezTo>
                  <a:cubicBezTo>
                    <a:pt x="20252" y="5104"/>
                    <a:pt x="20399" y="5022"/>
                    <a:pt x="20492" y="4891"/>
                  </a:cubicBezTo>
                  <a:cubicBezTo>
                    <a:pt x="20514" y="4865"/>
                    <a:pt x="22369" y="2348"/>
                    <a:pt x="29232" y="1272"/>
                  </a:cubicBezTo>
                  <a:cubicBezTo>
                    <a:pt x="30401" y="1088"/>
                    <a:pt x="31567" y="997"/>
                    <a:pt x="32707" y="997"/>
                  </a:cubicBezTo>
                  <a:close/>
                  <a:moveTo>
                    <a:pt x="32694" y="0"/>
                  </a:moveTo>
                  <a:cubicBezTo>
                    <a:pt x="31506" y="0"/>
                    <a:pt x="30293" y="94"/>
                    <a:pt x="29079" y="284"/>
                  </a:cubicBezTo>
                  <a:cubicBezTo>
                    <a:pt x="22826" y="1268"/>
                    <a:pt x="20466" y="3410"/>
                    <a:pt x="19848" y="4107"/>
                  </a:cubicBezTo>
                  <a:cubicBezTo>
                    <a:pt x="17945" y="4137"/>
                    <a:pt x="16046" y="4316"/>
                    <a:pt x="14174" y="4643"/>
                  </a:cubicBezTo>
                  <a:cubicBezTo>
                    <a:pt x="11122" y="5169"/>
                    <a:pt x="6837" y="6341"/>
                    <a:pt x="3750" y="8897"/>
                  </a:cubicBezTo>
                  <a:cubicBezTo>
                    <a:pt x="1128" y="11074"/>
                    <a:pt x="0" y="14126"/>
                    <a:pt x="492" y="17732"/>
                  </a:cubicBezTo>
                  <a:cubicBezTo>
                    <a:pt x="871" y="20488"/>
                    <a:pt x="2156" y="23157"/>
                    <a:pt x="3231" y="24729"/>
                  </a:cubicBezTo>
                  <a:cubicBezTo>
                    <a:pt x="4890" y="27155"/>
                    <a:pt x="7725" y="29859"/>
                    <a:pt x="8404" y="30495"/>
                  </a:cubicBezTo>
                  <a:cubicBezTo>
                    <a:pt x="8483" y="31514"/>
                    <a:pt x="8862" y="36134"/>
                    <a:pt x="9245" y="38559"/>
                  </a:cubicBezTo>
                  <a:cubicBezTo>
                    <a:pt x="9528" y="40353"/>
                    <a:pt x="5644" y="45522"/>
                    <a:pt x="3127" y="48356"/>
                  </a:cubicBezTo>
                  <a:cubicBezTo>
                    <a:pt x="2974" y="48526"/>
                    <a:pt x="2957" y="48774"/>
                    <a:pt x="3083" y="48966"/>
                  </a:cubicBezTo>
                  <a:lnTo>
                    <a:pt x="12720" y="63566"/>
                  </a:lnTo>
                  <a:cubicBezTo>
                    <a:pt x="12815" y="63706"/>
                    <a:pt x="12972" y="63788"/>
                    <a:pt x="13138" y="63788"/>
                  </a:cubicBezTo>
                  <a:cubicBezTo>
                    <a:pt x="13251" y="63788"/>
                    <a:pt x="13360" y="63754"/>
                    <a:pt x="13447" y="63684"/>
                  </a:cubicBezTo>
                  <a:lnTo>
                    <a:pt x="24237" y="55271"/>
                  </a:lnTo>
                  <a:cubicBezTo>
                    <a:pt x="24995" y="55215"/>
                    <a:pt x="28452" y="54945"/>
                    <a:pt x="32005" y="54557"/>
                  </a:cubicBezTo>
                  <a:cubicBezTo>
                    <a:pt x="40248" y="53651"/>
                    <a:pt x="40975" y="52994"/>
                    <a:pt x="41254" y="52750"/>
                  </a:cubicBezTo>
                  <a:cubicBezTo>
                    <a:pt x="41563" y="52467"/>
                    <a:pt x="42295" y="51809"/>
                    <a:pt x="42656" y="44268"/>
                  </a:cubicBezTo>
                  <a:cubicBezTo>
                    <a:pt x="42804" y="41233"/>
                    <a:pt x="42830" y="38272"/>
                    <a:pt x="42835" y="37357"/>
                  </a:cubicBezTo>
                  <a:lnTo>
                    <a:pt x="46270" y="35372"/>
                  </a:lnTo>
                  <a:cubicBezTo>
                    <a:pt x="46462" y="35263"/>
                    <a:pt x="46558" y="35041"/>
                    <a:pt x="46510" y="34827"/>
                  </a:cubicBezTo>
                  <a:cubicBezTo>
                    <a:pt x="46475" y="34679"/>
                    <a:pt x="43096" y="20040"/>
                    <a:pt x="42256" y="16813"/>
                  </a:cubicBezTo>
                  <a:lnTo>
                    <a:pt x="41511" y="13974"/>
                  </a:lnTo>
                  <a:cubicBezTo>
                    <a:pt x="42282" y="13621"/>
                    <a:pt x="42987" y="13147"/>
                    <a:pt x="43601" y="12568"/>
                  </a:cubicBezTo>
                  <a:cubicBezTo>
                    <a:pt x="44703" y="11527"/>
                    <a:pt x="45874" y="9698"/>
                    <a:pt x="45234" y="6902"/>
                  </a:cubicBezTo>
                  <a:cubicBezTo>
                    <a:pt x="44664" y="4394"/>
                    <a:pt x="42595" y="2348"/>
                    <a:pt x="39417" y="1146"/>
                  </a:cubicBezTo>
                  <a:cubicBezTo>
                    <a:pt x="37415" y="387"/>
                    <a:pt x="35107" y="0"/>
                    <a:pt x="3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36"/>
            <p:cNvSpPr/>
            <p:nvPr/>
          </p:nvSpPr>
          <p:spPr>
            <a:xfrm>
              <a:off x="2256500" y="1393725"/>
              <a:ext cx="1190725" cy="917700"/>
            </a:xfrm>
            <a:custGeom>
              <a:avLst/>
              <a:gdLst/>
              <a:ahLst/>
              <a:cxnLst/>
              <a:rect l="l" t="t" r="r" b="b"/>
              <a:pathLst>
                <a:path w="47629" h="36708" extrusionOk="0">
                  <a:moveTo>
                    <a:pt x="34431" y="1"/>
                  </a:moveTo>
                  <a:cubicBezTo>
                    <a:pt x="33273" y="1"/>
                    <a:pt x="32088" y="92"/>
                    <a:pt x="30904" y="278"/>
                  </a:cubicBezTo>
                  <a:cubicBezTo>
                    <a:pt x="23671" y="1410"/>
                    <a:pt x="21829" y="4106"/>
                    <a:pt x="21829" y="4106"/>
                  </a:cubicBezTo>
                  <a:cubicBezTo>
                    <a:pt x="21829" y="4106"/>
                    <a:pt x="21797" y="4105"/>
                    <a:pt x="21735" y="4105"/>
                  </a:cubicBezTo>
                  <a:cubicBezTo>
                    <a:pt x="20694" y="4105"/>
                    <a:pt x="11295" y="4233"/>
                    <a:pt x="5813" y="8782"/>
                  </a:cubicBezTo>
                  <a:cubicBezTo>
                    <a:pt x="0" y="13603"/>
                    <a:pt x="3545" y="21258"/>
                    <a:pt x="5387" y="23949"/>
                  </a:cubicBezTo>
                  <a:cubicBezTo>
                    <a:pt x="7229" y="26640"/>
                    <a:pt x="10634" y="29762"/>
                    <a:pt x="10634" y="29762"/>
                  </a:cubicBezTo>
                  <a:cubicBezTo>
                    <a:pt x="10634" y="29762"/>
                    <a:pt x="10865" y="32797"/>
                    <a:pt x="11161" y="35462"/>
                  </a:cubicBezTo>
                  <a:lnTo>
                    <a:pt x="15593" y="36707"/>
                  </a:lnTo>
                  <a:lnTo>
                    <a:pt x="20414" y="34155"/>
                  </a:lnTo>
                  <a:lnTo>
                    <a:pt x="25234" y="33023"/>
                  </a:lnTo>
                  <a:cubicBezTo>
                    <a:pt x="25234" y="33023"/>
                    <a:pt x="21690" y="30328"/>
                    <a:pt x="23675" y="27776"/>
                  </a:cubicBezTo>
                  <a:cubicBezTo>
                    <a:pt x="25661" y="25225"/>
                    <a:pt x="29345" y="24375"/>
                    <a:pt x="29484" y="22390"/>
                  </a:cubicBezTo>
                  <a:cubicBezTo>
                    <a:pt x="29628" y="20404"/>
                    <a:pt x="21690" y="17570"/>
                    <a:pt x="24241" y="15871"/>
                  </a:cubicBezTo>
                  <a:cubicBezTo>
                    <a:pt x="26793" y="14169"/>
                    <a:pt x="42669" y="13176"/>
                    <a:pt x="42669" y="13176"/>
                  </a:cubicBezTo>
                  <a:cubicBezTo>
                    <a:pt x="42669" y="13176"/>
                    <a:pt x="47629" y="11473"/>
                    <a:pt x="46492" y="6514"/>
                  </a:cubicBezTo>
                  <a:cubicBezTo>
                    <a:pt x="45546" y="2367"/>
                    <a:pt x="40338" y="1"/>
                    <a:pt x="344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36"/>
            <p:cNvSpPr/>
            <p:nvPr/>
          </p:nvSpPr>
          <p:spPr>
            <a:xfrm>
              <a:off x="2300150" y="1381175"/>
              <a:ext cx="1146875" cy="942750"/>
            </a:xfrm>
            <a:custGeom>
              <a:avLst/>
              <a:gdLst/>
              <a:ahLst/>
              <a:cxnLst/>
              <a:rect l="l" t="t" r="r" b="b"/>
              <a:pathLst>
                <a:path w="45875" h="37710" extrusionOk="0">
                  <a:moveTo>
                    <a:pt x="32713" y="1002"/>
                  </a:moveTo>
                  <a:cubicBezTo>
                    <a:pt x="34998" y="1002"/>
                    <a:pt x="37178" y="1367"/>
                    <a:pt x="39064" y="2082"/>
                  </a:cubicBezTo>
                  <a:cubicBezTo>
                    <a:pt x="41920" y="3162"/>
                    <a:pt x="43767" y="4956"/>
                    <a:pt x="44267" y="7129"/>
                  </a:cubicBezTo>
                  <a:cubicBezTo>
                    <a:pt x="45230" y="11357"/>
                    <a:pt x="41372" y="12977"/>
                    <a:pt x="40823" y="13186"/>
                  </a:cubicBezTo>
                  <a:cubicBezTo>
                    <a:pt x="40261" y="13221"/>
                    <a:pt x="36551" y="13469"/>
                    <a:pt x="32615" y="13891"/>
                  </a:cubicBezTo>
                  <a:cubicBezTo>
                    <a:pt x="30464" y="14122"/>
                    <a:pt x="23915" y="14828"/>
                    <a:pt x="22221" y="15960"/>
                  </a:cubicBezTo>
                  <a:cubicBezTo>
                    <a:pt x="21624" y="16356"/>
                    <a:pt x="21494" y="16813"/>
                    <a:pt x="21489" y="17131"/>
                  </a:cubicBezTo>
                  <a:cubicBezTo>
                    <a:pt x="21481" y="18237"/>
                    <a:pt x="22913" y="19230"/>
                    <a:pt x="24568" y="20384"/>
                  </a:cubicBezTo>
                  <a:cubicBezTo>
                    <a:pt x="25652" y="21137"/>
                    <a:pt x="27285" y="22278"/>
                    <a:pt x="27242" y="22857"/>
                  </a:cubicBezTo>
                  <a:cubicBezTo>
                    <a:pt x="27185" y="23702"/>
                    <a:pt x="26118" y="24394"/>
                    <a:pt x="24890" y="25195"/>
                  </a:cubicBezTo>
                  <a:cubicBezTo>
                    <a:pt x="23758" y="25927"/>
                    <a:pt x="22478" y="26759"/>
                    <a:pt x="21537" y="27969"/>
                  </a:cubicBezTo>
                  <a:cubicBezTo>
                    <a:pt x="20971" y="28696"/>
                    <a:pt x="20740" y="29502"/>
                    <a:pt x="20854" y="30360"/>
                  </a:cubicBezTo>
                  <a:cubicBezTo>
                    <a:pt x="21010" y="31566"/>
                    <a:pt x="21825" y="32611"/>
                    <a:pt x="22452" y="33255"/>
                  </a:cubicBezTo>
                  <a:lnTo>
                    <a:pt x="18555" y="34170"/>
                  </a:lnTo>
                  <a:cubicBezTo>
                    <a:pt x="18515" y="34178"/>
                    <a:pt x="18472" y="34196"/>
                    <a:pt x="18437" y="34213"/>
                  </a:cubicBezTo>
                  <a:lnTo>
                    <a:pt x="13795" y="36674"/>
                  </a:lnTo>
                  <a:lnTo>
                    <a:pt x="9876" y="35572"/>
                  </a:lnTo>
                  <a:cubicBezTo>
                    <a:pt x="9602" y="33029"/>
                    <a:pt x="9389" y="30255"/>
                    <a:pt x="9393" y="30225"/>
                  </a:cubicBezTo>
                  <a:cubicBezTo>
                    <a:pt x="9384" y="30098"/>
                    <a:pt x="9323" y="29981"/>
                    <a:pt x="9232" y="29894"/>
                  </a:cubicBezTo>
                  <a:cubicBezTo>
                    <a:pt x="9197" y="29863"/>
                    <a:pt x="5848" y="26785"/>
                    <a:pt x="4059" y="24172"/>
                  </a:cubicBezTo>
                  <a:cubicBezTo>
                    <a:pt x="3044" y="22687"/>
                    <a:pt x="1838" y="20183"/>
                    <a:pt x="1485" y="17597"/>
                  </a:cubicBezTo>
                  <a:cubicBezTo>
                    <a:pt x="1032" y="14309"/>
                    <a:pt x="2012" y="11640"/>
                    <a:pt x="4390" y="9672"/>
                  </a:cubicBezTo>
                  <a:cubicBezTo>
                    <a:pt x="5996" y="8339"/>
                    <a:pt x="9027" y="6554"/>
                    <a:pt x="14326" y="5635"/>
                  </a:cubicBezTo>
                  <a:cubicBezTo>
                    <a:pt x="17247" y="5130"/>
                    <a:pt x="19614" y="5108"/>
                    <a:pt x="20021" y="5108"/>
                  </a:cubicBezTo>
                  <a:cubicBezTo>
                    <a:pt x="20060" y="5108"/>
                    <a:pt x="20081" y="5108"/>
                    <a:pt x="20083" y="5108"/>
                  </a:cubicBezTo>
                  <a:cubicBezTo>
                    <a:pt x="20248" y="5108"/>
                    <a:pt x="20405" y="5030"/>
                    <a:pt x="20501" y="4895"/>
                  </a:cubicBezTo>
                  <a:cubicBezTo>
                    <a:pt x="20505" y="4886"/>
                    <a:pt x="20963" y="4255"/>
                    <a:pt x="22256" y="3497"/>
                  </a:cubicBezTo>
                  <a:cubicBezTo>
                    <a:pt x="23458" y="2796"/>
                    <a:pt x="25648" y="1838"/>
                    <a:pt x="29240" y="1277"/>
                  </a:cubicBezTo>
                  <a:cubicBezTo>
                    <a:pt x="30408" y="1093"/>
                    <a:pt x="31574" y="1002"/>
                    <a:pt x="32713" y="1002"/>
                  </a:cubicBezTo>
                  <a:close/>
                  <a:moveTo>
                    <a:pt x="32693" y="0"/>
                  </a:moveTo>
                  <a:cubicBezTo>
                    <a:pt x="31506" y="0"/>
                    <a:pt x="30293" y="94"/>
                    <a:pt x="29079" y="284"/>
                  </a:cubicBezTo>
                  <a:cubicBezTo>
                    <a:pt x="22826" y="1268"/>
                    <a:pt x="20466" y="3410"/>
                    <a:pt x="19848" y="4107"/>
                  </a:cubicBezTo>
                  <a:cubicBezTo>
                    <a:pt x="17945" y="4137"/>
                    <a:pt x="16046" y="4316"/>
                    <a:pt x="14170" y="4647"/>
                  </a:cubicBezTo>
                  <a:cubicBezTo>
                    <a:pt x="8644" y="5601"/>
                    <a:pt x="5452" y="7486"/>
                    <a:pt x="3745" y="8901"/>
                  </a:cubicBezTo>
                  <a:cubicBezTo>
                    <a:pt x="1124" y="11074"/>
                    <a:pt x="0" y="14131"/>
                    <a:pt x="488" y="17732"/>
                  </a:cubicBezTo>
                  <a:cubicBezTo>
                    <a:pt x="867" y="20493"/>
                    <a:pt x="2151" y="23157"/>
                    <a:pt x="3227" y="24734"/>
                  </a:cubicBezTo>
                  <a:cubicBezTo>
                    <a:pt x="4886" y="27155"/>
                    <a:pt x="7721" y="29859"/>
                    <a:pt x="8404" y="30495"/>
                  </a:cubicBezTo>
                  <a:cubicBezTo>
                    <a:pt x="8461" y="31213"/>
                    <a:pt x="8670" y="33760"/>
                    <a:pt x="8918" y="36016"/>
                  </a:cubicBezTo>
                  <a:cubicBezTo>
                    <a:pt x="8940" y="36221"/>
                    <a:pt x="9084" y="36391"/>
                    <a:pt x="9280" y="36443"/>
                  </a:cubicBezTo>
                  <a:lnTo>
                    <a:pt x="13712" y="37688"/>
                  </a:lnTo>
                  <a:cubicBezTo>
                    <a:pt x="13756" y="37701"/>
                    <a:pt x="13804" y="37710"/>
                    <a:pt x="13847" y="37710"/>
                  </a:cubicBezTo>
                  <a:cubicBezTo>
                    <a:pt x="13930" y="37710"/>
                    <a:pt x="14009" y="37688"/>
                    <a:pt x="14083" y="37653"/>
                  </a:cubicBezTo>
                  <a:lnTo>
                    <a:pt x="18846" y="35132"/>
                  </a:lnTo>
                  <a:lnTo>
                    <a:pt x="23601" y="34013"/>
                  </a:lnTo>
                  <a:cubicBezTo>
                    <a:pt x="24015" y="33913"/>
                    <a:pt x="24128" y="33382"/>
                    <a:pt x="23789" y="33125"/>
                  </a:cubicBezTo>
                  <a:cubicBezTo>
                    <a:pt x="23771" y="33116"/>
                    <a:pt x="22047" y="31784"/>
                    <a:pt x="21847" y="30229"/>
                  </a:cubicBezTo>
                  <a:cubicBezTo>
                    <a:pt x="21768" y="29637"/>
                    <a:pt x="21925" y="29101"/>
                    <a:pt x="22326" y="28587"/>
                  </a:cubicBezTo>
                  <a:cubicBezTo>
                    <a:pt x="23166" y="27508"/>
                    <a:pt x="24368" y="26724"/>
                    <a:pt x="25435" y="26031"/>
                  </a:cubicBezTo>
                  <a:cubicBezTo>
                    <a:pt x="26889" y="25086"/>
                    <a:pt x="28143" y="24268"/>
                    <a:pt x="28239" y="22931"/>
                  </a:cubicBezTo>
                  <a:cubicBezTo>
                    <a:pt x="28322" y="21781"/>
                    <a:pt x="26845" y="20754"/>
                    <a:pt x="25138" y="19565"/>
                  </a:cubicBezTo>
                  <a:cubicBezTo>
                    <a:pt x="24015" y="18786"/>
                    <a:pt x="22482" y="17714"/>
                    <a:pt x="22487" y="17140"/>
                  </a:cubicBezTo>
                  <a:cubicBezTo>
                    <a:pt x="22487" y="17031"/>
                    <a:pt x="22582" y="16913"/>
                    <a:pt x="22770" y="16791"/>
                  </a:cubicBezTo>
                  <a:cubicBezTo>
                    <a:pt x="24773" y="15455"/>
                    <a:pt x="36573" y="14449"/>
                    <a:pt x="40949" y="14179"/>
                  </a:cubicBezTo>
                  <a:cubicBezTo>
                    <a:pt x="40997" y="14174"/>
                    <a:pt x="41041" y="14166"/>
                    <a:pt x="41080" y="14153"/>
                  </a:cubicBezTo>
                  <a:cubicBezTo>
                    <a:pt x="42016" y="13796"/>
                    <a:pt x="42874" y="13256"/>
                    <a:pt x="43601" y="12568"/>
                  </a:cubicBezTo>
                  <a:cubicBezTo>
                    <a:pt x="44703" y="11527"/>
                    <a:pt x="45874" y="9698"/>
                    <a:pt x="45234" y="6902"/>
                  </a:cubicBezTo>
                  <a:cubicBezTo>
                    <a:pt x="44664" y="4394"/>
                    <a:pt x="42595" y="2348"/>
                    <a:pt x="39417" y="1146"/>
                  </a:cubicBezTo>
                  <a:cubicBezTo>
                    <a:pt x="37412" y="387"/>
                    <a:pt x="35105" y="0"/>
                    <a:pt x="326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36"/>
            <p:cNvSpPr/>
            <p:nvPr/>
          </p:nvSpPr>
          <p:spPr>
            <a:xfrm>
              <a:off x="2368500" y="1503700"/>
              <a:ext cx="995450" cy="436825"/>
            </a:xfrm>
            <a:custGeom>
              <a:avLst/>
              <a:gdLst/>
              <a:ahLst/>
              <a:cxnLst/>
              <a:rect l="l" t="t" r="r" b="b"/>
              <a:pathLst>
                <a:path w="39818" h="17473" extrusionOk="0">
                  <a:moveTo>
                    <a:pt x="35954" y="1"/>
                  </a:moveTo>
                  <a:cubicBezTo>
                    <a:pt x="35249" y="1"/>
                    <a:pt x="34733" y="222"/>
                    <a:pt x="34414" y="665"/>
                  </a:cubicBezTo>
                  <a:cubicBezTo>
                    <a:pt x="33687" y="1671"/>
                    <a:pt x="34484" y="3243"/>
                    <a:pt x="34645" y="3547"/>
                  </a:cubicBezTo>
                  <a:cubicBezTo>
                    <a:pt x="34767" y="3769"/>
                    <a:pt x="34997" y="3893"/>
                    <a:pt x="35233" y="3893"/>
                  </a:cubicBezTo>
                  <a:cubicBezTo>
                    <a:pt x="35341" y="3893"/>
                    <a:pt x="35450" y="3867"/>
                    <a:pt x="35550" y="3813"/>
                  </a:cubicBezTo>
                  <a:cubicBezTo>
                    <a:pt x="35873" y="3639"/>
                    <a:pt x="35990" y="3234"/>
                    <a:pt x="35816" y="2912"/>
                  </a:cubicBezTo>
                  <a:cubicBezTo>
                    <a:pt x="35542" y="2406"/>
                    <a:pt x="35341" y="1653"/>
                    <a:pt x="35494" y="1444"/>
                  </a:cubicBezTo>
                  <a:cubicBezTo>
                    <a:pt x="35529" y="1398"/>
                    <a:pt x="35664" y="1336"/>
                    <a:pt x="35949" y="1336"/>
                  </a:cubicBezTo>
                  <a:cubicBezTo>
                    <a:pt x="36092" y="1336"/>
                    <a:pt x="36272" y="1351"/>
                    <a:pt x="36495" y="1392"/>
                  </a:cubicBezTo>
                  <a:cubicBezTo>
                    <a:pt x="37924" y="1653"/>
                    <a:pt x="38224" y="3229"/>
                    <a:pt x="38281" y="3708"/>
                  </a:cubicBezTo>
                  <a:cubicBezTo>
                    <a:pt x="38429" y="4967"/>
                    <a:pt x="37998" y="6561"/>
                    <a:pt x="36900" y="7053"/>
                  </a:cubicBezTo>
                  <a:cubicBezTo>
                    <a:pt x="36500" y="7231"/>
                    <a:pt x="35640" y="7294"/>
                    <a:pt x="34517" y="7294"/>
                  </a:cubicBezTo>
                  <a:cubicBezTo>
                    <a:pt x="33199" y="7294"/>
                    <a:pt x="31518" y="7207"/>
                    <a:pt x="29785" y="7118"/>
                  </a:cubicBezTo>
                  <a:cubicBezTo>
                    <a:pt x="27501" y="7001"/>
                    <a:pt x="24974" y="6871"/>
                    <a:pt x="22474" y="6871"/>
                  </a:cubicBezTo>
                  <a:cubicBezTo>
                    <a:pt x="19213" y="6871"/>
                    <a:pt x="15998" y="7092"/>
                    <a:pt x="13430" y="7854"/>
                  </a:cubicBezTo>
                  <a:cubicBezTo>
                    <a:pt x="5849" y="10101"/>
                    <a:pt x="589" y="16114"/>
                    <a:pt x="371" y="16367"/>
                  </a:cubicBezTo>
                  <a:cubicBezTo>
                    <a:pt x="1" y="16802"/>
                    <a:pt x="306" y="17468"/>
                    <a:pt x="876" y="17473"/>
                  </a:cubicBezTo>
                  <a:cubicBezTo>
                    <a:pt x="1068" y="17473"/>
                    <a:pt x="1255" y="17386"/>
                    <a:pt x="1381" y="17242"/>
                  </a:cubicBezTo>
                  <a:cubicBezTo>
                    <a:pt x="1434" y="17177"/>
                    <a:pt x="6602" y="11268"/>
                    <a:pt x="13809" y="9130"/>
                  </a:cubicBezTo>
                  <a:cubicBezTo>
                    <a:pt x="16233" y="8411"/>
                    <a:pt x="19320" y="8200"/>
                    <a:pt x="22474" y="8200"/>
                  </a:cubicBezTo>
                  <a:cubicBezTo>
                    <a:pt x="24942" y="8200"/>
                    <a:pt x="27451" y="8329"/>
                    <a:pt x="29716" y="8446"/>
                  </a:cubicBezTo>
                  <a:cubicBezTo>
                    <a:pt x="31695" y="8549"/>
                    <a:pt x="33280" y="8625"/>
                    <a:pt x="34519" y="8625"/>
                  </a:cubicBezTo>
                  <a:cubicBezTo>
                    <a:pt x="35905" y="8625"/>
                    <a:pt x="36856" y="8530"/>
                    <a:pt x="37440" y="8267"/>
                  </a:cubicBezTo>
                  <a:cubicBezTo>
                    <a:pt x="39143" y="7514"/>
                    <a:pt x="39818" y="5324"/>
                    <a:pt x="39604" y="3547"/>
                  </a:cubicBezTo>
                  <a:cubicBezTo>
                    <a:pt x="39382" y="1688"/>
                    <a:pt x="38281" y="360"/>
                    <a:pt x="36735" y="77"/>
                  </a:cubicBezTo>
                  <a:cubicBezTo>
                    <a:pt x="36453" y="26"/>
                    <a:pt x="36193" y="1"/>
                    <a:pt x="359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36"/>
            <p:cNvSpPr/>
            <p:nvPr/>
          </p:nvSpPr>
          <p:spPr>
            <a:xfrm>
              <a:off x="2471600" y="1867775"/>
              <a:ext cx="430900" cy="190550"/>
            </a:xfrm>
            <a:custGeom>
              <a:avLst/>
              <a:gdLst/>
              <a:ahLst/>
              <a:cxnLst/>
              <a:rect l="l" t="t" r="r" b="b"/>
              <a:pathLst>
                <a:path w="17236" h="7622" extrusionOk="0">
                  <a:moveTo>
                    <a:pt x="15239" y="1"/>
                  </a:moveTo>
                  <a:cubicBezTo>
                    <a:pt x="14375" y="1"/>
                    <a:pt x="13119" y="163"/>
                    <a:pt x="11318" y="480"/>
                  </a:cubicBezTo>
                  <a:cubicBezTo>
                    <a:pt x="9276" y="837"/>
                    <a:pt x="6824" y="1956"/>
                    <a:pt x="4037" y="3798"/>
                  </a:cubicBezTo>
                  <a:cubicBezTo>
                    <a:pt x="2800" y="4612"/>
                    <a:pt x="1612" y="5496"/>
                    <a:pt x="475" y="6445"/>
                  </a:cubicBezTo>
                  <a:cubicBezTo>
                    <a:pt x="1" y="6850"/>
                    <a:pt x="288" y="7621"/>
                    <a:pt x="911" y="7621"/>
                  </a:cubicBezTo>
                  <a:cubicBezTo>
                    <a:pt x="1067" y="7621"/>
                    <a:pt x="1220" y="7565"/>
                    <a:pt x="1342" y="7460"/>
                  </a:cubicBezTo>
                  <a:cubicBezTo>
                    <a:pt x="1398" y="7412"/>
                    <a:pt x="7072" y="2583"/>
                    <a:pt x="11553" y="1791"/>
                  </a:cubicBezTo>
                  <a:cubicBezTo>
                    <a:pt x="13608" y="1429"/>
                    <a:pt x="14692" y="1329"/>
                    <a:pt x="15263" y="1325"/>
                  </a:cubicBezTo>
                  <a:lnTo>
                    <a:pt x="15263" y="1325"/>
                  </a:lnTo>
                  <a:cubicBezTo>
                    <a:pt x="14910" y="1616"/>
                    <a:pt x="14253" y="2074"/>
                    <a:pt x="13042" y="2775"/>
                  </a:cubicBezTo>
                  <a:cubicBezTo>
                    <a:pt x="10482" y="4255"/>
                    <a:pt x="9772" y="4978"/>
                    <a:pt x="10116" y="5740"/>
                  </a:cubicBezTo>
                  <a:cubicBezTo>
                    <a:pt x="10305" y="6161"/>
                    <a:pt x="10728" y="6290"/>
                    <a:pt x="11229" y="6290"/>
                  </a:cubicBezTo>
                  <a:cubicBezTo>
                    <a:pt x="11572" y="6290"/>
                    <a:pt x="11950" y="6230"/>
                    <a:pt x="12315" y="6162"/>
                  </a:cubicBezTo>
                  <a:cubicBezTo>
                    <a:pt x="13125" y="6014"/>
                    <a:pt x="14166" y="5731"/>
                    <a:pt x="15245" y="5370"/>
                  </a:cubicBezTo>
                  <a:cubicBezTo>
                    <a:pt x="15598" y="5252"/>
                    <a:pt x="15785" y="4874"/>
                    <a:pt x="15668" y="4525"/>
                  </a:cubicBezTo>
                  <a:cubicBezTo>
                    <a:pt x="15574" y="4247"/>
                    <a:pt x="15317" y="4072"/>
                    <a:pt x="15040" y="4072"/>
                  </a:cubicBezTo>
                  <a:cubicBezTo>
                    <a:pt x="14970" y="4072"/>
                    <a:pt x="14898" y="4083"/>
                    <a:pt x="14827" y="4107"/>
                  </a:cubicBezTo>
                  <a:cubicBezTo>
                    <a:pt x="13991" y="4390"/>
                    <a:pt x="13142" y="4625"/>
                    <a:pt x="12284" y="4808"/>
                  </a:cubicBezTo>
                  <a:cubicBezTo>
                    <a:pt x="12620" y="4582"/>
                    <a:pt x="13086" y="4290"/>
                    <a:pt x="13708" y="3929"/>
                  </a:cubicBezTo>
                  <a:cubicBezTo>
                    <a:pt x="16421" y="2357"/>
                    <a:pt x="17235" y="1551"/>
                    <a:pt x="16935" y="724"/>
                  </a:cubicBezTo>
                  <a:cubicBezTo>
                    <a:pt x="16759" y="238"/>
                    <a:pt x="16285" y="1"/>
                    <a:pt x="152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36"/>
            <p:cNvSpPr/>
            <p:nvPr/>
          </p:nvSpPr>
          <p:spPr>
            <a:xfrm>
              <a:off x="2557875" y="2084300"/>
              <a:ext cx="240875" cy="377825"/>
            </a:xfrm>
            <a:custGeom>
              <a:avLst/>
              <a:gdLst/>
              <a:ahLst/>
              <a:cxnLst/>
              <a:rect l="l" t="t" r="r" b="b"/>
              <a:pathLst>
                <a:path w="9635" h="15113" extrusionOk="0">
                  <a:moveTo>
                    <a:pt x="4110" y="0"/>
                  </a:moveTo>
                  <a:cubicBezTo>
                    <a:pt x="1" y="0"/>
                    <a:pt x="165" y="6200"/>
                    <a:pt x="1413" y="10499"/>
                  </a:cubicBezTo>
                  <a:cubicBezTo>
                    <a:pt x="2285" y="13499"/>
                    <a:pt x="4014" y="15112"/>
                    <a:pt x="5836" y="15112"/>
                  </a:cubicBezTo>
                  <a:cubicBezTo>
                    <a:pt x="6682" y="15112"/>
                    <a:pt x="7549" y="14764"/>
                    <a:pt x="8359" y="14044"/>
                  </a:cubicBezTo>
                  <a:lnTo>
                    <a:pt x="9635" y="9223"/>
                  </a:lnTo>
                  <a:cubicBezTo>
                    <a:pt x="9635" y="9223"/>
                    <a:pt x="8786" y="297"/>
                    <a:pt x="4388" y="10"/>
                  </a:cubicBezTo>
                  <a:cubicBezTo>
                    <a:pt x="4293" y="3"/>
                    <a:pt x="4200" y="0"/>
                    <a:pt x="4110" y="0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36"/>
            <p:cNvSpPr/>
            <p:nvPr/>
          </p:nvSpPr>
          <p:spPr>
            <a:xfrm>
              <a:off x="2557875" y="2084300"/>
              <a:ext cx="240875" cy="377825"/>
            </a:xfrm>
            <a:custGeom>
              <a:avLst/>
              <a:gdLst/>
              <a:ahLst/>
              <a:cxnLst/>
              <a:rect l="l" t="t" r="r" b="b"/>
              <a:pathLst>
                <a:path w="9635" h="15113" extrusionOk="0">
                  <a:moveTo>
                    <a:pt x="4110" y="0"/>
                  </a:moveTo>
                  <a:cubicBezTo>
                    <a:pt x="1" y="0"/>
                    <a:pt x="165" y="6200"/>
                    <a:pt x="1413" y="10499"/>
                  </a:cubicBezTo>
                  <a:cubicBezTo>
                    <a:pt x="2285" y="13499"/>
                    <a:pt x="4014" y="15112"/>
                    <a:pt x="5836" y="15112"/>
                  </a:cubicBezTo>
                  <a:cubicBezTo>
                    <a:pt x="6682" y="15112"/>
                    <a:pt x="7549" y="14764"/>
                    <a:pt x="8359" y="14044"/>
                  </a:cubicBezTo>
                  <a:lnTo>
                    <a:pt x="9635" y="9223"/>
                  </a:lnTo>
                  <a:cubicBezTo>
                    <a:pt x="9635" y="9223"/>
                    <a:pt x="8786" y="297"/>
                    <a:pt x="4388" y="10"/>
                  </a:cubicBezTo>
                  <a:cubicBezTo>
                    <a:pt x="4293" y="3"/>
                    <a:pt x="4200" y="0"/>
                    <a:pt x="41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36"/>
            <p:cNvSpPr/>
            <p:nvPr/>
          </p:nvSpPr>
          <p:spPr>
            <a:xfrm>
              <a:off x="2561200" y="2071850"/>
              <a:ext cx="250400" cy="402750"/>
            </a:xfrm>
            <a:custGeom>
              <a:avLst/>
              <a:gdLst/>
              <a:ahLst/>
              <a:cxnLst/>
              <a:rect l="l" t="t" r="r" b="b"/>
              <a:pathLst>
                <a:path w="10016" h="16110" extrusionOk="0">
                  <a:moveTo>
                    <a:pt x="3976" y="1"/>
                  </a:moveTo>
                  <a:cubicBezTo>
                    <a:pt x="2824" y="1"/>
                    <a:pt x="1895" y="426"/>
                    <a:pt x="1215" y="1274"/>
                  </a:cubicBezTo>
                  <a:cubicBezTo>
                    <a:pt x="410" y="2280"/>
                    <a:pt x="0" y="3813"/>
                    <a:pt x="0" y="5833"/>
                  </a:cubicBezTo>
                  <a:cubicBezTo>
                    <a:pt x="0" y="7483"/>
                    <a:pt x="283" y="9364"/>
                    <a:pt x="802" y="11137"/>
                  </a:cubicBezTo>
                  <a:cubicBezTo>
                    <a:pt x="1546" y="13710"/>
                    <a:pt x="2966" y="15469"/>
                    <a:pt x="4694" y="15966"/>
                  </a:cubicBezTo>
                  <a:cubicBezTo>
                    <a:pt x="5021" y="16061"/>
                    <a:pt x="5361" y="16109"/>
                    <a:pt x="5696" y="16109"/>
                  </a:cubicBezTo>
                  <a:cubicBezTo>
                    <a:pt x="6684" y="16109"/>
                    <a:pt x="7673" y="15700"/>
                    <a:pt x="8552" y="14916"/>
                  </a:cubicBezTo>
                  <a:cubicBezTo>
                    <a:pt x="8748" y="14729"/>
                    <a:pt x="8766" y="14420"/>
                    <a:pt x="8583" y="14220"/>
                  </a:cubicBezTo>
                  <a:cubicBezTo>
                    <a:pt x="8485" y="14107"/>
                    <a:pt x="8348" y="14050"/>
                    <a:pt x="8209" y="14050"/>
                  </a:cubicBezTo>
                  <a:cubicBezTo>
                    <a:pt x="8095" y="14050"/>
                    <a:pt x="7980" y="14089"/>
                    <a:pt x="7886" y="14167"/>
                  </a:cubicBezTo>
                  <a:cubicBezTo>
                    <a:pt x="7185" y="14793"/>
                    <a:pt x="6440" y="15113"/>
                    <a:pt x="5699" y="15113"/>
                  </a:cubicBezTo>
                  <a:cubicBezTo>
                    <a:pt x="5455" y="15113"/>
                    <a:pt x="5211" y="15078"/>
                    <a:pt x="4969" y="15008"/>
                  </a:cubicBezTo>
                  <a:cubicBezTo>
                    <a:pt x="3580" y="14603"/>
                    <a:pt x="2408" y="13092"/>
                    <a:pt x="1759" y="10858"/>
                  </a:cubicBezTo>
                  <a:cubicBezTo>
                    <a:pt x="867" y="7792"/>
                    <a:pt x="562" y="3682"/>
                    <a:pt x="1995" y="1901"/>
                  </a:cubicBezTo>
                  <a:cubicBezTo>
                    <a:pt x="2480" y="1296"/>
                    <a:pt x="3133" y="1000"/>
                    <a:pt x="3979" y="1000"/>
                  </a:cubicBezTo>
                  <a:cubicBezTo>
                    <a:pt x="4059" y="1000"/>
                    <a:pt x="4141" y="1003"/>
                    <a:pt x="4224" y="1008"/>
                  </a:cubicBezTo>
                  <a:cubicBezTo>
                    <a:pt x="6214" y="1135"/>
                    <a:pt x="7403" y="3447"/>
                    <a:pt x="8047" y="5367"/>
                  </a:cubicBezTo>
                  <a:cubicBezTo>
                    <a:pt x="8788" y="7553"/>
                    <a:pt x="9005" y="9748"/>
                    <a:pt x="9005" y="9769"/>
                  </a:cubicBezTo>
                  <a:cubicBezTo>
                    <a:pt x="9034" y="10023"/>
                    <a:pt x="9247" y="10212"/>
                    <a:pt x="9497" y="10212"/>
                  </a:cubicBezTo>
                  <a:cubicBezTo>
                    <a:pt x="9513" y="10212"/>
                    <a:pt x="9529" y="10211"/>
                    <a:pt x="9545" y="10209"/>
                  </a:cubicBezTo>
                  <a:cubicBezTo>
                    <a:pt x="9815" y="10183"/>
                    <a:pt x="10015" y="9944"/>
                    <a:pt x="9998" y="9674"/>
                  </a:cubicBezTo>
                  <a:cubicBezTo>
                    <a:pt x="9963" y="9295"/>
                    <a:pt x="9053" y="316"/>
                    <a:pt x="4289" y="11"/>
                  </a:cubicBezTo>
                  <a:cubicBezTo>
                    <a:pt x="4183" y="4"/>
                    <a:pt x="4079" y="1"/>
                    <a:pt x="397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36"/>
            <p:cNvSpPr/>
            <p:nvPr/>
          </p:nvSpPr>
          <p:spPr>
            <a:xfrm>
              <a:off x="2561200" y="2071850"/>
              <a:ext cx="250400" cy="402750"/>
            </a:xfrm>
            <a:custGeom>
              <a:avLst/>
              <a:gdLst/>
              <a:ahLst/>
              <a:cxnLst/>
              <a:rect l="l" t="t" r="r" b="b"/>
              <a:pathLst>
                <a:path w="10016" h="16110" extrusionOk="0">
                  <a:moveTo>
                    <a:pt x="3976" y="1"/>
                  </a:moveTo>
                  <a:cubicBezTo>
                    <a:pt x="2824" y="1"/>
                    <a:pt x="1895" y="426"/>
                    <a:pt x="1215" y="1274"/>
                  </a:cubicBezTo>
                  <a:cubicBezTo>
                    <a:pt x="410" y="2280"/>
                    <a:pt x="0" y="3813"/>
                    <a:pt x="0" y="5833"/>
                  </a:cubicBezTo>
                  <a:cubicBezTo>
                    <a:pt x="0" y="7483"/>
                    <a:pt x="283" y="9364"/>
                    <a:pt x="802" y="11137"/>
                  </a:cubicBezTo>
                  <a:cubicBezTo>
                    <a:pt x="1546" y="13710"/>
                    <a:pt x="2966" y="15469"/>
                    <a:pt x="4694" y="15966"/>
                  </a:cubicBezTo>
                  <a:cubicBezTo>
                    <a:pt x="5021" y="16061"/>
                    <a:pt x="5361" y="16109"/>
                    <a:pt x="5696" y="16109"/>
                  </a:cubicBezTo>
                  <a:cubicBezTo>
                    <a:pt x="6684" y="16109"/>
                    <a:pt x="7673" y="15700"/>
                    <a:pt x="8552" y="14916"/>
                  </a:cubicBezTo>
                  <a:cubicBezTo>
                    <a:pt x="8748" y="14729"/>
                    <a:pt x="8766" y="14420"/>
                    <a:pt x="8583" y="14220"/>
                  </a:cubicBezTo>
                  <a:cubicBezTo>
                    <a:pt x="8485" y="14107"/>
                    <a:pt x="8348" y="14050"/>
                    <a:pt x="8209" y="14050"/>
                  </a:cubicBezTo>
                  <a:cubicBezTo>
                    <a:pt x="8095" y="14050"/>
                    <a:pt x="7980" y="14089"/>
                    <a:pt x="7886" y="14167"/>
                  </a:cubicBezTo>
                  <a:cubicBezTo>
                    <a:pt x="7185" y="14793"/>
                    <a:pt x="6440" y="15113"/>
                    <a:pt x="5699" y="15113"/>
                  </a:cubicBezTo>
                  <a:cubicBezTo>
                    <a:pt x="5455" y="15113"/>
                    <a:pt x="5211" y="15078"/>
                    <a:pt x="4969" y="15008"/>
                  </a:cubicBezTo>
                  <a:cubicBezTo>
                    <a:pt x="3580" y="14603"/>
                    <a:pt x="2408" y="13092"/>
                    <a:pt x="1759" y="10858"/>
                  </a:cubicBezTo>
                  <a:cubicBezTo>
                    <a:pt x="867" y="7792"/>
                    <a:pt x="562" y="3682"/>
                    <a:pt x="1995" y="1901"/>
                  </a:cubicBezTo>
                  <a:cubicBezTo>
                    <a:pt x="2480" y="1296"/>
                    <a:pt x="3133" y="1000"/>
                    <a:pt x="3979" y="1000"/>
                  </a:cubicBezTo>
                  <a:cubicBezTo>
                    <a:pt x="4059" y="1000"/>
                    <a:pt x="4141" y="1003"/>
                    <a:pt x="4224" y="1008"/>
                  </a:cubicBezTo>
                  <a:cubicBezTo>
                    <a:pt x="6214" y="1135"/>
                    <a:pt x="7403" y="3447"/>
                    <a:pt x="8047" y="5367"/>
                  </a:cubicBezTo>
                  <a:cubicBezTo>
                    <a:pt x="8788" y="7553"/>
                    <a:pt x="9005" y="9748"/>
                    <a:pt x="9005" y="9769"/>
                  </a:cubicBezTo>
                  <a:cubicBezTo>
                    <a:pt x="9034" y="10023"/>
                    <a:pt x="9247" y="10212"/>
                    <a:pt x="9497" y="10212"/>
                  </a:cubicBezTo>
                  <a:cubicBezTo>
                    <a:pt x="9513" y="10212"/>
                    <a:pt x="9529" y="10211"/>
                    <a:pt x="9545" y="10209"/>
                  </a:cubicBezTo>
                  <a:cubicBezTo>
                    <a:pt x="9815" y="10183"/>
                    <a:pt x="10015" y="9944"/>
                    <a:pt x="9998" y="9674"/>
                  </a:cubicBezTo>
                  <a:cubicBezTo>
                    <a:pt x="9963" y="9295"/>
                    <a:pt x="9053" y="316"/>
                    <a:pt x="4289" y="11"/>
                  </a:cubicBezTo>
                  <a:cubicBezTo>
                    <a:pt x="4183" y="4"/>
                    <a:pt x="4079" y="1"/>
                    <a:pt x="39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36"/>
            <p:cNvSpPr/>
            <p:nvPr/>
          </p:nvSpPr>
          <p:spPr>
            <a:xfrm>
              <a:off x="2210450" y="2463800"/>
              <a:ext cx="542250" cy="747675"/>
            </a:xfrm>
            <a:custGeom>
              <a:avLst/>
              <a:gdLst/>
              <a:ahLst/>
              <a:cxnLst/>
              <a:rect l="l" t="t" r="r" b="b"/>
              <a:pathLst>
                <a:path w="21690" h="29907" extrusionOk="0">
                  <a:moveTo>
                    <a:pt x="7512" y="0"/>
                  </a:moveTo>
                  <a:lnTo>
                    <a:pt x="0" y="5526"/>
                  </a:lnTo>
                  <a:cubicBezTo>
                    <a:pt x="0" y="5526"/>
                    <a:pt x="566" y="6658"/>
                    <a:pt x="5387" y="13464"/>
                  </a:cubicBezTo>
                  <a:cubicBezTo>
                    <a:pt x="10211" y="20270"/>
                    <a:pt x="15167" y="29906"/>
                    <a:pt x="15167" y="29906"/>
                  </a:cubicBezTo>
                  <a:lnTo>
                    <a:pt x="21690" y="21542"/>
                  </a:lnTo>
                  <a:lnTo>
                    <a:pt x="75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36"/>
            <p:cNvSpPr/>
            <p:nvPr/>
          </p:nvSpPr>
          <p:spPr>
            <a:xfrm>
              <a:off x="2210450" y="2463800"/>
              <a:ext cx="286325" cy="270000"/>
            </a:xfrm>
            <a:custGeom>
              <a:avLst/>
              <a:gdLst/>
              <a:ahLst/>
              <a:cxnLst/>
              <a:rect l="l" t="t" r="r" b="b"/>
              <a:pathLst>
                <a:path w="11453" h="10800" extrusionOk="0">
                  <a:moveTo>
                    <a:pt x="7512" y="0"/>
                  </a:moveTo>
                  <a:lnTo>
                    <a:pt x="0" y="5526"/>
                  </a:lnTo>
                  <a:cubicBezTo>
                    <a:pt x="0" y="5526"/>
                    <a:pt x="423" y="6362"/>
                    <a:pt x="3514" y="10799"/>
                  </a:cubicBezTo>
                  <a:lnTo>
                    <a:pt x="11452" y="5979"/>
                  </a:lnTo>
                  <a:lnTo>
                    <a:pt x="7512" y="0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36"/>
            <p:cNvSpPr/>
            <p:nvPr/>
          </p:nvSpPr>
          <p:spPr>
            <a:xfrm>
              <a:off x="2210450" y="2463800"/>
              <a:ext cx="286325" cy="270000"/>
            </a:xfrm>
            <a:custGeom>
              <a:avLst/>
              <a:gdLst/>
              <a:ahLst/>
              <a:cxnLst/>
              <a:rect l="l" t="t" r="r" b="b"/>
              <a:pathLst>
                <a:path w="11453" h="10800" extrusionOk="0">
                  <a:moveTo>
                    <a:pt x="7512" y="0"/>
                  </a:moveTo>
                  <a:lnTo>
                    <a:pt x="0" y="5526"/>
                  </a:lnTo>
                  <a:cubicBezTo>
                    <a:pt x="0" y="5526"/>
                    <a:pt x="423" y="6362"/>
                    <a:pt x="3514" y="10799"/>
                  </a:cubicBezTo>
                  <a:lnTo>
                    <a:pt x="11452" y="5979"/>
                  </a:lnTo>
                  <a:lnTo>
                    <a:pt x="75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36"/>
            <p:cNvSpPr/>
            <p:nvPr/>
          </p:nvSpPr>
          <p:spPr>
            <a:xfrm>
              <a:off x="2196500" y="2451325"/>
              <a:ext cx="569475" cy="772675"/>
            </a:xfrm>
            <a:custGeom>
              <a:avLst/>
              <a:gdLst/>
              <a:ahLst/>
              <a:cxnLst/>
              <a:rect l="l" t="t" r="r" b="b"/>
              <a:pathLst>
                <a:path w="22779" h="30907" extrusionOk="0">
                  <a:moveTo>
                    <a:pt x="7943" y="1213"/>
                  </a:moveTo>
                  <a:lnTo>
                    <a:pt x="21634" y="22014"/>
                  </a:lnTo>
                  <a:lnTo>
                    <a:pt x="15808" y="29482"/>
                  </a:lnTo>
                  <a:cubicBezTo>
                    <a:pt x="14575" y="27148"/>
                    <a:pt x="10395" y="19376"/>
                    <a:pt x="6354" y="13671"/>
                  </a:cubicBezTo>
                  <a:cubicBezTo>
                    <a:pt x="2910" y="8812"/>
                    <a:pt x="1651" y="6870"/>
                    <a:pt x="1216" y="6160"/>
                  </a:cubicBezTo>
                  <a:lnTo>
                    <a:pt x="7943" y="1213"/>
                  </a:lnTo>
                  <a:close/>
                  <a:moveTo>
                    <a:pt x="8071" y="1"/>
                  </a:moveTo>
                  <a:cubicBezTo>
                    <a:pt x="7968" y="1"/>
                    <a:pt x="7864" y="33"/>
                    <a:pt x="7774" y="99"/>
                  </a:cubicBezTo>
                  <a:lnTo>
                    <a:pt x="262" y="5624"/>
                  </a:lnTo>
                  <a:cubicBezTo>
                    <a:pt x="66" y="5768"/>
                    <a:pt x="1" y="6034"/>
                    <a:pt x="110" y="6251"/>
                  </a:cubicBezTo>
                  <a:cubicBezTo>
                    <a:pt x="136" y="6299"/>
                    <a:pt x="750" y="7497"/>
                    <a:pt x="5540" y="14251"/>
                  </a:cubicBezTo>
                  <a:cubicBezTo>
                    <a:pt x="10282" y="20948"/>
                    <a:pt x="15233" y="30540"/>
                    <a:pt x="15281" y="30636"/>
                  </a:cubicBezTo>
                  <a:cubicBezTo>
                    <a:pt x="15359" y="30789"/>
                    <a:pt x="15507" y="30889"/>
                    <a:pt x="15681" y="30906"/>
                  </a:cubicBezTo>
                  <a:lnTo>
                    <a:pt x="15725" y="30906"/>
                  </a:lnTo>
                  <a:cubicBezTo>
                    <a:pt x="15877" y="30906"/>
                    <a:pt x="16025" y="30836"/>
                    <a:pt x="16121" y="30715"/>
                  </a:cubicBezTo>
                  <a:lnTo>
                    <a:pt x="22640" y="22354"/>
                  </a:lnTo>
                  <a:cubicBezTo>
                    <a:pt x="22770" y="22184"/>
                    <a:pt x="22779" y="21949"/>
                    <a:pt x="22661" y="21771"/>
                  </a:cubicBezTo>
                  <a:lnTo>
                    <a:pt x="8488" y="225"/>
                  </a:lnTo>
                  <a:cubicBezTo>
                    <a:pt x="8392" y="79"/>
                    <a:pt x="8233" y="1"/>
                    <a:pt x="80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36"/>
            <p:cNvSpPr/>
            <p:nvPr/>
          </p:nvSpPr>
          <p:spPr>
            <a:xfrm>
              <a:off x="3308950" y="3206125"/>
              <a:ext cx="942650" cy="714125"/>
            </a:xfrm>
            <a:custGeom>
              <a:avLst/>
              <a:gdLst/>
              <a:ahLst/>
              <a:cxnLst/>
              <a:rect l="l" t="t" r="r" b="b"/>
              <a:pathLst>
                <a:path w="37706" h="28565" extrusionOk="0">
                  <a:moveTo>
                    <a:pt x="13756" y="1"/>
                  </a:moveTo>
                  <a:cubicBezTo>
                    <a:pt x="13543" y="1"/>
                    <a:pt x="13307" y="265"/>
                    <a:pt x="13042" y="923"/>
                  </a:cubicBezTo>
                  <a:cubicBezTo>
                    <a:pt x="12193" y="3052"/>
                    <a:pt x="6663" y="8717"/>
                    <a:pt x="4965" y="10137"/>
                  </a:cubicBezTo>
                  <a:cubicBezTo>
                    <a:pt x="3262" y="11557"/>
                    <a:pt x="3123" y="13255"/>
                    <a:pt x="2696" y="16233"/>
                  </a:cubicBezTo>
                  <a:cubicBezTo>
                    <a:pt x="2269" y="19212"/>
                    <a:pt x="1" y="23888"/>
                    <a:pt x="1" y="23888"/>
                  </a:cubicBezTo>
                  <a:lnTo>
                    <a:pt x="2692" y="28565"/>
                  </a:lnTo>
                  <a:lnTo>
                    <a:pt x="8366" y="24877"/>
                  </a:lnTo>
                  <a:cubicBezTo>
                    <a:pt x="8366" y="24877"/>
                    <a:pt x="9916" y="25059"/>
                    <a:pt x="11555" y="25059"/>
                  </a:cubicBezTo>
                  <a:cubicBezTo>
                    <a:pt x="11958" y="25059"/>
                    <a:pt x="12367" y="25048"/>
                    <a:pt x="12759" y="25020"/>
                  </a:cubicBezTo>
                  <a:cubicBezTo>
                    <a:pt x="14741" y="24877"/>
                    <a:pt x="20837" y="24028"/>
                    <a:pt x="20837" y="24028"/>
                  </a:cubicBezTo>
                  <a:cubicBezTo>
                    <a:pt x="20837" y="24028"/>
                    <a:pt x="26933" y="26723"/>
                    <a:pt x="27782" y="26862"/>
                  </a:cubicBezTo>
                  <a:cubicBezTo>
                    <a:pt x="27918" y="26885"/>
                    <a:pt x="28040" y="26897"/>
                    <a:pt x="28151" y="26897"/>
                  </a:cubicBezTo>
                  <a:cubicBezTo>
                    <a:pt x="28733" y="26897"/>
                    <a:pt x="29009" y="26564"/>
                    <a:pt x="29485" y="25730"/>
                  </a:cubicBezTo>
                  <a:cubicBezTo>
                    <a:pt x="30051" y="24737"/>
                    <a:pt x="28065" y="24454"/>
                    <a:pt x="27499" y="24028"/>
                  </a:cubicBezTo>
                  <a:cubicBezTo>
                    <a:pt x="26933" y="23601"/>
                    <a:pt x="22396" y="21049"/>
                    <a:pt x="22396" y="21049"/>
                  </a:cubicBezTo>
                  <a:lnTo>
                    <a:pt x="22396" y="21049"/>
                  </a:lnTo>
                  <a:cubicBezTo>
                    <a:pt x="22396" y="21049"/>
                    <a:pt x="31610" y="22464"/>
                    <a:pt x="32746" y="22464"/>
                  </a:cubicBezTo>
                  <a:cubicBezTo>
                    <a:pt x="33878" y="22464"/>
                    <a:pt x="34161" y="22464"/>
                    <a:pt x="34588" y="21615"/>
                  </a:cubicBezTo>
                  <a:cubicBezTo>
                    <a:pt x="35010" y="20766"/>
                    <a:pt x="35010" y="20483"/>
                    <a:pt x="34588" y="19917"/>
                  </a:cubicBezTo>
                  <a:cubicBezTo>
                    <a:pt x="34161" y="19347"/>
                    <a:pt x="22539" y="17505"/>
                    <a:pt x="22539" y="17505"/>
                  </a:cubicBezTo>
                  <a:lnTo>
                    <a:pt x="22256" y="15946"/>
                  </a:lnTo>
                  <a:cubicBezTo>
                    <a:pt x="22256" y="15946"/>
                    <a:pt x="33173" y="15097"/>
                    <a:pt x="34449" y="15097"/>
                  </a:cubicBezTo>
                  <a:cubicBezTo>
                    <a:pt x="35724" y="15097"/>
                    <a:pt x="36007" y="14957"/>
                    <a:pt x="36717" y="14387"/>
                  </a:cubicBezTo>
                  <a:cubicBezTo>
                    <a:pt x="37423" y="13821"/>
                    <a:pt x="37706" y="12828"/>
                    <a:pt x="37140" y="11979"/>
                  </a:cubicBezTo>
                  <a:cubicBezTo>
                    <a:pt x="36875" y="11583"/>
                    <a:pt x="35901" y="11463"/>
                    <a:pt x="34678" y="11463"/>
                  </a:cubicBezTo>
                  <a:cubicBezTo>
                    <a:pt x="33279" y="11463"/>
                    <a:pt x="31555" y="11619"/>
                    <a:pt x="30194" y="11696"/>
                  </a:cubicBezTo>
                  <a:cubicBezTo>
                    <a:pt x="27643" y="11835"/>
                    <a:pt x="22539" y="11979"/>
                    <a:pt x="22539" y="11979"/>
                  </a:cubicBezTo>
                  <a:lnTo>
                    <a:pt x="21546" y="10986"/>
                  </a:lnTo>
                  <a:lnTo>
                    <a:pt x="22822" y="10420"/>
                  </a:lnTo>
                  <a:cubicBezTo>
                    <a:pt x="24098" y="9854"/>
                    <a:pt x="33456" y="6593"/>
                    <a:pt x="34305" y="6166"/>
                  </a:cubicBezTo>
                  <a:cubicBezTo>
                    <a:pt x="35154" y="5743"/>
                    <a:pt x="35724" y="5600"/>
                    <a:pt x="35581" y="4185"/>
                  </a:cubicBezTo>
                  <a:cubicBezTo>
                    <a:pt x="35482" y="3180"/>
                    <a:pt x="34601" y="2603"/>
                    <a:pt x="33441" y="2603"/>
                  </a:cubicBezTo>
                  <a:cubicBezTo>
                    <a:pt x="32962" y="2603"/>
                    <a:pt x="32435" y="2701"/>
                    <a:pt x="31897" y="2909"/>
                  </a:cubicBezTo>
                  <a:cubicBezTo>
                    <a:pt x="30055" y="3614"/>
                    <a:pt x="12333" y="10276"/>
                    <a:pt x="12333" y="10276"/>
                  </a:cubicBezTo>
                  <a:lnTo>
                    <a:pt x="11061" y="9288"/>
                  </a:lnTo>
                  <a:cubicBezTo>
                    <a:pt x="11061" y="9288"/>
                    <a:pt x="12337" y="7725"/>
                    <a:pt x="13752" y="6736"/>
                  </a:cubicBezTo>
                  <a:cubicBezTo>
                    <a:pt x="15172" y="5743"/>
                    <a:pt x="15315" y="4185"/>
                    <a:pt x="14889" y="2482"/>
                  </a:cubicBezTo>
                  <a:cubicBezTo>
                    <a:pt x="14591" y="1310"/>
                    <a:pt x="14231" y="1"/>
                    <a:pt x="137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36"/>
            <p:cNvSpPr/>
            <p:nvPr/>
          </p:nvSpPr>
          <p:spPr>
            <a:xfrm>
              <a:off x="3295900" y="3193550"/>
              <a:ext cx="968650" cy="739125"/>
            </a:xfrm>
            <a:custGeom>
              <a:avLst/>
              <a:gdLst/>
              <a:ahLst/>
              <a:cxnLst/>
              <a:rect l="l" t="t" r="r" b="b"/>
              <a:pathLst>
                <a:path w="38746" h="29565" extrusionOk="0">
                  <a:moveTo>
                    <a:pt x="14274" y="1108"/>
                  </a:moveTo>
                  <a:cubicBezTo>
                    <a:pt x="14444" y="1396"/>
                    <a:pt x="14662" y="2066"/>
                    <a:pt x="14923" y="3107"/>
                  </a:cubicBezTo>
                  <a:cubicBezTo>
                    <a:pt x="15367" y="4888"/>
                    <a:pt x="15071" y="6068"/>
                    <a:pt x="13987" y="6826"/>
                  </a:cubicBezTo>
                  <a:cubicBezTo>
                    <a:pt x="12532" y="7849"/>
                    <a:pt x="11248" y="9408"/>
                    <a:pt x="11195" y="9473"/>
                  </a:cubicBezTo>
                  <a:cubicBezTo>
                    <a:pt x="11017" y="9691"/>
                    <a:pt x="11052" y="10013"/>
                    <a:pt x="11274" y="10183"/>
                  </a:cubicBezTo>
                  <a:lnTo>
                    <a:pt x="12550" y="11176"/>
                  </a:lnTo>
                  <a:cubicBezTo>
                    <a:pt x="12637" y="11246"/>
                    <a:pt x="12744" y="11282"/>
                    <a:pt x="12854" y="11282"/>
                  </a:cubicBezTo>
                  <a:cubicBezTo>
                    <a:pt x="12914" y="11282"/>
                    <a:pt x="12975" y="11271"/>
                    <a:pt x="13033" y="11250"/>
                  </a:cubicBezTo>
                  <a:cubicBezTo>
                    <a:pt x="13212" y="11184"/>
                    <a:pt x="30773" y="4579"/>
                    <a:pt x="32597" y="3878"/>
                  </a:cubicBezTo>
                  <a:cubicBezTo>
                    <a:pt x="33066" y="3697"/>
                    <a:pt x="33536" y="3607"/>
                    <a:pt x="33962" y="3607"/>
                  </a:cubicBezTo>
                  <a:cubicBezTo>
                    <a:pt x="34388" y="3607"/>
                    <a:pt x="34770" y="3697"/>
                    <a:pt x="35062" y="3878"/>
                  </a:cubicBezTo>
                  <a:cubicBezTo>
                    <a:pt x="35376" y="4056"/>
                    <a:pt x="35576" y="4378"/>
                    <a:pt x="35606" y="4735"/>
                  </a:cubicBezTo>
                  <a:cubicBezTo>
                    <a:pt x="35702" y="5689"/>
                    <a:pt x="35515" y="5781"/>
                    <a:pt x="34814" y="6120"/>
                  </a:cubicBezTo>
                  <a:cubicBezTo>
                    <a:pt x="34749" y="6155"/>
                    <a:pt x="34679" y="6190"/>
                    <a:pt x="34605" y="6225"/>
                  </a:cubicBezTo>
                  <a:cubicBezTo>
                    <a:pt x="34196" y="6429"/>
                    <a:pt x="31365" y="7448"/>
                    <a:pt x="28866" y="8350"/>
                  </a:cubicBezTo>
                  <a:cubicBezTo>
                    <a:pt x="26253" y="9295"/>
                    <a:pt x="23780" y="10183"/>
                    <a:pt x="23144" y="10466"/>
                  </a:cubicBezTo>
                  <a:lnTo>
                    <a:pt x="21868" y="11032"/>
                  </a:lnTo>
                  <a:cubicBezTo>
                    <a:pt x="21546" y="11176"/>
                    <a:pt x="21468" y="11594"/>
                    <a:pt x="21716" y="11842"/>
                  </a:cubicBezTo>
                  <a:lnTo>
                    <a:pt x="22709" y="12835"/>
                  </a:lnTo>
                  <a:cubicBezTo>
                    <a:pt x="22801" y="12931"/>
                    <a:pt x="22929" y="12983"/>
                    <a:pt x="23063" y="12983"/>
                  </a:cubicBezTo>
                  <a:cubicBezTo>
                    <a:pt x="23068" y="12983"/>
                    <a:pt x="23073" y="12983"/>
                    <a:pt x="23079" y="12983"/>
                  </a:cubicBezTo>
                  <a:cubicBezTo>
                    <a:pt x="23127" y="12983"/>
                    <a:pt x="28217" y="12839"/>
                    <a:pt x="30747" y="12700"/>
                  </a:cubicBezTo>
                  <a:cubicBezTo>
                    <a:pt x="31152" y="12674"/>
                    <a:pt x="31579" y="12647"/>
                    <a:pt x="32031" y="12617"/>
                  </a:cubicBezTo>
                  <a:cubicBezTo>
                    <a:pt x="33120" y="12542"/>
                    <a:pt x="34240" y="12467"/>
                    <a:pt x="35204" y="12467"/>
                  </a:cubicBezTo>
                  <a:cubicBezTo>
                    <a:pt x="35301" y="12467"/>
                    <a:pt x="35396" y="12467"/>
                    <a:pt x="35489" y="12469"/>
                  </a:cubicBezTo>
                  <a:cubicBezTo>
                    <a:pt x="37017" y="12495"/>
                    <a:pt x="37239" y="12752"/>
                    <a:pt x="37248" y="12761"/>
                  </a:cubicBezTo>
                  <a:cubicBezTo>
                    <a:pt x="37692" y="13427"/>
                    <a:pt x="37392" y="14128"/>
                    <a:pt x="36926" y="14502"/>
                  </a:cubicBezTo>
                  <a:cubicBezTo>
                    <a:pt x="36307" y="14994"/>
                    <a:pt x="36138" y="15099"/>
                    <a:pt x="34971" y="15099"/>
                  </a:cubicBezTo>
                  <a:cubicBezTo>
                    <a:pt x="33690" y="15099"/>
                    <a:pt x="23188" y="15918"/>
                    <a:pt x="22739" y="15952"/>
                  </a:cubicBezTo>
                  <a:cubicBezTo>
                    <a:pt x="22443" y="15974"/>
                    <a:pt x="22234" y="16249"/>
                    <a:pt x="22286" y="16540"/>
                  </a:cubicBezTo>
                  <a:lnTo>
                    <a:pt x="22569" y="18099"/>
                  </a:lnTo>
                  <a:cubicBezTo>
                    <a:pt x="22608" y="18308"/>
                    <a:pt x="22774" y="18469"/>
                    <a:pt x="22983" y="18504"/>
                  </a:cubicBezTo>
                  <a:cubicBezTo>
                    <a:pt x="28169" y="19327"/>
                    <a:pt x="33987" y="20390"/>
                    <a:pt x="34753" y="20777"/>
                  </a:cubicBezTo>
                  <a:cubicBezTo>
                    <a:pt x="34992" y="21095"/>
                    <a:pt x="35018" y="21195"/>
                    <a:pt x="34666" y="21896"/>
                  </a:cubicBezTo>
                  <a:cubicBezTo>
                    <a:pt x="34378" y="22471"/>
                    <a:pt x="34378" y="22471"/>
                    <a:pt x="33268" y="22471"/>
                  </a:cubicBezTo>
                  <a:cubicBezTo>
                    <a:pt x="32371" y="22471"/>
                    <a:pt x="25548" y="21456"/>
                    <a:pt x="22996" y="21060"/>
                  </a:cubicBezTo>
                  <a:cubicBezTo>
                    <a:pt x="22967" y="21056"/>
                    <a:pt x="22939" y="21054"/>
                    <a:pt x="22912" y="21054"/>
                  </a:cubicBezTo>
                  <a:cubicBezTo>
                    <a:pt x="22422" y="21054"/>
                    <a:pt x="22216" y="21732"/>
                    <a:pt x="22678" y="21992"/>
                  </a:cubicBezTo>
                  <a:cubicBezTo>
                    <a:pt x="24490" y="23011"/>
                    <a:pt x="27329" y="24635"/>
                    <a:pt x="27725" y="24931"/>
                  </a:cubicBezTo>
                  <a:cubicBezTo>
                    <a:pt x="27943" y="25097"/>
                    <a:pt x="28260" y="25219"/>
                    <a:pt x="28596" y="25354"/>
                  </a:cubicBezTo>
                  <a:cubicBezTo>
                    <a:pt x="28883" y="25462"/>
                    <a:pt x="29554" y="25728"/>
                    <a:pt x="29610" y="25898"/>
                  </a:cubicBezTo>
                  <a:cubicBezTo>
                    <a:pt x="29606" y="25928"/>
                    <a:pt x="29593" y="25954"/>
                    <a:pt x="29575" y="25985"/>
                  </a:cubicBezTo>
                  <a:cubicBezTo>
                    <a:pt x="29147" y="26733"/>
                    <a:pt x="28976" y="26905"/>
                    <a:pt x="28679" y="26905"/>
                  </a:cubicBezTo>
                  <a:cubicBezTo>
                    <a:pt x="28596" y="26905"/>
                    <a:pt x="28503" y="26891"/>
                    <a:pt x="28391" y="26873"/>
                  </a:cubicBezTo>
                  <a:cubicBezTo>
                    <a:pt x="27816" y="26777"/>
                    <a:pt x="23897" y="25105"/>
                    <a:pt x="21563" y="24073"/>
                  </a:cubicBezTo>
                  <a:cubicBezTo>
                    <a:pt x="21501" y="24044"/>
                    <a:pt x="21432" y="24029"/>
                    <a:pt x="21362" y="24029"/>
                  </a:cubicBezTo>
                  <a:cubicBezTo>
                    <a:pt x="21339" y="24029"/>
                    <a:pt x="21316" y="24031"/>
                    <a:pt x="21293" y="24034"/>
                  </a:cubicBezTo>
                  <a:cubicBezTo>
                    <a:pt x="21232" y="24043"/>
                    <a:pt x="15193" y="24883"/>
                    <a:pt x="13246" y="25023"/>
                  </a:cubicBezTo>
                  <a:cubicBezTo>
                    <a:pt x="12864" y="25050"/>
                    <a:pt x="12464" y="25062"/>
                    <a:pt x="12067" y="25062"/>
                  </a:cubicBezTo>
                  <a:cubicBezTo>
                    <a:pt x="10483" y="25062"/>
                    <a:pt x="8965" y="24883"/>
                    <a:pt x="8944" y="24883"/>
                  </a:cubicBezTo>
                  <a:cubicBezTo>
                    <a:pt x="8925" y="24881"/>
                    <a:pt x="8906" y="24880"/>
                    <a:pt x="8887" y="24880"/>
                  </a:cubicBezTo>
                  <a:cubicBezTo>
                    <a:pt x="8792" y="24880"/>
                    <a:pt x="8697" y="24907"/>
                    <a:pt x="8618" y="24962"/>
                  </a:cubicBezTo>
                  <a:lnTo>
                    <a:pt x="3388" y="28358"/>
                  </a:lnTo>
                  <a:lnTo>
                    <a:pt x="1089" y="24365"/>
                  </a:lnTo>
                  <a:cubicBezTo>
                    <a:pt x="1564" y="23359"/>
                    <a:pt x="3331" y="19471"/>
                    <a:pt x="3710" y="16806"/>
                  </a:cubicBezTo>
                  <a:cubicBezTo>
                    <a:pt x="3736" y="16623"/>
                    <a:pt x="3762" y="16444"/>
                    <a:pt x="3789" y="16275"/>
                  </a:cubicBezTo>
                  <a:cubicBezTo>
                    <a:pt x="4154" y="13666"/>
                    <a:pt x="4355" y="12234"/>
                    <a:pt x="5805" y="11023"/>
                  </a:cubicBezTo>
                  <a:cubicBezTo>
                    <a:pt x="7472" y="9634"/>
                    <a:pt x="13111" y="3904"/>
                    <a:pt x="14030" y="1613"/>
                  </a:cubicBezTo>
                  <a:cubicBezTo>
                    <a:pt x="14096" y="1439"/>
                    <a:pt x="14178" y="1269"/>
                    <a:pt x="14274" y="1108"/>
                  </a:cubicBezTo>
                  <a:close/>
                  <a:moveTo>
                    <a:pt x="14273" y="0"/>
                  </a:moveTo>
                  <a:cubicBezTo>
                    <a:pt x="13673" y="0"/>
                    <a:pt x="13331" y="656"/>
                    <a:pt x="13098" y="1239"/>
                  </a:cubicBezTo>
                  <a:cubicBezTo>
                    <a:pt x="12310" y="3207"/>
                    <a:pt x="6941" y="8772"/>
                    <a:pt x="5165" y="10252"/>
                  </a:cubicBezTo>
                  <a:cubicBezTo>
                    <a:pt x="3418" y="11707"/>
                    <a:pt x="3170" y="13470"/>
                    <a:pt x="2796" y="16131"/>
                  </a:cubicBezTo>
                  <a:cubicBezTo>
                    <a:pt x="2770" y="16305"/>
                    <a:pt x="2748" y="16484"/>
                    <a:pt x="2722" y="16662"/>
                  </a:cubicBezTo>
                  <a:cubicBezTo>
                    <a:pt x="2312" y="19527"/>
                    <a:pt x="96" y="24126"/>
                    <a:pt x="74" y="24169"/>
                  </a:cubicBezTo>
                  <a:cubicBezTo>
                    <a:pt x="0" y="24317"/>
                    <a:pt x="5" y="24496"/>
                    <a:pt x="87" y="24639"/>
                  </a:cubicBezTo>
                  <a:lnTo>
                    <a:pt x="2783" y="29316"/>
                  </a:lnTo>
                  <a:cubicBezTo>
                    <a:pt x="2868" y="29469"/>
                    <a:pt x="3032" y="29564"/>
                    <a:pt x="3207" y="29564"/>
                  </a:cubicBezTo>
                  <a:cubicBezTo>
                    <a:pt x="3210" y="29564"/>
                    <a:pt x="3214" y="29564"/>
                    <a:pt x="3218" y="29564"/>
                  </a:cubicBezTo>
                  <a:cubicBezTo>
                    <a:pt x="3314" y="29564"/>
                    <a:pt x="3410" y="29534"/>
                    <a:pt x="3493" y="29482"/>
                  </a:cubicBezTo>
                  <a:lnTo>
                    <a:pt x="9010" y="25894"/>
                  </a:lnTo>
                  <a:cubicBezTo>
                    <a:pt x="9466" y="25943"/>
                    <a:pt x="10707" y="26059"/>
                    <a:pt x="12026" y="26059"/>
                  </a:cubicBezTo>
                  <a:cubicBezTo>
                    <a:pt x="12456" y="26059"/>
                    <a:pt x="12894" y="26046"/>
                    <a:pt x="13316" y="26015"/>
                  </a:cubicBezTo>
                  <a:cubicBezTo>
                    <a:pt x="15154" y="25889"/>
                    <a:pt x="20344" y="25171"/>
                    <a:pt x="21289" y="25040"/>
                  </a:cubicBezTo>
                  <a:cubicBezTo>
                    <a:pt x="22565" y="25602"/>
                    <a:pt x="27390" y="27714"/>
                    <a:pt x="28226" y="27857"/>
                  </a:cubicBezTo>
                  <a:cubicBezTo>
                    <a:pt x="28386" y="27884"/>
                    <a:pt x="28532" y="27896"/>
                    <a:pt x="28667" y="27896"/>
                  </a:cubicBezTo>
                  <a:cubicBezTo>
                    <a:pt x="29560" y="27896"/>
                    <a:pt x="29950" y="27339"/>
                    <a:pt x="30442" y="26477"/>
                  </a:cubicBezTo>
                  <a:cubicBezTo>
                    <a:pt x="30660" y="26089"/>
                    <a:pt x="30625" y="25767"/>
                    <a:pt x="30551" y="25563"/>
                  </a:cubicBezTo>
                  <a:cubicBezTo>
                    <a:pt x="30337" y="24957"/>
                    <a:pt x="29606" y="24670"/>
                    <a:pt x="28962" y="24417"/>
                  </a:cubicBezTo>
                  <a:cubicBezTo>
                    <a:pt x="28713" y="24317"/>
                    <a:pt x="28430" y="24208"/>
                    <a:pt x="28321" y="24126"/>
                  </a:cubicBezTo>
                  <a:cubicBezTo>
                    <a:pt x="28021" y="23899"/>
                    <a:pt x="26732" y="23146"/>
                    <a:pt x="25513" y="22445"/>
                  </a:cubicBezTo>
                  <a:lnTo>
                    <a:pt x="25513" y="22445"/>
                  </a:lnTo>
                  <a:cubicBezTo>
                    <a:pt x="28343" y="22867"/>
                    <a:pt x="32502" y="23464"/>
                    <a:pt x="33268" y="23464"/>
                  </a:cubicBezTo>
                  <a:cubicBezTo>
                    <a:pt x="34418" y="23464"/>
                    <a:pt x="34992" y="23464"/>
                    <a:pt x="35558" y="22340"/>
                  </a:cubicBezTo>
                  <a:cubicBezTo>
                    <a:pt x="36016" y="21422"/>
                    <a:pt x="36107" y="20912"/>
                    <a:pt x="35511" y="20115"/>
                  </a:cubicBezTo>
                  <a:cubicBezTo>
                    <a:pt x="35328" y="19876"/>
                    <a:pt x="35127" y="19601"/>
                    <a:pt x="29014" y="18504"/>
                  </a:cubicBezTo>
                  <a:cubicBezTo>
                    <a:pt x="26680" y="18086"/>
                    <a:pt x="24355" y="17707"/>
                    <a:pt x="23492" y="17568"/>
                  </a:cubicBezTo>
                  <a:lnTo>
                    <a:pt x="23370" y="16902"/>
                  </a:lnTo>
                  <a:cubicBezTo>
                    <a:pt x="25604" y="16727"/>
                    <a:pt x="33891" y="16096"/>
                    <a:pt x="34971" y="16096"/>
                  </a:cubicBezTo>
                  <a:cubicBezTo>
                    <a:pt x="36342" y="16096"/>
                    <a:pt x="36734" y="15931"/>
                    <a:pt x="37548" y="15277"/>
                  </a:cubicBezTo>
                  <a:cubicBezTo>
                    <a:pt x="38524" y="14498"/>
                    <a:pt x="38746" y="13205"/>
                    <a:pt x="38080" y="12199"/>
                  </a:cubicBezTo>
                  <a:cubicBezTo>
                    <a:pt x="37708" y="11642"/>
                    <a:pt x="36747" y="11463"/>
                    <a:pt x="35250" y="11463"/>
                  </a:cubicBezTo>
                  <a:cubicBezTo>
                    <a:pt x="34347" y="11463"/>
                    <a:pt x="33248" y="11529"/>
                    <a:pt x="31966" y="11615"/>
                  </a:cubicBezTo>
                  <a:cubicBezTo>
                    <a:pt x="31513" y="11646"/>
                    <a:pt x="31086" y="11672"/>
                    <a:pt x="30690" y="11694"/>
                  </a:cubicBezTo>
                  <a:cubicBezTo>
                    <a:pt x="28469" y="11820"/>
                    <a:pt x="24259" y="11942"/>
                    <a:pt x="23262" y="11972"/>
                  </a:cubicBezTo>
                  <a:lnTo>
                    <a:pt x="22935" y="11646"/>
                  </a:lnTo>
                  <a:lnTo>
                    <a:pt x="23549" y="11372"/>
                  </a:lnTo>
                  <a:cubicBezTo>
                    <a:pt x="24150" y="11106"/>
                    <a:pt x="26719" y="10178"/>
                    <a:pt x="29201" y="9286"/>
                  </a:cubicBezTo>
                  <a:cubicBezTo>
                    <a:pt x="32454" y="8110"/>
                    <a:pt x="34618" y="7331"/>
                    <a:pt x="35049" y="7113"/>
                  </a:cubicBezTo>
                  <a:cubicBezTo>
                    <a:pt x="35119" y="7078"/>
                    <a:pt x="35184" y="7048"/>
                    <a:pt x="35249" y="7013"/>
                  </a:cubicBezTo>
                  <a:cubicBezTo>
                    <a:pt x="36029" y="6634"/>
                    <a:pt x="36765" y="6277"/>
                    <a:pt x="36599" y="4631"/>
                  </a:cubicBezTo>
                  <a:cubicBezTo>
                    <a:pt x="36538" y="3965"/>
                    <a:pt x="36159" y="3364"/>
                    <a:pt x="35585" y="3020"/>
                  </a:cubicBezTo>
                  <a:cubicBezTo>
                    <a:pt x="35131" y="2741"/>
                    <a:pt x="34569" y="2602"/>
                    <a:pt x="33956" y="2602"/>
                  </a:cubicBezTo>
                  <a:cubicBezTo>
                    <a:pt x="33409" y="2602"/>
                    <a:pt x="32821" y="2713"/>
                    <a:pt x="32236" y="2937"/>
                  </a:cubicBezTo>
                  <a:cubicBezTo>
                    <a:pt x="30538" y="3590"/>
                    <a:pt x="15149" y="9377"/>
                    <a:pt x="12942" y="10209"/>
                  </a:cubicBezTo>
                  <a:lnTo>
                    <a:pt x="12301" y="9713"/>
                  </a:lnTo>
                  <a:cubicBezTo>
                    <a:pt x="12763" y="9203"/>
                    <a:pt x="13634" y="8289"/>
                    <a:pt x="14557" y="7644"/>
                  </a:cubicBezTo>
                  <a:cubicBezTo>
                    <a:pt x="15990" y="6647"/>
                    <a:pt x="16438" y="5040"/>
                    <a:pt x="15894" y="2863"/>
                  </a:cubicBezTo>
                  <a:cubicBezTo>
                    <a:pt x="15480" y="1221"/>
                    <a:pt x="15128" y="59"/>
                    <a:pt x="14331" y="2"/>
                  </a:cubicBezTo>
                  <a:cubicBezTo>
                    <a:pt x="14311" y="1"/>
                    <a:pt x="14292" y="0"/>
                    <a:pt x="142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36"/>
            <p:cNvSpPr/>
            <p:nvPr/>
          </p:nvSpPr>
          <p:spPr>
            <a:xfrm>
              <a:off x="1639900" y="3016250"/>
              <a:ext cx="1764775" cy="1852775"/>
            </a:xfrm>
            <a:custGeom>
              <a:avLst/>
              <a:gdLst/>
              <a:ahLst/>
              <a:cxnLst/>
              <a:rect l="l" t="t" r="r" b="b"/>
              <a:pathLst>
                <a:path w="70591" h="74111" extrusionOk="0">
                  <a:moveTo>
                    <a:pt x="12834" y="0"/>
                  </a:moveTo>
                  <a:cubicBezTo>
                    <a:pt x="9895" y="0"/>
                    <a:pt x="6784" y="1353"/>
                    <a:pt x="4677" y="5117"/>
                  </a:cubicBezTo>
                  <a:cubicBezTo>
                    <a:pt x="1" y="13478"/>
                    <a:pt x="4255" y="22975"/>
                    <a:pt x="5953" y="29781"/>
                  </a:cubicBezTo>
                  <a:cubicBezTo>
                    <a:pt x="7656" y="36582"/>
                    <a:pt x="18429" y="67342"/>
                    <a:pt x="19988" y="71169"/>
                  </a:cubicBezTo>
                  <a:cubicBezTo>
                    <a:pt x="20948" y="73528"/>
                    <a:pt x="22393" y="74111"/>
                    <a:pt x="23726" y="74111"/>
                  </a:cubicBezTo>
                  <a:cubicBezTo>
                    <a:pt x="24556" y="74111"/>
                    <a:pt x="25342" y="73885"/>
                    <a:pt x="25940" y="73721"/>
                  </a:cubicBezTo>
                  <a:cubicBezTo>
                    <a:pt x="27499" y="73294"/>
                    <a:pt x="70590" y="38568"/>
                    <a:pt x="70590" y="38568"/>
                  </a:cubicBezTo>
                  <a:lnTo>
                    <a:pt x="67190" y="30913"/>
                  </a:lnTo>
                  <a:lnTo>
                    <a:pt x="33739" y="48065"/>
                  </a:lnTo>
                  <a:lnTo>
                    <a:pt x="26506" y="25104"/>
                  </a:lnTo>
                  <a:cubicBezTo>
                    <a:pt x="26506" y="25104"/>
                    <a:pt x="22396" y="7952"/>
                    <a:pt x="20697" y="4125"/>
                  </a:cubicBezTo>
                  <a:cubicBezTo>
                    <a:pt x="19761" y="2020"/>
                    <a:pt x="16425" y="0"/>
                    <a:pt x="128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36"/>
            <p:cNvSpPr/>
            <p:nvPr/>
          </p:nvSpPr>
          <p:spPr>
            <a:xfrm>
              <a:off x="1639900" y="3016250"/>
              <a:ext cx="1568375" cy="1852675"/>
            </a:xfrm>
            <a:custGeom>
              <a:avLst/>
              <a:gdLst/>
              <a:ahLst/>
              <a:cxnLst/>
              <a:rect l="l" t="t" r="r" b="b"/>
              <a:pathLst>
                <a:path w="62735" h="74107" extrusionOk="0">
                  <a:moveTo>
                    <a:pt x="12829" y="1"/>
                  </a:moveTo>
                  <a:cubicBezTo>
                    <a:pt x="9891" y="1"/>
                    <a:pt x="6782" y="1352"/>
                    <a:pt x="4677" y="5113"/>
                  </a:cubicBezTo>
                  <a:cubicBezTo>
                    <a:pt x="1" y="13478"/>
                    <a:pt x="4255" y="22975"/>
                    <a:pt x="5953" y="29776"/>
                  </a:cubicBezTo>
                  <a:cubicBezTo>
                    <a:pt x="7656" y="36582"/>
                    <a:pt x="18429" y="67342"/>
                    <a:pt x="19988" y="71169"/>
                  </a:cubicBezTo>
                  <a:cubicBezTo>
                    <a:pt x="20948" y="73524"/>
                    <a:pt x="22392" y="74107"/>
                    <a:pt x="23725" y="74107"/>
                  </a:cubicBezTo>
                  <a:cubicBezTo>
                    <a:pt x="24555" y="74107"/>
                    <a:pt x="25342" y="73880"/>
                    <a:pt x="25940" y="73717"/>
                  </a:cubicBezTo>
                  <a:cubicBezTo>
                    <a:pt x="27077" y="73407"/>
                    <a:pt x="50229" y="54914"/>
                    <a:pt x="62735" y="44882"/>
                  </a:cubicBezTo>
                  <a:lnTo>
                    <a:pt x="62735" y="44882"/>
                  </a:lnTo>
                  <a:lnTo>
                    <a:pt x="25304" y="62809"/>
                  </a:lnTo>
                  <a:cubicBezTo>
                    <a:pt x="25304" y="62809"/>
                    <a:pt x="27508" y="56190"/>
                    <a:pt x="29084" y="53042"/>
                  </a:cubicBezTo>
                  <a:cubicBezTo>
                    <a:pt x="29300" y="52611"/>
                    <a:pt x="29315" y="52433"/>
                    <a:pt x="29175" y="52433"/>
                  </a:cubicBezTo>
                  <a:cubicBezTo>
                    <a:pt x="28522" y="52433"/>
                    <a:pt x="24471" y="56340"/>
                    <a:pt x="21763" y="56340"/>
                  </a:cubicBezTo>
                  <a:cubicBezTo>
                    <a:pt x="20826" y="56340"/>
                    <a:pt x="20050" y="55873"/>
                    <a:pt x="19631" y="54614"/>
                  </a:cubicBezTo>
                  <a:cubicBezTo>
                    <a:pt x="17741" y="48944"/>
                    <a:pt x="5762" y="20584"/>
                    <a:pt x="7969" y="11126"/>
                  </a:cubicBezTo>
                  <a:cubicBezTo>
                    <a:pt x="9337" y="5270"/>
                    <a:pt x="12759" y="1956"/>
                    <a:pt x="15167" y="280"/>
                  </a:cubicBezTo>
                  <a:cubicBezTo>
                    <a:pt x="14416" y="101"/>
                    <a:pt x="13629" y="1"/>
                    <a:pt x="12829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36"/>
            <p:cNvSpPr/>
            <p:nvPr/>
          </p:nvSpPr>
          <p:spPr>
            <a:xfrm>
              <a:off x="1646325" y="3003700"/>
              <a:ext cx="1772050" cy="1877675"/>
            </a:xfrm>
            <a:custGeom>
              <a:avLst/>
              <a:gdLst/>
              <a:ahLst/>
              <a:cxnLst/>
              <a:rect l="l" t="t" r="r" b="b"/>
              <a:pathLst>
                <a:path w="70882" h="75107" extrusionOk="0">
                  <a:moveTo>
                    <a:pt x="12598" y="1004"/>
                  </a:moveTo>
                  <a:cubicBezTo>
                    <a:pt x="12737" y="1004"/>
                    <a:pt x="12872" y="1004"/>
                    <a:pt x="12994" y="1012"/>
                  </a:cubicBezTo>
                  <a:cubicBezTo>
                    <a:pt x="16373" y="1165"/>
                    <a:pt x="19199" y="3072"/>
                    <a:pt x="19979" y="4827"/>
                  </a:cubicBezTo>
                  <a:cubicBezTo>
                    <a:pt x="21642" y="8567"/>
                    <a:pt x="25718" y="25549"/>
                    <a:pt x="25761" y="25719"/>
                  </a:cubicBezTo>
                  <a:cubicBezTo>
                    <a:pt x="25761" y="25732"/>
                    <a:pt x="25766" y="25741"/>
                    <a:pt x="25770" y="25754"/>
                  </a:cubicBezTo>
                  <a:lnTo>
                    <a:pt x="32999" y="48715"/>
                  </a:lnTo>
                  <a:cubicBezTo>
                    <a:pt x="33066" y="48932"/>
                    <a:pt x="33266" y="49067"/>
                    <a:pt x="33478" y="49067"/>
                  </a:cubicBezTo>
                  <a:cubicBezTo>
                    <a:pt x="33555" y="49067"/>
                    <a:pt x="33634" y="49049"/>
                    <a:pt x="33708" y="49011"/>
                  </a:cubicBezTo>
                  <a:lnTo>
                    <a:pt x="66693" y="32098"/>
                  </a:lnTo>
                  <a:lnTo>
                    <a:pt x="69724" y="38922"/>
                  </a:lnTo>
                  <a:cubicBezTo>
                    <a:pt x="52676" y="52656"/>
                    <a:pt x="27094" y="73060"/>
                    <a:pt x="25535" y="73744"/>
                  </a:cubicBezTo>
                  <a:lnTo>
                    <a:pt x="25470" y="73761"/>
                  </a:lnTo>
                  <a:cubicBezTo>
                    <a:pt x="24887" y="73921"/>
                    <a:pt x="24193" y="74111"/>
                    <a:pt x="23481" y="74111"/>
                  </a:cubicBezTo>
                  <a:cubicBezTo>
                    <a:pt x="22290" y="74111"/>
                    <a:pt x="21048" y="73579"/>
                    <a:pt x="20192" y="71480"/>
                  </a:cubicBezTo>
                  <a:cubicBezTo>
                    <a:pt x="18529" y="67400"/>
                    <a:pt x="7839" y="36788"/>
                    <a:pt x="6184" y="30161"/>
                  </a:cubicBezTo>
                  <a:cubicBezTo>
                    <a:pt x="5892" y="28994"/>
                    <a:pt x="5527" y="27766"/>
                    <a:pt x="5143" y="26459"/>
                  </a:cubicBezTo>
                  <a:cubicBezTo>
                    <a:pt x="3332" y="20294"/>
                    <a:pt x="1076" y="12621"/>
                    <a:pt x="4856" y="5863"/>
                  </a:cubicBezTo>
                  <a:cubicBezTo>
                    <a:pt x="7177" y="1713"/>
                    <a:pt x="10556" y="1004"/>
                    <a:pt x="12598" y="1004"/>
                  </a:cubicBezTo>
                  <a:close/>
                  <a:moveTo>
                    <a:pt x="12597" y="1"/>
                  </a:moveTo>
                  <a:cubicBezTo>
                    <a:pt x="10319" y="1"/>
                    <a:pt x="6553" y="790"/>
                    <a:pt x="3985" y="5375"/>
                  </a:cubicBezTo>
                  <a:cubicBezTo>
                    <a:pt x="1" y="12499"/>
                    <a:pt x="2322" y="20394"/>
                    <a:pt x="4185" y="26738"/>
                  </a:cubicBezTo>
                  <a:cubicBezTo>
                    <a:pt x="4569" y="28036"/>
                    <a:pt x="4926" y="29255"/>
                    <a:pt x="5213" y="30405"/>
                  </a:cubicBezTo>
                  <a:cubicBezTo>
                    <a:pt x="6876" y="37058"/>
                    <a:pt x="17601" y="67765"/>
                    <a:pt x="19269" y="71859"/>
                  </a:cubicBezTo>
                  <a:cubicBezTo>
                    <a:pt x="20336" y="74480"/>
                    <a:pt x="21999" y="75107"/>
                    <a:pt x="23475" y="75107"/>
                  </a:cubicBezTo>
                  <a:cubicBezTo>
                    <a:pt x="24351" y="75107"/>
                    <a:pt x="25156" y="74885"/>
                    <a:pt x="25735" y="74728"/>
                  </a:cubicBezTo>
                  <a:lnTo>
                    <a:pt x="25814" y="74702"/>
                  </a:lnTo>
                  <a:cubicBezTo>
                    <a:pt x="26136" y="74615"/>
                    <a:pt x="26889" y="74410"/>
                    <a:pt x="48905" y="56875"/>
                  </a:cubicBezTo>
                  <a:cubicBezTo>
                    <a:pt x="59748" y="48240"/>
                    <a:pt x="70538" y="39544"/>
                    <a:pt x="70647" y="39457"/>
                  </a:cubicBezTo>
                  <a:cubicBezTo>
                    <a:pt x="70825" y="39318"/>
                    <a:pt x="70882" y="39074"/>
                    <a:pt x="70791" y="38865"/>
                  </a:cubicBezTo>
                  <a:lnTo>
                    <a:pt x="67390" y="31210"/>
                  </a:lnTo>
                  <a:cubicBezTo>
                    <a:pt x="67306" y="31024"/>
                    <a:pt x="67123" y="30915"/>
                    <a:pt x="66933" y="30915"/>
                  </a:cubicBezTo>
                  <a:cubicBezTo>
                    <a:pt x="66857" y="30915"/>
                    <a:pt x="66779" y="30933"/>
                    <a:pt x="66706" y="30971"/>
                  </a:cubicBezTo>
                  <a:lnTo>
                    <a:pt x="33778" y="47853"/>
                  </a:lnTo>
                  <a:lnTo>
                    <a:pt x="26733" y="25471"/>
                  </a:lnTo>
                  <a:cubicBezTo>
                    <a:pt x="26515" y="24552"/>
                    <a:pt x="22583" y="8219"/>
                    <a:pt x="20898" y="4422"/>
                  </a:cubicBezTo>
                  <a:cubicBezTo>
                    <a:pt x="20406" y="3316"/>
                    <a:pt x="19352" y="2258"/>
                    <a:pt x="17924" y="1439"/>
                  </a:cubicBezTo>
                  <a:cubicBezTo>
                    <a:pt x="16430" y="586"/>
                    <a:pt x="14758" y="98"/>
                    <a:pt x="13042" y="11"/>
                  </a:cubicBezTo>
                  <a:cubicBezTo>
                    <a:pt x="12901" y="4"/>
                    <a:pt x="12753" y="1"/>
                    <a:pt x="125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36"/>
            <p:cNvSpPr/>
            <p:nvPr/>
          </p:nvSpPr>
          <p:spPr>
            <a:xfrm>
              <a:off x="3181375" y="3847425"/>
              <a:ext cx="125200" cy="219900"/>
            </a:xfrm>
            <a:custGeom>
              <a:avLst/>
              <a:gdLst/>
              <a:ahLst/>
              <a:cxnLst/>
              <a:rect l="l" t="t" r="r" b="b"/>
              <a:pathLst>
                <a:path w="5008" h="8796" extrusionOk="0">
                  <a:moveTo>
                    <a:pt x="571" y="0"/>
                  </a:moveTo>
                  <a:cubicBezTo>
                    <a:pt x="496" y="0"/>
                    <a:pt x="420" y="17"/>
                    <a:pt x="349" y="52"/>
                  </a:cubicBezTo>
                  <a:cubicBezTo>
                    <a:pt x="101" y="174"/>
                    <a:pt x="0" y="470"/>
                    <a:pt x="122" y="718"/>
                  </a:cubicBezTo>
                  <a:lnTo>
                    <a:pt x="3950" y="8517"/>
                  </a:lnTo>
                  <a:cubicBezTo>
                    <a:pt x="4033" y="8687"/>
                    <a:pt x="4207" y="8796"/>
                    <a:pt x="4398" y="8796"/>
                  </a:cubicBezTo>
                  <a:cubicBezTo>
                    <a:pt x="4769" y="8796"/>
                    <a:pt x="5008" y="8408"/>
                    <a:pt x="4847" y="8077"/>
                  </a:cubicBezTo>
                  <a:lnTo>
                    <a:pt x="1019" y="278"/>
                  </a:lnTo>
                  <a:cubicBezTo>
                    <a:pt x="933" y="102"/>
                    <a:pt x="755" y="0"/>
                    <a:pt x="5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36"/>
            <p:cNvSpPr/>
            <p:nvPr/>
          </p:nvSpPr>
          <p:spPr>
            <a:xfrm>
              <a:off x="458225" y="2882250"/>
              <a:ext cx="884850" cy="2473100"/>
            </a:xfrm>
            <a:custGeom>
              <a:avLst/>
              <a:gdLst/>
              <a:ahLst/>
              <a:cxnLst/>
              <a:rect l="l" t="t" r="r" b="b"/>
              <a:pathLst>
                <a:path w="35394" h="98924" extrusionOk="0">
                  <a:moveTo>
                    <a:pt x="19578" y="1"/>
                  </a:moveTo>
                  <a:lnTo>
                    <a:pt x="1" y="13586"/>
                  </a:lnTo>
                  <a:cubicBezTo>
                    <a:pt x="1" y="13586"/>
                    <a:pt x="9650" y="23780"/>
                    <a:pt x="8653" y="50551"/>
                  </a:cubicBezTo>
                  <a:cubicBezTo>
                    <a:pt x="7891" y="70990"/>
                    <a:pt x="10617" y="94204"/>
                    <a:pt x="14549" y="98924"/>
                  </a:cubicBezTo>
                  <a:lnTo>
                    <a:pt x="35393" y="98924"/>
                  </a:lnTo>
                  <a:cubicBezTo>
                    <a:pt x="35393" y="98924"/>
                    <a:pt x="28191" y="59199"/>
                    <a:pt x="28709" y="36395"/>
                  </a:cubicBezTo>
                  <a:cubicBezTo>
                    <a:pt x="29101" y="19090"/>
                    <a:pt x="23902" y="7081"/>
                    <a:pt x="195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36"/>
            <p:cNvSpPr/>
            <p:nvPr/>
          </p:nvSpPr>
          <p:spPr>
            <a:xfrm>
              <a:off x="443850" y="2869775"/>
              <a:ext cx="912950" cy="2498100"/>
            </a:xfrm>
            <a:custGeom>
              <a:avLst/>
              <a:gdLst/>
              <a:ahLst/>
              <a:cxnLst/>
              <a:rect l="l" t="t" r="r" b="b"/>
              <a:pathLst>
                <a:path w="36518" h="99924" extrusionOk="0">
                  <a:moveTo>
                    <a:pt x="19996" y="1214"/>
                  </a:moveTo>
                  <a:cubicBezTo>
                    <a:pt x="22526" y="5442"/>
                    <a:pt x="24547" y="10079"/>
                    <a:pt x="26005" y="15004"/>
                  </a:cubicBezTo>
                  <a:cubicBezTo>
                    <a:pt x="28022" y="21814"/>
                    <a:pt x="28958" y="29178"/>
                    <a:pt x="28779" y="36881"/>
                  </a:cubicBezTo>
                  <a:cubicBezTo>
                    <a:pt x="28514" y="48694"/>
                    <a:pt x="30347" y="65097"/>
                    <a:pt x="31936" y="76780"/>
                  </a:cubicBezTo>
                  <a:cubicBezTo>
                    <a:pt x="33412" y="87675"/>
                    <a:pt x="34958" y="96601"/>
                    <a:pt x="35372" y="98927"/>
                  </a:cubicBezTo>
                  <a:lnTo>
                    <a:pt x="15368" y="98927"/>
                  </a:lnTo>
                  <a:cubicBezTo>
                    <a:pt x="13621" y="96597"/>
                    <a:pt x="12002" y="90126"/>
                    <a:pt x="10913" y="81074"/>
                  </a:cubicBezTo>
                  <a:cubicBezTo>
                    <a:pt x="9794" y="71794"/>
                    <a:pt x="9363" y="60860"/>
                    <a:pt x="9724" y="51072"/>
                  </a:cubicBezTo>
                  <a:cubicBezTo>
                    <a:pt x="10242" y="37155"/>
                    <a:pt x="7843" y="27771"/>
                    <a:pt x="5740" y="22350"/>
                  </a:cubicBezTo>
                  <a:cubicBezTo>
                    <a:pt x="3950" y="17730"/>
                    <a:pt x="2091" y="15143"/>
                    <a:pt x="1312" y="14181"/>
                  </a:cubicBezTo>
                  <a:lnTo>
                    <a:pt x="19996" y="1214"/>
                  </a:lnTo>
                  <a:close/>
                  <a:moveTo>
                    <a:pt x="20152" y="0"/>
                  </a:moveTo>
                  <a:cubicBezTo>
                    <a:pt x="20054" y="0"/>
                    <a:pt x="19954" y="29"/>
                    <a:pt x="19866" y="90"/>
                  </a:cubicBezTo>
                  <a:lnTo>
                    <a:pt x="288" y="13672"/>
                  </a:lnTo>
                  <a:cubicBezTo>
                    <a:pt x="36" y="13846"/>
                    <a:pt x="1" y="14203"/>
                    <a:pt x="210" y="14425"/>
                  </a:cubicBezTo>
                  <a:cubicBezTo>
                    <a:pt x="236" y="14451"/>
                    <a:pt x="2579" y="16972"/>
                    <a:pt x="4808" y="22711"/>
                  </a:cubicBezTo>
                  <a:cubicBezTo>
                    <a:pt x="6876" y="28046"/>
                    <a:pt x="9237" y="37290"/>
                    <a:pt x="8727" y="51032"/>
                  </a:cubicBezTo>
                  <a:cubicBezTo>
                    <a:pt x="8361" y="60873"/>
                    <a:pt x="8797" y="71864"/>
                    <a:pt x="9920" y="81195"/>
                  </a:cubicBezTo>
                  <a:cubicBezTo>
                    <a:pt x="11483" y="94176"/>
                    <a:pt x="13613" y="98391"/>
                    <a:pt x="14741" y="99745"/>
                  </a:cubicBezTo>
                  <a:cubicBezTo>
                    <a:pt x="14836" y="99858"/>
                    <a:pt x="14976" y="99924"/>
                    <a:pt x="15124" y="99924"/>
                  </a:cubicBezTo>
                  <a:lnTo>
                    <a:pt x="35973" y="99924"/>
                  </a:lnTo>
                  <a:cubicBezTo>
                    <a:pt x="36282" y="99919"/>
                    <a:pt x="36517" y="99641"/>
                    <a:pt x="36460" y="99332"/>
                  </a:cubicBezTo>
                  <a:cubicBezTo>
                    <a:pt x="36443" y="99231"/>
                    <a:pt x="34640" y="89264"/>
                    <a:pt x="32925" y="76636"/>
                  </a:cubicBezTo>
                  <a:cubicBezTo>
                    <a:pt x="31344" y="64993"/>
                    <a:pt x="29515" y="48646"/>
                    <a:pt x="29785" y="36902"/>
                  </a:cubicBezTo>
                  <a:cubicBezTo>
                    <a:pt x="29959" y="29095"/>
                    <a:pt x="29014" y="21632"/>
                    <a:pt x="26968" y="14717"/>
                  </a:cubicBezTo>
                  <a:cubicBezTo>
                    <a:pt x="25431" y="9535"/>
                    <a:pt x="23284" y="4662"/>
                    <a:pt x="20580" y="238"/>
                  </a:cubicBezTo>
                  <a:cubicBezTo>
                    <a:pt x="20484" y="85"/>
                    <a:pt x="20320" y="0"/>
                    <a:pt x="201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36"/>
            <p:cNvSpPr/>
            <p:nvPr/>
          </p:nvSpPr>
          <p:spPr>
            <a:xfrm>
              <a:off x="517025" y="2882250"/>
              <a:ext cx="885050" cy="2473100"/>
            </a:xfrm>
            <a:custGeom>
              <a:avLst/>
              <a:gdLst/>
              <a:ahLst/>
              <a:cxnLst/>
              <a:rect l="l" t="t" r="r" b="b"/>
              <a:pathLst>
                <a:path w="35402" h="98924" extrusionOk="0">
                  <a:moveTo>
                    <a:pt x="19577" y="1"/>
                  </a:moveTo>
                  <a:lnTo>
                    <a:pt x="0" y="13586"/>
                  </a:lnTo>
                  <a:cubicBezTo>
                    <a:pt x="0" y="13586"/>
                    <a:pt x="9645" y="23784"/>
                    <a:pt x="8652" y="50551"/>
                  </a:cubicBezTo>
                  <a:cubicBezTo>
                    <a:pt x="7890" y="70990"/>
                    <a:pt x="10620" y="94204"/>
                    <a:pt x="14552" y="98924"/>
                  </a:cubicBezTo>
                  <a:lnTo>
                    <a:pt x="35401" y="98924"/>
                  </a:lnTo>
                  <a:cubicBezTo>
                    <a:pt x="35401" y="98924"/>
                    <a:pt x="28191" y="59199"/>
                    <a:pt x="28709" y="36395"/>
                  </a:cubicBezTo>
                  <a:cubicBezTo>
                    <a:pt x="29101" y="19090"/>
                    <a:pt x="23906" y="7081"/>
                    <a:pt x="195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36"/>
            <p:cNvSpPr/>
            <p:nvPr/>
          </p:nvSpPr>
          <p:spPr>
            <a:xfrm>
              <a:off x="502650" y="2869775"/>
              <a:ext cx="912925" cy="2498100"/>
            </a:xfrm>
            <a:custGeom>
              <a:avLst/>
              <a:gdLst/>
              <a:ahLst/>
              <a:cxnLst/>
              <a:rect l="l" t="t" r="r" b="b"/>
              <a:pathLst>
                <a:path w="36517" h="99924" extrusionOk="0">
                  <a:moveTo>
                    <a:pt x="20000" y="1214"/>
                  </a:moveTo>
                  <a:cubicBezTo>
                    <a:pt x="22530" y="5442"/>
                    <a:pt x="24550" y="10079"/>
                    <a:pt x="26009" y="15004"/>
                  </a:cubicBezTo>
                  <a:cubicBezTo>
                    <a:pt x="28025" y="21814"/>
                    <a:pt x="28957" y="29178"/>
                    <a:pt x="28783" y="36881"/>
                  </a:cubicBezTo>
                  <a:cubicBezTo>
                    <a:pt x="28513" y="48690"/>
                    <a:pt x="30351" y="65097"/>
                    <a:pt x="31936" y="76776"/>
                  </a:cubicBezTo>
                  <a:cubicBezTo>
                    <a:pt x="33416" y="87675"/>
                    <a:pt x="34962" y="96601"/>
                    <a:pt x="35371" y="98927"/>
                  </a:cubicBezTo>
                  <a:lnTo>
                    <a:pt x="15367" y="98927"/>
                  </a:lnTo>
                  <a:cubicBezTo>
                    <a:pt x="13621" y="96597"/>
                    <a:pt x="12001" y="90126"/>
                    <a:pt x="10912" y="81074"/>
                  </a:cubicBezTo>
                  <a:cubicBezTo>
                    <a:pt x="9793" y="71794"/>
                    <a:pt x="9362" y="60860"/>
                    <a:pt x="9724" y="51072"/>
                  </a:cubicBezTo>
                  <a:cubicBezTo>
                    <a:pt x="10242" y="37155"/>
                    <a:pt x="7843" y="27771"/>
                    <a:pt x="5739" y="22350"/>
                  </a:cubicBezTo>
                  <a:cubicBezTo>
                    <a:pt x="3950" y="17730"/>
                    <a:pt x="2090" y="15143"/>
                    <a:pt x="1315" y="14181"/>
                  </a:cubicBezTo>
                  <a:lnTo>
                    <a:pt x="20000" y="1214"/>
                  </a:lnTo>
                  <a:close/>
                  <a:moveTo>
                    <a:pt x="20154" y="0"/>
                  </a:moveTo>
                  <a:cubicBezTo>
                    <a:pt x="20056" y="0"/>
                    <a:pt x="19956" y="29"/>
                    <a:pt x="19869" y="90"/>
                  </a:cubicBezTo>
                  <a:lnTo>
                    <a:pt x="288" y="13672"/>
                  </a:lnTo>
                  <a:cubicBezTo>
                    <a:pt x="35" y="13846"/>
                    <a:pt x="0" y="14203"/>
                    <a:pt x="209" y="14429"/>
                  </a:cubicBezTo>
                  <a:cubicBezTo>
                    <a:pt x="235" y="14451"/>
                    <a:pt x="2582" y="16972"/>
                    <a:pt x="4808" y="22711"/>
                  </a:cubicBezTo>
                  <a:cubicBezTo>
                    <a:pt x="6876" y="28046"/>
                    <a:pt x="9236" y="37290"/>
                    <a:pt x="8726" y="51032"/>
                  </a:cubicBezTo>
                  <a:cubicBezTo>
                    <a:pt x="8361" y="60873"/>
                    <a:pt x="8796" y="71864"/>
                    <a:pt x="9920" y="81195"/>
                  </a:cubicBezTo>
                  <a:cubicBezTo>
                    <a:pt x="11483" y="94176"/>
                    <a:pt x="13612" y="98391"/>
                    <a:pt x="14740" y="99745"/>
                  </a:cubicBezTo>
                  <a:cubicBezTo>
                    <a:pt x="14836" y="99858"/>
                    <a:pt x="14975" y="99924"/>
                    <a:pt x="15123" y="99924"/>
                  </a:cubicBezTo>
                  <a:lnTo>
                    <a:pt x="35972" y="99924"/>
                  </a:lnTo>
                  <a:cubicBezTo>
                    <a:pt x="36281" y="99919"/>
                    <a:pt x="36516" y="99641"/>
                    <a:pt x="36460" y="99336"/>
                  </a:cubicBezTo>
                  <a:cubicBezTo>
                    <a:pt x="36442" y="99236"/>
                    <a:pt x="34640" y="89264"/>
                    <a:pt x="32928" y="76636"/>
                  </a:cubicBezTo>
                  <a:cubicBezTo>
                    <a:pt x="31343" y="64993"/>
                    <a:pt x="29514" y="48646"/>
                    <a:pt x="29784" y="36902"/>
                  </a:cubicBezTo>
                  <a:cubicBezTo>
                    <a:pt x="29959" y="29095"/>
                    <a:pt x="29014" y="21632"/>
                    <a:pt x="26967" y="14717"/>
                  </a:cubicBezTo>
                  <a:cubicBezTo>
                    <a:pt x="25434" y="9535"/>
                    <a:pt x="23283" y="4667"/>
                    <a:pt x="20579" y="238"/>
                  </a:cubicBezTo>
                  <a:cubicBezTo>
                    <a:pt x="20486" y="85"/>
                    <a:pt x="20322" y="0"/>
                    <a:pt x="201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36"/>
            <p:cNvSpPr/>
            <p:nvPr/>
          </p:nvSpPr>
          <p:spPr>
            <a:xfrm>
              <a:off x="458225" y="2882250"/>
              <a:ext cx="548250" cy="339675"/>
            </a:xfrm>
            <a:custGeom>
              <a:avLst/>
              <a:gdLst/>
              <a:ahLst/>
              <a:cxnLst/>
              <a:rect l="l" t="t" r="r" b="b"/>
              <a:pathLst>
                <a:path w="21930" h="13587" extrusionOk="0">
                  <a:moveTo>
                    <a:pt x="19578" y="1"/>
                  </a:moveTo>
                  <a:lnTo>
                    <a:pt x="1" y="13586"/>
                  </a:lnTo>
                  <a:lnTo>
                    <a:pt x="2352" y="13586"/>
                  </a:lnTo>
                  <a:lnTo>
                    <a:pt x="2192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36"/>
            <p:cNvSpPr/>
            <p:nvPr/>
          </p:nvSpPr>
          <p:spPr>
            <a:xfrm>
              <a:off x="441025" y="2869725"/>
              <a:ext cx="582650" cy="364725"/>
            </a:xfrm>
            <a:custGeom>
              <a:avLst/>
              <a:gdLst/>
              <a:ahLst/>
              <a:cxnLst/>
              <a:rect l="l" t="t" r="r" b="b"/>
              <a:pathLst>
                <a:path w="23306" h="14589" extrusionOk="0">
                  <a:moveTo>
                    <a:pt x="21019" y="1002"/>
                  </a:moveTo>
                  <a:lnTo>
                    <a:pt x="2883" y="13587"/>
                  </a:lnTo>
                  <a:lnTo>
                    <a:pt x="2287" y="13587"/>
                  </a:lnTo>
                  <a:lnTo>
                    <a:pt x="20423" y="1002"/>
                  </a:lnTo>
                  <a:close/>
                  <a:moveTo>
                    <a:pt x="20266" y="1"/>
                  </a:moveTo>
                  <a:cubicBezTo>
                    <a:pt x="20162" y="1"/>
                    <a:pt x="20066" y="31"/>
                    <a:pt x="19979" y="92"/>
                  </a:cubicBezTo>
                  <a:lnTo>
                    <a:pt x="401" y="13674"/>
                  </a:lnTo>
                  <a:cubicBezTo>
                    <a:pt x="1" y="13952"/>
                    <a:pt x="197" y="14588"/>
                    <a:pt x="689" y="14588"/>
                  </a:cubicBezTo>
                  <a:lnTo>
                    <a:pt x="3040" y="14588"/>
                  </a:lnTo>
                  <a:cubicBezTo>
                    <a:pt x="3140" y="14588"/>
                    <a:pt x="3240" y="14553"/>
                    <a:pt x="3323" y="14497"/>
                  </a:cubicBezTo>
                  <a:lnTo>
                    <a:pt x="22901" y="915"/>
                  </a:lnTo>
                  <a:cubicBezTo>
                    <a:pt x="23305" y="632"/>
                    <a:pt x="23105" y="1"/>
                    <a:pt x="226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p37"/>
          <p:cNvSpPr txBox="1">
            <a:spLocks noGrp="1"/>
          </p:cNvSpPr>
          <p:nvPr>
            <p:ph type="title"/>
          </p:nvPr>
        </p:nvSpPr>
        <p:spPr>
          <a:xfrm>
            <a:off x="626624" y="338175"/>
            <a:ext cx="7682153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800" dirty="0"/>
              <a:t>DAMPAK-DAMPAK DARI MASALAH THREA</a:t>
            </a:r>
            <a:r>
              <a:rPr lang="en-US" sz="1800" dirty="0"/>
              <a:t>TS</a:t>
            </a:r>
            <a:r>
              <a:rPr lang="id-ID" sz="1800" dirty="0"/>
              <a:t> DAN</a:t>
            </a:r>
            <a:r>
              <a:rPr lang="en-US" sz="1800" dirty="0"/>
              <a:t> VULNERABILITY</a:t>
            </a:r>
            <a:endParaRPr lang="id-ID" sz="1800" dirty="0"/>
          </a:p>
        </p:txBody>
      </p:sp>
      <p:sp>
        <p:nvSpPr>
          <p:cNvPr id="875" name="Google Shape;875;p37"/>
          <p:cNvSpPr txBox="1">
            <a:spLocks noGrp="1"/>
          </p:cNvSpPr>
          <p:nvPr>
            <p:ph type="body" idx="1"/>
          </p:nvPr>
        </p:nvSpPr>
        <p:spPr>
          <a:xfrm>
            <a:off x="3464998" y="3508236"/>
            <a:ext cx="2214000" cy="11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id-ID" dirty="0"/>
              <a:t>Efisiensi adalah penggunaan sumber daya secara optimal dalam mencapai tujuan.</a:t>
            </a:r>
          </a:p>
        </p:txBody>
      </p:sp>
      <p:sp>
        <p:nvSpPr>
          <p:cNvPr id="876" name="Google Shape;876;p37"/>
          <p:cNvSpPr txBox="1">
            <a:spLocks noGrp="1"/>
          </p:cNvSpPr>
          <p:nvPr>
            <p:ph type="title" idx="2"/>
          </p:nvPr>
        </p:nvSpPr>
        <p:spPr>
          <a:xfrm>
            <a:off x="3464998" y="3010385"/>
            <a:ext cx="22140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Efisiensi</a:t>
            </a:r>
            <a:endParaRPr dirty="0"/>
          </a:p>
        </p:txBody>
      </p:sp>
      <p:sp>
        <p:nvSpPr>
          <p:cNvPr id="877" name="Google Shape;877;p37"/>
          <p:cNvSpPr txBox="1">
            <a:spLocks noGrp="1"/>
          </p:cNvSpPr>
          <p:nvPr>
            <p:ph type="body" idx="3"/>
          </p:nvPr>
        </p:nvSpPr>
        <p:spPr>
          <a:xfrm>
            <a:off x="835213" y="3508236"/>
            <a:ext cx="2214000" cy="11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id-ID" dirty="0" err="1"/>
              <a:t>Efekti</a:t>
            </a:r>
            <a:r>
              <a:rPr lang="en-US" dirty="0"/>
              <a:t>v</a:t>
            </a:r>
            <a:r>
              <a:rPr lang="id-ID" dirty="0" err="1"/>
              <a:t>itas</a:t>
            </a:r>
            <a:r>
              <a:rPr lang="id-ID" dirty="0"/>
              <a:t> adalah sejauh mana mencapai tujuan yang diinginkan.</a:t>
            </a:r>
          </a:p>
        </p:txBody>
      </p:sp>
      <p:sp>
        <p:nvSpPr>
          <p:cNvPr id="878" name="Google Shape;878;p37"/>
          <p:cNvSpPr txBox="1">
            <a:spLocks noGrp="1"/>
          </p:cNvSpPr>
          <p:nvPr>
            <p:ph type="title" idx="4"/>
          </p:nvPr>
        </p:nvSpPr>
        <p:spPr>
          <a:xfrm>
            <a:off x="835213" y="3010385"/>
            <a:ext cx="22140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 err="1"/>
              <a:t>Efekti</a:t>
            </a:r>
            <a:r>
              <a:rPr lang="en-US" dirty="0"/>
              <a:t>v</a:t>
            </a:r>
            <a:r>
              <a:rPr lang="id-ID" dirty="0" err="1"/>
              <a:t>itas</a:t>
            </a:r>
            <a:endParaRPr dirty="0"/>
          </a:p>
        </p:txBody>
      </p:sp>
      <p:sp>
        <p:nvSpPr>
          <p:cNvPr id="879" name="Google Shape;879;p37"/>
          <p:cNvSpPr txBox="1">
            <a:spLocks noGrp="1"/>
          </p:cNvSpPr>
          <p:nvPr>
            <p:ph type="body" idx="5"/>
          </p:nvPr>
        </p:nvSpPr>
        <p:spPr>
          <a:xfrm>
            <a:off x="6094778" y="3508236"/>
            <a:ext cx="2214000" cy="11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id-ID" dirty="0"/>
              <a:t>Kerahasiaan adalah menjaga informasi tetap rahasia dan aman dari akses yang tidak sah.</a:t>
            </a:r>
          </a:p>
        </p:txBody>
      </p:sp>
      <p:sp>
        <p:nvSpPr>
          <p:cNvPr id="880" name="Google Shape;880;p37"/>
          <p:cNvSpPr txBox="1">
            <a:spLocks noGrp="1"/>
          </p:cNvSpPr>
          <p:nvPr>
            <p:ph type="title" idx="6"/>
          </p:nvPr>
        </p:nvSpPr>
        <p:spPr>
          <a:xfrm>
            <a:off x="6094778" y="3010385"/>
            <a:ext cx="22140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Kerahasiaan</a:t>
            </a:r>
            <a:endParaRPr dirty="0"/>
          </a:p>
        </p:txBody>
      </p:sp>
      <p:sp>
        <p:nvSpPr>
          <p:cNvPr id="881" name="Google Shape;881;p37"/>
          <p:cNvSpPr/>
          <p:nvPr/>
        </p:nvSpPr>
        <p:spPr>
          <a:xfrm>
            <a:off x="1457275" y="1784300"/>
            <a:ext cx="969900" cy="969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82" name="Google Shape;882;p37"/>
          <p:cNvSpPr/>
          <p:nvPr/>
        </p:nvSpPr>
        <p:spPr>
          <a:xfrm>
            <a:off x="4087050" y="1784300"/>
            <a:ext cx="969900" cy="969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83" name="Google Shape;883;p37"/>
          <p:cNvSpPr/>
          <p:nvPr/>
        </p:nvSpPr>
        <p:spPr>
          <a:xfrm>
            <a:off x="6716825" y="1784300"/>
            <a:ext cx="969900" cy="969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" name="Google Shape;13222;p78">
            <a:extLst>
              <a:ext uri="{FF2B5EF4-FFF2-40B4-BE49-F238E27FC236}">
                <a16:creationId xmlns:a16="http://schemas.microsoft.com/office/drawing/2014/main" id="{7730D194-3B03-0936-A852-A56510C48DED}"/>
              </a:ext>
            </a:extLst>
          </p:cNvPr>
          <p:cNvSpPr/>
          <p:nvPr/>
        </p:nvSpPr>
        <p:spPr>
          <a:xfrm>
            <a:off x="1622295" y="1941250"/>
            <a:ext cx="671325" cy="671325"/>
          </a:xfrm>
          <a:custGeom>
            <a:avLst/>
            <a:gdLst/>
            <a:ahLst/>
            <a:cxnLst/>
            <a:rect l="l" t="t" r="r" b="b"/>
            <a:pathLst>
              <a:path w="11693" h="11693" extrusionOk="0">
                <a:moveTo>
                  <a:pt x="10252" y="584"/>
                </a:moveTo>
                <a:lnTo>
                  <a:pt x="10252" y="1263"/>
                </a:lnTo>
                <a:cubicBezTo>
                  <a:pt x="10252" y="1358"/>
                  <a:pt x="10323" y="1429"/>
                  <a:pt x="10406" y="1429"/>
                </a:cubicBezTo>
                <a:lnTo>
                  <a:pt x="11097" y="1429"/>
                </a:lnTo>
                <a:lnTo>
                  <a:pt x="9609" y="2918"/>
                </a:lnTo>
                <a:lnTo>
                  <a:pt x="9001" y="2918"/>
                </a:lnTo>
                <a:lnTo>
                  <a:pt x="9978" y="1941"/>
                </a:lnTo>
                <a:cubicBezTo>
                  <a:pt x="10037" y="1882"/>
                  <a:pt x="10037" y="1751"/>
                  <a:pt x="9978" y="1691"/>
                </a:cubicBezTo>
                <a:cubicBezTo>
                  <a:pt x="9948" y="1667"/>
                  <a:pt x="9903" y="1656"/>
                  <a:pt x="9859" y="1656"/>
                </a:cubicBezTo>
                <a:cubicBezTo>
                  <a:pt x="9814" y="1656"/>
                  <a:pt x="9769" y="1667"/>
                  <a:pt x="9740" y="1691"/>
                </a:cubicBezTo>
                <a:lnTo>
                  <a:pt x="8763" y="2679"/>
                </a:lnTo>
                <a:lnTo>
                  <a:pt x="8763" y="2072"/>
                </a:lnTo>
                <a:lnTo>
                  <a:pt x="10252" y="584"/>
                </a:lnTo>
                <a:close/>
                <a:moveTo>
                  <a:pt x="4739" y="2537"/>
                </a:moveTo>
                <a:cubicBezTo>
                  <a:pt x="5894" y="2537"/>
                  <a:pt x="6942" y="2977"/>
                  <a:pt x="7739" y="3703"/>
                </a:cubicBezTo>
                <a:lnTo>
                  <a:pt x="4620" y="6811"/>
                </a:lnTo>
                <a:cubicBezTo>
                  <a:pt x="4560" y="6870"/>
                  <a:pt x="4560" y="7001"/>
                  <a:pt x="4620" y="7049"/>
                </a:cubicBezTo>
                <a:cubicBezTo>
                  <a:pt x="4656" y="7085"/>
                  <a:pt x="4703" y="7097"/>
                  <a:pt x="4739" y="7097"/>
                </a:cubicBezTo>
                <a:cubicBezTo>
                  <a:pt x="4787" y="7097"/>
                  <a:pt x="4834" y="7085"/>
                  <a:pt x="4858" y="7049"/>
                </a:cubicBezTo>
                <a:lnTo>
                  <a:pt x="5632" y="6275"/>
                </a:lnTo>
                <a:cubicBezTo>
                  <a:pt x="5775" y="6478"/>
                  <a:pt x="5846" y="6692"/>
                  <a:pt x="5846" y="6930"/>
                </a:cubicBezTo>
                <a:cubicBezTo>
                  <a:pt x="5846" y="7549"/>
                  <a:pt x="5358" y="8037"/>
                  <a:pt x="4739" y="8037"/>
                </a:cubicBezTo>
                <a:cubicBezTo>
                  <a:pt x="4132" y="8037"/>
                  <a:pt x="3644" y="7549"/>
                  <a:pt x="3644" y="6930"/>
                </a:cubicBezTo>
                <a:cubicBezTo>
                  <a:pt x="3644" y="6323"/>
                  <a:pt x="4132" y="5835"/>
                  <a:pt x="4739" y="5835"/>
                </a:cubicBezTo>
                <a:cubicBezTo>
                  <a:pt x="4822" y="5835"/>
                  <a:pt x="4882" y="5835"/>
                  <a:pt x="4953" y="5847"/>
                </a:cubicBezTo>
                <a:cubicBezTo>
                  <a:pt x="4962" y="5848"/>
                  <a:pt x="4970" y="5848"/>
                  <a:pt x="4979" y="5848"/>
                </a:cubicBezTo>
                <a:cubicBezTo>
                  <a:pt x="5055" y="5848"/>
                  <a:pt x="5133" y="5801"/>
                  <a:pt x="5144" y="5716"/>
                </a:cubicBezTo>
                <a:cubicBezTo>
                  <a:pt x="5156" y="5620"/>
                  <a:pt x="5096" y="5537"/>
                  <a:pt x="5013" y="5525"/>
                </a:cubicBezTo>
                <a:cubicBezTo>
                  <a:pt x="4918" y="5513"/>
                  <a:pt x="4834" y="5489"/>
                  <a:pt x="4739" y="5489"/>
                </a:cubicBezTo>
                <a:cubicBezTo>
                  <a:pt x="3941" y="5489"/>
                  <a:pt x="3298" y="6144"/>
                  <a:pt x="3298" y="6942"/>
                </a:cubicBezTo>
                <a:cubicBezTo>
                  <a:pt x="3298" y="7740"/>
                  <a:pt x="3953" y="8383"/>
                  <a:pt x="4739" y="8383"/>
                </a:cubicBezTo>
                <a:cubicBezTo>
                  <a:pt x="5549" y="8383"/>
                  <a:pt x="6192" y="7728"/>
                  <a:pt x="6192" y="6942"/>
                </a:cubicBezTo>
                <a:cubicBezTo>
                  <a:pt x="6192" y="6609"/>
                  <a:pt x="6084" y="6299"/>
                  <a:pt x="5870" y="6049"/>
                </a:cubicBezTo>
                <a:lnTo>
                  <a:pt x="6406" y="5513"/>
                </a:lnTo>
                <a:cubicBezTo>
                  <a:pt x="6751" y="5906"/>
                  <a:pt x="6942" y="6418"/>
                  <a:pt x="6942" y="6942"/>
                </a:cubicBezTo>
                <a:cubicBezTo>
                  <a:pt x="6942" y="8156"/>
                  <a:pt x="5965" y="9133"/>
                  <a:pt x="4739" y="9133"/>
                </a:cubicBezTo>
                <a:cubicBezTo>
                  <a:pt x="3525" y="9133"/>
                  <a:pt x="2536" y="8156"/>
                  <a:pt x="2536" y="6942"/>
                </a:cubicBezTo>
                <a:cubicBezTo>
                  <a:pt x="2536" y="5716"/>
                  <a:pt x="3525" y="4739"/>
                  <a:pt x="4739" y="4739"/>
                </a:cubicBezTo>
                <a:cubicBezTo>
                  <a:pt x="5120" y="4739"/>
                  <a:pt x="5477" y="4823"/>
                  <a:pt x="5787" y="5001"/>
                </a:cubicBezTo>
                <a:cubicBezTo>
                  <a:pt x="5812" y="5016"/>
                  <a:pt x="5840" y="5022"/>
                  <a:pt x="5868" y="5022"/>
                </a:cubicBezTo>
                <a:cubicBezTo>
                  <a:pt x="5930" y="5022"/>
                  <a:pt x="5992" y="4988"/>
                  <a:pt x="6025" y="4930"/>
                </a:cubicBezTo>
                <a:cubicBezTo>
                  <a:pt x="6073" y="4834"/>
                  <a:pt x="6037" y="4739"/>
                  <a:pt x="5953" y="4692"/>
                </a:cubicBezTo>
                <a:cubicBezTo>
                  <a:pt x="5572" y="4501"/>
                  <a:pt x="5156" y="4370"/>
                  <a:pt x="4739" y="4370"/>
                </a:cubicBezTo>
                <a:cubicBezTo>
                  <a:pt x="3346" y="4370"/>
                  <a:pt x="2203" y="5525"/>
                  <a:pt x="2203" y="6918"/>
                </a:cubicBezTo>
                <a:cubicBezTo>
                  <a:pt x="2203" y="8323"/>
                  <a:pt x="3346" y="9466"/>
                  <a:pt x="4739" y="9466"/>
                </a:cubicBezTo>
                <a:cubicBezTo>
                  <a:pt x="6144" y="9466"/>
                  <a:pt x="7287" y="8323"/>
                  <a:pt x="7287" y="6918"/>
                </a:cubicBezTo>
                <a:cubicBezTo>
                  <a:pt x="7287" y="6299"/>
                  <a:pt x="7061" y="5716"/>
                  <a:pt x="6668" y="5239"/>
                </a:cubicBezTo>
                <a:lnTo>
                  <a:pt x="7204" y="4704"/>
                </a:lnTo>
                <a:cubicBezTo>
                  <a:pt x="7751" y="5311"/>
                  <a:pt x="8049" y="6085"/>
                  <a:pt x="8049" y="6918"/>
                </a:cubicBezTo>
                <a:cubicBezTo>
                  <a:pt x="8049" y="8740"/>
                  <a:pt x="6561" y="10228"/>
                  <a:pt x="4739" y="10228"/>
                </a:cubicBezTo>
                <a:cubicBezTo>
                  <a:pt x="2929" y="10228"/>
                  <a:pt x="1441" y="8740"/>
                  <a:pt x="1441" y="6918"/>
                </a:cubicBezTo>
                <a:cubicBezTo>
                  <a:pt x="1441" y="5108"/>
                  <a:pt x="2929" y="3620"/>
                  <a:pt x="4739" y="3620"/>
                </a:cubicBezTo>
                <a:cubicBezTo>
                  <a:pt x="5382" y="3620"/>
                  <a:pt x="5989" y="3799"/>
                  <a:pt x="6525" y="4132"/>
                </a:cubicBezTo>
                <a:cubicBezTo>
                  <a:pt x="6558" y="4151"/>
                  <a:pt x="6594" y="4161"/>
                  <a:pt x="6628" y="4161"/>
                </a:cubicBezTo>
                <a:cubicBezTo>
                  <a:pt x="6679" y="4161"/>
                  <a:pt x="6727" y="4139"/>
                  <a:pt x="6763" y="4096"/>
                </a:cubicBezTo>
                <a:cubicBezTo>
                  <a:pt x="6811" y="4025"/>
                  <a:pt x="6799" y="3918"/>
                  <a:pt x="6727" y="3858"/>
                </a:cubicBezTo>
                <a:cubicBezTo>
                  <a:pt x="6144" y="3477"/>
                  <a:pt x="5453" y="3275"/>
                  <a:pt x="4763" y="3275"/>
                </a:cubicBezTo>
                <a:cubicBezTo>
                  <a:pt x="2751" y="3275"/>
                  <a:pt x="1108" y="4918"/>
                  <a:pt x="1108" y="6918"/>
                </a:cubicBezTo>
                <a:cubicBezTo>
                  <a:pt x="1108" y="8930"/>
                  <a:pt x="2751" y="10573"/>
                  <a:pt x="4763" y="10573"/>
                </a:cubicBezTo>
                <a:cubicBezTo>
                  <a:pt x="6763" y="10573"/>
                  <a:pt x="8406" y="8930"/>
                  <a:pt x="8406" y="6918"/>
                </a:cubicBezTo>
                <a:cubicBezTo>
                  <a:pt x="8406" y="6013"/>
                  <a:pt x="8061" y="5132"/>
                  <a:pt x="7454" y="4465"/>
                </a:cubicBezTo>
                <a:lnTo>
                  <a:pt x="7989" y="3930"/>
                </a:lnTo>
                <a:cubicBezTo>
                  <a:pt x="8704" y="4739"/>
                  <a:pt x="9144" y="5775"/>
                  <a:pt x="9144" y="6942"/>
                </a:cubicBezTo>
                <a:cubicBezTo>
                  <a:pt x="9144" y="9359"/>
                  <a:pt x="7168" y="11347"/>
                  <a:pt x="4739" y="11347"/>
                </a:cubicBezTo>
                <a:cubicBezTo>
                  <a:pt x="2322" y="11347"/>
                  <a:pt x="334" y="9359"/>
                  <a:pt x="334" y="6942"/>
                </a:cubicBezTo>
                <a:cubicBezTo>
                  <a:pt x="334" y="4513"/>
                  <a:pt x="2322" y="2537"/>
                  <a:pt x="4739" y="2537"/>
                </a:cubicBezTo>
                <a:close/>
                <a:moveTo>
                  <a:pt x="10403" y="1"/>
                </a:moveTo>
                <a:cubicBezTo>
                  <a:pt x="10360" y="1"/>
                  <a:pt x="10315" y="16"/>
                  <a:pt x="10275" y="48"/>
                </a:cubicBezTo>
                <a:lnTo>
                  <a:pt x="8466" y="1882"/>
                </a:lnTo>
                <a:cubicBezTo>
                  <a:pt x="8430" y="1906"/>
                  <a:pt x="8418" y="1953"/>
                  <a:pt x="8418" y="1989"/>
                </a:cubicBezTo>
                <a:lnTo>
                  <a:pt x="8418" y="3025"/>
                </a:lnTo>
                <a:lnTo>
                  <a:pt x="7978" y="3465"/>
                </a:lnTo>
                <a:cubicBezTo>
                  <a:pt x="7120" y="2679"/>
                  <a:pt x="5989" y="2203"/>
                  <a:pt x="4739" y="2203"/>
                </a:cubicBezTo>
                <a:cubicBezTo>
                  <a:pt x="2120" y="2203"/>
                  <a:pt x="0" y="4334"/>
                  <a:pt x="0" y="6954"/>
                </a:cubicBezTo>
                <a:cubicBezTo>
                  <a:pt x="0" y="9573"/>
                  <a:pt x="2120" y="11692"/>
                  <a:pt x="4739" y="11692"/>
                </a:cubicBezTo>
                <a:cubicBezTo>
                  <a:pt x="7358" y="11692"/>
                  <a:pt x="9490" y="9573"/>
                  <a:pt x="9490" y="6954"/>
                </a:cubicBezTo>
                <a:cubicBezTo>
                  <a:pt x="9490" y="5704"/>
                  <a:pt x="9013" y="4573"/>
                  <a:pt x="8228" y="3715"/>
                </a:cubicBezTo>
                <a:lnTo>
                  <a:pt x="8668" y="3275"/>
                </a:lnTo>
                <a:lnTo>
                  <a:pt x="9704" y="3275"/>
                </a:lnTo>
                <a:cubicBezTo>
                  <a:pt x="9740" y="3275"/>
                  <a:pt x="9787" y="3263"/>
                  <a:pt x="9823" y="3227"/>
                </a:cubicBezTo>
                <a:lnTo>
                  <a:pt x="11645" y="1394"/>
                </a:lnTo>
                <a:cubicBezTo>
                  <a:pt x="11680" y="1346"/>
                  <a:pt x="11692" y="1263"/>
                  <a:pt x="11668" y="1203"/>
                </a:cubicBezTo>
                <a:cubicBezTo>
                  <a:pt x="11633" y="1144"/>
                  <a:pt x="11573" y="1096"/>
                  <a:pt x="11502" y="1096"/>
                </a:cubicBezTo>
                <a:lnTo>
                  <a:pt x="10573" y="1096"/>
                </a:lnTo>
                <a:lnTo>
                  <a:pt x="10573" y="179"/>
                </a:lnTo>
                <a:cubicBezTo>
                  <a:pt x="10573" y="108"/>
                  <a:pt x="10537" y="48"/>
                  <a:pt x="10466" y="12"/>
                </a:cubicBezTo>
                <a:cubicBezTo>
                  <a:pt x="10446" y="5"/>
                  <a:pt x="10425" y="1"/>
                  <a:pt x="10403" y="1"/>
                </a:cubicBezTo>
                <a:close/>
              </a:path>
            </a:pathLst>
          </a:custGeom>
          <a:solidFill>
            <a:srgbClr val="9AF0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8" name="Google Shape;12251;p76">
            <a:extLst>
              <a:ext uri="{FF2B5EF4-FFF2-40B4-BE49-F238E27FC236}">
                <a16:creationId xmlns:a16="http://schemas.microsoft.com/office/drawing/2014/main" id="{B847023E-DB5C-D8AF-5451-B83106F01C00}"/>
              </a:ext>
            </a:extLst>
          </p:cNvPr>
          <p:cNvGrpSpPr/>
          <p:nvPr/>
        </p:nvGrpSpPr>
        <p:grpSpPr>
          <a:xfrm>
            <a:off x="4276316" y="2016161"/>
            <a:ext cx="589323" cy="588718"/>
            <a:chOff x="2497275" y="2744159"/>
            <a:chExt cx="370930" cy="370549"/>
          </a:xfrm>
          <a:solidFill>
            <a:srgbClr val="9AF0FC"/>
          </a:solidFill>
        </p:grpSpPr>
        <p:sp>
          <p:nvSpPr>
            <p:cNvPr id="9" name="Google Shape;12252;p76">
              <a:extLst>
                <a:ext uri="{FF2B5EF4-FFF2-40B4-BE49-F238E27FC236}">
                  <a16:creationId xmlns:a16="http://schemas.microsoft.com/office/drawing/2014/main" id="{788A2862-EAA2-B76B-D3A7-C3B493142DDC}"/>
                </a:ext>
              </a:extLst>
            </p:cNvPr>
            <p:cNvSpPr/>
            <p:nvPr/>
          </p:nvSpPr>
          <p:spPr>
            <a:xfrm>
              <a:off x="2497275" y="2744159"/>
              <a:ext cx="284366" cy="284747"/>
            </a:xfrm>
            <a:custGeom>
              <a:avLst/>
              <a:gdLst/>
              <a:ahLst/>
              <a:cxnLst/>
              <a:rect l="l" t="t" r="r" b="b"/>
              <a:pathLst>
                <a:path w="8955" h="8967" extrusionOk="0">
                  <a:moveTo>
                    <a:pt x="4204" y="1"/>
                  </a:moveTo>
                  <a:cubicBezTo>
                    <a:pt x="3942" y="1"/>
                    <a:pt x="3704" y="203"/>
                    <a:pt x="3644" y="465"/>
                  </a:cubicBezTo>
                  <a:lnTo>
                    <a:pt x="3466" y="1334"/>
                  </a:lnTo>
                  <a:cubicBezTo>
                    <a:pt x="3287" y="1394"/>
                    <a:pt x="3108" y="1465"/>
                    <a:pt x="2942" y="1537"/>
                  </a:cubicBezTo>
                  <a:lnTo>
                    <a:pt x="2215" y="1048"/>
                  </a:lnTo>
                  <a:cubicBezTo>
                    <a:pt x="2120" y="983"/>
                    <a:pt x="2009" y="952"/>
                    <a:pt x="1899" y="952"/>
                  </a:cubicBezTo>
                  <a:cubicBezTo>
                    <a:pt x="1749" y="952"/>
                    <a:pt x="1599" y="1010"/>
                    <a:pt x="1489" y="1120"/>
                  </a:cubicBezTo>
                  <a:lnTo>
                    <a:pt x="1108" y="1489"/>
                  </a:lnTo>
                  <a:cubicBezTo>
                    <a:pt x="918" y="1691"/>
                    <a:pt x="894" y="1989"/>
                    <a:pt x="1037" y="2227"/>
                  </a:cubicBezTo>
                  <a:lnTo>
                    <a:pt x="1525" y="2953"/>
                  </a:lnTo>
                  <a:cubicBezTo>
                    <a:pt x="1441" y="3120"/>
                    <a:pt x="1370" y="3287"/>
                    <a:pt x="1322" y="3465"/>
                  </a:cubicBezTo>
                  <a:lnTo>
                    <a:pt x="453" y="3644"/>
                  </a:lnTo>
                  <a:cubicBezTo>
                    <a:pt x="191" y="3703"/>
                    <a:pt x="1" y="3930"/>
                    <a:pt x="1" y="4215"/>
                  </a:cubicBezTo>
                  <a:lnTo>
                    <a:pt x="1" y="4751"/>
                  </a:lnTo>
                  <a:cubicBezTo>
                    <a:pt x="1" y="5025"/>
                    <a:pt x="191" y="5251"/>
                    <a:pt x="453" y="5323"/>
                  </a:cubicBezTo>
                  <a:lnTo>
                    <a:pt x="1322" y="5501"/>
                  </a:lnTo>
                  <a:cubicBezTo>
                    <a:pt x="1382" y="5668"/>
                    <a:pt x="1453" y="5847"/>
                    <a:pt x="1525" y="6013"/>
                  </a:cubicBezTo>
                  <a:lnTo>
                    <a:pt x="1037" y="6740"/>
                  </a:lnTo>
                  <a:cubicBezTo>
                    <a:pt x="894" y="6966"/>
                    <a:pt x="918" y="7287"/>
                    <a:pt x="1108" y="7478"/>
                  </a:cubicBezTo>
                  <a:lnTo>
                    <a:pt x="1489" y="7847"/>
                  </a:lnTo>
                  <a:cubicBezTo>
                    <a:pt x="1599" y="7957"/>
                    <a:pt x="1745" y="8015"/>
                    <a:pt x="1894" y="8015"/>
                  </a:cubicBezTo>
                  <a:cubicBezTo>
                    <a:pt x="2003" y="8015"/>
                    <a:pt x="2115" y="7984"/>
                    <a:pt x="2215" y="7918"/>
                  </a:cubicBezTo>
                  <a:lnTo>
                    <a:pt x="2942" y="7430"/>
                  </a:lnTo>
                  <a:cubicBezTo>
                    <a:pt x="3108" y="7513"/>
                    <a:pt x="3287" y="7597"/>
                    <a:pt x="3466" y="7633"/>
                  </a:cubicBezTo>
                  <a:lnTo>
                    <a:pt x="3644" y="8502"/>
                  </a:lnTo>
                  <a:cubicBezTo>
                    <a:pt x="3704" y="8764"/>
                    <a:pt x="3930" y="8966"/>
                    <a:pt x="4204" y="8966"/>
                  </a:cubicBezTo>
                  <a:lnTo>
                    <a:pt x="4740" y="8966"/>
                  </a:lnTo>
                  <a:cubicBezTo>
                    <a:pt x="5013" y="8966"/>
                    <a:pt x="5251" y="8764"/>
                    <a:pt x="5311" y="8502"/>
                  </a:cubicBezTo>
                  <a:lnTo>
                    <a:pt x="5490" y="7633"/>
                  </a:lnTo>
                  <a:cubicBezTo>
                    <a:pt x="5621" y="7597"/>
                    <a:pt x="5775" y="7537"/>
                    <a:pt x="5906" y="7478"/>
                  </a:cubicBezTo>
                  <a:cubicBezTo>
                    <a:pt x="6002" y="7442"/>
                    <a:pt x="6037" y="7323"/>
                    <a:pt x="6002" y="7240"/>
                  </a:cubicBezTo>
                  <a:cubicBezTo>
                    <a:pt x="5966" y="7169"/>
                    <a:pt x="5898" y="7131"/>
                    <a:pt x="5831" y="7131"/>
                  </a:cubicBezTo>
                  <a:cubicBezTo>
                    <a:pt x="5808" y="7131"/>
                    <a:pt x="5785" y="7135"/>
                    <a:pt x="5763" y="7144"/>
                  </a:cubicBezTo>
                  <a:cubicBezTo>
                    <a:pt x="5609" y="7228"/>
                    <a:pt x="5466" y="7287"/>
                    <a:pt x="5299" y="7323"/>
                  </a:cubicBezTo>
                  <a:cubicBezTo>
                    <a:pt x="5240" y="7347"/>
                    <a:pt x="5180" y="7406"/>
                    <a:pt x="5168" y="7454"/>
                  </a:cubicBezTo>
                  <a:lnTo>
                    <a:pt x="4966" y="8430"/>
                  </a:lnTo>
                  <a:cubicBezTo>
                    <a:pt x="4954" y="8514"/>
                    <a:pt x="4870" y="8597"/>
                    <a:pt x="4763" y="8597"/>
                  </a:cubicBezTo>
                  <a:lnTo>
                    <a:pt x="4228" y="8597"/>
                  </a:lnTo>
                  <a:cubicBezTo>
                    <a:pt x="4120" y="8597"/>
                    <a:pt x="4049" y="8514"/>
                    <a:pt x="4013" y="8430"/>
                  </a:cubicBezTo>
                  <a:lnTo>
                    <a:pt x="3823" y="7454"/>
                  </a:lnTo>
                  <a:cubicBezTo>
                    <a:pt x="3811" y="7383"/>
                    <a:pt x="3763" y="7335"/>
                    <a:pt x="3692" y="7323"/>
                  </a:cubicBezTo>
                  <a:cubicBezTo>
                    <a:pt x="3466" y="7263"/>
                    <a:pt x="3239" y="7180"/>
                    <a:pt x="3049" y="7061"/>
                  </a:cubicBezTo>
                  <a:cubicBezTo>
                    <a:pt x="3019" y="7043"/>
                    <a:pt x="2986" y="7034"/>
                    <a:pt x="2954" y="7034"/>
                  </a:cubicBezTo>
                  <a:cubicBezTo>
                    <a:pt x="2921" y="7034"/>
                    <a:pt x="2888" y="7043"/>
                    <a:pt x="2858" y="7061"/>
                  </a:cubicBezTo>
                  <a:lnTo>
                    <a:pt x="2037" y="7609"/>
                  </a:lnTo>
                  <a:cubicBezTo>
                    <a:pt x="2006" y="7634"/>
                    <a:pt x="1966" y="7647"/>
                    <a:pt x="1926" y="7647"/>
                  </a:cubicBezTo>
                  <a:cubicBezTo>
                    <a:pt x="1874" y="7647"/>
                    <a:pt x="1821" y="7625"/>
                    <a:pt x="1787" y="7585"/>
                  </a:cubicBezTo>
                  <a:lnTo>
                    <a:pt x="1418" y="7204"/>
                  </a:lnTo>
                  <a:cubicBezTo>
                    <a:pt x="1334" y="7132"/>
                    <a:pt x="1334" y="7025"/>
                    <a:pt x="1382" y="6954"/>
                  </a:cubicBezTo>
                  <a:lnTo>
                    <a:pt x="1930" y="6132"/>
                  </a:lnTo>
                  <a:cubicBezTo>
                    <a:pt x="1977" y="6073"/>
                    <a:pt x="1977" y="6001"/>
                    <a:pt x="1930" y="5942"/>
                  </a:cubicBezTo>
                  <a:cubicBezTo>
                    <a:pt x="1811" y="5739"/>
                    <a:pt x="1727" y="5525"/>
                    <a:pt x="1668" y="5299"/>
                  </a:cubicBezTo>
                  <a:cubicBezTo>
                    <a:pt x="1656" y="5239"/>
                    <a:pt x="1596" y="5180"/>
                    <a:pt x="1537" y="5168"/>
                  </a:cubicBezTo>
                  <a:lnTo>
                    <a:pt x="560" y="4977"/>
                  </a:lnTo>
                  <a:cubicBezTo>
                    <a:pt x="477" y="4954"/>
                    <a:pt x="406" y="4870"/>
                    <a:pt x="406" y="4763"/>
                  </a:cubicBezTo>
                  <a:lnTo>
                    <a:pt x="406" y="4227"/>
                  </a:lnTo>
                  <a:cubicBezTo>
                    <a:pt x="406" y="4132"/>
                    <a:pt x="477" y="4049"/>
                    <a:pt x="560" y="4025"/>
                  </a:cubicBezTo>
                  <a:lnTo>
                    <a:pt x="1537" y="3834"/>
                  </a:lnTo>
                  <a:cubicBezTo>
                    <a:pt x="1608" y="3811"/>
                    <a:pt x="1656" y="3775"/>
                    <a:pt x="1668" y="3692"/>
                  </a:cubicBezTo>
                  <a:cubicBezTo>
                    <a:pt x="1727" y="3477"/>
                    <a:pt x="1811" y="3251"/>
                    <a:pt x="1930" y="3061"/>
                  </a:cubicBezTo>
                  <a:cubicBezTo>
                    <a:pt x="1965" y="3001"/>
                    <a:pt x="1965" y="2918"/>
                    <a:pt x="1930" y="2858"/>
                  </a:cubicBezTo>
                  <a:lnTo>
                    <a:pt x="1382" y="2049"/>
                  </a:lnTo>
                  <a:cubicBezTo>
                    <a:pt x="1322" y="1965"/>
                    <a:pt x="1334" y="1846"/>
                    <a:pt x="1418" y="1787"/>
                  </a:cubicBezTo>
                  <a:lnTo>
                    <a:pt x="1787" y="1417"/>
                  </a:lnTo>
                  <a:cubicBezTo>
                    <a:pt x="1826" y="1378"/>
                    <a:pt x="1876" y="1360"/>
                    <a:pt x="1925" y="1360"/>
                  </a:cubicBezTo>
                  <a:cubicBezTo>
                    <a:pt x="1965" y="1360"/>
                    <a:pt x="2005" y="1372"/>
                    <a:pt x="2037" y="1394"/>
                  </a:cubicBezTo>
                  <a:lnTo>
                    <a:pt x="2858" y="1941"/>
                  </a:lnTo>
                  <a:cubicBezTo>
                    <a:pt x="2888" y="1965"/>
                    <a:pt x="2921" y="1977"/>
                    <a:pt x="2954" y="1977"/>
                  </a:cubicBezTo>
                  <a:cubicBezTo>
                    <a:pt x="2986" y="1977"/>
                    <a:pt x="3019" y="1965"/>
                    <a:pt x="3049" y="1941"/>
                  </a:cubicBezTo>
                  <a:cubicBezTo>
                    <a:pt x="3263" y="1822"/>
                    <a:pt x="3466" y="1727"/>
                    <a:pt x="3692" y="1668"/>
                  </a:cubicBezTo>
                  <a:cubicBezTo>
                    <a:pt x="3751" y="1656"/>
                    <a:pt x="3811" y="1596"/>
                    <a:pt x="3823" y="1537"/>
                  </a:cubicBezTo>
                  <a:lnTo>
                    <a:pt x="4013" y="572"/>
                  </a:lnTo>
                  <a:cubicBezTo>
                    <a:pt x="4037" y="477"/>
                    <a:pt x="4120" y="405"/>
                    <a:pt x="4228" y="405"/>
                  </a:cubicBezTo>
                  <a:lnTo>
                    <a:pt x="4763" y="405"/>
                  </a:lnTo>
                  <a:cubicBezTo>
                    <a:pt x="4870" y="405"/>
                    <a:pt x="4942" y="477"/>
                    <a:pt x="4966" y="572"/>
                  </a:cubicBezTo>
                  <a:lnTo>
                    <a:pt x="5168" y="1537"/>
                  </a:lnTo>
                  <a:cubicBezTo>
                    <a:pt x="5180" y="1608"/>
                    <a:pt x="5216" y="1656"/>
                    <a:pt x="5299" y="1668"/>
                  </a:cubicBezTo>
                  <a:cubicBezTo>
                    <a:pt x="5513" y="1727"/>
                    <a:pt x="5740" y="1822"/>
                    <a:pt x="5930" y="1941"/>
                  </a:cubicBezTo>
                  <a:cubicBezTo>
                    <a:pt x="5960" y="1953"/>
                    <a:pt x="5996" y="1959"/>
                    <a:pt x="6031" y="1959"/>
                  </a:cubicBezTo>
                  <a:cubicBezTo>
                    <a:pt x="6067" y="1959"/>
                    <a:pt x="6103" y="1953"/>
                    <a:pt x="6133" y="1941"/>
                  </a:cubicBezTo>
                  <a:lnTo>
                    <a:pt x="6942" y="1394"/>
                  </a:lnTo>
                  <a:cubicBezTo>
                    <a:pt x="6978" y="1368"/>
                    <a:pt x="7021" y="1356"/>
                    <a:pt x="7063" y="1356"/>
                  </a:cubicBezTo>
                  <a:cubicBezTo>
                    <a:pt x="7117" y="1356"/>
                    <a:pt x="7170" y="1377"/>
                    <a:pt x="7204" y="1417"/>
                  </a:cubicBezTo>
                  <a:lnTo>
                    <a:pt x="7573" y="1787"/>
                  </a:lnTo>
                  <a:cubicBezTo>
                    <a:pt x="7645" y="1870"/>
                    <a:pt x="7645" y="1965"/>
                    <a:pt x="7597" y="2049"/>
                  </a:cubicBezTo>
                  <a:lnTo>
                    <a:pt x="7049" y="2858"/>
                  </a:lnTo>
                  <a:cubicBezTo>
                    <a:pt x="7002" y="2918"/>
                    <a:pt x="7002" y="2989"/>
                    <a:pt x="7049" y="3061"/>
                  </a:cubicBezTo>
                  <a:cubicBezTo>
                    <a:pt x="7168" y="3263"/>
                    <a:pt x="7264" y="3477"/>
                    <a:pt x="7323" y="3692"/>
                  </a:cubicBezTo>
                  <a:cubicBezTo>
                    <a:pt x="7335" y="3751"/>
                    <a:pt x="7395" y="3811"/>
                    <a:pt x="7454" y="3834"/>
                  </a:cubicBezTo>
                  <a:lnTo>
                    <a:pt x="8419" y="4025"/>
                  </a:lnTo>
                  <a:cubicBezTo>
                    <a:pt x="8514" y="4037"/>
                    <a:pt x="8585" y="4132"/>
                    <a:pt x="8585" y="4227"/>
                  </a:cubicBezTo>
                  <a:lnTo>
                    <a:pt x="8585" y="4763"/>
                  </a:lnTo>
                  <a:cubicBezTo>
                    <a:pt x="8585" y="4870"/>
                    <a:pt x="8514" y="4942"/>
                    <a:pt x="8419" y="4977"/>
                  </a:cubicBezTo>
                  <a:lnTo>
                    <a:pt x="7454" y="5168"/>
                  </a:lnTo>
                  <a:cubicBezTo>
                    <a:pt x="7383" y="5180"/>
                    <a:pt x="7335" y="5227"/>
                    <a:pt x="7323" y="5299"/>
                  </a:cubicBezTo>
                  <a:cubicBezTo>
                    <a:pt x="7276" y="5466"/>
                    <a:pt x="7216" y="5632"/>
                    <a:pt x="7145" y="5775"/>
                  </a:cubicBezTo>
                  <a:cubicBezTo>
                    <a:pt x="7097" y="5870"/>
                    <a:pt x="7145" y="5966"/>
                    <a:pt x="7228" y="6013"/>
                  </a:cubicBezTo>
                  <a:cubicBezTo>
                    <a:pt x="7254" y="6026"/>
                    <a:pt x="7280" y="6032"/>
                    <a:pt x="7305" y="6032"/>
                  </a:cubicBezTo>
                  <a:cubicBezTo>
                    <a:pt x="7372" y="6032"/>
                    <a:pt x="7431" y="5991"/>
                    <a:pt x="7466" y="5930"/>
                  </a:cubicBezTo>
                  <a:cubicBezTo>
                    <a:pt x="7526" y="5799"/>
                    <a:pt x="7585" y="5644"/>
                    <a:pt x="7633" y="5501"/>
                  </a:cubicBezTo>
                  <a:lnTo>
                    <a:pt x="8490" y="5323"/>
                  </a:lnTo>
                  <a:cubicBezTo>
                    <a:pt x="8764" y="5263"/>
                    <a:pt x="8954" y="5037"/>
                    <a:pt x="8954" y="4751"/>
                  </a:cubicBezTo>
                  <a:lnTo>
                    <a:pt x="8954" y="4215"/>
                  </a:lnTo>
                  <a:cubicBezTo>
                    <a:pt x="8954" y="3942"/>
                    <a:pt x="8764" y="3715"/>
                    <a:pt x="8490" y="3644"/>
                  </a:cubicBezTo>
                  <a:lnTo>
                    <a:pt x="7633" y="3465"/>
                  </a:lnTo>
                  <a:cubicBezTo>
                    <a:pt x="7573" y="3287"/>
                    <a:pt x="7502" y="3120"/>
                    <a:pt x="7418" y="2953"/>
                  </a:cubicBezTo>
                  <a:lnTo>
                    <a:pt x="7918" y="2227"/>
                  </a:lnTo>
                  <a:cubicBezTo>
                    <a:pt x="8061" y="2001"/>
                    <a:pt x="8038" y="1679"/>
                    <a:pt x="7835" y="1489"/>
                  </a:cubicBezTo>
                  <a:lnTo>
                    <a:pt x="7466" y="1120"/>
                  </a:lnTo>
                  <a:cubicBezTo>
                    <a:pt x="7356" y="1010"/>
                    <a:pt x="7211" y="952"/>
                    <a:pt x="7061" y="952"/>
                  </a:cubicBezTo>
                  <a:cubicBezTo>
                    <a:pt x="6952" y="952"/>
                    <a:pt x="6840" y="983"/>
                    <a:pt x="6740" y="1048"/>
                  </a:cubicBezTo>
                  <a:lnTo>
                    <a:pt x="6013" y="1537"/>
                  </a:lnTo>
                  <a:cubicBezTo>
                    <a:pt x="5847" y="1453"/>
                    <a:pt x="5668" y="1370"/>
                    <a:pt x="5490" y="1334"/>
                  </a:cubicBezTo>
                  <a:lnTo>
                    <a:pt x="5311" y="465"/>
                  </a:lnTo>
                  <a:cubicBezTo>
                    <a:pt x="5251" y="203"/>
                    <a:pt x="5025" y="1"/>
                    <a:pt x="474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2253;p76">
              <a:extLst>
                <a:ext uri="{FF2B5EF4-FFF2-40B4-BE49-F238E27FC236}">
                  <a16:creationId xmlns:a16="http://schemas.microsoft.com/office/drawing/2014/main" id="{20F025BC-3941-73CD-C083-D396A77A5BE8}"/>
                </a:ext>
              </a:extLst>
            </p:cNvPr>
            <p:cNvSpPr/>
            <p:nvPr/>
          </p:nvSpPr>
          <p:spPr>
            <a:xfrm>
              <a:off x="2592191" y="2821673"/>
              <a:ext cx="113461" cy="98345"/>
            </a:xfrm>
            <a:custGeom>
              <a:avLst/>
              <a:gdLst/>
              <a:ahLst/>
              <a:cxnLst/>
              <a:rect l="l" t="t" r="r" b="b"/>
              <a:pathLst>
                <a:path w="3573" h="3097" extrusionOk="0">
                  <a:moveTo>
                    <a:pt x="1524" y="0"/>
                  </a:moveTo>
                  <a:cubicBezTo>
                    <a:pt x="989" y="0"/>
                    <a:pt x="465" y="215"/>
                    <a:pt x="72" y="584"/>
                  </a:cubicBezTo>
                  <a:cubicBezTo>
                    <a:pt x="0" y="655"/>
                    <a:pt x="0" y="774"/>
                    <a:pt x="72" y="834"/>
                  </a:cubicBezTo>
                  <a:cubicBezTo>
                    <a:pt x="113" y="876"/>
                    <a:pt x="164" y="896"/>
                    <a:pt x="212" y="896"/>
                  </a:cubicBezTo>
                  <a:cubicBezTo>
                    <a:pt x="259" y="896"/>
                    <a:pt x="304" y="876"/>
                    <a:pt x="334" y="834"/>
                  </a:cubicBezTo>
                  <a:cubicBezTo>
                    <a:pt x="643" y="524"/>
                    <a:pt x="1072" y="358"/>
                    <a:pt x="1500" y="358"/>
                  </a:cubicBezTo>
                  <a:cubicBezTo>
                    <a:pt x="2441" y="358"/>
                    <a:pt x="3203" y="1120"/>
                    <a:pt x="3203" y="2060"/>
                  </a:cubicBezTo>
                  <a:cubicBezTo>
                    <a:pt x="3203" y="2322"/>
                    <a:pt x="3144" y="2596"/>
                    <a:pt x="3024" y="2834"/>
                  </a:cubicBezTo>
                  <a:cubicBezTo>
                    <a:pt x="2965" y="2941"/>
                    <a:pt x="3013" y="3037"/>
                    <a:pt x="3096" y="3084"/>
                  </a:cubicBezTo>
                  <a:cubicBezTo>
                    <a:pt x="3132" y="3096"/>
                    <a:pt x="3155" y="3096"/>
                    <a:pt x="3191" y="3096"/>
                  </a:cubicBezTo>
                  <a:cubicBezTo>
                    <a:pt x="3251" y="3096"/>
                    <a:pt x="3322" y="3072"/>
                    <a:pt x="3346" y="3001"/>
                  </a:cubicBezTo>
                  <a:cubicBezTo>
                    <a:pt x="3501" y="2715"/>
                    <a:pt x="3572" y="2382"/>
                    <a:pt x="3572" y="2060"/>
                  </a:cubicBezTo>
                  <a:cubicBezTo>
                    <a:pt x="3572" y="929"/>
                    <a:pt x="2655" y="0"/>
                    <a:pt x="15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2254;p76">
              <a:extLst>
                <a:ext uri="{FF2B5EF4-FFF2-40B4-BE49-F238E27FC236}">
                  <a16:creationId xmlns:a16="http://schemas.microsoft.com/office/drawing/2014/main" id="{E15B41AF-2D2E-DF35-68F3-F74F3EEA5563}"/>
                </a:ext>
              </a:extLst>
            </p:cNvPr>
            <p:cNvSpPr/>
            <p:nvPr/>
          </p:nvSpPr>
          <p:spPr>
            <a:xfrm>
              <a:off x="2574408" y="2862129"/>
              <a:ext cx="106665" cy="90756"/>
            </a:xfrm>
            <a:custGeom>
              <a:avLst/>
              <a:gdLst/>
              <a:ahLst/>
              <a:cxnLst/>
              <a:rect l="l" t="t" r="r" b="b"/>
              <a:pathLst>
                <a:path w="3359" h="2858" extrusionOk="0">
                  <a:moveTo>
                    <a:pt x="294" y="1"/>
                  </a:moveTo>
                  <a:cubicBezTo>
                    <a:pt x="218" y="1"/>
                    <a:pt x="145" y="48"/>
                    <a:pt x="108" y="131"/>
                  </a:cubicBezTo>
                  <a:cubicBezTo>
                    <a:pt x="36" y="334"/>
                    <a:pt x="1" y="572"/>
                    <a:pt x="1" y="798"/>
                  </a:cubicBezTo>
                  <a:cubicBezTo>
                    <a:pt x="1" y="1929"/>
                    <a:pt x="917" y="2858"/>
                    <a:pt x="2049" y="2858"/>
                  </a:cubicBezTo>
                  <a:cubicBezTo>
                    <a:pt x="2477" y="2858"/>
                    <a:pt x="2894" y="2715"/>
                    <a:pt x="3251" y="2465"/>
                  </a:cubicBezTo>
                  <a:cubicBezTo>
                    <a:pt x="3346" y="2405"/>
                    <a:pt x="3358" y="2286"/>
                    <a:pt x="3299" y="2215"/>
                  </a:cubicBezTo>
                  <a:cubicBezTo>
                    <a:pt x="3263" y="2158"/>
                    <a:pt x="3206" y="2131"/>
                    <a:pt x="3151" y="2131"/>
                  </a:cubicBezTo>
                  <a:cubicBezTo>
                    <a:pt x="3114" y="2131"/>
                    <a:pt x="3077" y="2143"/>
                    <a:pt x="3049" y="2167"/>
                  </a:cubicBezTo>
                  <a:cubicBezTo>
                    <a:pt x="2763" y="2382"/>
                    <a:pt x="2406" y="2501"/>
                    <a:pt x="2049" y="2501"/>
                  </a:cubicBezTo>
                  <a:cubicBezTo>
                    <a:pt x="1108" y="2501"/>
                    <a:pt x="346" y="1739"/>
                    <a:pt x="346" y="798"/>
                  </a:cubicBezTo>
                  <a:cubicBezTo>
                    <a:pt x="346" y="608"/>
                    <a:pt x="382" y="429"/>
                    <a:pt x="441" y="250"/>
                  </a:cubicBezTo>
                  <a:cubicBezTo>
                    <a:pt x="501" y="143"/>
                    <a:pt x="441" y="36"/>
                    <a:pt x="358" y="12"/>
                  </a:cubicBezTo>
                  <a:cubicBezTo>
                    <a:pt x="337" y="4"/>
                    <a:pt x="315" y="1"/>
                    <a:pt x="29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255;p76">
              <a:extLst>
                <a:ext uri="{FF2B5EF4-FFF2-40B4-BE49-F238E27FC236}">
                  <a16:creationId xmlns:a16="http://schemas.microsoft.com/office/drawing/2014/main" id="{87A5C901-C785-542A-1257-DFFB279C6744}"/>
                </a:ext>
              </a:extLst>
            </p:cNvPr>
            <p:cNvSpPr/>
            <p:nvPr/>
          </p:nvSpPr>
          <p:spPr>
            <a:xfrm>
              <a:off x="2676881" y="2923385"/>
              <a:ext cx="191324" cy="191324"/>
            </a:xfrm>
            <a:custGeom>
              <a:avLst/>
              <a:gdLst/>
              <a:ahLst/>
              <a:cxnLst/>
              <a:rect l="l" t="t" r="r" b="b"/>
              <a:pathLst>
                <a:path w="6025" h="6025" extrusionOk="0">
                  <a:moveTo>
                    <a:pt x="2810" y="0"/>
                  </a:moveTo>
                  <a:cubicBezTo>
                    <a:pt x="2608" y="0"/>
                    <a:pt x="2429" y="155"/>
                    <a:pt x="2382" y="357"/>
                  </a:cubicBezTo>
                  <a:lnTo>
                    <a:pt x="2274" y="893"/>
                  </a:lnTo>
                  <a:cubicBezTo>
                    <a:pt x="2191" y="929"/>
                    <a:pt x="2084" y="965"/>
                    <a:pt x="1989" y="1012"/>
                  </a:cubicBezTo>
                  <a:lnTo>
                    <a:pt x="1548" y="715"/>
                  </a:lnTo>
                  <a:cubicBezTo>
                    <a:pt x="1475" y="666"/>
                    <a:pt x="1393" y="643"/>
                    <a:pt x="1313" y="643"/>
                  </a:cubicBezTo>
                  <a:cubicBezTo>
                    <a:pt x="1198" y="643"/>
                    <a:pt x="1085" y="690"/>
                    <a:pt x="1000" y="774"/>
                  </a:cubicBezTo>
                  <a:lnTo>
                    <a:pt x="738" y="1024"/>
                  </a:lnTo>
                  <a:cubicBezTo>
                    <a:pt x="596" y="1179"/>
                    <a:pt x="572" y="1417"/>
                    <a:pt x="679" y="1584"/>
                  </a:cubicBezTo>
                  <a:lnTo>
                    <a:pt x="977" y="2024"/>
                  </a:lnTo>
                  <a:cubicBezTo>
                    <a:pt x="917" y="2143"/>
                    <a:pt x="858" y="2274"/>
                    <a:pt x="834" y="2417"/>
                  </a:cubicBezTo>
                  <a:cubicBezTo>
                    <a:pt x="798" y="2512"/>
                    <a:pt x="858" y="2608"/>
                    <a:pt x="965" y="2631"/>
                  </a:cubicBezTo>
                  <a:cubicBezTo>
                    <a:pt x="986" y="2639"/>
                    <a:pt x="1006" y="2642"/>
                    <a:pt x="1025" y="2642"/>
                  </a:cubicBezTo>
                  <a:cubicBezTo>
                    <a:pt x="1103" y="2642"/>
                    <a:pt x="1162" y="2587"/>
                    <a:pt x="1191" y="2501"/>
                  </a:cubicBezTo>
                  <a:cubicBezTo>
                    <a:pt x="1227" y="2358"/>
                    <a:pt x="1298" y="2215"/>
                    <a:pt x="1346" y="2096"/>
                  </a:cubicBezTo>
                  <a:cubicBezTo>
                    <a:pt x="1381" y="2036"/>
                    <a:pt x="1381" y="1965"/>
                    <a:pt x="1346" y="1905"/>
                  </a:cubicBezTo>
                  <a:lnTo>
                    <a:pt x="1000" y="1369"/>
                  </a:lnTo>
                  <a:cubicBezTo>
                    <a:pt x="977" y="1346"/>
                    <a:pt x="977" y="1310"/>
                    <a:pt x="1012" y="1286"/>
                  </a:cubicBezTo>
                  <a:lnTo>
                    <a:pt x="1262" y="1024"/>
                  </a:lnTo>
                  <a:cubicBezTo>
                    <a:pt x="1283" y="1010"/>
                    <a:pt x="1300" y="1004"/>
                    <a:pt x="1318" y="1004"/>
                  </a:cubicBezTo>
                  <a:cubicBezTo>
                    <a:pt x="1330" y="1004"/>
                    <a:pt x="1343" y="1007"/>
                    <a:pt x="1358" y="1012"/>
                  </a:cubicBezTo>
                  <a:lnTo>
                    <a:pt x="1893" y="1369"/>
                  </a:lnTo>
                  <a:cubicBezTo>
                    <a:pt x="1923" y="1393"/>
                    <a:pt x="1956" y="1405"/>
                    <a:pt x="1989" y="1405"/>
                  </a:cubicBezTo>
                  <a:cubicBezTo>
                    <a:pt x="2021" y="1405"/>
                    <a:pt x="2054" y="1393"/>
                    <a:pt x="2084" y="1369"/>
                  </a:cubicBezTo>
                  <a:cubicBezTo>
                    <a:pt x="2215" y="1298"/>
                    <a:pt x="2346" y="1238"/>
                    <a:pt x="2489" y="1203"/>
                  </a:cubicBezTo>
                  <a:cubicBezTo>
                    <a:pt x="2548" y="1191"/>
                    <a:pt x="2608" y="1131"/>
                    <a:pt x="2620" y="1072"/>
                  </a:cubicBezTo>
                  <a:lnTo>
                    <a:pt x="2751" y="429"/>
                  </a:lnTo>
                  <a:cubicBezTo>
                    <a:pt x="2751" y="405"/>
                    <a:pt x="2786" y="369"/>
                    <a:pt x="2822" y="369"/>
                  </a:cubicBezTo>
                  <a:lnTo>
                    <a:pt x="3167" y="369"/>
                  </a:lnTo>
                  <a:cubicBezTo>
                    <a:pt x="3203" y="369"/>
                    <a:pt x="3227" y="405"/>
                    <a:pt x="3239" y="429"/>
                  </a:cubicBezTo>
                  <a:lnTo>
                    <a:pt x="3382" y="1072"/>
                  </a:lnTo>
                  <a:cubicBezTo>
                    <a:pt x="3394" y="1143"/>
                    <a:pt x="3429" y="1191"/>
                    <a:pt x="3513" y="1203"/>
                  </a:cubicBezTo>
                  <a:cubicBezTo>
                    <a:pt x="3656" y="1250"/>
                    <a:pt x="3786" y="1310"/>
                    <a:pt x="3917" y="1369"/>
                  </a:cubicBezTo>
                  <a:cubicBezTo>
                    <a:pt x="3947" y="1387"/>
                    <a:pt x="3980" y="1396"/>
                    <a:pt x="4013" y="1396"/>
                  </a:cubicBezTo>
                  <a:cubicBezTo>
                    <a:pt x="4045" y="1396"/>
                    <a:pt x="4078" y="1387"/>
                    <a:pt x="4108" y="1369"/>
                  </a:cubicBezTo>
                  <a:lnTo>
                    <a:pt x="4644" y="1012"/>
                  </a:lnTo>
                  <a:cubicBezTo>
                    <a:pt x="4654" y="1007"/>
                    <a:pt x="4665" y="1004"/>
                    <a:pt x="4678" y="1004"/>
                  </a:cubicBezTo>
                  <a:cubicBezTo>
                    <a:pt x="4695" y="1004"/>
                    <a:pt x="4713" y="1010"/>
                    <a:pt x="4727" y="1024"/>
                  </a:cubicBezTo>
                  <a:lnTo>
                    <a:pt x="4989" y="1286"/>
                  </a:lnTo>
                  <a:cubicBezTo>
                    <a:pt x="5013" y="1310"/>
                    <a:pt x="5013" y="1346"/>
                    <a:pt x="5001" y="1369"/>
                  </a:cubicBezTo>
                  <a:lnTo>
                    <a:pt x="4644" y="1905"/>
                  </a:lnTo>
                  <a:cubicBezTo>
                    <a:pt x="4596" y="1965"/>
                    <a:pt x="4596" y="2036"/>
                    <a:pt x="4644" y="2096"/>
                  </a:cubicBezTo>
                  <a:cubicBezTo>
                    <a:pt x="4715" y="2239"/>
                    <a:pt x="4775" y="2370"/>
                    <a:pt x="4810" y="2501"/>
                  </a:cubicBezTo>
                  <a:cubicBezTo>
                    <a:pt x="4822" y="2560"/>
                    <a:pt x="4882" y="2620"/>
                    <a:pt x="4941" y="2631"/>
                  </a:cubicBezTo>
                  <a:lnTo>
                    <a:pt x="5584" y="2774"/>
                  </a:lnTo>
                  <a:cubicBezTo>
                    <a:pt x="5608" y="2774"/>
                    <a:pt x="5644" y="2798"/>
                    <a:pt x="5644" y="2846"/>
                  </a:cubicBezTo>
                  <a:lnTo>
                    <a:pt x="5644" y="3191"/>
                  </a:lnTo>
                  <a:cubicBezTo>
                    <a:pt x="5644" y="3215"/>
                    <a:pt x="5608" y="3251"/>
                    <a:pt x="5584" y="3263"/>
                  </a:cubicBezTo>
                  <a:lnTo>
                    <a:pt x="4941" y="3393"/>
                  </a:lnTo>
                  <a:cubicBezTo>
                    <a:pt x="4870" y="3405"/>
                    <a:pt x="4822" y="3453"/>
                    <a:pt x="4810" y="3524"/>
                  </a:cubicBezTo>
                  <a:cubicBezTo>
                    <a:pt x="4763" y="3679"/>
                    <a:pt x="4703" y="3810"/>
                    <a:pt x="4644" y="3929"/>
                  </a:cubicBezTo>
                  <a:cubicBezTo>
                    <a:pt x="4608" y="3989"/>
                    <a:pt x="4608" y="4060"/>
                    <a:pt x="4644" y="4120"/>
                  </a:cubicBezTo>
                  <a:lnTo>
                    <a:pt x="5001" y="4656"/>
                  </a:lnTo>
                  <a:cubicBezTo>
                    <a:pt x="5013" y="4691"/>
                    <a:pt x="5013" y="4715"/>
                    <a:pt x="4989" y="4751"/>
                  </a:cubicBezTo>
                  <a:lnTo>
                    <a:pt x="4727" y="5001"/>
                  </a:lnTo>
                  <a:cubicBezTo>
                    <a:pt x="4714" y="5020"/>
                    <a:pt x="4697" y="5029"/>
                    <a:pt x="4681" y="5029"/>
                  </a:cubicBezTo>
                  <a:cubicBezTo>
                    <a:pt x="4668" y="5029"/>
                    <a:pt x="4654" y="5023"/>
                    <a:pt x="4644" y="5013"/>
                  </a:cubicBezTo>
                  <a:lnTo>
                    <a:pt x="4108" y="4656"/>
                  </a:lnTo>
                  <a:cubicBezTo>
                    <a:pt x="4078" y="4638"/>
                    <a:pt x="4045" y="4629"/>
                    <a:pt x="4013" y="4629"/>
                  </a:cubicBezTo>
                  <a:cubicBezTo>
                    <a:pt x="3980" y="4629"/>
                    <a:pt x="3947" y="4638"/>
                    <a:pt x="3917" y="4656"/>
                  </a:cubicBezTo>
                  <a:cubicBezTo>
                    <a:pt x="3775" y="4739"/>
                    <a:pt x="3644" y="4798"/>
                    <a:pt x="3513" y="4822"/>
                  </a:cubicBezTo>
                  <a:cubicBezTo>
                    <a:pt x="3453" y="4834"/>
                    <a:pt x="3394" y="4894"/>
                    <a:pt x="3382" y="4953"/>
                  </a:cubicBezTo>
                  <a:lnTo>
                    <a:pt x="3239" y="5596"/>
                  </a:lnTo>
                  <a:cubicBezTo>
                    <a:pt x="3239" y="5632"/>
                    <a:pt x="3215" y="5656"/>
                    <a:pt x="3167" y="5656"/>
                  </a:cubicBezTo>
                  <a:lnTo>
                    <a:pt x="2822" y="5656"/>
                  </a:lnTo>
                  <a:cubicBezTo>
                    <a:pt x="2798" y="5656"/>
                    <a:pt x="2763" y="5632"/>
                    <a:pt x="2751" y="5596"/>
                  </a:cubicBezTo>
                  <a:lnTo>
                    <a:pt x="2620" y="4953"/>
                  </a:lnTo>
                  <a:cubicBezTo>
                    <a:pt x="2608" y="4882"/>
                    <a:pt x="2560" y="4834"/>
                    <a:pt x="2489" y="4822"/>
                  </a:cubicBezTo>
                  <a:cubicBezTo>
                    <a:pt x="2334" y="4775"/>
                    <a:pt x="2203" y="4715"/>
                    <a:pt x="2084" y="4656"/>
                  </a:cubicBezTo>
                  <a:cubicBezTo>
                    <a:pt x="2054" y="4644"/>
                    <a:pt x="2021" y="4638"/>
                    <a:pt x="1989" y="4638"/>
                  </a:cubicBezTo>
                  <a:cubicBezTo>
                    <a:pt x="1956" y="4638"/>
                    <a:pt x="1923" y="4644"/>
                    <a:pt x="1893" y="4656"/>
                  </a:cubicBezTo>
                  <a:lnTo>
                    <a:pt x="1358" y="5013"/>
                  </a:lnTo>
                  <a:cubicBezTo>
                    <a:pt x="1342" y="5023"/>
                    <a:pt x="1328" y="5029"/>
                    <a:pt x="1314" y="5029"/>
                  </a:cubicBezTo>
                  <a:cubicBezTo>
                    <a:pt x="1298" y="5029"/>
                    <a:pt x="1282" y="5020"/>
                    <a:pt x="1262" y="5001"/>
                  </a:cubicBezTo>
                  <a:lnTo>
                    <a:pt x="1012" y="4751"/>
                  </a:lnTo>
                  <a:cubicBezTo>
                    <a:pt x="977" y="4715"/>
                    <a:pt x="977" y="4691"/>
                    <a:pt x="1000" y="4656"/>
                  </a:cubicBezTo>
                  <a:lnTo>
                    <a:pt x="1346" y="4120"/>
                  </a:lnTo>
                  <a:cubicBezTo>
                    <a:pt x="1393" y="4060"/>
                    <a:pt x="1393" y="3989"/>
                    <a:pt x="1346" y="3929"/>
                  </a:cubicBezTo>
                  <a:cubicBezTo>
                    <a:pt x="1274" y="3798"/>
                    <a:pt x="1215" y="3667"/>
                    <a:pt x="1191" y="3524"/>
                  </a:cubicBezTo>
                  <a:cubicBezTo>
                    <a:pt x="1167" y="3465"/>
                    <a:pt x="1108" y="3405"/>
                    <a:pt x="1048" y="3393"/>
                  </a:cubicBezTo>
                  <a:lnTo>
                    <a:pt x="417" y="3263"/>
                  </a:lnTo>
                  <a:cubicBezTo>
                    <a:pt x="381" y="3263"/>
                    <a:pt x="357" y="3227"/>
                    <a:pt x="357" y="3191"/>
                  </a:cubicBezTo>
                  <a:lnTo>
                    <a:pt x="357" y="2846"/>
                  </a:lnTo>
                  <a:cubicBezTo>
                    <a:pt x="357" y="2810"/>
                    <a:pt x="381" y="2786"/>
                    <a:pt x="417" y="2774"/>
                  </a:cubicBezTo>
                  <a:lnTo>
                    <a:pt x="453" y="2751"/>
                  </a:lnTo>
                  <a:cubicBezTo>
                    <a:pt x="560" y="2739"/>
                    <a:pt x="619" y="2631"/>
                    <a:pt x="608" y="2548"/>
                  </a:cubicBezTo>
                  <a:cubicBezTo>
                    <a:pt x="597" y="2450"/>
                    <a:pt x="506" y="2392"/>
                    <a:pt x="427" y="2392"/>
                  </a:cubicBezTo>
                  <a:cubicBezTo>
                    <a:pt x="419" y="2392"/>
                    <a:pt x="412" y="2392"/>
                    <a:pt x="405" y="2393"/>
                  </a:cubicBezTo>
                  <a:lnTo>
                    <a:pt x="357" y="2417"/>
                  </a:lnTo>
                  <a:cubicBezTo>
                    <a:pt x="143" y="2453"/>
                    <a:pt x="0" y="2631"/>
                    <a:pt x="0" y="2846"/>
                  </a:cubicBezTo>
                  <a:lnTo>
                    <a:pt x="0" y="3191"/>
                  </a:lnTo>
                  <a:cubicBezTo>
                    <a:pt x="0" y="3393"/>
                    <a:pt x="143" y="3572"/>
                    <a:pt x="357" y="3620"/>
                  </a:cubicBezTo>
                  <a:lnTo>
                    <a:pt x="893" y="3727"/>
                  </a:lnTo>
                  <a:cubicBezTo>
                    <a:pt x="917" y="3810"/>
                    <a:pt x="965" y="3917"/>
                    <a:pt x="1012" y="4001"/>
                  </a:cubicBezTo>
                  <a:lnTo>
                    <a:pt x="715" y="4453"/>
                  </a:lnTo>
                  <a:cubicBezTo>
                    <a:pt x="596" y="4632"/>
                    <a:pt x="619" y="4858"/>
                    <a:pt x="774" y="5001"/>
                  </a:cubicBezTo>
                  <a:lnTo>
                    <a:pt x="1024" y="5251"/>
                  </a:lnTo>
                  <a:cubicBezTo>
                    <a:pt x="1112" y="5339"/>
                    <a:pt x="1227" y="5381"/>
                    <a:pt x="1338" y="5381"/>
                  </a:cubicBezTo>
                  <a:cubicBezTo>
                    <a:pt x="1423" y="5381"/>
                    <a:pt x="1505" y="5357"/>
                    <a:pt x="1572" y="5310"/>
                  </a:cubicBezTo>
                  <a:lnTo>
                    <a:pt x="2024" y="5013"/>
                  </a:lnTo>
                  <a:cubicBezTo>
                    <a:pt x="2108" y="5060"/>
                    <a:pt x="2203" y="5108"/>
                    <a:pt x="2310" y="5132"/>
                  </a:cubicBezTo>
                  <a:lnTo>
                    <a:pt x="2405" y="5668"/>
                  </a:lnTo>
                  <a:cubicBezTo>
                    <a:pt x="2453" y="5882"/>
                    <a:pt x="2632" y="6025"/>
                    <a:pt x="2846" y="6025"/>
                  </a:cubicBezTo>
                  <a:lnTo>
                    <a:pt x="3179" y="6025"/>
                  </a:lnTo>
                  <a:cubicBezTo>
                    <a:pt x="3394" y="6025"/>
                    <a:pt x="3572" y="5882"/>
                    <a:pt x="3620" y="5668"/>
                  </a:cubicBezTo>
                  <a:lnTo>
                    <a:pt x="3715" y="5132"/>
                  </a:lnTo>
                  <a:cubicBezTo>
                    <a:pt x="3810" y="5108"/>
                    <a:pt x="3917" y="5060"/>
                    <a:pt x="4001" y="5013"/>
                  </a:cubicBezTo>
                  <a:lnTo>
                    <a:pt x="4453" y="5310"/>
                  </a:lnTo>
                  <a:cubicBezTo>
                    <a:pt x="4529" y="5361"/>
                    <a:pt x="4611" y="5386"/>
                    <a:pt x="4692" y="5386"/>
                  </a:cubicBezTo>
                  <a:cubicBezTo>
                    <a:pt x="4803" y="5386"/>
                    <a:pt x="4912" y="5340"/>
                    <a:pt x="5001" y="5251"/>
                  </a:cubicBezTo>
                  <a:lnTo>
                    <a:pt x="5251" y="5001"/>
                  </a:lnTo>
                  <a:cubicBezTo>
                    <a:pt x="5406" y="4858"/>
                    <a:pt x="5418" y="4620"/>
                    <a:pt x="5310" y="4453"/>
                  </a:cubicBezTo>
                  <a:lnTo>
                    <a:pt x="5013" y="4001"/>
                  </a:lnTo>
                  <a:cubicBezTo>
                    <a:pt x="5060" y="3917"/>
                    <a:pt x="5108" y="3822"/>
                    <a:pt x="5132" y="3727"/>
                  </a:cubicBezTo>
                  <a:lnTo>
                    <a:pt x="5668" y="3620"/>
                  </a:lnTo>
                  <a:cubicBezTo>
                    <a:pt x="5882" y="3572"/>
                    <a:pt x="6025" y="3393"/>
                    <a:pt x="6025" y="3191"/>
                  </a:cubicBezTo>
                  <a:lnTo>
                    <a:pt x="6025" y="2846"/>
                  </a:lnTo>
                  <a:cubicBezTo>
                    <a:pt x="6001" y="2631"/>
                    <a:pt x="5846" y="2453"/>
                    <a:pt x="5644" y="2417"/>
                  </a:cubicBezTo>
                  <a:lnTo>
                    <a:pt x="5108" y="2310"/>
                  </a:lnTo>
                  <a:cubicBezTo>
                    <a:pt x="5072" y="2215"/>
                    <a:pt x="5025" y="2120"/>
                    <a:pt x="4989" y="2024"/>
                  </a:cubicBezTo>
                  <a:lnTo>
                    <a:pt x="5287" y="1584"/>
                  </a:lnTo>
                  <a:cubicBezTo>
                    <a:pt x="5406" y="1405"/>
                    <a:pt x="5370" y="1179"/>
                    <a:pt x="5227" y="1024"/>
                  </a:cubicBezTo>
                  <a:lnTo>
                    <a:pt x="4965" y="774"/>
                  </a:lnTo>
                  <a:cubicBezTo>
                    <a:pt x="4882" y="691"/>
                    <a:pt x="4766" y="648"/>
                    <a:pt x="4651" y="648"/>
                  </a:cubicBezTo>
                  <a:cubicBezTo>
                    <a:pt x="4569" y="648"/>
                    <a:pt x="4487" y="670"/>
                    <a:pt x="4418" y="715"/>
                  </a:cubicBezTo>
                  <a:lnTo>
                    <a:pt x="3977" y="1012"/>
                  </a:lnTo>
                  <a:cubicBezTo>
                    <a:pt x="3882" y="965"/>
                    <a:pt x="3786" y="929"/>
                    <a:pt x="3691" y="893"/>
                  </a:cubicBezTo>
                  <a:lnTo>
                    <a:pt x="3584" y="357"/>
                  </a:lnTo>
                  <a:cubicBezTo>
                    <a:pt x="3536" y="155"/>
                    <a:pt x="3358" y="0"/>
                    <a:pt x="315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" name="Google Shape;12256;p76">
              <a:extLst>
                <a:ext uri="{FF2B5EF4-FFF2-40B4-BE49-F238E27FC236}">
                  <a16:creationId xmlns:a16="http://schemas.microsoft.com/office/drawing/2014/main" id="{C5BFB4C2-62CF-5FBD-4688-0D06D5C4BF7B}"/>
                </a:ext>
              </a:extLst>
            </p:cNvPr>
            <p:cNvSpPr/>
            <p:nvPr/>
          </p:nvSpPr>
          <p:spPr>
            <a:xfrm>
              <a:off x="2738867" y="2986895"/>
              <a:ext cx="65066" cy="65066"/>
            </a:xfrm>
            <a:custGeom>
              <a:avLst/>
              <a:gdLst/>
              <a:ahLst/>
              <a:cxnLst/>
              <a:rect l="l" t="t" r="r" b="b"/>
              <a:pathLst>
                <a:path w="2049" h="2049" extrusionOk="0">
                  <a:moveTo>
                    <a:pt x="1025" y="0"/>
                  </a:moveTo>
                  <a:cubicBezTo>
                    <a:pt x="453" y="0"/>
                    <a:pt x="1" y="453"/>
                    <a:pt x="1" y="1024"/>
                  </a:cubicBezTo>
                  <a:cubicBezTo>
                    <a:pt x="1" y="1584"/>
                    <a:pt x="453" y="2048"/>
                    <a:pt x="1025" y="2048"/>
                  </a:cubicBezTo>
                  <a:cubicBezTo>
                    <a:pt x="1251" y="2048"/>
                    <a:pt x="1465" y="1977"/>
                    <a:pt x="1644" y="1846"/>
                  </a:cubicBezTo>
                  <a:cubicBezTo>
                    <a:pt x="1727" y="1786"/>
                    <a:pt x="1739" y="1667"/>
                    <a:pt x="1680" y="1584"/>
                  </a:cubicBezTo>
                  <a:cubicBezTo>
                    <a:pt x="1646" y="1543"/>
                    <a:pt x="1593" y="1522"/>
                    <a:pt x="1540" y="1522"/>
                  </a:cubicBezTo>
                  <a:cubicBezTo>
                    <a:pt x="1500" y="1522"/>
                    <a:pt x="1461" y="1534"/>
                    <a:pt x="1430" y="1560"/>
                  </a:cubicBezTo>
                  <a:cubicBezTo>
                    <a:pt x="1311" y="1644"/>
                    <a:pt x="1168" y="1691"/>
                    <a:pt x="1025" y="1691"/>
                  </a:cubicBezTo>
                  <a:cubicBezTo>
                    <a:pt x="668" y="1691"/>
                    <a:pt x="370" y="1393"/>
                    <a:pt x="370" y="1036"/>
                  </a:cubicBezTo>
                  <a:cubicBezTo>
                    <a:pt x="382" y="655"/>
                    <a:pt x="680" y="370"/>
                    <a:pt x="1037" y="370"/>
                  </a:cubicBezTo>
                  <a:cubicBezTo>
                    <a:pt x="1394" y="370"/>
                    <a:pt x="1692" y="667"/>
                    <a:pt x="1692" y="1024"/>
                  </a:cubicBezTo>
                  <a:cubicBezTo>
                    <a:pt x="1692" y="1132"/>
                    <a:pt x="1775" y="1203"/>
                    <a:pt x="1870" y="1203"/>
                  </a:cubicBezTo>
                  <a:cubicBezTo>
                    <a:pt x="1965" y="1203"/>
                    <a:pt x="2049" y="1108"/>
                    <a:pt x="2049" y="1024"/>
                  </a:cubicBezTo>
                  <a:cubicBezTo>
                    <a:pt x="2049" y="453"/>
                    <a:pt x="1584" y="0"/>
                    <a:pt x="10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2257;p76">
              <a:extLst>
                <a:ext uri="{FF2B5EF4-FFF2-40B4-BE49-F238E27FC236}">
                  <a16:creationId xmlns:a16="http://schemas.microsoft.com/office/drawing/2014/main" id="{38F7DEB0-5DEE-519C-6900-CE39FD3435C1}"/>
                </a:ext>
              </a:extLst>
            </p:cNvPr>
            <p:cNvSpPr/>
            <p:nvPr/>
          </p:nvSpPr>
          <p:spPr>
            <a:xfrm>
              <a:off x="2604670" y="2851904"/>
              <a:ext cx="70718" cy="71131"/>
            </a:xfrm>
            <a:custGeom>
              <a:avLst/>
              <a:gdLst/>
              <a:ahLst/>
              <a:cxnLst/>
              <a:rect l="l" t="t" r="r" b="b"/>
              <a:pathLst>
                <a:path w="2227" h="2240" extrusionOk="0">
                  <a:moveTo>
                    <a:pt x="1107" y="382"/>
                  </a:moveTo>
                  <a:cubicBezTo>
                    <a:pt x="1512" y="382"/>
                    <a:pt x="1858" y="715"/>
                    <a:pt x="1858" y="1120"/>
                  </a:cubicBezTo>
                  <a:cubicBezTo>
                    <a:pt x="1858" y="1525"/>
                    <a:pt x="1512" y="1870"/>
                    <a:pt x="1107" y="1870"/>
                  </a:cubicBezTo>
                  <a:cubicBezTo>
                    <a:pt x="691" y="1870"/>
                    <a:pt x="369" y="1525"/>
                    <a:pt x="369" y="1120"/>
                  </a:cubicBezTo>
                  <a:cubicBezTo>
                    <a:pt x="369" y="703"/>
                    <a:pt x="703" y="382"/>
                    <a:pt x="1107" y="382"/>
                  </a:cubicBezTo>
                  <a:close/>
                  <a:moveTo>
                    <a:pt x="1107" y="1"/>
                  </a:moveTo>
                  <a:cubicBezTo>
                    <a:pt x="500" y="1"/>
                    <a:pt x="0" y="513"/>
                    <a:pt x="0" y="1120"/>
                  </a:cubicBezTo>
                  <a:cubicBezTo>
                    <a:pt x="0" y="1727"/>
                    <a:pt x="500" y="2239"/>
                    <a:pt x="1107" y="2239"/>
                  </a:cubicBezTo>
                  <a:cubicBezTo>
                    <a:pt x="1727" y="2239"/>
                    <a:pt x="2227" y="1727"/>
                    <a:pt x="2227" y="1120"/>
                  </a:cubicBezTo>
                  <a:cubicBezTo>
                    <a:pt x="2227" y="513"/>
                    <a:pt x="1727" y="1"/>
                    <a:pt x="110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" name="Google Shape;16061;p82">
            <a:extLst>
              <a:ext uri="{FF2B5EF4-FFF2-40B4-BE49-F238E27FC236}">
                <a16:creationId xmlns:a16="http://schemas.microsoft.com/office/drawing/2014/main" id="{E3D7E209-AF56-FE59-7855-FB8538583F7D}"/>
              </a:ext>
            </a:extLst>
          </p:cNvPr>
          <p:cNvGrpSpPr/>
          <p:nvPr/>
        </p:nvGrpSpPr>
        <p:grpSpPr>
          <a:xfrm>
            <a:off x="6859164" y="1907733"/>
            <a:ext cx="672066" cy="740698"/>
            <a:chOff x="4212429" y="1502385"/>
            <a:chExt cx="321037" cy="353822"/>
          </a:xfrm>
          <a:solidFill>
            <a:srgbClr val="9AF0FC"/>
          </a:solidFill>
        </p:grpSpPr>
        <p:sp>
          <p:nvSpPr>
            <p:cNvPr id="16" name="Google Shape;16062;p82">
              <a:extLst>
                <a:ext uri="{FF2B5EF4-FFF2-40B4-BE49-F238E27FC236}">
                  <a16:creationId xmlns:a16="http://schemas.microsoft.com/office/drawing/2014/main" id="{1253A34E-CA0A-14EE-5F0D-DA891BAFC67E}"/>
                </a:ext>
              </a:extLst>
            </p:cNvPr>
            <p:cNvSpPr/>
            <p:nvPr/>
          </p:nvSpPr>
          <p:spPr>
            <a:xfrm>
              <a:off x="4310592" y="1585938"/>
              <a:ext cx="125092" cy="163001"/>
            </a:xfrm>
            <a:custGeom>
              <a:avLst/>
              <a:gdLst/>
              <a:ahLst/>
              <a:cxnLst/>
              <a:rect l="l" t="t" r="r" b="b"/>
              <a:pathLst>
                <a:path w="3930" h="5121" extrusionOk="0">
                  <a:moveTo>
                    <a:pt x="1941" y="310"/>
                  </a:moveTo>
                  <a:cubicBezTo>
                    <a:pt x="2227" y="310"/>
                    <a:pt x="2477" y="489"/>
                    <a:pt x="2584" y="751"/>
                  </a:cubicBezTo>
                  <a:cubicBezTo>
                    <a:pt x="2620" y="834"/>
                    <a:pt x="2644" y="930"/>
                    <a:pt x="2644" y="1013"/>
                  </a:cubicBezTo>
                  <a:lnTo>
                    <a:pt x="2644" y="1192"/>
                  </a:lnTo>
                  <a:cubicBezTo>
                    <a:pt x="2370" y="1096"/>
                    <a:pt x="2275" y="834"/>
                    <a:pt x="2251" y="822"/>
                  </a:cubicBezTo>
                  <a:cubicBezTo>
                    <a:pt x="2227" y="763"/>
                    <a:pt x="2179" y="715"/>
                    <a:pt x="2108" y="715"/>
                  </a:cubicBezTo>
                  <a:cubicBezTo>
                    <a:pt x="2048" y="715"/>
                    <a:pt x="1989" y="751"/>
                    <a:pt x="1953" y="811"/>
                  </a:cubicBezTo>
                  <a:cubicBezTo>
                    <a:pt x="1953" y="811"/>
                    <a:pt x="1763" y="1168"/>
                    <a:pt x="1239" y="1227"/>
                  </a:cubicBezTo>
                  <a:lnTo>
                    <a:pt x="1239" y="1025"/>
                  </a:lnTo>
                  <a:cubicBezTo>
                    <a:pt x="1263" y="930"/>
                    <a:pt x="1275" y="834"/>
                    <a:pt x="1310" y="751"/>
                  </a:cubicBezTo>
                  <a:cubicBezTo>
                    <a:pt x="1406" y="489"/>
                    <a:pt x="1667" y="310"/>
                    <a:pt x="1941" y="310"/>
                  </a:cubicBezTo>
                  <a:close/>
                  <a:moveTo>
                    <a:pt x="2108" y="1180"/>
                  </a:moveTo>
                  <a:cubicBezTo>
                    <a:pt x="2215" y="1322"/>
                    <a:pt x="2394" y="1489"/>
                    <a:pt x="2656" y="1549"/>
                  </a:cubicBezTo>
                  <a:lnTo>
                    <a:pt x="2656" y="1775"/>
                  </a:lnTo>
                  <a:cubicBezTo>
                    <a:pt x="2656" y="2144"/>
                    <a:pt x="2358" y="2454"/>
                    <a:pt x="1989" y="2477"/>
                  </a:cubicBezTo>
                  <a:lnTo>
                    <a:pt x="1929" y="2477"/>
                  </a:lnTo>
                  <a:cubicBezTo>
                    <a:pt x="1560" y="2442"/>
                    <a:pt x="1263" y="2144"/>
                    <a:pt x="1263" y="1763"/>
                  </a:cubicBezTo>
                  <a:lnTo>
                    <a:pt x="1263" y="1549"/>
                  </a:lnTo>
                  <a:cubicBezTo>
                    <a:pt x="1679" y="1501"/>
                    <a:pt x="1941" y="1322"/>
                    <a:pt x="2108" y="1180"/>
                  </a:cubicBezTo>
                  <a:close/>
                  <a:moveTo>
                    <a:pt x="2132" y="2799"/>
                  </a:moveTo>
                  <a:lnTo>
                    <a:pt x="2048" y="2966"/>
                  </a:lnTo>
                  <a:lnTo>
                    <a:pt x="1846" y="2966"/>
                  </a:lnTo>
                  <a:lnTo>
                    <a:pt x="1751" y="2799"/>
                  </a:lnTo>
                  <a:close/>
                  <a:moveTo>
                    <a:pt x="2025" y="3287"/>
                  </a:moveTo>
                  <a:lnTo>
                    <a:pt x="2215" y="4109"/>
                  </a:lnTo>
                  <a:lnTo>
                    <a:pt x="1941" y="4347"/>
                  </a:lnTo>
                  <a:lnTo>
                    <a:pt x="1679" y="4109"/>
                  </a:lnTo>
                  <a:lnTo>
                    <a:pt x="1870" y="3287"/>
                  </a:lnTo>
                  <a:close/>
                  <a:moveTo>
                    <a:pt x="2453" y="2870"/>
                  </a:moveTo>
                  <a:cubicBezTo>
                    <a:pt x="2668" y="2954"/>
                    <a:pt x="2894" y="3085"/>
                    <a:pt x="3072" y="3263"/>
                  </a:cubicBezTo>
                  <a:cubicBezTo>
                    <a:pt x="3394" y="3561"/>
                    <a:pt x="3561" y="3966"/>
                    <a:pt x="3561" y="4359"/>
                  </a:cubicBezTo>
                  <a:lnTo>
                    <a:pt x="3596" y="4775"/>
                  </a:lnTo>
                  <a:lnTo>
                    <a:pt x="322" y="4775"/>
                  </a:lnTo>
                  <a:lnTo>
                    <a:pt x="322" y="4359"/>
                  </a:lnTo>
                  <a:cubicBezTo>
                    <a:pt x="322" y="3942"/>
                    <a:pt x="501" y="3561"/>
                    <a:pt x="810" y="3263"/>
                  </a:cubicBezTo>
                  <a:cubicBezTo>
                    <a:pt x="989" y="3097"/>
                    <a:pt x="1215" y="2966"/>
                    <a:pt x="1441" y="2870"/>
                  </a:cubicBezTo>
                  <a:lnTo>
                    <a:pt x="1572" y="3144"/>
                  </a:lnTo>
                  <a:lnTo>
                    <a:pt x="1346" y="4120"/>
                  </a:lnTo>
                  <a:cubicBezTo>
                    <a:pt x="1334" y="4180"/>
                    <a:pt x="1346" y="4240"/>
                    <a:pt x="1394" y="4287"/>
                  </a:cubicBezTo>
                  <a:lnTo>
                    <a:pt x="1834" y="4692"/>
                  </a:lnTo>
                  <a:cubicBezTo>
                    <a:pt x="1870" y="4716"/>
                    <a:pt x="1917" y="4740"/>
                    <a:pt x="1941" y="4740"/>
                  </a:cubicBezTo>
                  <a:cubicBezTo>
                    <a:pt x="1989" y="4740"/>
                    <a:pt x="2025" y="4716"/>
                    <a:pt x="2048" y="4692"/>
                  </a:cubicBezTo>
                  <a:lnTo>
                    <a:pt x="2501" y="4287"/>
                  </a:lnTo>
                  <a:cubicBezTo>
                    <a:pt x="2537" y="4240"/>
                    <a:pt x="2560" y="4180"/>
                    <a:pt x="2537" y="4120"/>
                  </a:cubicBezTo>
                  <a:lnTo>
                    <a:pt x="2322" y="3144"/>
                  </a:lnTo>
                  <a:lnTo>
                    <a:pt x="2453" y="2870"/>
                  </a:lnTo>
                  <a:close/>
                  <a:moveTo>
                    <a:pt x="1965" y="1"/>
                  </a:moveTo>
                  <a:cubicBezTo>
                    <a:pt x="1394" y="1"/>
                    <a:pt x="929" y="465"/>
                    <a:pt x="929" y="1025"/>
                  </a:cubicBezTo>
                  <a:lnTo>
                    <a:pt x="929" y="1406"/>
                  </a:lnTo>
                  <a:lnTo>
                    <a:pt x="929" y="1775"/>
                  </a:lnTo>
                  <a:cubicBezTo>
                    <a:pt x="929" y="2096"/>
                    <a:pt x="1084" y="2394"/>
                    <a:pt x="1334" y="2573"/>
                  </a:cubicBezTo>
                  <a:cubicBezTo>
                    <a:pt x="560" y="2846"/>
                    <a:pt x="1" y="3561"/>
                    <a:pt x="1" y="4382"/>
                  </a:cubicBezTo>
                  <a:lnTo>
                    <a:pt x="1" y="4954"/>
                  </a:lnTo>
                  <a:cubicBezTo>
                    <a:pt x="1" y="5049"/>
                    <a:pt x="72" y="5121"/>
                    <a:pt x="155" y="5121"/>
                  </a:cubicBezTo>
                  <a:lnTo>
                    <a:pt x="3763" y="5121"/>
                  </a:lnTo>
                  <a:cubicBezTo>
                    <a:pt x="3846" y="5121"/>
                    <a:pt x="3930" y="5049"/>
                    <a:pt x="3930" y="4954"/>
                  </a:cubicBezTo>
                  <a:lnTo>
                    <a:pt x="3930" y="4382"/>
                  </a:lnTo>
                  <a:cubicBezTo>
                    <a:pt x="3930" y="3561"/>
                    <a:pt x="3346" y="2846"/>
                    <a:pt x="2584" y="2573"/>
                  </a:cubicBezTo>
                  <a:cubicBezTo>
                    <a:pt x="2822" y="2382"/>
                    <a:pt x="2989" y="2096"/>
                    <a:pt x="2989" y="1775"/>
                  </a:cubicBezTo>
                  <a:lnTo>
                    <a:pt x="2989" y="1406"/>
                  </a:lnTo>
                  <a:lnTo>
                    <a:pt x="2989" y="1025"/>
                  </a:lnTo>
                  <a:cubicBezTo>
                    <a:pt x="2989" y="465"/>
                    <a:pt x="2525" y="1"/>
                    <a:pt x="19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6063;p82">
              <a:extLst>
                <a:ext uri="{FF2B5EF4-FFF2-40B4-BE49-F238E27FC236}">
                  <a16:creationId xmlns:a16="http://schemas.microsoft.com/office/drawing/2014/main" id="{692982BB-CF7E-643E-D14F-478DE050E058}"/>
                </a:ext>
              </a:extLst>
            </p:cNvPr>
            <p:cNvSpPr/>
            <p:nvPr/>
          </p:nvSpPr>
          <p:spPr>
            <a:xfrm>
              <a:off x="4248428" y="1536124"/>
              <a:ext cx="253972" cy="152179"/>
            </a:xfrm>
            <a:custGeom>
              <a:avLst/>
              <a:gdLst/>
              <a:ahLst/>
              <a:cxnLst/>
              <a:rect l="l" t="t" r="r" b="b"/>
              <a:pathLst>
                <a:path w="7979" h="4781" extrusionOk="0">
                  <a:moveTo>
                    <a:pt x="3906" y="0"/>
                  </a:moveTo>
                  <a:cubicBezTo>
                    <a:pt x="3876" y="0"/>
                    <a:pt x="3847" y="6"/>
                    <a:pt x="3823" y="18"/>
                  </a:cubicBezTo>
                  <a:cubicBezTo>
                    <a:pt x="3811" y="30"/>
                    <a:pt x="1775" y="1244"/>
                    <a:pt x="239" y="1244"/>
                  </a:cubicBezTo>
                  <a:cubicBezTo>
                    <a:pt x="156" y="1244"/>
                    <a:pt x="84" y="1304"/>
                    <a:pt x="72" y="1375"/>
                  </a:cubicBezTo>
                  <a:cubicBezTo>
                    <a:pt x="72" y="1387"/>
                    <a:pt x="1" y="1875"/>
                    <a:pt x="1" y="2614"/>
                  </a:cubicBezTo>
                  <a:cubicBezTo>
                    <a:pt x="1" y="2697"/>
                    <a:pt x="72" y="2768"/>
                    <a:pt x="156" y="2768"/>
                  </a:cubicBezTo>
                  <a:cubicBezTo>
                    <a:pt x="251" y="2768"/>
                    <a:pt x="322" y="2697"/>
                    <a:pt x="322" y="2614"/>
                  </a:cubicBezTo>
                  <a:cubicBezTo>
                    <a:pt x="322" y="2137"/>
                    <a:pt x="358" y="1744"/>
                    <a:pt x="382" y="1566"/>
                  </a:cubicBezTo>
                  <a:cubicBezTo>
                    <a:pt x="1037" y="1542"/>
                    <a:pt x="1835" y="1328"/>
                    <a:pt x="2739" y="923"/>
                  </a:cubicBezTo>
                  <a:cubicBezTo>
                    <a:pt x="3299" y="685"/>
                    <a:pt x="3728" y="435"/>
                    <a:pt x="3906" y="351"/>
                  </a:cubicBezTo>
                  <a:cubicBezTo>
                    <a:pt x="4085" y="447"/>
                    <a:pt x="4525" y="685"/>
                    <a:pt x="5085" y="923"/>
                  </a:cubicBezTo>
                  <a:cubicBezTo>
                    <a:pt x="5990" y="1316"/>
                    <a:pt x="6788" y="1542"/>
                    <a:pt x="7442" y="1566"/>
                  </a:cubicBezTo>
                  <a:cubicBezTo>
                    <a:pt x="7478" y="1971"/>
                    <a:pt x="7585" y="3233"/>
                    <a:pt x="7288" y="4590"/>
                  </a:cubicBezTo>
                  <a:cubicBezTo>
                    <a:pt x="7276" y="4673"/>
                    <a:pt x="7323" y="4769"/>
                    <a:pt x="7407" y="4781"/>
                  </a:cubicBezTo>
                  <a:lnTo>
                    <a:pt x="7442" y="4781"/>
                  </a:lnTo>
                  <a:cubicBezTo>
                    <a:pt x="7514" y="4781"/>
                    <a:pt x="7585" y="4733"/>
                    <a:pt x="7597" y="4650"/>
                  </a:cubicBezTo>
                  <a:cubicBezTo>
                    <a:pt x="7978" y="2947"/>
                    <a:pt x="7752" y="1435"/>
                    <a:pt x="7740" y="1375"/>
                  </a:cubicBezTo>
                  <a:cubicBezTo>
                    <a:pt x="7728" y="1304"/>
                    <a:pt x="7669" y="1244"/>
                    <a:pt x="7573" y="1244"/>
                  </a:cubicBezTo>
                  <a:cubicBezTo>
                    <a:pt x="6037" y="1244"/>
                    <a:pt x="4001" y="30"/>
                    <a:pt x="3990" y="18"/>
                  </a:cubicBezTo>
                  <a:cubicBezTo>
                    <a:pt x="3966" y="6"/>
                    <a:pt x="3936" y="0"/>
                    <a:pt x="390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6064;p82">
              <a:extLst>
                <a:ext uri="{FF2B5EF4-FFF2-40B4-BE49-F238E27FC236}">
                  <a16:creationId xmlns:a16="http://schemas.microsoft.com/office/drawing/2014/main" id="{AF9D4596-D7B5-534E-2DA3-B85C0DC47830}"/>
                </a:ext>
              </a:extLst>
            </p:cNvPr>
            <p:cNvSpPr/>
            <p:nvPr/>
          </p:nvSpPr>
          <p:spPr>
            <a:xfrm>
              <a:off x="4248428" y="1633270"/>
              <a:ext cx="238407" cy="187288"/>
            </a:xfrm>
            <a:custGeom>
              <a:avLst/>
              <a:gdLst/>
              <a:ahLst/>
              <a:cxnLst/>
              <a:rect l="l" t="t" r="r" b="b"/>
              <a:pathLst>
                <a:path w="7490" h="5884" extrusionOk="0">
                  <a:moveTo>
                    <a:pt x="186" y="1"/>
                  </a:moveTo>
                  <a:cubicBezTo>
                    <a:pt x="180" y="1"/>
                    <a:pt x="174" y="1"/>
                    <a:pt x="168" y="2"/>
                  </a:cubicBezTo>
                  <a:cubicBezTo>
                    <a:pt x="72" y="2"/>
                    <a:pt x="1" y="97"/>
                    <a:pt x="13" y="181"/>
                  </a:cubicBezTo>
                  <a:cubicBezTo>
                    <a:pt x="84" y="1383"/>
                    <a:pt x="370" y="2455"/>
                    <a:pt x="846" y="3348"/>
                  </a:cubicBezTo>
                  <a:cubicBezTo>
                    <a:pt x="1501" y="4574"/>
                    <a:pt x="2513" y="5419"/>
                    <a:pt x="3859" y="5860"/>
                  </a:cubicBezTo>
                  <a:cubicBezTo>
                    <a:pt x="3870" y="5860"/>
                    <a:pt x="3882" y="5884"/>
                    <a:pt x="3894" y="5884"/>
                  </a:cubicBezTo>
                  <a:cubicBezTo>
                    <a:pt x="3918" y="5884"/>
                    <a:pt x="3930" y="5884"/>
                    <a:pt x="3942" y="5860"/>
                  </a:cubicBezTo>
                  <a:cubicBezTo>
                    <a:pt x="4811" y="5586"/>
                    <a:pt x="5549" y="5110"/>
                    <a:pt x="6133" y="4503"/>
                  </a:cubicBezTo>
                  <a:cubicBezTo>
                    <a:pt x="6716" y="3872"/>
                    <a:pt x="7157" y="3086"/>
                    <a:pt x="7442" y="2145"/>
                  </a:cubicBezTo>
                  <a:cubicBezTo>
                    <a:pt x="7490" y="2062"/>
                    <a:pt x="7442" y="1967"/>
                    <a:pt x="7347" y="1955"/>
                  </a:cubicBezTo>
                  <a:cubicBezTo>
                    <a:pt x="7330" y="1948"/>
                    <a:pt x="7313" y="1944"/>
                    <a:pt x="7296" y="1944"/>
                  </a:cubicBezTo>
                  <a:cubicBezTo>
                    <a:pt x="7228" y="1944"/>
                    <a:pt x="7164" y="1996"/>
                    <a:pt x="7145" y="2062"/>
                  </a:cubicBezTo>
                  <a:cubicBezTo>
                    <a:pt x="6871" y="2931"/>
                    <a:pt x="6454" y="3693"/>
                    <a:pt x="5906" y="4277"/>
                  </a:cubicBezTo>
                  <a:cubicBezTo>
                    <a:pt x="5371" y="4836"/>
                    <a:pt x="4704" y="5265"/>
                    <a:pt x="3894" y="5539"/>
                  </a:cubicBezTo>
                  <a:cubicBezTo>
                    <a:pt x="2668" y="5122"/>
                    <a:pt x="1727" y="4336"/>
                    <a:pt x="1132" y="3181"/>
                  </a:cubicBezTo>
                  <a:cubicBezTo>
                    <a:pt x="680" y="2336"/>
                    <a:pt x="418" y="1312"/>
                    <a:pt x="346" y="157"/>
                  </a:cubicBezTo>
                  <a:cubicBezTo>
                    <a:pt x="346" y="69"/>
                    <a:pt x="264" y="1"/>
                    <a:pt x="18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6065;p82">
              <a:extLst>
                <a:ext uri="{FF2B5EF4-FFF2-40B4-BE49-F238E27FC236}">
                  <a16:creationId xmlns:a16="http://schemas.microsoft.com/office/drawing/2014/main" id="{8B694842-8CD1-1D25-67ED-C38D52595A2A}"/>
                </a:ext>
              </a:extLst>
            </p:cNvPr>
            <p:cNvSpPr/>
            <p:nvPr/>
          </p:nvSpPr>
          <p:spPr>
            <a:xfrm>
              <a:off x="4212429" y="1502385"/>
              <a:ext cx="321037" cy="353822"/>
            </a:xfrm>
            <a:custGeom>
              <a:avLst/>
              <a:gdLst/>
              <a:ahLst/>
              <a:cxnLst/>
              <a:rect l="l" t="t" r="r" b="b"/>
              <a:pathLst>
                <a:path w="10086" h="11116" extrusionOk="0">
                  <a:moveTo>
                    <a:pt x="5061" y="316"/>
                  </a:moveTo>
                  <a:cubicBezTo>
                    <a:pt x="5263" y="435"/>
                    <a:pt x="5811" y="757"/>
                    <a:pt x="6549" y="1066"/>
                  </a:cubicBezTo>
                  <a:cubicBezTo>
                    <a:pt x="7692" y="1554"/>
                    <a:pt x="8692" y="1828"/>
                    <a:pt x="9526" y="1852"/>
                  </a:cubicBezTo>
                  <a:cubicBezTo>
                    <a:pt x="9550" y="2328"/>
                    <a:pt x="9693" y="3876"/>
                    <a:pt x="9335" y="5579"/>
                  </a:cubicBezTo>
                  <a:cubicBezTo>
                    <a:pt x="9073" y="6745"/>
                    <a:pt x="8645" y="7757"/>
                    <a:pt x="8049" y="8591"/>
                  </a:cubicBezTo>
                  <a:cubicBezTo>
                    <a:pt x="7311" y="9603"/>
                    <a:pt x="6299" y="10341"/>
                    <a:pt x="5049" y="10770"/>
                  </a:cubicBezTo>
                  <a:cubicBezTo>
                    <a:pt x="3799" y="10341"/>
                    <a:pt x="2775" y="9603"/>
                    <a:pt x="2037" y="8591"/>
                  </a:cubicBezTo>
                  <a:cubicBezTo>
                    <a:pt x="1430" y="7781"/>
                    <a:pt x="989" y="6745"/>
                    <a:pt x="751" y="5579"/>
                  </a:cubicBezTo>
                  <a:cubicBezTo>
                    <a:pt x="394" y="3876"/>
                    <a:pt x="537" y="2316"/>
                    <a:pt x="596" y="1852"/>
                  </a:cubicBezTo>
                  <a:cubicBezTo>
                    <a:pt x="1406" y="1828"/>
                    <a:pt x="2418" y="1554"/>
                    <a:pt x="3573" y="1066"/>
                  </a:cubicBezTo>
                  <a:cubicBezTo>
                    <a:pt x="4299" y="757"/>
                    <a:pt x="4847" y="435"/>
                    <a:pt x="5061" y="316"/>
                  </a:cubicBezTo>
                  <a:close/>
                  <a:moveTo>
                    <a:pt x="5037" y="1"/>
                  </a:moveTo>
                  <a:cubicBezTo>
                    <a:pt x="5007" y="1"/>
                    <a:pt x="4978" y="7"/>
                    <a:pt x="4954" y="18"/>
                  </a:cubicBezTo>
                  <a:cubicBezTo>
                    <a:pt x="4930" y="30"/>
                    <a:pt x="2370" y="1554"/>
                    <a:pt x="441" y="1554"/>
                  </a:cubicBezTo>
                  <a:cubicBezTo>
                    <a:pt x="370" y="1554"/>
                    <a:pt x="299" y="1614"/>
                    <a:pt x="287" y="1685"/>
                  </a:cubicBezTo>
                  <a:cubicBezTo>
                    <a:pt x="263" y="1769"/>
                    <a:pt x="1" y="3578"/>
                    <a:pt x="429" y="5650"/>
                  </a:cubicBezTo>
                  <a:cubicBezTo>
                    <a:pt x="680" y="6865"/>
                    <a:pt x="1132" y="7924"/>
                    <a:pt x="1775" y="8793"/>
                  </a:cubicBezTo>
                  <a:cubicBezTo>
                    <a:pt x="2561" y="9877"/>
                    <a:pt x="3644" y="10651"/>
                    <a:pt x="5001" y="11091"/>
                  </a:cubicBezTo>
                  <a:cubicBezTo>
                    <a:pt x="5013" y="11091"/>
                    <a:pt x="5025" y="11115"/>
                    <a:pt x="5049" y="11115"/>
                  </a:cubicBezTo>
                  <a:cubicBezTo>
                    <a:pt x="5061" y="11115"/>
                    <a:pt x="5073" y="11115"/>
                    <a:pt x="5085" y="11091"/>
                  </a:cubicBezTo>
                  <a:cubicBezTo>
                    <a:pt x="6430" y="10651"/>
                    <a:pt x="7514" y="9877"/>
                    <a:pt x="8323" y="8793"/>
                  </a:cubicBezTo>
                  <a:cubicBezTo>
                    <a:pt x="8954" y="7924"/>
                    <a:pt x="9407" y="6865"/>
                    <a:pt x="9657" y="5650"/>
                  </a:cubicBezTo>
                  <a:cubicBezTo>
                    <a:pt x="10085" y="3566"/>
                    <a:pt x="9812" y="1769"/>
                    <a:pt x="9788" y="1685"/>
                  </a:cubicBezTo>
                  <a:cubicBezTo>
                    <a:pt x="9776" y="1614"/>
                    <a:pt x="9716" y="1554"/>
                    <a:pt x="9633" y="1554"/>
                  </a:cubicBezTo>
                  <a:cubicBezTo>
                    <a:pt x="7692" y="1554"/>
                    <a:pt x="5132" y="42"/>
                    <a:pt x="5121" y="18"/>
                  </a:cubicBezTo>
                  <a:cubicBezTo>
                    <a:pt x="5097" y="7"/>
                    <a:pt x="5067" y="1"/>
                    <a:pt x="503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p37"/>
          <p:cNvSpPr txBox="1">
            <a:spLocks noGrp="1"/>
          </p:cNvSpPr>
          <p:nvPr>
            <p:ph type="title"/>
          </p:nvPr>
        </p:nvSpPr>
        <p:spPr>
          <a:xfrm>
            <a:off x="626624" y="338175"/>
            <a:ext cx="7682153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800" dirty="0"/>
              <a:t>DAMPAK-DAMPAK DARI MASALAH THREA</a:t>
            </a:r>
            <a:r>
              <a:rPr lang="en-US" sz="1800" dirty="0"/>
              <a:t>TS</a:t>
            </a:r>
            <a:r>
              <a:rPr lang="id-ID" sz="1800" dirty="0"/>
              <a:t> DAN</a:t>
            </a:r>
            <a:r>
              <a:rPr lang="en-US" sz="1800" dirty="0"/>
              <a:t> VULNERABILITY</a:t>
            </a:r>
            <a:endParaRPr lang="id-ID" sz="1800" dirty="0"/>
          </a:p>
        </p:txBody>
      </p:sp>
      <p:sp>
        <p:nvSpPr>
          <p:cNvPr id="875" name="Google Shape;875;p37"/>
          <p:cNvSpPr txBox="1">
            <a:spLocks noGrp="1"/>
          </p:cNvSpPr>
          <p:nvPr>
            <p:ph type="body" idx="1"/>
          </p:nvPr>
        </p:nvSpPr>
        <p:spPr>
          <a:xfrm>
            <a:off x="3464998" y="3508236"/>
            <a:ext cx="2214000" cy="11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fi-FI" dirty="0"/>
              <a:t>Sistem selalu tersedia saat dibutuhkan.</a:t>
            </a:r>
            <a:endParaRPr lang="id-ID" dirty="0"/>
          </a:p>
        </p:txBody>
      </p:sp>
      <p:sp>
        <p:nvSpPr>
          <p:cNvPr id="876" name="Google Shape;876;p37"/>
          <p:cNvSpPr txBox="1">
            <a:spLocks noGrp="1"/>
          </p:cNvSpPr>
          <p:nvPr>
            <p:ph type="title" idx="2"/>
          </p:nvPr>
        </p:nvSpPr>
        <p:spPr>
          <a:xfrm>
            <a:off x="3464998" y="3010385"/>
            <a:ext cx="22140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Keberadaan (</a:t>
            </a:r>
            <a:r>
              <a:rPr lang="id-ID" dirty="0" err="1"/>
              <a:t>availability</a:t>
            </a:r>
            <a:r>
              <a:rPr lang="id-ID" dirty="0"/>
              <a:t>)</a:t>
            </a:r>
            <a:endParaRPr dirty="0"/>
          </a:p>
        </p:txBody>
      </p:sp>
      <p:sp>
        <p:nvSpPr>
          <p:cNvPr id="877" name="Google Shape;877;p37"/>
          <p:cNvSpPr txBox="1">
            <a:spLocks noGrp="1"/>
          </p:cNvSpPr>
          <p:nvPr>
            <p:ph type="body" idx="3"/>
          </p:nvPr>
        </p:nvSpPr>
        <p:spPr>
          <a:xfrm>
            <a:off x="835213" y="3508236"/>
            <a:ext cx="2214000" cy="11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id-ID" dirty="0"/>
              <a:t>Memastikan data tidak dimanipulasi secara tidak sah.</a:t>
            </a:r>
          </a:p>
        </p:txBody>
      </p:sp>
      <p:sp>
        <p:nvSpPr>
          <p:cNvPr id="878" name="Google Shape;878;p37"/>
          <p:cNvSpPr txBox="1">
            <a:spLocks noGrp="1"/>
          </p:cNvSpPr>
          <p:nvPr>
            <p:ph type="title" idx="4"/>
          </p:nvPr>
        </p:nvSpPr>
        <p:spPr>
          <a:xfrm>
            <a:off x="835213" y="3010385"/>
            <a:ext cx="22140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Integritas</a:t>
            </a:r>
            <a:endParaRPr dirty="0"/>
          </a:p>
        </p:txBody>
      </p:sp>
      <p:sp>
        <p:nvSpPr>
          <p:cNvPr id="879" name="Google Shape;879;p37"/>
          <p:cNvSpPr txBox="1">
            <a:spLocks noGrp="1"/>
          </p:cNvSpPr>
          <p:nvPr>
            <p:ph type="body" idx="5"/>
          </p:nvPr>
        </p:nvSpPr>
        <p:spPr>
          <a:xfrm>
            <a:off x="6094778" y="3508236"/>
            <a:ext cx="2214000" cy="11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id-ID" dirty="0"/>
              <a:t>Mematuhi aturan dan regulasi yang berlaku.</a:t>
            </a:r>
          </a:p>
        </p:txBody>
      </p:sp>
      <p:sp>
        <p:nvSpPr>
          <p:cNvPr id="880" name="Google Shape;880;p37"/>
          <p:cNvSpPr txBox="1">
            <a:spLocks noGrp="1"/>
          </p:cNvSpPr>
          <p:nvPr>
            <p:ph type="title" idx="6"/>
          </p:nvPr>
        </p:nvSpPr>
        <p:spPr>
          <a:xfrm>
            <a:off x="6094778" y="3010385"/>
            <a:ext cx="22140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Kepatuhan (</a:t>
            </a:r>
            <a:r>
              <a:rPr lang="id-ID" dirty="0" err="1"/>
              <a:t>compliance</a:t>
            </a:r>
            <a:r>
              <a:rPr lang="id-ID" dirty="0"/>
              <a:t>)</a:t>
            </a:r>
            <a:endParaRPr dirty="0"/>
          </a:p>
        </p:txBody>
      </p:sp>
      <p:sp>
        <p:nvSpPr>
          <p:cNvPr id="881" name="Google Shape;881;p37"/>
          <p:cNvSpPr/>
          <p:nvPr/>
        </p:nvSpPr>
        <p:spPr>
          <a:xfrm>
            <a:off x="1457275" y="1784300"/>
            <a:ext cx="969900" cy="969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82" name="Google Shape;882;p37"/>
          <p:cNvSpPr/>
          <p:nvPr/>
        </p:nvSpPr>
        <p:spPr>
          <a:xfrm>
            <a:off x="4087050" y="1784300"/>
            <a:ext cx="969900" cy="969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83" name="Google Shape;883;p37"/>
          <p:cNvSpPr/>
          <p:nvPr/>
        </p:nvSpPr>
        <p:spPr>
          <a:xfrm>
            <a:off x="6716825" y="1784300"/>
            <a:ext cx="969900" cy="969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5" name="Google Shape;16061;p82">
            <a:extLst>
              <a:ext uri="{FF2B5EF4-FFF2-40B4-BE49-F238E27FC236}">
                <a16:creationId xmlns:a16="http://schemas.microsoft.com/office/drawing/2014/main" id="{E3D7E209-AF56-FE59-7855-FB8538583F7D}"/>
              </a:ext>
            </a:extLst>
          </p:cNvPr>
          <p:cNvGrpSpPr/>
          <p:nvPr/>
        </p:nvGrpSpPr>
        <p:grpSpPr>
          <a:xfrm>
            <a:off x="6859164" y="1907733"/>
            <a:ext cx="672066" cy="740698"/>
            <a:chOff x="4212429" y="1502385"/>
            <a:chExt cx="321037" cy="353822"/>
          </a:xfrm>
          <a:solidFill>
            <a:srgbClr val="9AF0FC"/>
          </a:solidFill>
        </p:grpSpPr>
        <p:sp>
          <p:nvSpPr>
            <p:cNvPr id="16" name="Google Shape;16062;p82">
              <a:extLst>
                <a:ext uri="{FF2B5EF4-FFF2-40B4-BE49-F238E27FC236}">
                  <a16:creationId xmlns:a16="http://schemas.microsoft.com/office/drawing/2014/main" id="{1253A34E-CA0A-14EE-5F0D-DA891BAFC67E}"/>
                </a:ext>
              </a:extLst>
            </p:cNvPr>
            <p:cNvSpPr/>
            <p:nvPr/>
          </p:nvSpPr>
          <p:spPr>
            <a:xfrm>
              <a:off x="4310592" y="1585938"/>
              <a:ext cx="125092" cy="163001"/>
            </a:xfrm>
            <a:custGeom>
              <a:avLst/>
              <a:gdLst/>
              <a:ahLst/>
              <a:cxnLst/>
              <a:rect l="l" t="t" r="r" b="b"/>
              <a:pathLst>
                <a:path w="3930" h="5121" extrusionOk="0">
                  <a:moveTo>
                    <a:pt x="1941" y="310"/>
                  </a:moveTo>
                  <a:cubicBezTo>
                    <a:pt x="2227" y="310"/>
                    <a:pt x="2477" y="489"/>
                    <a:pt x="2584" y="751"/>
                  </a:cubicBezTo>
                  <a:cubicBezTo>
                    <a:pt x="2620" y="834"/>
                    <a:pt x="2644" y="930"/>
                    <a:pt x="2644" y="1013"/>
                  </a:cubicBezTo>
                  <a:lnTo>
                    <a:pt x="2644" y="1192"/>
                  </a:lnTo>
                  <a:cubicBezTo>
                    <a:pt x="2370" y="1096"/>
                    <a:pt x="2275" y="834"/>
                    <a:pt x="2251" y="822"/>
                  </a:cubicBezTo>
                  <a:cubicBezTo>
                    <a:pt x="2227" y="763"/>
                    <a:pt x="2179" y="715"/>
                    <a:pt x="2108" y="715"/>
                  </a:cubicBezTo>
                  <a:cubicBezTo>
                    <a:pt x="2048" y="715"/>
                    <a:pt x="1989" y="751"/>
                    <a:pt x="1953" y="811"/>
                  </a:cubicBezTo>
                  <a:cubicBezTo>
                    <a:pt x="1953" y="811"/>
                    <a:pt x="1763" y="1168"/>
                    <a:pt x="1239" y="1227"/>
                  </a:cubicBezTo>
                  <a:lnTo>
                    <a:pt x="1239" y="1025"/>
                  </a:lnTo>
                  <a:cubicBezTo>
                    <a:pt x="1263" y="930"/>
                    <a:pt x="1275" y="834"/>
                    <a:pt x="1310" y="751"/>
                  </a:cubicBezTo>
                  <a:cubicBezTo>
                    <a:pt x="1406" y="489"/>
                    <a:pt x="1667" y="310"/>
                    <a:pt x="1941" y="310"/>
                  </a:cubicBezTo>
                  <a:close/>
                  <a:moveTo>
                    <a:pt x="2108" y="1180"/>
                  </a:moveTo>
                  <a:cubicBezTo>
                    <a:pt x="2215" y="1322"/>
                    <a:pt x="2394" y="1489"/>
                    <a:pt x="2656" y="1549"/>
                  </a:cubicBezTo>
                  <a:lnTo>
                    <a:pt x="2656" y="1775"/>
                  </a:lnTo>
                  <a:cubicBezTo>
                    <a:pt x="2656" y="2144"/>
                    <a:pt x="2358" y="2454"/>
                    <a:pt x="1989" y="2477"/>
                  </a:cubicBezTo>
                  <a:lnTo>
                    <a:pt x="1929" y="2477"/>
                  </a:lnTo>
                  <a:cubicBezTo>
                    <a:pt x="1560" y="2442"/>
                    <a:pt x="1263" y="2144"/>
                    <a:pt x="1263" y="1763"/>
                  </a:cubicBezTo>
                  <a:lnTo>
                    <a:pt x="1263" y="1549"/>
                  </a:lnTo>
                  <a:cubicBezTo>
                    <a:pt x="1679" y="1501"/>
                    <a:pt x="1941" y="1322"/>
                    <a:pt x="2108" y="1180"/>
                  </a:cubicBezTo>
                  <a:close/>
                  <a:moveTo>
                    <a:pt x="2132" y="2799"/>
                  </a:moveTo>
                  <a:lnTo>
                    <a:pt x="2048" y="2966"/>
                  </a:lnTo>
                  <a:lnTo>
                    <a:pt x="1846" y="2966"/>
                  </a:lnTo>
                  <a:lnTo>
                    <a:pt x="1751" y="2799"/>
                  </a:lnTo>
                  <a:close/>
                  <a:moveTo>
                    <a:pt x="2025" y="3287"/>
                  </a:moveTo>
                  <a:lnTo>
                    <a:pt x="2215" y="4109"/>
                  </a:lnTo>
                  <a:lnTo>
                    <a:pt x="1941" y="4347"/>
                  </a:lnTo>
                  <a:lnTo>
                    <a:pt x="1679" y="4109"/>
                  </a:lnTo>
                  <a:lnTo>
                    <a:pt x="1870" y="3287"/>
                  </a:lnTo>
                  <a:close/>
                  <a:moveTo>
                    <a:pt x="2453" y="2870"/>
                  </a:moveTo>
                  <a:cubicBezTo>
                    <a:pt x="2668" y="2954"/>
                    <a:pt x="2894" y="3085"/>
                    <a:pt x="3072" y="3263"/>
                  </a:cubicBezTo>
                  <a:cubicBezTo>
                    <a:pt x="3394" y="3561"/>
                    <a:pt x="3561" y="3966"/>
                    <a:pt x="3561" y="4359"/>
                  </a:cubicBezTo>
                  <a:lnTo>
                    <a:pt x="3596" y="4775"/>
                  </a:lnTo>
                  <a:lnTo>
                    <a:pt x="322" y="4775"/>
                  </a:lnTo>
                  <a:lnTo>
                    <a:pt x="322" y="4359"/>
                  </a:lnTo>
                  <a:cubicBezTo>
                    <a:pt x="322" y="3942"/>
                    <a:pt x="501" y="3561"/>
                    <a:pt x="810" y="3263"/>
                  </a:cubicBezTo>
                  <a:cubicBezTo>
                    <a:pt x="989" y="3097"/>
                    <a:pt x="1215" y="2966"/>
                    <a:pt x="1441" y="2870"/>
                  </a:cubicBezTo>
                  <a:lnTo>
                    <a:pt x="1572" y="3144"/>
                  </a:lnTo>
                  <a:lnTo>
                    <a:pt x="1346" y="4120"/>
                  </a:lnTo>
                  <a:cubicBezTo>
                    <a:pt x="1334" y="4180"/>
                    <a:pt x="1346" y="4240"/>
                    <a:pt x="1394" y="4287"/>
                  </a:cubicBezTo>
                  <a:lnTo>
                    <a:pt x="1834" y="4692"/>
                  </a:lnTo>
                  <a:cubicBezTo>
                    <a:pt x="1870" y="4716"/>
                    <a:pt x="1917" y="4740"/>
                    <a:pt x="1941" y="4740"/>
                  </a:cubicBezTo>
                  <a:cubicBezTo>
                    <a:pt x="1989" y="4740"/>
                    <a:pt x="2025" y="4716"/>
                    <a:pt x="2048" y="4692"/>
                  </a:cubicBezTo>
                  <a:lnTo>
                    <a:pt x="2501" y="4287"/>
                  </a:lnTo>
                  <a:cubicBezTo>
                    <a:pt x="2537" y="4240"/>
                    <a:pt x="2560" y="4180"/>
                    <a:pt x="2537" y="4120"/>
                  </a:cubicBezTo>
                  <a:lnTo>
                    <a:pt x="2322" y="3144"/>
                  </a:lnTo>
                  <a:lnTo>
                    <a:pt x="2453" y="2870"/>
                  </a:lnTo>
                  <a:close/>
                  <a:moveTo>
                    <a:pt x="1965" y="1"/>
                  </a:moveTo>
                  <a:cubicBezTo>
                    <a:pt x="1394" y="1"/>
                    <a:pt x="929" y="465"/>
                    <a:pt x="929" y="1025"/>
                  </a:cubicBezTo>
                  <a:lnTo>
                    <a:pt x="929" y="1406"/>
                  </a:lnTo>
                  <a:lnTo>
                    <a:pt x="929" y="1775"/>
                  </a:lnTo>
                  <a:cubicBezTo>
                    <a:pt x="929" y="2096"/>
                    <a:pt x="1084" y="2394"/>
                    <a:pt x="1334" y="2573"/>
                  </a:cubicBezTo>
                  <a:cubicBezTo>
                    <a:pt x="560" y="2846"/>
                    <a:pt x="1" y="3561"/>
                    <a:pt x="1" y="4382"/>
                  </a:cubicBezTo>
                  <a:lnTo>
                    <a:pt x="1" y="4954"/>
                  </a:lnTo>
                  <a:cubicBezTo>
                    <a:pt x="1" y="5049"/>
                    <a:pt x="72" y="5121"/>
                    <a:pt x="155" y="5121"/>
                  </a:cubicBezTo>
                  <a:lnTo>
                    <a:pt x="3763" y="5121"/>
                  </a:lnTo>
                  <a:cubicBezTo>
                    <a:pt x="3846" y="5121"/>
                    <a:pt x="3930" y="5049"/>
                    <a:pt x="3930" y="4954"/>
                  </a:cubicBezTo>
                  <a:lnTo>
                    <a:pt x="3930" y="4382"/>
                  </a:lnTo>
                  <a:cubicBezTo>
                    <a:pt x="3930" y="3561"/>
                    <a:pt x="3346" y="2846"/>
                    <a:pt x="2584" y="2573"/>
                  </a:cubicBezTo>
                  <a:cubicBezTo>
                    <a:pt x="2822" y="2382"/>
                    <a:pt x="2989" y="2096"/>
                    <a:pt x="2989" y="1775"/>
                  </a:cubicBezTo>
                  <a:lnTo>
                    <a:pt x="2989" y="1406"/>
                  </a:lnTo>
                  <a:lnTo>
                    <a:pt x="2989" y="1025"/>
                  </a:lnTo>
                  <a:cubicBezTo>
                    <a:pt x="2989" y="465"/>
                    <a:pt x="2525" y="1"/>
                    <a:pt x="19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6063;p82">
              <a:extLst>
                <a:ext uri="{FF2B5EF4-FFF2-40B4-BE49-F238E27FC236}">
                  <a16:creationId xmlns:a16="http://schemas.microsoft.com/office/drawing/2014/main" id="{692982BB-CF7E-643E-D14F-478DE050E058}"/>
                </a:ext>
              </a:extLst>
            </p:cNvPr>
            <p:cNvSpPr/>
            <p:nvPr/>
          </p:nvSpPr>
          <p:spPr>
            <a:xfrm>
              <a:off x="4248428" y="1536124"/>
              <a:ext cx="253972" cy="152179"/>
            </a:xfrm>
            <a:custGeom>
              <a:avLst/>
              <a:gdLst/>
              <a:ahLst/>
              <a:cxnLst/>
              <a:rect l="l" t="t" r="r" b="b"/>
              <a:pathLst>
                <a:path w="7979" h="4781" extrusionOk="0">
                  <a:moveTo>
                    <a:pt x="3906" y="0"/>
                  </a:moveTo>
                  <a:cubicBezTo>
                    <a:pt x="3876" y="0"/>
                    <a:pt x="3847" y="6"/>
                    <a:pt x="3823" y="18"/>
                  </a:cubicBezTo>
                  <a:cubicBezTo>
                    <a:pt x="3811" y="30"/>
                    <a:pt x="1775" y="1244"/>
                    <a:pt x="239" y="1244"/>
                  </a:cubicBezTo>
                  <a:cubicBezTo>
                    <a:pt x="156" y="1244"/>
                    <a:pt x="84" y="1304"/>
                    <a:pt x="72" y="1375"/>
                  </a:cubicBezTo>
                  <a:cubicBezTo>
                    <a:pt x="72" y="1387"/>
                    <a:pt x="1" y="1875"/>
                    <a:pt x="1" y="2614"/>
                  </a:cubicBezTo>
                  <a:cubicBezTo>
                    <a:pt x="1" y="2697"/>
                    <a:pt x="72" y="2768"/>
                    <a:pt x="156" y="2768"/>
                  </a:cubicBezTo>
                  <a:cubicBezTo>
                    <a:pt x="251" y="2768"/>
                    <a:pt x="322" y="2697"/>
                    <a:pt x="322" y="2614"/>
                  </a:cubicBezTo>
                  <a:cubicBezTo>
                    <a:pt x="322" y="2137"/>
                    <a:pt x="358" y="1744"/>
                    <a:pt x="382" y="1566"/>
                  </a:cubicBezTo>
                  <a:cubicBezTo>
                    <a:pt x="1037" y="1542"/>
                    <a:pt x="1835" y="1328"/>
                    <a:pt x="2739" y="923"/>
                  </a:cubicBezTo>
                  <a:cubicBezTo>
                    <a:pt x="3299" y="685"/>
                    <a:pt x="3728" y="435"/>
                    <a:pt x="3906" y="351"/>
                  </a:cubicBezTo>
                  <a:cubicBezTo>
                    <a:pt x="4085" y="447"/>
                    <a:pt x="4525" y="685"/>
                    <a:pt x="5085" y="923"/>
                  </a:cubicBezTo>
                  <a:cubicBezTo>
                    <a:pt x="5990" y="1316"/>
                    <a:pt x="6788" y="1542"/>
                    <a:pt x="7442" y="1566"/>
                  </a:cubicBezTo>
                  <a:cubicBezTo>
                    <a:pt x="7478" y="1971"/>
                    <a:pt x="7585" y="3233"/>
                    <a:pt x="7288" y="4590"/>
                  </a:cubicBezTo>
                  <a:cubicBezTo>
                    <a:pt x="7276" y="4673"/>
                    <a:pt x="7323" y="4769"/>
                    <a:pt x="7407" y="4781"/>
                  </a:cubicBezTo>
                  <a:lnTo>
                    <a:pt x="7442" y="4781"/>
                  </a:lnTo>
                  <a:cubicBezTo>
                    <a:pt x="7514" y="4781"/>
                    <a:pt x="7585" y="4733"/>
                    <a:pt x="7597" y="4650"/>
                  </a:cubicBezTo>
                  <a:cubicBezTo>
                    <a:pt x="7978" y="2947"/>
                    <a:pt x="7752" y="1435"/>
                    <a:pt x="7740" y="1375"/>
                  </a:cubicBezTo>
                  <a:cubicBezTo>
                    <a:pt x="7728" y="1304"/>
                    <a:pt x="7669" y="1244"/>
                    <a:pt x="7573" y="1244"/>
                  </a:cubicBezTo>
                  <a:cubicBezTo>
                    <a:pt x="6037" y="1244"/>
                    <a:pt x="4001" y="30"/>
                    <a:pt x="3990" y="18"/>
                  </a:cubicBezTo>
                  <a:cubicBezTo>
                    <a:pt x="3966" y="6"/>
                    <a:pt x="3936" y="0"/>
                    <a:pt x="390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6064;p82">
              <a:extLst>
                <a:ext uri="{FF2B5EF4-FFF2-40B4-BE49-F238E27FC236}">
                  <a16:creationId xmlns:a16="http://schemas.microsoft.com/office/drawing/2014/main" id="{AF9D4596-D7B5-534E-2DA3-B85C0DC47830}"/>
                </a:ext>
              </a:extLst>
            </p:cNvPr>
            <p:cNvSpPr/>
            <p:nvPr/>
          </p:nvSpPr>
          <p:spPr>
            <a:xfrm>
              <a:off x="4248428" y="1633270"/>
              <a:ext cx="238407" cy="187288"/>
            </a:xfrm>
            <a:custGeom>
              <a:avLst/>
              <a:gdLst/>
              <a:ahLst/>
              <a:cxnLst/>
              <a:rect l="l" t="t" r="r" b="b"/>
              <a:pathLst>
                <a:path w="7490" h="5884" extrusionOk="0">
                  <a:moveTo>
                    <a:pt x="186" y="1"/>
                  </a:moveTo>
                  <a:cubicBezTo>
                    <a:pt x="180" y="1"/>
                    <a:pt x="174" y="1"/>
                    <a:pt x="168" y="2"/>
                  </a:cubicBezTo>
                  <a:cubicBezTo>
                    <a:pt x="72" y="2"/>
                    <a:pt x="1" y="97"/>
                    <a:pt x="13" y="181"/>
                  </a:cubicBezTo>
                  <a:cubicBezTo>
                    <a:pt x="84" y="1383"/>
                    <a:pt x="370" y="2455"/>
                    <a:pt x="846" y="3348"/>
                  </a:cubicBezTo>
                  <a:cubicBezTo>
                    <a:pt x="1501" y="4574"/>
                    <a:pt x="2513" y="5419"/>
                    <a:pt x="3859" y="5860"/>
                  </a:cubicBezTo>
                  <a:cubicBezTo>
                    <a:pt x="3870" y="5860"/>
                    <a:pt x="3882" y="5884"/>
                    <a:pt x="3894" y="5884"/>
                  </a:cubicBezTo>
                  <a:cubicBezTo>
                    <a:pt x="3918" y="5884"/>
                    <a:pt x="3930" y="5884"/>
                    <a:pt x="3942" y="5860"/>
                  </a:cubicBezTo>
                  <a:cubicBezTo>
                    <a:pt x="4811" y="5586"/>
                    <a:pt x="5549" y="5110"/>
                    <a:pt x="6133" y="4503"/>
                  </a:cubicBezTo>
                  <a:cubicBezTo>
                    <a:pt x="6716" y="3872"/>
                    <a:pt x="7157" y="3086"/>
                    <a:pt x="7442" y="2145"/>
                  </a:cubicBezTo>
                  <a:cubicBezTo>
                    <a:pt x="7490" y="2062"/>
                    <a:pt x="7442" y="1967"/>
                    <a:pt x="7347" y="1955"/>
                  </a:cubicBezTo>
                  <a:cubicBezTo>
                    <a:pt x="7330" y="1948"/>
                    <a:pt x="7313" y="1944"/>
                    <a:pt x="7296" y="1944"/>
                  </a:cubicBezTo>
                  <a:cubicBezTo>
                    <a:pt x="7228" y="1944"/>
                    <a:pt x="7164" y="1996"/>
                    <a:pt x="7145" y="2062"/>
                  </a:cubicBezTo>
                  <a:cubicBezTo>
                    <a:pt x="6871" y="2931"/>
                    <a:pt x="6454" y="3693"/>
                    <a:pt x="5906" y="4277"/>
                  </a:cubicBezTo>
                  <a:cubicBezTo>
                    <a:pt x="5371" y="4836"/>
                    <a:pt x="4704" y="5265"/>
                    <a:pt x="3894" y="5539"/>
                  </a:cubicBezTo>
                  <a:cubicBezTo>
                    <a:pt x="2668" y="5122"/>
                    <a:pt x="1727" y="4336"/>
                    <a:pt x="1132" y="3181"/>
                  </a:cubicBezTo>
                  <a:cubicBezTo>
                    <a:pt x="680" y="2336"/>
                    <a:pt x="418" y="1312"/>
                    <a:pt x="346" y="157"/>
                  </a:cubicBezTo>
                  <a:cubicBezTo>
                    <a:pt x="346" y="69"/>
                    <a:pt x="264" y="1"/>
                    <a:pt x="18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6065;p82">
              <a:extLst>
                <a:ext uri="{FF2B5EF4-FFF2-40B4-BE49-F238E27FC236}">
                  <a16:creationId xmlns:a16="http://schemas.microsoft.com/office/drawing/2014/main" id="{8B694842-8CD1-1D25-67ED-C38D52595A2A}"/>
                </a:ext>
              </a:extLst>
            </p:cNvPr>
            <p:cNvSpPr/>
            <p:nvPr/>
          </p:nvSpPr>
          <p:spPr>
            <a:xfrm>
              <a:off x="4212429" y="1502385"/>
              <a:ext cx="321037" cy="353822"/>
            </a:xfrm>
            <a:custGeom>
              <a:avLst/>
              <a:gdLst/>
              <a:ahLst/>
              <a:cxnLst/>
              <a:rect l="l" t="t" r="r" b="b"/>
              <a:pathLst>
                <a:path w="10086" h="11116" extrusionOk="0">
                  <a:moveTo>
                    <a:pt x="5061" y="316"/>
                  </a:moveTo>
                  <a:cubicBezTo>
                    <a:pt x="5263" y="435"/>
                    <a:pt x="5811" y="757"/>
                    <a:pt x="6549" y="1066"/>
                  </a:cubicBezTo>
                  <a:cubicBezTo>
                    <a:pt x="7692" y="1554"/>
                    <a:pt x="8692" y="1828"/>
                    <a:pt x="9526" y="1852"/>
                  </a:cubicBezTo>
                  <a:cubicBezTo>
                    <a:pt x="9550" y="2328"/>
                    <a:pt x="9693" y="3876"/>
                    <a:pt x="9335" y="5579"/>
                  </a:cubicBezTo>
                  <a:cubicBezTo>
                    <a:pt x="9073" y="6745"/>
                    <a:pt x="8645" y="7757"/>
                    <a:pt x="8049" y="8591"/>
                  </a:cubicBezTo>
                  <a:cubicBezTo>
                    <a:pt x="7311" y="9603"/>
                    <a:pt x="6299" y="10341"/>
                    <a:pt x="5049" y="10770"/>
                  </a:cubicBezTo>
                  <a:cubicBezTo>
                    <a:pt x="3799" y="10341"/>
                    <a:pt x="2775" y="9603"/>
                    <a:pt x="2037" y="8591"/>
                  </a:cubicBezTo>
                  <a:cubicBezTo>
                    <a:pt x="1430" y="7781"/>
                    <a:pt x="989" y="6745"/>
                    <a:pt x="751" y="5579"/>
                  </a:cubicBezTo>
                  <a:cubicBezTo>
                    <a:pt x="394" y="3876"/>
                    <a:pt x="537" y="2316"/>
                    <a:pt x="596" y="1852"/>
                  </a:cubicBezTo>
                  <a:cubicBezTo>
                    <a:pt x="1406" y="1828"/>
                    <a:pt x="2418" y="1554"/>
                    <a:pt x="3573" y="1066"/>
                  </a:cubicBezTo>
                  <a:cubicBezTo>
                    <a:pt x="4299" y="757"/>
                    <a:pt x="4847" y="435"/>
                    <a:pt x="5061" y="316"/>
                  </a:cubicBezTo>
                  <a:close/>
                  <a:moveTo>
                    <a:pt x="5037" y="1"/>
                  </a:moveTo>
                  <a:cubicBezTo>
                    <a:pt x="5007" y="1"/>
                    <a:pt x="4978" y="7"/>
                    <a:pt x="4954" y="18"/>
                  </a:cubicBezTo>
                  <a:cubicBezTo>
                    <a:pt x="4930" y="30"/>
                    <a:pt x="2370" y="1554"/>
                    <a:pt x="441" y="1554"/>
                  </a:cubicBezTo>
                  <a:cubicBezTo>
                    <a:pt x="370" y="1554"/>
                    <a:pt x="299" y="1614"/>
                    <a:pt x="287" y="1685"/>
                  </a:cubicBezTo>
                  <a:cubicBezTo>
                    <a:pt x="263" y="1769"/>
                    <a:pt x="1" y="3578"/>
                    <a:pt x="429" y="5650"/>
                  </a:cubicBezTo>
                  <a:cubicBezTo>
                    <a:pt x="680" y="6865"/>
                    <a:pt x="1132" y="7924"/>
                    <a:pt x="1775" y="8793"/>
                  </a:cubicBezTo>
                  <a:cubicBezTo>
                    <a:pt x="2561" y="9877"/>
                    <a:pt x="3644" y="10651"/>
                    <a:pt x="5001" y="11091"/>
                  </a:cubicBezTo>
                  <a:cubicBezTo>
                    <a:pt x="5013" y="11091"/>
                    <a:pt x="5025" y="11115"/>
                    <a:pt x="5049" y="11115"/>
                  </a:cubicBezTo>
                  <a:cubicBezTo>
                    <a:pt x="5061" y="11115"/>
                    <a:pt x="5073" y="11115"/>
                    <a:pt x="5085" y="11091"/>
                  </a:cubicBezTo>
                  <a:cubicBezTo>
                    <a:pt x="6430" y="10651"/>
                    <a:pt x="7514" y="9877"/>
                    <a:pt x="8323" y="8793"/>
                  </a:cubicBezTo>
                  <a:cubicBezTo>
                    <a:pt x="8954" y="7924"/>
                    <a:pt x="9407" y="6865"/>
                    <a:pt x="9657" y="5650"/>
                  </a:cubicBezTo>
                  <a:cubicBezTo>
                    <a:pt x="10085" y="3566"/>
                    <a:pt x="9812" y="1769"/>
                    <a:pt x="9788" y="1685"/>
                  </a:cubicBezTo>
                  <a:cubicBezTo>
                    <a:pt x="9776" y="1614"/>
                    <a:pt x="9716" y="1554"/>
                    <a:pt x="9633" y="1554"/>
                  </a:cubicBezTo>
                  <a:cubicBezTo>
                    <a:pt x="7692" y="1554"/>
                    <a:pt x="5132" y="42"/>
                    <a:pt x="5121" y="18"/>
                  </a:cubicBezTo>
                  <a:cubicBezTo>
                    <a:pt x="5097" y="7"/>
                    <a:pt x="5067" y="1"/>
                    <a:pt x="503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" name="Google Shape;13145;p78">
            <a:extLst>
              <a:ext uri="{FF2B5EF4-FFF2-40B4-BE49-F238E27FC236}">
                <a16:creationId xmlns:a16="http://schemas.microsoft.com/office/drawing/2014/main" id="{45395EA6-EA4F-5D26-9C4E-42FA52E3D5F7}"/>
              </a:ext>
            </a:extLst>
          </p:cNvPr>
          <p:cNvGrpSpPr/>
          <p:nvPr/>
        </p:nvGrpSpPr>
        <p:grpSpPr>
          <a:xfrm>
            <a:off x="1604918" y="2000424"/>
            <a:ext cx="657785" cy="557816"/>
            <a:chOff x="2661459" y="2015001"/>
            <a:chExt cx="322508" cy="273494"/>
          </a:xfrm>
          <a:solidFill>
            <a:srgbClr val="9AF0FC"/>
          </a:solidFill>
        </p:grpSpPr>
        <p:sp>
          <p:nvSpPr>
            <p:cNvPr id="5" name="Google Shape;13146;p78">
              <a:extLst>
                <a:ext uri="{FF2B5EF4-FFF2-40B4-BE49-F238E27FC236}">
                  <a16:creationId xmlns:a16="http://schemas.microsoft.com/office/drawing/2014/main" id="{9AC01EE2-EE60-6EC1-DB43-872DE7E70199}"/>
                </a:ext>
              </a:extLst>
            </p:cNvPr>
            <p:cNvSpPr/>
            <p:nvPr/>
          </p:nvSpPr>
          <p:spPr>
            <a:xfrm>
              <a:off x="2661459" y="2028878"/>
              <a:ext cx="322508" cy="259617"/>
            </a:xfrm>
            <a:custGeom>
              <a:avLst/>
              <a:gdLst/>
              <a:ahLst/>
              <a:cxnLst/>
              <a:rect l="l" t="t" r="r" b="b"/>
              <a:pathLst>
                <a:path w="10133" h="8157" extrusionOk="0">
                  <a:moveTo>
                    <a:pt x="6156" y="2227"/>
                  </a:moveTo>
                  <a:lnTo>
                    <a:pt x="6966" y="2489"/>
                  </a:lnTo>
                  <a:cubicBezTo>
                    <a:pt x="6975" y="2492"/>
                    <a:pt x="6987" y="2494"/>
                    <a:pt x="6999" y="2494"/>
                  </a:cubicBezTo>
                  <a:cubicBezTo>
                    <a:pt x="7032" y="2494"/>
                    <a:pt x="7071" y="2483"/>
                    <a:pt x="7097" y="2465"/>
                  </a:cubicBezTo>
                  <a:lnTo>
                    <a:pt x="7347" y="2263"/>
                  </a:lnTo>
                  <a:lnTo>
                    <a:pt x="9121" y="4585"/>
                  </a:lnTo>
                  <a:lnTo>
                    <a:pt x="8847" y="4799"/>
                  </a:lnTo>
                  <a:cubicBezTo>
                    <a:pt x="8835" y="4787"/>
                    <a:pt x="8811" y="4763"/>
                    <a:pt x="8799" y="4763"/>
                  </a:cubicBezTo>
                  <a:lnTo>
                    <a:pt x="5728" y="3096"/>
                  </a:lnTo>
                  <a:lnTo>
                    <a:pt x="5847" y="2918"/>
                  </a:lnTo>
                  <a:cubicBezTo>
                    <a:pt x="5894" y="2846"/>
                    <a:pt x="5859" y="2763"/>
                    <a:pt x="5799" y="2715"/>
                  </a:cubicBezTo>
                  <a:cubicBezTo>
                    <a:pt x="5776" y="2700"/>
                    <a:pt x="5750" y="2693"/>
                    <a:pt x="5725" y="2693"/>
                  </a:cubicBezTo>
                  <a:cubicBezTo>
                    <a:pt x="5672" y="2693"/>
                    <a:pt x="5621" y="2723"/>
                    <a:pt x="5597" y="2763"/>
                  </a:cubicBezTo>
                  <a:lnTo>
                    <a:pt x="5263" y="3263"/>
                  </a:lnTo>
                  <a:cubicBezTo>
                    <a:pt x="5251" y="3299"/>
                    <a:pt x="5240" y="3311"/>
                    <a:pt x="5240" y="3335"/>
                  </a:cubicBezTo>
                  <a:lnTo>
                    <a:pt x="5240" y="4609"/>
                  </a:lnTo>
                  <a:cubicBezTo>
                    <a:pt x="5240" y="4870"/>
                    <a:pt x="5013" y="5085"/>
                    <a:pt x="4763" y="5085"/>
                  </a:cubicBezTo>
                  <a:cubicBezTo>
                    <a:pt x="4489" y="5085"/>
                    <a:pt x="4287" y="4859"/>
                    <a:pt x="4287" y="4609"/>
                  </a:cubicBezTo>
                  <a:lnTo>
                    <a:pt x="4287" y="3358"/>
                  </a:lnTo>
                  <a:lnTo>
                    <a:pt x="4561" y="2227"/>
                  </a:lnTo>
                  <a:close/>
                  <a:moveTo>
                    <a:pt x="2620" y="1727"/>
                  </a:moveTo>
                  <a:lnTo>
                    <a:pt x="2858" y="1870"/>
                  </a:lnTo>
                  <a:lnTo>
                    <a:pt x="906" y="5228"/>
                  </a:lnTo>
                  <a:lnTo>
                    <a:pt x="668" y="5097"/>
                  </a:lnTo>
                  <a:lnTo>
                    <a:pt x="2620" y="1727"/>
                  </a:lnTo>
                  <a:close/>
                  <a:moveTo>
                    <a:pt x="3108" y="4656"/>
                  </a:moveTo>
                  <a:cubicBezTo>
                    <a:pt x="3215" y="4656"/>
                    <a:pt x="3299" y="4704"/>
                    <a:pt x="3358" y="4799"/>
                  </a:cubicBezTo>
                  <a:cubicBezTo>
                    <a:pt x="3465" y="4942"/>
                    <a:pt x="3442" y="5156"/>
                    <a:pt x="3287" y="5251"/>
                  </a:cubicBezTo>
                  <a:lnTo>
                    <a:pt x="2263" y="6013"/>
                  </a:lnTo>
                  <a:cubicBezTo>
                    <a:pt x="2200" y="6057"/>
                    <a:pt x="2130" y="6079"/>
                    <a:pt x="2062" y="6079"/>
                  </a:cubicBezTo>
                  <a:cubicBezTo>
                    <a:pt x="1964" y="6079"/>
                    <a:pt x="1869" y="6033"/>
                    <a:pt x="1799" y="5942"/>
                  </a:cubicBezTo>
                  <a:cubicBezTo>
                    <a:pt x="1691" y="5799"/>
                    <a:pt x="1727" y="5597"/>
                    <a:pt x="1870" y="5478"/>
                  </a:cubicBezTo>
                  <a:lnTo>
                    <a:pt x="2918" y="4716"/>
                  </a:lnTo>
                  <a:cubicBezTo>
                    <a:pt x="2977" y="4680"/>
                    <a:pt x="3037" y="4656"/>
                    <a:pt x="3108" y="4656"/>
                  </a:cubicBezTo>
                  <a:close/>
                  <a:moveTo>
                    <a:pt x="3739" y="5418"/>
                  </a:moveTo>
                  <a:cubicBezTo>
                    <a:pt x="3823" y="5418"/>
                    <a:pt x="3918" y="5478"/>
                    <a:pt x="3977" y="5549"/>
                  </a:cubicBezTo>
                  <a:cubicBezTo>
                    <a:pt x="4073" y="5704"/>
                    <a:pt x="4049" y="5906"/>
                    <a:pt x="3894" y="6013"/>
                  </a:cubicBezTo>
                  <a:lnTo>
                    <a:pt x="3084" y="6609"/>
                  </a:lnTo>
                  <a:cubicBezTo>
                    <a:pt x="3021" y="6653"/>
                    <a:pt x="2952" y="6675"/>
                    <a:pt x="2885" y="6675"/>
                  </a:cubicBezTo>
                  <a:cubicBezTo>
                    <a:pt x="2788" y="6675"/>
                    <a:pt x="2695" y="6629"/>
                    <a:pt x="2632" y="6537"/>
                  </a:cubicBezTo>
                  <a:cubicBezTo>
                    <a:pt x="2525" y="6394"/>
                    <a:pt x="2561" y="6180"/>
                    <a:pt x="2703" y="6073"/>
                  </a:cubicBezTo>
                  <a:lnTo>
                    <a:pt x="3489" y="5513"/>
                  </a:lnTo>
                  <a:cubicBezTo>
                    <a:pt x="3525" y="5490"/>
                    <a:pt x="3549" y="5466"/>
                    <a:pt x="3585" y="5454"/>
                  </a:cubicBezTo>
                  <a:cubicBezTo>
                    <a:pt x="3632" y="5430"/>
                    <a:pt x="3680" y="5418"/>
                    <a:pt x="3739" y="5418"/>
                  </a:cubicBezTo>
                  <a:close/>
                  <a:moveTo>
                    <a:pt x="4269" y="6177"/>
                  </a:moveTo>
                  <a:cubicBezTo>
                    <a:pt x="4367" y="6177"/>
                    <a:pt x="4461" y="6221"/>
                    <a:pt x="4525" y="6299"/>
                  </a:cubicBezTo>
                  <a:cubicBezTo>
                    <a:pt x="4632" y="6442"/>
                    <a:pt x="4597" y="6656"/>
                    <a:pt x="4454" y="6764"/>
                  </a:cubicBezTo>
                  <a:lnTo>
                    <a:pt x="3882" y="7192"/>
                  </a:lnTo>
                  <a:cubicBezTo>
                    <a:pt x="3823" y="7232"/>
                    <a:pt x="3747" y="7255"/>
                    <a:pt x="3683" y="7255"/>
                  </a:cubicBezTo>
                  <a:cubicBezTo>
                    <a:pt x="3669" y="7255"/>
                    <a:pt x="3656" y="7254"/>
                    <a:pt x="3644" y="7252"/>
                  </a:cubicBezTo>
                  <a:cubicBezTo>
                    <a:pt x="3549" y="7240"/>
                    <a:pt x="3477" y="7192"/>
                    <a:pt x="3442" y="7121"/>
                  </a:cubicBezTo>
                  <a:cubicBezTo>
                    <a:pt x="3335" y="6966"/>
                    <a:pt x="3358" y="6775"/>
                    <a:pt x="3513" y="6656"/>
                  </a:cubicBezTo>
                  <a:lnTo>
                    <a:pt x="4061" y="6252"/>
                  </a:lnTo>
                  <a:lnTo>
                    <a:pt x="4073" y="6240"/>
                  </a:lnTo>
                  <a:cubicBezTo>
                    <a:pt x="4135" y="6197"/>
                    <a:pt x="4203" y="6177"/>
                    <a:pt x="4269" y="6177"/>
                  </a:cubicBezTo>
                  <a:close/>
                  <a:moveTo>
                    <a:pt x="2799" y="2549"/>
                  </a:moveTo>
                  <a:lnTo>
                    <a:pt x="3061" y="2715"/>
                  </a:lnTo>
                  <a:cubicBezTo>
                    <a:pt x="3086" y="2724"/>
                    <a:pt x="3105" y="2732"/>
                    <a:pt x="3127" y="2732"/>
                  </a:cubicBezTo>
                  <a:cubicBezTo>
                    <a:pt x="3136" y="2732"/>
                    <a:pt x="3145" y="2731"/>
                    <a:pt x="3156" y="2727"/>
                  </a:cubicBezTo>
                  <a:lnTo>
                    <a:pt x="3858" y="2656"/>
                  </a:lnTo>
                  <a:lnTo>
                    <a:pt x="4108" y="2751"/>
                  </a:lnTo>
                  <a:lnTo>
                    <a:pt x="3954" y="3335"/>
                  </a:lnTo>
                  <a:lnTo>
                    <a:pt x="3954" y="3370"/>
                  </a:lnTo>
                  <a:lnTo>
                    <a:pt x="3954" y="4632"/>
                  </a:lnTo>
                  <a:cubicBezTo>
                    <a:pt x="3954" y="5061"/>
                    <a:pt x="4299" y="5406"/>
                    <a:pt x="4728" y="5406"/>
                  </a:cubicBezTo>
                  <a:cubicBezTo>
                    <a:pt x="5168" y="5406"/>
                    <a:pt x="5501" y="5061"/>
                    <a:pt x="5501" y="4632"/>
                  </a:cubicBezTo>
                  <a:lnTo>
                    <a:pt x="5501" y="3406"/>
                  </a:lnTo>
                  <a:lnTo>
                    <a:pt x="5537" y="3370"/>
                  </a:lnTo>
                  <a:lnTo>
                    <a:pt x="8621" y="5049"/>
                  </a:lnTo>
                  <a:cubicBezTo>
                    <a:pt x="8811" y="5109"/>
                    <a:pt x="8871" y="5299"/>
                    <a:pt x="8776" y="5466"/>
                  </a:cubicBezTo>
                  <a:cubicBezTo>
                    <a:pt x="8718" y="5573"/>
                    <a:pt x="8609" y="5634"/>
                    <a:pt x="8492" y="5634"/>
                  </a:cubicBezTo>
                  <a:cubicBezTo>
                    <a:pt x="8440" y="5634"/>
                    <a:pt x="8386" y="5622"/>
                    <a:pt x="8335" y="5597"/>
                  </a:cubicBezTo>
                  <a:lnTo>
                    <a:pt x="6621" y="4656"/>
                  </a:lnTo>
                  <a:cubicBezTo>
                    <a:pt x="6599" y="4645"/>
                    <a:pt x="6574" y="4640"/>
                    <a:pt x="6550" y="4640"/>
                  </a:cubicBezTo>
                  <a:cubicBezTo>
                    <a:pt x="6497" y="4640"/>
                    <a:pt x="6447" y="4666"/>
                    <a:pt x="6430" y="4716"/>
                  </a:cubicBezTo>
                  <a:cubicBezTo>
                    <a:pt x="6383" y="4799"/>
                    <a:pt x="6418" y="4882"/>
                    <a:pt x="6490" y="4918"/>
                  </a:cubicBezTo>
                  <a:lnTo>
                    <a:pt x="7918" y="5692"/>
                  </a:lnTo>
                  <a:cubicBezTo>
                    <a:pt x="8085" y="5775"/>
                    <a:pt x="8145" y="5966"/>
                    <a:pt x="8049" y="6133"/>
                  </a:cubicBezTo>
                  <a:cubicBezTo>
                    <a:pt x="7985" y="6245"/>
                    <a:pt x="7877" y="6309"/>
                    <a:pt x="7766" y="6309"/>
                  </a:cubicBezTo>
                  <a:cubicBezTo>
                    <a:pt x="7713" y="6309"/>
                    <a:pt x="7659" y="6294"/>
                    <a:pt x="7609" y="6263"/>
                  </a:cubicBezTo>
                  <a:lnTo>
                    <a:pt x="6144" y="5478"/>
                  </a:lnTo>
                  <a:cubicBezTo>
                    <a:pt x="6122" y="5463"/>
                    <a:pt x="6097" y="5456"/>
                    <a:pt x="6073" y="5456"/>
                  </a:cubicBezTo>
                  <a:cubicBezTo>
                    <a:pt x="6020" y="5456"/>
                    <a:pt x="5970" y="5488"/>
                    <a:pt x="5954" y="5537"/>
                  </a:cubicBezTo>
                  <a:cubicBezTo>
                    <a:pt x="5906" y="5609"/>
                    <a:pt x="5942" y="5704"/>
                    <a:pt x="6013" y="5728"/>
                  </a:cubicBezTo>
                  <a:lnTo>
                    <a:pt x="7192" y="6371"/>
                  </a:lnTo>
                  <a:cubicBezTo>
                    <a:pt x="7347" y="6466"/>
                    <a:pt x="7395" y="6656"/>
                    <a:pt x="7323" y="6823"/>
                  </a:cubicBezTo>
                  <a:cubicBezTo>
                    <a:pt x="7255" y="6925"/>
                    <a:pt x="7139" y="6984"/>
                    <a:pt x="7018" y="6984"/>
                  </a:cubicBezTo>
                  <a:cubicBezTo>
                    <a:pt x="6969" y="6984"/>
                    <a:pt x="6919" y="6975"/>
                    <a:pt x="6871" y="6954"/>
                  </a:cubicBezTo>
                  <a:lnTo>
                    <a:pt x="5644" y="6287"/>
                  </a:lnTo>
                  <a:cubicBezTo>
                    <a:pt x="5616" y="6271"/>
                    <a:pt x="5587" y="6263"/>
                    <a:pt x="5560" y="6263"/>
                  </a:cubicBezTo>
                  <a:cubicBezTo>
                    <a:pt x="5509" y="6263"/>
                    <a:pt x="5465" y="6292"/>
                    <a:pt x="5442" y="6347"/>
                  </a:cubicBezTo>
                  <a:cubicBezTo>
                    <a:pt x="5406" y="6418"/>
                    <a:pt x="5430" y="6502"/>
                    <a:pt x="5501" y="6537"/>
                  </a:cubicBezTo>
                  <a:lnTo>
                    <a:pt x="6454" y="7061"/>
                  </a:lnTo>
                  <a:cubicBezTo>
                    <a:pt x="6609" y="7145"/>
                    <a:pt x="6668" y="7335"/>
                    <a:pt x="6597" y="7502"/>
                  </a:cubicBezTo>
                  <a:cubicBezTo>
                    <a:pt x="6531" y="7609"/>
                    <a:pt x="6419" y="7670"/>
                    <a:pt x="6301" y="7670"/>
                  </a:cubicBezTo>
                  <a:cubicBezTo>
                    <a:pt x="6249" y="7670"/>
                    <a:pt x="6196" y="7658"/>
                    <a:pt x="6144" y="7633"/>
                  </a:cubicBezTo>
                  <a:lnTo>
                    <a:pt x="5478" y="7264"/>
                  </a:lnTo>
                  <a:cubicBezTo>
                    <a:pt x="5478" y="7133"/>
                    <a:pt x="5430" y="7002"/>
                    <a:pt x="5347" y="6883"/>
                  </a:cubicBezTo>
                  <a:cubicBezTo>
                    <a:pt x="5228" y="6728"/>
                    <a:pt x="5061" y="6644"/>
                    <a:pt x="4882" y="6644"/>
                  </a:cubicBezTo>
                  <a:lnTo>
                    <a:pt x="4882" y="6597"/>
                  </a:lnTo>
                  <a:cubicBezTo>
                    <a:pt x="4906" y="6430"/>
                    <a:pt x="4870" y="6263"/>
                    <a:pt x="4763" y="6133"/>
                  </a:cubicBezTo>
                  <a:cubicBezTo>
                    <a:pt x="4644" y="5990"/>
                    <a:pt x="4478" y="5894"/>
                    <a:pt x="4299" y="5894"/>
                  </a:cubicBezTo>
                  <a:lnTo>
                    <a:pt x="4299" y="5847"/>
                  </a:lnTo>
                  <a:cubicBezTo>
                    <a:pt x="4335" y="5692"/>
                    <a:pt x="4287" y="5525"/>
                    <a:pt x="4180" y="5394"/>
                  </a:cubicBezTo>
                  <a:cubicBezTo>
                    <a:pt x="4061" y="5240"/>
                    <a:pt x="3894" y="5156"/>
                    <a:pt x="3716" y="5156"/>
                  </a:cubicBezTo>
                  <a:lnTo>
                    <a:pt x="3716" y="5109"/>
                  </a:lnTo>
                  <a:cubicBezTo>
                    <a:pt x="3751" y="4942"/>
                    <a:pt x="3704" y="4775"/>
                    <a:pt x="3596" y="4644"/>
                  </a:cubicBezTo>
                  <a:cubicBezTo>
                    <a:pt x="3476" y="4488"/>
                    <a:pt x="3297" y="4404"/>
                    <a:pt x="3111" y="4404"/>
                  </a:cubicBezTo>
                  <a:cubicBezTo>
                    <a:pt x="2984" y="4404"/>
                    <a:pt x="2855" y="4443"/>
                    <a:pt x="2739" y="4525"/>
                  </a:cubicBezTo>
                  <a:lnTo>
                    <a:pt x="1715" y="5275"/>
                  </a:lnTo>
                  <a:lnTo>
                    <a:pt x="1334" y="5073"/>
                  </a:lnTo>
                  <a:lnTo>
                    <a:pt x="2799" y="2549"/>
                  </a:lnTo>
                  <a:close/>
                  <a:moveTo>
                    <a:pt x="4855" y="6920"/>
                  </a:moveTo>
                  <a:cubicBezTo>
                    <a:pt x="4953" y="6920"/>
                    <a:pt x="5045" y="6960"/>
                    <a:pt x="5109" y="7037"/>
                  </a:cubicBezTo>
                  <a:cubicBezTo>
                    <a:pt x="5168" y="7133"/>
                    <a:pt x="5192" y="7228"/>
                    <a:pt x="5180" y="7299"/>
                  </a:cubicBezTo>
                  <a:cubicBezTo>
                    <a:pt x="5168" y="7383"/>
                    <a:pt x="5120" y="7466"/>
                    <a:pt x="5049" y="7526"/>
                  </a:cubicBezTo>
                  <a:lnTo>
                    <a:pt x="4704" y="7776"/>
                  </a:lnTo>
                  <a:cubicBezTo>
                    <a:pt x="4643" y="7818"/>
                    <a:pt x="4574" y="7838"/>
                    <a:pt x="4507" y="7838"/>
                  </a:cubicBezTo>
                  <a:cubicBezTo>
                    <a:pt x="4404" y="7838"/>
                    <a:pt x="4304" y="7791"/>
                    <a:pt x="4239" y="7704"/>
                  </a:cubicBezTo>
                  <a:cubicBezTo>
                    <a:pt x="4132" y="7549"/>
                    <a:pt x="4168" y="7347"/>
                    <a:pt x="4311" y="7240"/>
                  </a:cubicBezTo>
                  <a:lnTo>
                    <a:pt x="4644" y="7002"/>
                  </a:lnTo>
                  <a:lnTo>
                    <a:pt x="4656" y="6978"/>
                  </a:lnTo>
                  <a:cubicBezTo>
                    <a:pt x="4719" y="6939"/>
                    <a:pt x="4788" y="6920"/>
                    <a:pt x="4855" y="6920"/>
                  </a:cubicBezTo>
                  <a:close/>
                  <a:moveTo>
                    <a:pt x="172" y="0"/>
                  </a:moveTo>
                  <a:cubicBezTo>
                    <a:pt x="121" y="0"/>
                    <a:pt x="72" y="29"/>
                    <a:pt x="48" y="84"/>
                  </a:cubicBezTo>
                  <a:cubicBezTo>
                    <a:pt x="1" y="156"/>
                    <a:pt x="25" y="239"/>
                    <a:pt x="108" y="287"/>
                  </a:cubicBezTo>
                  <a:lnTo>
                    <a:pt x="2346" y="1584"/>
                  </a:lnTo>
                  <a:lnTo>
                    <a:pt x="406" y="4942"/>
                  </a:lnTo>
                  <a:lnTo>
                    <a:pt x="251" y="4847"/>
                  </a:lnTo>
                  <a:cubicBezTo>
                    <a:pt x="226" y="4830"/>
                    <a:pt x="199" y="4822"/>
                    <a:pt x="172" y="4822"/>
                  </a:cubicBezTo>
                  <a:cubicBezTo>
                    <a:pt x="121" y="4822"/>
                    <a:pt x="72" y="4851"/>
                    <a:pt x="48" y="4906"/>
                  </a:cubicBezTo>
                  <a:cubicBezTo>
                    <a:pt x="1" y="4978"/>
                    <a:pt x="25" y="5061"/>
                    <a:pt x="108" y="5109"/>
                  </a:cubicBezTo>
                  <a:lnTo>
                    <a:pt x="894" y="5549"/>
                  </a:lnTo>
                  <a:cubicBezTo>
                    <a:pt x="919" y="5566"/>
                    <a:pt x="947" y="5574"/>
                    <a:pt x="975" y="5574"/>
                  </a:cubicBezTo>
                  <a:cubicBezTo>
                    <a:pt x="1025" y="5574"/>
                    <a:pt x="1073" y="5548"/>
                    <a:pt x="1096" y="5501"/>
                  </a:cubicBezTo>
                  <a:lnTo>
                    <a:pt x="1215" y="5299"/>
                  </a:lnTo>
                  <a:lnTo>
                    <a:pt x="1525" y="5466"/>
                  </a:lnTo>
                  <a:cubicBezTo>
                    <a:pt x="1430" y="5680"/>
                    <a:pt x="1441" y="5918"/>
                    <a:pt x="1572" y="6121"/>
                  </a:cubicBezTo>
                  <a:cubicBezTo>
                    <a:pt x="1691" y="6287"/>
                    <a:pt x="1882" y="6371"/>
                    <a:pt x="2084" y="6371"/>
                  </a:cubicBezTo>
                  <a:cubicBezTo>
                    <a:pt x="2144" y="6371"/>
                    <a:pt x="2215" y="6359"/>
                    <a:pt x="2275" y="6347"/>
                  </a:cubicBezTo>
                  <a:cubicBezTo>
                    <a:pt x="2275" y="6478"/>
                    <a:pt x="2322" y="6597"/>
                    <a:pt x="2394" y="6716"/>
                  </a:cubicBezTo>
                  <a:cubicBezTo>
                    <a:pt x="2513" y="6883"/>
                    <a:pt x="2703" y="6966"/>
                    <a:pt x="2882" y="6966"/>
                  </a:cubicBezTo>
                  <a:cubicBezTo>
                    <a:pt x="2942" y="6966"/>
                    <a:pt x="3013" y="6954"/>
                    <a:pt x="3073" y="6942"/>
                  </a:cubicBezTo>
                  <a:cubicBezTo>
                    <a:pt x="3073" y="7061"/>
                    <a:pt x="3120" y="7192"/>
                    <a:pt x="3192" y="7299"/>
                  </a:cubicBezTo>
                  <a:cubicBezTo>
                    <a:pt x="3299" y="7430"/>
                    <a:pt x="3430" y="7514"/>
                    <a:pt x="3596" y="7549"/>
                  </a:cubicBezTo>
                  <a:cubicBezTo>
                    <a:pt x="3632" y="7549"/>
                    <a:pt x="3656" y="7561"/>
                    <a:pt x="3704" y="7561"/>
                  </a:cubicBezTo>
                  <a:cubicBezTo>
                    <a:pt x="3763" y="7561"/>
                    <a:pt x="3835" y="7549"/>
                    <a:pt x="3894" y="7537"/>
                  </a:cubicBezTo>
                  <a:cubicBezTo>
                    <a:pt x="3894" y="7668"/>
                    <a:pt x="3942" y="7787"/>
                    <a:pt x="4013" y="7895"/>
                  </a:cubicBezTo>
                  <a:cubicBezTo>
                    <a:pt x="4120" y="8026"/>
                    <a:pt x="4251" y="8109"/>
                    <a:pt x="4418" y="8145"/>
                  </a:cubicBezTo>
                  <a:cubicBezTo>
                    <a:pt x="4442" y="8145"/>
                    <a:pt x="4478" y="8157"/>
                    <a:pt x="4525" y="8157"/>
                  </a:cubicBezTo>
                  <a:cubicBezTo>
                    <a:pt x="4656" y="8157"/>
                    <a:pt x="4775" y="8109"/>
                    <a:pt x="4882" y="8037"/>
                  </a:cubicBezTo>
                  <a:lnTo>
                    <a:pt x="5216" y="7787"/>
                  </a:lnTo>
                  <a:cubicBezTo>
                    <a:pt x="5299" y="7728"/>
                    <a:pt x="5359" y="7668"/>
                    <a:pt x="5394" y="7597"/>
                  </a:cubicBezTo>
                  <a:lnTo>
                    <a:pt x="6013" y="7918"/>
                  </a:lnTo>
                  <a:cubicBezTo>
                    <a:pt x="6097" y="7966"/>
                    <a:pt x="6204" y="7990"/>
                    <a:pt x="6311" y="7990"/>
                  </a:cubicBezTo>
                  <a:cubicBezTo>
                    <a:pt x="6371" y="7990"/>
                    <a:pt x="6430" y="7978"/>
                    <a:pt x="6490" y="7966"/>
                  </a:cubicBezTo>
                  <a:cubicBezTo>
                    <a:pt x="6644" y="7918"/>
                    <a:pt x="6787" y="7811"/>
                    <a:pt x="6859" y="7668"/>
                  </a:cubicBezTo>
                  <a:cubicBezTo>
                    <a:pt x="6918" y="7549"/>
                    <a:pt x="6942" y="7430"/>
                    <a:pt x="6930" y="7299"/>
                  </a:cubicBezTo>
                  <a:cubicBezTo>
                    <a:pt x="6966" y="7299"/>
                    <a:pt x="7002" y="7311"/>
                    <a:pt x="7049" y="7311"/>
                  </a:cubicBezTo>
                  <a:cubicBezTo>
                    <a:pt x="7275" y="7311"/>
                    <a:pt x="7478" y="7192"/>
                    <a:pt x="7597" y="6990"/>
                  </a:cubicBezTo>
                  <a:cubicBezTo>
                    <a:pt x="7656" y="6871"/>
                    <a:pt x="7692" y="6740"/>
                    <a:pt x="7680" y="6609"/>
                  </a:cubicBezTo>
                  <a:cubicBezTo>
                    <a:pt x="7716" y="6609"/>
                    <a:pt x="7752" y="6633"/>
                    <a:pt x="7799" y="6633"/>
                  </a:cubicBezTo>
                  <a:cubicBezTo>
                    <a:pt x="8014" y="6633"/>
                    <a:pt x="8228" y="6514"/>
                    <a:pt x="8347" y="6299"/>
                  </a:cubicBezTo>
                  <a:cubicBezTo>
                    <a:pt x="8407" y="6180"/>
                    <a:pt x="8430" y="6061"/>
                    <a:pt x="8418" y="5930"/>
                  </a:cubicBezTo>
                  <a:cubicBezTo>
                    <a:pt x="8454" y="5930"/>
                    <a:pt x="8490" y="5942"/>
                    <a:pt x="8538" y="5942"/>
                  </a:cubicBezTo>
                  <a:cubicBezTo>
                    <a:pt x="8597" y="5942"/>
                    <a:pt x="8657" y="5930"/>
                    <a:pt x="8716" y="5918"/>
                  </a:cubicBezTo>
                  <a:cubicBezTo>
                    <a:pt x="8883" y="5871"/>
                    <a:pt x="9014" y="5763"/>
                    <a:pt x="9085" y="5621"/>
                  </a:cubicBezTo>
                  <a:cubicBezTo>
                    <a:pt x="9169" y="5466"/>
                    <a:pt x="9192" y="5299"/>
                    <a:pt x="9133" y="5144"/>
                  </a:cubicBezTo>
                  <a:cubicBezTo>
                    <a:pt x="9121" y="5097"/>
                    <a:pt x="9109" y="5061"/>
                    <a:pt x="9085" y="5037"/>
                  </a:cubicBezTo>
                  <a:lnTo>
                    <a:pt x="9347" y="4859"/>
                  </a:lnTo>
                  <a:lnTo>
                    <a:pt x="9478" y="5037"/>
                  </a:lnTo>
                  <a:cubicBezTo>
                    <a:pt x="9506" y="5072"/>
                    <a:pt x="9550" y="5090"/>
                    <a:pt x="9593" y="5090"/>
                  </a:cubicBezTo>
                  <a:cubicBezTo>
                    <a:pt x="9625" y="5090"/>
                    <a:pt x="9656" y="5081"/>
                    <a:pt x="9681" y="5061"/>
                  </a:cubicBezTo>
                  <a:lnTo>
                    <a:pt x="10085" y="4739"/>
                  </a:lnTo>
                  <a:cubicBezTo>
                    <a:pt x="10121" y="4668"/>
                    <a:pt x="10133" y="4573"/>
                    <a:pt x="10085" y="4513"/>
                  </a:cubicBezTo>
                  <a:cubicBezTo>
                    <a:pt x="10065" y="4479"/>
                    <a:pt x="10019" y="4460"/>
                    <a:pt x="9974" y="4460"/>
                  </a:cubicBezTo>
                  <a:cubicBezTo>
                    <a:pt x="9941" y="4460"/>
                    <a:pt x="9908" y="4470"/>
                    <a:pt x="9883" y="4489"/>
                  </a:cubicBezTo>
                  <a:lnTo>
                    <a:pt x="9585" y="4704"/>
                  </a:lnTo>
                  <a:lnTo>
                    <a:pt x="7252" y="1644"/>
                  </a:lnTo>
                  <a:lnTo>
                    <a:pt x="8585" y="775"/>
                  </a:lnTo>
                  <a:cubicBezTo>
                    <a:pt x="8657" y="739"/>
                    <a:pt x="8680" y="644"/>
                    <a:pt x="8633" y="572"/>
                  </a:cubicBezTo>
                  <a:cubicBezTo>
                    <a:pt x="8602" y="526"/>
                    <a:pt x="8556" y="500"/>
                    <a:pt x="8505" y="500"/>
                  </a:cubicBezTo>
                  <a:cubicBezTo>
                    <a:pt x="8478" y="500"/>
                    <a:pt x="8448" y="508"/>
                    <a:pt x="8418" y="525"/>
                  </a:cubicBezTo>
                  <a:lnTo>
                    <a:pt x="6954" y="1477"/>
                  </a:lnTo>
                  <a:cubicBezTo>
                    <a:pt x="6871" y="1525"/>
                    <a:pt x="6859" y="1632"/>
                    <a:pt x="6906" y="1680"/>
                  </a:cubicBezTo>
                  <a:lnTo>
                    <a:pt x="7168" y="2037"/>
                  </a:lnTo>
                  <a:lnTo>
                    <a:pt x="6978" y="2192"/>
                  </a:lnTo>
                  <a:lnTo>
                    <a:pt x="6216" y="1942"/>
                  </a:lnTo>
                  <a:cubicBezTo>
                    <a:pt x="6204" y="1942"/>
                    <a:pt x="6192" y="1918"/>
                    <a:pt x="6180" y="1918"/>
                  </a:cubicBezTo>
                  <a:lnTo>
                    <a:pt x="4430" y="1918"/>
                  </a:lnTo>
                  <a:cubicBezTo>
                    <a:pt x="4358" y="1918"/>
                    <a:pt x="4299" y="1965"/>
                    <a:pt x="4287" y="2037"/>
                  </a:cubicBezTo>
                  <a:lnTo>
                    <a:pt x="4180" y="2430"/>
                  </a:lnTo>
                  <a:lnTo>
                    <a:pt x="3930" y="2323"/>
                  </a:lnTo>
                  <a:cubicBezTo>
                    <a:pt x="3894" y="2311"/>
                    <a:pt x="3882" y="2311"/>
                    <a:pt x="3846" y="2311"/>
                  </a:cubicBezTo>
                  <a:lnTo>
                    <a:pt x="3168" y="2382"/>
                  </a:lnTo>
                  <a:lnTo>
                    <a:pt x="2930" y="2251"/>
                  </a:lnTo>
                  <a:lnTo>
                    <a:pt x="3156" y="1858"/>
                  </a:lnTo>
                  <a:cubicBezTo>
                    <a:pt x="3192" y="1787"/>
                    <a:pt x="3168" y="1703"/>
                    <a:pt x="3096" y="1656"/>
                  </a:cubicBezTo>
                  <a:lnTo>
                    <a:pt x="251" y="25"/>
                  </a:lnTo>
                  <a:cubicBezTo>
                    <a:pt x="226" y="8"/>
                    <a:pt x="199" y="0"/>
                    <a:pt x="17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" name="Google Shape;13147;p78">
              <a:extLst>
                <a:ext uri="{FF2B5EF4-FFF2-40B4-BE49-F238E27FC236}">
                  <a16:creationId xmlns:a16="http://schemas.microsoft.com/office/drawing/2014/main" id="{95CCA149-2BC9-073F-EDAC-F8D83ADAD0EC}"/>
                </a:ext>
              </a:extLst>
            </p:cNvPr>
            <p:cNvSpPr/>
            <p:nvPr/>
          </p:nvSpPr>
          <p:spPr>
            <a:xfrm>
              <a:off x="2946442" y="2015001"/>
              <a:ext cx="37525" cy="26799"/>
            </a:xfrm>
            <a:custGeom>
              <a:avLst/>
              <a:gdLst/>
              <a:ahLst/>
              <a:cxnLst/>
              <a:rect l="l" t="t" r="r" b="b"/>
              <a:pathLst>
                <a:path w="1179" h="842" extrusionOk="0">
                  <a:moveTo>
                    <a:pt x="1011" y="1"/>
                  </a:moveTo>
                  <a:cubicBezTo>
                    <a:pt x="983" y="1"/>
                    <a:pt x="955" y="7"/>
                    <a:pt x="929" y="20"/>
                  </a:cubicBezTo>
                  <a:lnTo>
                    <a:pt x="96" y="556"/>
                  </a:lnTo>
                  <a:cubicBezTo>
                    <a:pt x="24" y="603"/>
                    <a:pt x="0" y="699"/>
                    <a:pt x="48" y="770"/>
                  </a:cubicBezTo>
                  <a:cubicBezTo>
                    <a:pt x="84" y="818"/>
                    <a:pt x="119" y="842"/>
                    <a:pt x="167" y="842"/>
                  </a:cubicBezTo>
                  <a:cubicBezTo>
                    <a:pt x="203" y="842"/>
                    <a:pt x="226" y="830"/>
                    <a:pt x="238" y="818"/>
                  </a:cubicBezTo>
                  <a:lnTo>
                    <a:pt x="1072" y="282"/>
                  </a:lnTo>
                  <a:cubicBezTo>
                    <a:pt x="1167" y="234"/>
                    <a:pt x="1179" y="127"/>
                    <a:pt x="1131" y="68"/>
                  </a:cubicBezTo>
                  <a:cubicBezTo>
                    <a:pt x="1108" y="22"/>
                    <a:pt x="1061" y="1"/>
                    <a:pt x="101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16066;p82">
            <a:extLst>
              <a:ext uri="{FF2B5EF4-FFF2-40B4-BE49-F238E27FC236}">
                <a16:creationId xmlns:a16="http://schemas.microsoft.com/office/drawing/2014/main" id="{2875B815-5682-A9D5-B623-B7123D9F2654}"/>
              </a:ext>
            </a:extLst>
          </p:cNvPr>
          <p:cNvGrpSpPr/>
          <p:nvPr/>
        </p:nvGrpSpPr>
        <p:grpSpPr>
          <a:xfrm>
            <a:off x="4245475" y="1943468"/>
            <a:ext cx="653046" cy="651564"/>
            <a:chOff x="2302788" y="1505981"/>
            <a:chExt cx="336188" cy="335425"/>
          </a:xfrm>
          <a:solidFill>
            <a:srgbClr val="9AF0FC"/>
          </a:solidFill>
        </p:grpSpPr>
        <p:sp>
          <p:nvSpPr>
            <p:cNvPr id="21" name="Google Shape;16067;p82">
              <a:extLst>
                <a:ext uri="{FF2B5EF4-FFF2-40B4-BE49-F238E27FC236}">
                  <a16:creationId xmlns:a16="http://schemas.microsoft.com/office/drawing/2014/main" id="{7E7E276C-3015-5562-A73D-E82FABB27435}"/>
                </a:ext>
              </a:extLst>
            </p:cNvPr>
            <p:cNvSpPr/>
            <p:nvPr/>
          </p:nvSpPr>
          <p:spPr>
            <a:xfrm>
              <a:off x="2302788" y="1505981"/>
              <a:ext cx="336188" cy="335425"/>
            </a:xfrm>
            <a:custGeom>
              <a:avLst/>
              <a:gdLst/>
              <a:ahLst/>
              <a:cxnLst/>
              <a:rect l="l" t="t" r="r" b="b"/>
              <a:pathLst>
                <a:path w="10562" h="10538" extrusionOk="0">
                  <a:moveTo>
                    <a:pt x="5275" y="1"/>
                  </a:moveTo>
                  <a:cubicBezTo>
                    <a:pt x="3858" y="1"/>
                    <a:pt x="2536" y="548"/>
                    <a:pt x="1548" y="1548"/>
                  </a:cubicBezTo>
                  <a:cubicBezTo>
                    <a:pt x="548" y="2549"/>
                    <a:pt x="0" y="3870"/>
                    <a:pt x="0" y="5263"/>
                  </a:cubicBezTo>
                  <a:cubicBezTo>
                    <a:pt x="0" y="6668"/>
                    <a:pt x="548" y="8002"/>
                    <a:pt x="1548" y="8990"/>
                  </a:cubicBezTo>
                  <a:cubicBezTo>
                    <a:pt x="2548" y="9990"/>
                    <a:pt x="3870" y="10538"/>
                    <a:pt x="5275" y="10538"/>
                  </a:cubicBezTo>
                  <a:cubicBezTo>
                    <a:pt x="6680" y="10538"/>
                    <a:pt x="8013" y="9990"/>
                    <a:pt x="8989" y="8990"/>
                  </a:cubicBezTo>
                  <a:cubicBezTo>
                    <a:pt x="9990" y="7990"/>
                    <a:pt x="10537" y="6668"/>
                    <a:pt x="10537" y="5263"/>
                  </a:cubicBezTo>
                  <a:cubicBezTo>
                    <a:pt x="10561" y="5192"/>
                    <a:pt x="10549" y="5085"/>
                    <a:pt x="10549" y="5001"/>
                  </a:cubicBezTo>
                  <a:cubicBezTo>
                    <a:pt x="10549" y="4906"/>
                    <a:pt x="10478" y="4847"/>
                    <a:pt x="10394" y="4847"/>
                  </a:cubicBezTo>
                  <a:cubicBezTo>
                    <a:pt x="10299" y="4847"/>
                    <a:pt x="10240" y="4930"/>
                    <a:pt x="10240" y="5013"/>
                  </a:cubicBezTo>
                  <a:lnTo>
                    <a:pt x="10240" y="5287"/>
                  </a:lnTo>
                  <a:cubicBezTo>
                    <a:pt x="10240" y="6609"/>
                    <a:pt x="9716" y="7859"/>
                    <a:pt x="8787" y="8799"/>
                  </a:cubicBezTo>
                  <a:cubicBezTo>
                    <a:pt x="7846" y="9728"/>
                    <a:pt x="6596" y="10252"/>
                    <a:pt x="5275" y="10252"/>
                  </a:cubicBezTo>
                  <a:cubicBezTo>
                    <a:pt x="3941" y="10252"/>
                    <a:pt x="2691" y="9728"/>
                    <a:pt x="1762" y="8799"/>
                  </a:cubicBezTo>
                  <a:cubicBezTo>
                    <a:pt x="822" y="7859"/>
                    <a:pt x="298" y="6609"/>
                    <a:pt x="298" y="5287"/>
                  </a:cubicBezTo>
                  <a:cubicBezTo>
                    <a:pt x="298" y="3954"/>
                    <a:pt x="822" y="2703"/>
                    <a:pt x="1762" y="1775"/>
                  </a:cubicBezTo>
                  <a:cubicBezTo>
                    <a:pt x="2691" y="834"/>
                    <a:pt x="3941" y="310"/>
                    <a:pt x="5275" y="310"/>
                  </a:cubicBezTo>
                  <a:cubicBezTo>
                    <a:pt x="6442" y="310"/>
                    <a:pt x="7573" y="727"/>
                    <a:pt x="8466" y="1477"/>
                  </a:cubicBezTo>
                  <a:cubicBezTo>
                    <a:pt x="9347" y="2215"/>
                    <a:pt x="9942" y="3239"/>
                    <a:pt x="10156" y="4370"/>
                  </a:cubicBezTo>
                  <a:cubicBezTo>
                    <a:pt x="10167" y="4454"/>
                    <a:pt x="10223" y="4492"/>
                    <a:pt x="10301" y="4492"/>
                  </a:cubicBezTo>
                  <a:cubicBezTo>
                    <a:pt x="10312" y="4492"/>
                    <a:pt x="10323" y="4491"/>
                    <a:pt x="10335" y="4489"/>
                  </a:cubicBezTo>
                  <a:cubicBezTo>
                    <a:pt x="10418" y="4477"/>
                    <a:pt x="10466" y="4406"/>
                    <a:pt x="10454" y="4311"/>
                  </a:cubicBezTo>
                  <a:cubicBezTo>
                    <a:pt x="10228" y="3108"/>
                    <a:pt x="9597" y="2025"/>
                    <a:pt x="8668" y="1239"/>
                  </a:cubicBezTo>
                  <a:cubicBezTo>
                    <a:pt x="7716" y="429"/>
                    <a:pt x="6501" y="1"/>
                    <a:pt x="527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6068;p82">
              <a:extLst>
                <a:ext uri="{FF2B5EF4-FFF2-40B4-BE49-F238E27FC236}">
                  <a16:creationId xmlns:a16="http://schemas.microsoft.com/office/drawing/2014/main" id="{3DD7AA46-8049-5549-97BE-184EF0CC199C}"/>
                </a:ext>
              </a:extLst>
            </p:cNvPr>
            <p:cNvSpPr/>
            <p:nvPr/>
          </p:nvSpPr>
          <p:spPr>
            <a:xfrm>
              <a:off x="2327806" y="1530618"/>
              <a:ext cx="287266" cy="286916"/>
            </a:xfrm>
            <a:custGeom>
              <a:avLst/>
              <a:gdLst/>
              <a:ahLst/>
              <a:cxnLst/>
              <a:rect l="l" t="t" r="r" b="b"/>
              <a:pathLst>
                <a:path w="9025" h="9014" extrusionOk="0">
                  <a:moveTo>
                    <a:pt x="4513" y="1"/>
                  </a:moveTo>
                  <a:cubicBezTo>
                    <a:pt x="3870" y="1"/>
                    <a:pt x="3262" y="132"/>
                    <a:pt x="2679" y="382"/>
                  </a:cubicBezTo>
                  <a:cubicBezTo>
                    <a:pt x="2119" y="644"/>
                    <a:pt x="1619" y="1001"/>
                    <a:pt x="1215" y="1441"/>
                  </a:cubicBezTo>
                  <a:cubicBezTo>
                    <a:pt x="1155" y="1501"/>
                    <a:pt x="1155" y="1608"/>
                    <a:pt x="1226" y="1667"/>
                  </a:cubicBezTo>
                  <a:cubicBezTo>
                    <a:pt x="1255" y="1696"/>
                    <a:pt x="1294" y="1711"/>
                    <a:pt x="1334" y="1711"/>
                  </a:cubicBezTo>
                  <a:cubicBezTo>
                    <a:pt x="1377" y="1711"/>
                    <a:pt x="1422" y="1693"/>
                    <a:pt x="1453" y="1656"/>
                  </a:cubicBezTo>
                  <a:cubicBezTo>
                    <a:pt x="1834" y="1239"/>
                    <a:pt x="2298" y="894"/>
                    <a:pt x="2822" y="667"/>
                  </a:cubicBezTo>
                  <a:cubicBezTo>
                    <a:pt x="3358" y="429"/>
                    <a:pt x="3929" y="310"/>
                    <a:pt x="4524" y="310"/>
                  </a:cubicBezTo>
                  <a:cubicBezTo>
                    <a:pt x="6834" y="310"/>
                    <a:pt x="8727" y="2191"/>
                    <a:pt x="8727" y="4513"/>
                  </a:cubicBezTo>
                  <a:cubicBezTo>
                    <a:pt x="8727" y="6811"/>
                    <a:pt x="6846" y="8704"/>
                    <a:pt x="4524" y="8704"/>
                  </a:cubicBezTo>
                  <a:cubicBezTo>
                    <a:pt x="2227" y="8704"/>
                    <a:pt x="333" y="6835"/>
                    <a:pt x="333" y="4513"/>
                  </a:cubicBezTo>
                  <a:cubicBezTo>
                    <a:pt x="333" y="3692"/>
                    <a:pt x="572" y="2882"/>
                    <a:pt x="1036" y="2203"/>
                  </a:cubicBezTo>
                  <a:cubicBezTo>
                    <a:pt x="1048" y="2132"/>
                    <a:pt x="1036" y="2037"/>
                    <a:pt x="953" y="1977"/>
                  </a:cubicBezTo>
                  <a:cubicBezTo>
                    <a:pt x="927" y="1960"/>
                    <a:pt x="900" y="1952"/>
                    <a:pt x="874" y="1952"/>
                  </a:cubicBezTo>
                  <a:cubicBezTo>
                    <a:pt x="827" y="1952"/>
                    <a:pt x="781" y="1979"/>
                    <a:pt x="750" y="2025"/>
                  </a:cubicBezTo>
                  <a:cubicBezTo>
                    <a:pt x="262" y="2751"/>
                    <a:pt x="0" y="3620"/>
                    <a:pt x="0" y="4513"/>
                  </a:cubicBezTo>
                  <a:cubicBezTo>
                    <a:pt x="0" y="5716"/>
                    <a:pt x="464" y="6847"/>
                    <a:pt x="1334" y="7692"/>
                  </a:cubicBezTo>
                  <a:cubicBezTo>
                    <a:pt x="2191" y="8537"/>
                    <a:pt x="3310" y="9014"/>
                    <a:pt x="4513" y="9014"/>
                  </a:cubicBezTo>
                  <a:cubicBezTo>
                    <a:pt x="5715" y="9014"/>
                    <a:pt x="6846" y="8549"/>
                    <a:pt x="7692" y="7692"/>
                  </a:cubicBezTo>
                  <a:cubicBezTo>
                    <a:pt x="8549" y="6835"/>
                    <a:pt x="9025" y="5716"/>
                    <a:pt x="9025" y="4513"/>
                  </a:cubicBezTo>
                  <a:cubicBezTo>
                    <a:pt x="9025" y="3299"/>
                    <a:pt x="8561" y="2168"/>
                    <a:pt x="7692" y="1322"/>
                  </a:cubicBezTo>
                  <a:cubicBezTo>
                    <a:pt x="6846" y="477"/>
                    <a:pt x="5715" y="1"/>
                    <a:pt x="451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6069;p82">
              <a:extLst>
                <a:ext uri="{FF2B5EF4-FFF2-40B4-BE49-F238E27FC236}">
                  <a16:creationId xmlns:a16="http://schemas.microsoft.com/office/drawing/2014/main" id="{3A459150-05C0-FAA4-04F3-51863FC3EA4C}"/>
                </a:ext>
              </a:extLst>
            </p:cNvPr>
            <p:cNvSpPr/>
            <p:nvPr/>
          </p:nvSpPr>
          <p:spPr>
            <a:xfrm>
              <a:off x="2352061" y="1669333"/>
              <a:ext cx="16679" cy="9485"/>
            </a:xfrm>
            <a:custGeom>
              <a:avLst/>
              <a:gdLst/>
              <a:ahLst/>
              <a:cxnLst/>
              <a:rect l="l" t="t" r="r" b="b"/>
              <a:pathLst>
                <a:path w="524" h="298" extrusionOk="0">
                  <a:moveTo>
                    <a:pt x="155" y="0"/>
                  </a:moveTo>
                  <a:cubicBezTo>
                    <a:pt x="60" y="0"/>
                    <a:pt x="0" y="60"/>
                    <a:pt x="0" y="155"/>
                  </a:cubicBezTo>
                  <a:cubicBezTo>
                    <a:pt x="0" y="238"/>
                    <a:pt x="72" y="298"/>
                    <a:pt x="155" y="298"/>
                  </a:cubicBezTo>
                  <a:lnTo>
                    <a:pt x="369" y="298"/>
                  </a:lnTo>
                  <a:cubicBezTo>
                    <a:pt x="464" y="298"/>
                    <a:pt x="524" y="226"/>
                    <a:pt x="524" y="155"/>
                  </a:cubicBezTo>
                  <a:cubicBezTo>
                    <a:pt x="524" y="60"/>
                    <a:pt x="453" y="0"/>
                    <a:pt x="36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6070;p82">
              <a:extLst>
                <a:ext uri="{FF2B5EF4-FFF2-40B4-BE49-F238E27FC236}">
                  <a16:creationId xmlns:a16="http://schemas.microsoft.com/office/drawing/2014/main" id="{EDF5C16E-3E21-5C46-C6BB-8F562798EBE1}"/>
                </a:ext>
              </a:extLst>
            </p:cNvPr>
            <p:cNvSpPr/>
            <p:nvPr/>
          </p:nvSpPr>
          <p:spPr>
            <a:xfrm>
              <a:off x="2466871" y="1554490"/>
              <a:ext cx="123946" cy="124328"/>
            </a:xfrm>
            <a:custGeom>
              <a:avLst/>
              <a:gdLst/>
              <a:ahLst/>
              <a:cxnLst/>
              <a:rect l="l" t="t" r="r" b="b"/>
              <a:pathLst>
                <a:path w="3894" h="3906" extrusionOk="0">
                  <a:moveTo>
                    <a:pt x="144" y="1"/>
                  </a:moveTo>
                  <a:cubicBezTo>
                    <a:pt x="48" y="1"/>
                    <a:pt x="1" y="84"/>
                    <a:pt x="1" y="155"/>
                  </a:cubicBezTo>
                  <a:lnTo>
                    <a:pt x="1" y="3751"/>
                  </a:lnTo>
                  <a:cubicBezTo>
                    <a:pt x="1" y="3846"/>
                    <a:pt x="72" y="3906"/>
                    <a:pt x="144" y="3906"/>
                  </a:cubicBezTo>
                  <a:lnTo>
                    <a:pt x="3751" y="3906"/>
                  </a:lnTo>
                  <a:cubicBezTo>
                    <a:pt x="3834" y="3906"/>
                    <a:pt x="3894" y="3834"/>
                    <a:pt x="3894" y="3751"/>
                  </a:cubicBezTo>
                  <a:cubicBezTo>
                    <a:pt x="3894" y="3668"/>
                    <a:pt x="3823" y="3608"/>
                    <a:pt x="3751" y="3608"/>
                  </a:cubicBezTo>
                  <a:lnTo>
                    <a:pt x="310" y="3608"/>
                  </a:lnTo>
                  <a:lnTo>
                    <a:pt x="310" y="155"/>
                  </a:lnTo>
                  <a:lnTo>
                    <a:pt x="298" y="155"/>
                  </a:lnTo>
                  <a:cubicBezTo>
                    <a:pt x="298" y="72"/>
                    <a:pt x="215" y="1"/>
                    <a:pt x="14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6071;p82">
              <a:extLst>
                <a:ext uri="{FF2B5EF4-FFF2-40B4-BE49-F238E27FC236}">
                  <a16:creationId xmlns:a16="http://schemas.microsoft.com/office/drawing/2014/main" id="{ECD544DE-5CD2-6461-4170-EFACEE85C717}"/>
                </a:ext>
              </a:extLst>
            </p:cNvPr>
            <p:cNvSpPr/>
            <p:nvPr/>
          </p:nvSpPr>
          <p:spPr>
            <a:xfrm>
              <a:off x="2466107" y="1776950"/>
              <a:ext cx="9517" cy="16711"/>
            </a:xfrm>
            <a:custGeom>
              <a:avLst/>
              <a:gdLst/>
              <a:ahLst/>
              <a:cxnLst/>
              <a:rect l="l" t="t" r="r" b="b"/>
              <a:pathLst>
                <a:path w="299" h="525" extrusionOk="0">
                  <a:moveTo>
                    <a:pt x="156" y="1"/>
                  </a:moveTo>
                  <a:cubicBezTo>
                    <a:pt x="60" y="1"/>
                    <a:pt x="1" y="72"/>
                    <a:pt x="1" y="144"/>
                  </a:cubicBezTo>
                  <a:lnTo>
                    <a:pt x="1" y="370"/>
                  </a:lnTo>
                  <a:cubicBezTo>
                    <a:pt x="1" y="465"/>
                    <a:pt x="84" y="525"/>
                    <a:pt x="156" y="525"/>
                  </a:cubicBezTo>
                  <a:cubicBezTo>
                    <a:pt x="239" y="525"/>
                    <a:pt x="299" y="441"/>
                    <a:pt x="299" y="370"/>
                  </a:cubicBezTo>
                  <a:lnTo>
                    <a:pt x="299" y="144"/>
                  </a:lnTo>
                  <a:cubicBezTo>
                    <a:pt x="299" y="60"/>
                    <a:pt x="227" y="1"/>
                    <a:pt x="15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6072;p82">
              <a:extLst>
                <a:ext uri="{FF2B5EF4-FFF2-40B4-BE49-F238E27FC236}">
                  <a16:creationId xmlns:a16="http://schemas.microsoft.com/office/drawing/2014/main" id="{60A9E715-F4A4-8D32-C103-98065A22EB8B}"/>
                </a:ext>
              </a:extLst>
            </p:cNvPr>
            <p:cNvSpPr/>
            <p:nvPr/>
          </p:nvSpPr>
          <p:spPr>
            <a:xfrm>
              <a:off x="2384272" y="1587944"/>
              <a:ext cx="16329" cy="15087"/>
            </a:xfrm>
            <a:custGeom>
              <a:avLst/>
              <a:gdLst/>
              <a:ahLst/>
              <a:cxnLst/>
              <a:rect l="l" t="t" r="r" b="b"/>
              <a:pathLst>
                <a:path w="513" h="474" extrusionOk="0">
                  <a:moveTo>
                    <a:pt x="173" y="0"/>
                  </a:moveTo>
                  <a:cubicBezTo>
                    <a:pt x="131" y="0"/>
                    <a:pt x="89" y="15"/>
                    <a:pt x="60" y="45"/>
                  </a:cubicBezTo>
                  <a:cubicBezTo>
                    <a:pt x="0" y="105"/>
                    <a:pt x="0" y="212"/>
                    <a:pt x="60" y="271"/>
                  </a:cubicBezTo>
                  <a:lnTo>
                    <a:pt x="238" y="426"/>
                  </a:lnTo>
                  <a:cubicBezTo>
                    <a:pt x="274" y="462"/>
                    <a:pt x="310" y="474"/>
                    <a:pt x="345" y="474"/>
                  </a:cubicBezTo>
                  <a:cubicBezTo>
                    <a:pt x="393" y="474"/>
                    <a:pt x="417" y="462"/>
                    <a:pt x="453" y="426"/>
                  </a:cubicBezTo>
                  <a:cubicBezTo>
                    <a:pt x="512" y="367"/>
                    <a:pt x="512" y="271"/>
                    <a:pt x="453" y="212"/>
                  </a:cubicBezTo>
                  <a:lnTo>
                    <a:pt x="286" y="45"/>
                  </a:lnTo>
                  <a:cubicBezTo>
                    <a:pt x="256" y="15"/>
                    <a:pt x="214" y="0"/>
                    <a:pt x="17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6073;p82">
              <a:extLst>
                <a:ext uri="{FF2B5EF4-FFF2-40B4-BE49-F238E27FC236}">
                  <a16:creationId xmlns:a16="http://schemas.microsoft.com/office/drawing/2014/main" id="{F63739F8-88AA-E153-9036-53A639396A73}"/>
                </a:ext>
              </a:extLst>
            </p:cNvPr>
            <p:cNvSpPr/>
            <p:nvPr/>
          </p:nvSpPr>
          <p:spPr>
            <a:xfrm>
              <a:off x="2541544" y="1745216"/>
              <a:ext cx="15565" cy="15087"/>
            </a:xfrm>
            <a:custGeom>
              <a:avLst/>
              <a:gdLst/>
              <a:ahLst/>
              <a:cxnLst/>
              <a:rect l="l" t="t" r="r" b="b"/>
              <a:pathLst>
                <a:path w="489" h="474" extrusionOk="0">
                  <a:moveTo>
                    <a:pt x="171" y="0"/>
                  </a:moveTo>
                  <a:cubicBezTo>
                    <a:pt x="131" y="0"/>
                    <a:pt x="89" y="15"/>
                    <a:pt x="60" y="45"/>
                  </a:cubicBezTo>
                  <a:cubicBezTo>
                    <a:pt x="0" y="105"/>
                    <a:pt x="0" y="212"/>
                    <a:pt x="60" y="259"/>
                  </a:cubicBezTo>
                  <a:lnTo>
                    <a:pt x="226" y="426"/>
                  </a:lnTo>
                  <a:cubicBezTo>
                    <a:pt x="250" y="462"/>
                    <a:pt x="298" y="474"/>
                    <a:pt x="334" y="474"/>
                  </a:cubicBezTo>
                  <a:cubicBezTo>
                    <a:pt x="369" y="474"/>
                    <a:pt x="405" y="462"/>
                    <a:pt x="429" y="426"/>
                  </a:cubicBezTo>
                  <a:cubicBezTo>
                    <a:pt x="488" y="367"/>
                    <a:pt x="488" y="259"/>
                    <a:pt x="429" y="212"/>
                  </a:cubicBezTo>
                  <a:lnTo>
                    <a:pt x="274" y="45"/>
                  </a:lnTo>
                  <a:cubicBezTo>
                    <a:pt x="250" y="15"/>
                    <a:pt x="212" y="0"/>
                    <a:pt x="17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6074;p82">
              <a:extLst>
                <a:ext uri="{FF2B5EF4-FFF2-40B4-BE49-F238E27FC236}">
                  <a16:creationId xmlns:a16="http://schemas.microsoft.com/office/drawing/2014/main" id="{F3DB75B4-D655-8E02-587F-169C2845D089}"/>
                </a:ext>
              </a:extLst>
            </p:cNvPr>
            <p:cNvSpPr/>
            <p:nvPr/>
          </p:nvSpPr>
          <p:spPr>
            <a:xfrm>
              <a:off x="2541544" y="1587944"/>
              <a:ext cx="16329" cy="15087"/>
            </a:xfrm>
            <a:custGeom>
              <a:avLst/>
              <a:gdLst/>
              <a:ahLst/>
              <a:cxnLst/>
              <a:rect l="l" t="t" r="r" b="b"/>
              <a:pathLst>
                <a:path w="513" h="474" extrusionOk="0">
                  <a:moveTo>
                    <a:pt x="340" y="0"/>
                  </a:moveTo>
                  <a:cubicBezTo>
                    <a:pt x="298" y="0"/>
                    <a:pt x="256" y="15"/>
                    <a:pt x="226" y="45"/>
                  </a:cubicBezTo>
                  <a:lnTo>
                    <a:pt x="60" y="212"/>
                  </a:lnTo>
                  <a:cubicBezTo>
                    <a:pt x="0" y="271"/>
                    <a:pt x="0" y="367"/>
                    <a:pt x="60" y="426"/>
                  </a:cubicBezTo>
                  <a:cubicBezTo>
                    <a:pt x="95" y="462"/>
                    <a:pt x="131" y="474"/>
                    <a:pt x="167" y="474"/>
                  </a:cubicBezTo>
                  <a:cubicBezTo>
                    <a:pt x="215" y="474"/>
                    <a:pt x="250" y="462"/>
                    <a:pt x="286" y="426"/>
                  </a:cubicBezTo>
                  <a:lnTo>
                    <a:pt x="453" y="271"/>
                  </a:lnTo>
                  <a:cubicBezTo>
                    <a:pt x="512" y="212"/>
                    <a:pt x="512" y="105"/>
                    <a:pt x="453" y="45"/>
                  </a:cubicBezTo>
                  <a:cubicBezTo>
                    <a:pt x="423" y="15"/>
                    <a:pt x="381" y="0"/>
                    <a:pt x="34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6075;p82">
              <a:extLst>
                <a:ext uri="{FF2B5EF4-FFF2-40B4-BE49-F238E27FC236}">
                  <a16:creationId xmlns:a16="http://schemas.microsoft.com/office/drawing/2014/main" id="{3391517F-7C71-0C97-922A-37ED3B74811A}"/>
                </a:ext>
              </a:extLst>
            </p:cNvPr>
            <p:cNvSpPr/>
            <p:nvPr/>
          </p:nvSpPr>
          <p:spPr>
            <a:xfrm>
              <a:off x="2384654" y="1744452"/>
              <a:ext cx="15947" cy="15469"/>
            </a:xfrm>
            <a:custGeom>
              <a:avLst/>
              <a:gdLst/>
              <a:ahLst/>
              <a:cxnLst/>
              <a:rect l="l" t="t" r="r" b="b"/>
              <a:pathLst>
                <a:path w="501" h="486" extrusionOk="0">
                  <a:moveTo>
                    <a:pt x="327" y="1"/>
                  </a:moveTo>
                  <a:cubicBezTo>
                    <a:pt x="286" y="1"/>
                    <a:pt x="244" y="16"/>
                    <a:pt x="214" y="45"/>
                  </a:cubicBezTo>
                  <a:lnTo>
                    <a:pt x="48" y="212"/>
                  </a:lnTo>
                  <a:cubicBezTo>
                    <a:pt x="0" y="272"/>
                    <a:pt x="0" y="379"/>
                    <a:pt x="60" y="438"/>
                  </a:cubicBezTo>
                  <a:cubicBezTo>
                    <a:pt x="95" y="462"/>
                    <a:pt x="143" y="486"/>
                    <a:pt x="167" y="486"/>
                  </a:cubicBezTo>
                  <a:cubicBezTo>
                    <a:pt x="202" y="486"/>
                    <a:pt x="238" y="462"/>
                    <a:pt x="274" y="438"/>
                  </a:cubicBezTo>
                  <a:lnTo>
                    <a:pt x="441" y="272"/>
                  </a:lnTo>
                  <a:cubicBezTo>
                    <a:pt x="500" y="212"/>
                    <a:pt x="500" y="105"/>
                    <a:pt x="441" y="45"/>
                  </a:cubicBezTo>
                  <a:cubicBezTo>
                    <a:pt x="411" y="16"/>
                    <a:pt x="369" y="1"/>
                    <a:pt x="3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6076;p82">
              <a:extLst>
                <a:ext uri="{FF2B5EF4-FFF2-40B4-BE49-F238E27FC236}">
                  <a16:creationId xmlns:a16="http://schemas.microsoft.com/office/drawing/2014/main" id="{E60B7D5D-1B5A-81B1-E1DB-A7E716D1E2DA}"/>
                </a:ext>
              </a:extLst>
            </p:cNvPr>
            <p:cNvSpPr/>
            <p:nvPr/>
          </p:nvSpPr>
          <p:spPr>
            <a:xfrm>
              <a:off x="2360018" y="1624548"/>
              <a:ext cx="18207" cy="12605"/>
            </a:xfrm>
            <a:custGeom>
              <a:avLst/>
              <a:gdLst/>
              <a:ahLst/>
              <a:cxnLst/>
              <a:rect l="l" t="t" r="r" b="b"/>
              <a:pathLst>
                <a:path w="572" h="396" extrusionOk="0">
                  <a:moveTo>
                    <a:pt x="179" y="0"/>
                  </a:moveTo>
                  <a:cubicBezTo>
                    <a:pt x="125" y="0"/>
                    <a:pt x="71" y="33"/>
                    <a:pt x="36" y="86"/>
                  </a:cubicBezTo>
                  <a:cubicBezTo>
                    <a:pt x="0" y="157"/>
                    <a:pt x="36" y="252"/>
                    <a:pt x="107" y="288"/>
                  </a:cubicBezTo>
                  <a:lnTo>
                    <a:pt x="322" y="383"/>
                  </a:lnTo>
                  <a:cubicBezTo>
                    <a:pt x="333" y="395"/>
                    <a:pt x="357" y="395"/>
                    <a:pt x="381" y="395"/>
                  </a:cubicBezTo>
                  <a:cubicBezTo>
                    <a:pt x="429" y="395"/>
                    <a:pt x="500" y="371"/>
                    <a:pt x="524" y="312"/>
                  </a:cubicBezTo>
                  <a:cubicBezTo>
                    <a:pt x="572" y="217"/>
                    <a:pt x="524" y="133"/>
                    <a:pt x="453" y="98"/>
                  </a:cubicBezTo>
                  <a:lnTo>
                    <a:pt x="238" y="14"/>
                  </a:lnTo>
                  <a:cubicBezTo>
                    <a:pt x="219" y="5"/>
                    <a:pt x="199" y="0"/>
                    <a:pt x="17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6077;p82">
              <a:extLst>
                <a:ext uri="{FF2B5EF4-FFF2-40B4-BE49-F238E27FC236}">
                  <a16:creationId xmlns:a16="http://schemas.microsoft.com/office/drawing/2014/main" id="{6A4FA6AE-4064-3456-6526-7EFDD49AF49A}"/>
                </a:ext>
              </a:extLst>
            </p:cNvPr>
            <p:cNvSpPr/>
            <p:nvPr/>
          </p:nvSpPr>
          <p:spPr>
            <a:xfrm>
              <a:off x="2564271" y="1711126"/>
              <a:ext cx="17475" cy="12796"/>
            </a:xfrm>
            <a:custGeom>
              <a:avLst/>
              <a:gdLst/>
              <a:ahLst/>
              <a:cxnLst/>
              <a:rect l="l" t="t" r="r" b="b"/>
              <a:pathLst>
                <a:path w="549" h="402" extrusionOk="0">
                  <a:moveTo>
                    <a:pt x="184" y="0"/>
                  </a:moveTo>
                  <a:cubicBezTo>
                    <a:pt x="125" y="0"/>
                    <a:pt x="63" y="29"/>
                    <a:pt x="36" y="92"/>
                  </a:cubicBezTo>
                  <a:cubicBezTo>
                    <a:pt x="1" y="164"/>
                    <a:pt x="36" y="247"/>
                    <a:pt x="108" y="295"/>
                  </a:cubicBezTo>
                  <a:lnTo>
                    <a:pt x="310" y="390"/>
                  </a:lnTo>
                  <a:cubicBezTo>
                    <a:pt x="334" y="402"/>
                    <a:pt x="358" y="402"/>
                    <a:pt x="370" y="402"/>
                  </a:cubicBezTo>
                  <a:cubicBezTo>
                    <a:pt x="429" y="402"/>
                    <a:pt x="489" y="366"/>
                    <a:pt x="524" y="307"/>
                  </a:cubicBezTo>
                  <a:cubicBezTo>
                    <a:pt x="548" y="235"/>
                    <a:pt x="524" y="140"/>
                    <a:pt x="453" y="104"/>
                  </a:cubicBezTo>
                  <a:lnTo>
                    <a:pt x="239" y="9"/>
                  </a:lnTo>
                  <a:cubicBezTo>
                    <a:pt x="221" y="3"/>
                    <a:pt x="203" y="0"/>
                    <a:pt x="18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6078;p82">
              <a:extLst>
                <a:ext uri="{FF2B5EF4-FFF2-40B4-BE49-F238E27FC236}">
                  <a16:creationId xmlns:a16="http://schemas.microsoft.com/office/drawing/2014/main" id="{D2BCA837-59A1-4451-23A8-F3D53124BBBC}"/>
                </a:ext>
              </a:extLst>
            </p:cNvPr>
            <p:cNvSpPr/>
            <p:nvPr/>
          </p:nvSpPr>
          <p:spPr>
            <a:xfrm>
              <a:off x="2507805" y="1563912"/>
              <a:ext cx="14069" cy="16392"/>
            </a:xfrm>
            <a:custGeom>
              <a:avLst/>
              <a:gdLst/>
              <a:ahLst/>
              <a:cxnLst/>
              <a:rect l="l" t="t" r="r" b="b"/>
              <a:pathLst>
                <a:path w="442" h="515" extrusionOk="0">
                  <a:moveTo>
                    <a:pt x="273" y="0"/>
                  </a:moveTo>
                  <a:cubicBezTo>
                    <a:pt x="215" y="0"/>
                    <a:pt x="154" y="33"/>
                    <a:pt x="120" y="86"/>
                  </a:cubicBezTo>
                  <a:lnTo>
                    <a:pt x="36" y="288"/>
                  </a:lnTo>
                  <a:cubicBezTo>
                    <a:pt x="1" y="371"/>
                    <a:pt x="36" y="455"/>
                    <a:pt x="108" y="502"/>
                  </a:cubicBezTo>
                  <a:cubicBezTo>
                    <a:pt x="120" y="514"/>
                    <a:pt x="155" y="514"/>
                    <a:pt x="167" y="514"/>
                  </a:cubicBezTo>
                  <a:cubicBezTo>
                    <a:pt x="227" y="514"/>
                    <a:pt x="286" y="490"/>
                    <a:pt x="322" y="431"/>
                  </a:cubicBezTo>
                  <a:lnTo>
                    <a:pt x="405" y="217"/>
                  </a:lnTo>
                  <a:cubicBezTo>
                    <a:pt x="441" y="145"/>
                    <a:pt x="405" y="50"/>
                    <a:pt x="334" y="14"/>
                  </a:cubicBezTo>
                  <a:cubicBezTo>
                    <a:pt x="315" y="5"/>
                    <a:pt x="294" y="0"/>
                    <a:pt x="27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6079;p82">
              <a:extLst>
                <a:ext uri="{FF2B5EF4-FFF2-40B4-BE49-F238E27FC236}">
                  <a16:creationId xmlns:a16="http://schemas.microsoft.com/office/drawing/2014/main" id="{C04885E5-7E6D-89AF-DFE6-7515071EAC37}"/>
                </a:ext>
              </a:extLst>
            </p:cNvPr>
            <p:cNvSpPr/>
            <p:nvPr/>
          </p:nvSpPr>
          <p:spPr>
            <a:xfrm>
              <a:off x="2420654" y="1767974"/>
              <a:ext cx="14419" cy="16583"/>
            </a:xfrm>
            <a:custGeom>
              <a:avLst/>
              <a:gdLst/>
              <a:ahLst/>
              <a:cxnLst/>
              <a:rect l="l" t="t" r="r" b="b"/>
              <a:pathLst>
                <a:path w="453" h="521" extrusionOk="0">
                  <a:moveTo>
                    <a:pt x="290" y="0"/>
                  </a:moveTo>
                  <a:cubicBezTo>
                    <a:pt x="231" y="0"/>
                    <a:pt x="170" y="29"/>
                    <a:pt x="143" y="92"/>
                  </a:cubicBezTo>
                  <a:lnTo>
                    <a:pt x="48" y="295"/>
                  </a:lnTo>
                  <a:cubicBezTo>
                    <a:pt x="0" y="366"/>
                    <a:pt x="48" y="473"/>
                    <a:pt x="119" y="509"/>
                  </a:cubicBezTo>
                  <a:cubicBezTo>
                    <a:pt x="143" y="521"/>
                    <a:pt x="167" y="521"/>
                    <a:pt x="179" y="521"/>
                  </a:cubicBezTo>
                  <a:cubicBezTo>
                    <a:pt x="238" y="521"/>
                    <a:pt x="298" y="485"/>
                    <a:pt x="333" y="426"/>
                  </a:cubicBezTo>
                  <a:lnTo>
                    <a:pt x="417" y="223"/>
                  </a:lnTo>
                  <a:cubicBezTo>
                    <a:pt x="453" y="152"/>
                    <a:pt x="417" y="56"/>
                    <a:pt x="345" y="9"/>
                  </a:cubicBezTo>
                  <a:cubicBezTo>
                    <a:pt x="328" y="3"/>
                    <a:pt x="309" y="0"/>
                    <a:pt x="29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6080;p82">
              <a:extLst>
                <a:ext uri="{FF2B5EF4-FFF2-40B4-BE49-F238E27FC236}">
                  <a16:creationId xmlns:a16="http://schemas.microsoft.com/office/drawing/2014/main" id="{89AA0F5F-457A-2120-4C94-E4CE0B7BADB5}"/>
                </a:ext>
              </a:extLst>
            </p:cNvPr>
            <p:cNvSpPr/>
            <p:nvPr/>
          </p:nvSpPr>
          <p:spPr>
            <a:xfrm>
              <a:off x="2422532" y="1562448"/>
              <a:ext cx="14451" cy="17093"/>
            </a:xfrm>
            <a:custGeom>
              <a:avLst/>
              <a:gdLst/>
              <a:ahLst/>
              <a:cxnLst/>
              <a:rect l="l" t="t" r="r" b="b"/>
              <a:pathLst>
                <a:path w="454" h="537" extrusionOk="0">
                  <a:moveTo>
                    <a:pt x="184" y="0"/>
                  </a:moveTo>
                  <a:cubicBezTo>
                    <a:pt x="164" y="0"/>
                    <a:pt x="142" y="4"/>
                    <a:pt x="120" y="13"/>
                  </a:cubicBezTo>
                  <a:cubicBezTo>
                    <a:pt x="48" y="36"/>
                    <a:pt x="1" y="132"/>
                    <a:pt x="36" y="215"/>
                  </a:cubicBezTo>
                  <a:lnTo>
                    <a:pt x="120" y="429"/>
                  </a:lnTo>
                  <a:cubicBezTo>
                    <a:pt x="155" y="501"/>
                    <a:pt x="215" y="536"/>
                    <a:pt x="274" y="536"/>
                  </a:cubicBezTo>
                  <a:cubicBezTo>
                    <a:pt x="286" y="536"/>
                    <a:pt x="322" y="536"/>
                    <a:pt x="334" y="513"/>
                  </a:cubicBezTo>
                  <a:cubicBezTo>
                    <a:pt x="405" y="489"/>
                    <a:pt x="453" y="394"/>
                    <a:pt x="417" y="310"/>
                  </a:cubicBezTo>
                  <a:lnTo>
                    <a:pt x="334" y="96"/>
                  </a:lnTo>
                  <a:cubicBezTo>
                    <a:pt x="307" y="41"/>
                    <a:pt x="251" y="0"/>
                    <a:pt x="18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6081;p82">
              <a:extLst>
                <a:ext uri="{FF2B5EF4-FFF2-40B4-BE49-F238E27FC236}">
                  <a16:creationId xmlns:a16="http://schemas.microsoft.com/office/drawing/2014/main" id="{8E0E0790-4418-A9BB-4AC9-FDAB958CD15A}"/>
                </a:ext>
              </a:extLst>
            </p:cNvPr>
            <p:cNvSpPr/>
            <p:nvPr/>
          </p:nvSpPr>
          <p:spPr>
            <a:xfrm>
              <a:off x="2505545" y="1768770"/>
              <a:ext cx="14037" cy="16552"/>
            </a:xfrm>
            <a:custGeom>
              <a:avLst/>
              <a:gdLst/>
              <a:ahLst/>
              <a:cxnLst/>
              <a:rect l="l" t="t" r="r" b="b"/>
              <a:pathLst>
                <a:path w="441" h="520" extrusionOk="0">
                  <a:moveTo>
                    <a:pt x="195" y="0"/>
                  </a:moveTo>
                  <a:cubicBezTo>
                    <a:pt x="171" y="0"/>
                    <a:pt x="146" y="6"/>
                    <a:pt x="119" y="20"/>
                  </a:cubicBezTo>
                  <a:cubicBezTo>
                    <a:pt x="48" y="43"/>
                    <a:pt x="0" y="139"/>
                    <a:pt x="24" y="222"/>
                  </a:cubicBezTo>
                  <a:lnTo>
                    <a:pt x="119" y="436"/>
                  </a:lnTo>
                  <a:cubicBezTo>
                    <a:pt x="155" y="496"/>
                    <a:pt x="214" y="520"/>
                    <a:pt x="274" y="520"/>
                  </a:cubicBezTo>
                  <a:cubicBezTo>
                    <a:pt x="286" y="520"/>
                    <a:pt x="310" y="520"/>
                    <a:pt x="322" y="508"/>
                  </a:cubicBezTo>
                  <a:cubicBezTo>
                    <a:pt x="405" y="472"/>
                    <a:pt x="441" y="389"/>
                    <a:pt x="417" y="293"/>
                  </a:cubicBezTo>
                  <a:lnTo>
                    <a:pt x="322" y="91"/>
                  </a:lnTo>
                  <a:cubicBezTo>
                    <a:pt x="304" y="39"/>
                    <a:pt x="256" y="0"/>
                    <a:pt x="19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6082;p82">
              <a:extLst>
                <a:ext uri="{FF2B5EF4-FFF2-40B4-BE49-F238E27FC236}">
                  <a16:creationId xmlns:a16="http://schemas.microsoft.com/office/drawing/2014/main" id="{B80E7E42-0102-DA04-A688-0DB3F16D959F}"/>
                </a:ext>
              </a:extLst>
            </p:cNvPr>
            <p:cNvSpPr/>
            <p:nvPr/>
          </p:nvSpPr>
          <p:spPr>
            <a:xfrm>
              <a:off x="2565417" y="1625885"/>
              <a:ext cx="17825" cy="13146"/>
            </a:xfrm>
            <a:custGeom>
              <a:avLst/>
              <a:gdLst/>
              <a:ahLst/>
              <a:cxnLst/>
              <a:rect l="l" t="t" r="r" b="b"/>
              <a:pathLst>
                <a:path w="560" h="413" extrusionOk="0">
                  <a:moveTo>
                    <a:pt x="378" y="1"/>
                  </a:moveTo>
                  <a:cubicBezTo>
                    <a:pt x="360" y="1"/>
                    <a:pt x="341" y="3"/>
                    <a:pt x="322" y="8"/>
                  </a:cubicBezTo>
                  <a:lnTo>
                    <a:pt x="119" y="103"/>
                  </a:lnTo>
                  <a:cubicBezTo>
                    <a:pt x="36" y="127"/>
                    <a:pt x="0" y="222"/>
                    <a:pt x="24" y="306"/>
                  </a:cubicBezTo>
                  <a:cubicBezTo>
                    <a:pt x="60" y="365"/>
                    <a:pt x="96" y="413"/>
                    <a:pt x="179" y="413"/>
                  </a:cubicBezTo>
                  <a:cubicBezTo>
                    <a:pt x="191" y="413"/>
                    <a:pt x="215" y="413"/>
                    <a:pt x="227" y="401"/>
                  </a:cubicBezTo>
                  <a:lnTo>
                    <a:pt x="441" y="306"/>
                  </a:lnTo>
                  <a:cubicBezTo>
                    <a:pt x="512" y="282"/>
                    <a:pt x="560" y="187"/>
                    <a:pt x="524" y="103"/>
                  </a:cubicBezTo>
                  <a:cubicBezTo>
                    <a:pt x="505" y="37"/>
                    <a:pt x="449" y="1"/>
                    <a:pt x="37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6083;p82">
              <a:extLst>
                <a:ext uri="{FF2B5EF4-FFF2-40B4-BE49-F238E27FC236}">
                  <a16:creationId xmlns:a16="http://schemas.microsoft.com/office/drawing/2014/main" id="{206A6E5F-D4C4-4E14-EBE7-FB77FA548BD2}"/>
                </a:ext>
              </a:extLst>
            </p:cNvPr>
            <p:cNvSpPr/>
            <p:nvPr/>
          </p:nvSpPr>
          <p:spPr>
            <a:xfrm>
              <a:off x="2359254" y="1709312"/>
              <a:ext cx="17825" cy="12732"/>
            </a:xfrm>
            <a:custGeom>
              <a:avLst/>
              <a:gdLst/>
              <a:ahLst/>
              <a:cxnLst/>
              <a:rect l="l" t="t" r="r" b="b"/>
              <a:pathLst>
                <a:path w="560" h="400" extrusionOk="0">
                  <a:moveTo>
                    <a:pt x="372" y="0"/>
                  </a:moveTo>
                  <a:cubicBezTo>
                    <a:pt x="356" y="0"/>
                    <a:pt x="339" y="2"/>
                    <a:pt x="322" y="6"/>
                  </a:cubicBezTo>
                  <a:lnTo>
                    <a:pt x="119" y="102"/>
                  </a:lnTo>
                  <a:cubicBezTo>
                    <a:pt x="48" y="125"/>
                    <a:pt x="0" y="221"/>
                    <a:pt x="24" y="304"/>
                  </a:cubicBezTo>
                  <a:cubicBezTo>
                    <a:pt x="60" y="364"/>
                    <a:pt x="119" y="399"/>
                    <a:pt x="179" y="399"/>
                  </a:cubicBezTo>
                  <a:cubicBezTo>
                    <a:pt x="191" y="399"/>
                    <a:pt x="227" y="399"/>
                    <a:pt x="238" y="387"/>
                  </a:cubicBezTo>
                  <a:lnTo>
                    <a:pt x="441" y="292"/>
                  </a:lnTo>
                  <a:cubicBezTo>
                    <a:pt x="512" y="268"/>
                    <a:pt x="560" y="173"/>
                    <a:pt x="536" y="90"/>
                  </a:cubicBezTo>
                  <a:cubicBezTo>
                    <a:pt x="507" y="41"/>
                    <a:pt x="445" y="0"/>
                    <a:pt x="37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075705725"/>
      </p:ext>
    </p:extLst>
  </p:cSld>
  <p:clrMapOvr>
    <a:masterClrMapping/>
  </p:clrMapOvr>
</p:sld>
</file>

<file path=ppt/theme/theme1.xml><?xml version="1.0" encoding="utf-8"?>
<a:theme xmlns:a="http://schemas.openxmlformats.org/drawingml/2006/main" name="Cyber Security Business Plan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1F1C51"/>
      </a:lt2>
      <a:accent1>
        <a:srgbClr val="1F1C51"/>
      </a:accent1>
      <a:accent2>
        <a:srgbClr val="ACFFD9"/>
      </a:accent2>
      <a:accent3>
        <a:srgbClr val="C6FF00"/>
      </a:accent3>
      <a:accent4>
        <a:srgbClr val="FFFFFF"/>
      </a:accent4>
      <a:accent5>
        <a:srgbClr val="A8C987"/>
      </a:accent5>
      <a:accent6>
        <a:srgbClr val="8BE3FF"/>
      </a:accent6>
      <a:hlink>
        <a:srgbClr val="1F1C5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1068</Words>
  <Application>Microsoft Office PowerPoint</Application>
  <PresentationFormat>On-screen Show (16:9)</PresentationFormat>
  <Paragraphs>131</Paragraphs>
  <Slides>23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DM Sans</vt:lpstr>
      <vt:lpstr>Proxima Nova</vt:lpstr>
      <vt:lpstr>Viga</vt:lpstr>
      <vt:lpstr>Cyber Security Business Plan</vt:lpstr>
      <vt:lpstr>PENGAMANAN INFORMASI BERBASIS KOMPUTER</vt:lpstr>
      <vt:lpstr>PENGAMANAN INFORMASI BERBASIS KOMPUTER</vt:lpstr>
      <vt:lpstr>SURVEY</vt:lpstr>
      <vt:lpstr>KEJAHATAN KOMPUTER (COMPUTER CRIME)</vt:lpstr>
      <vt:lpstr>Definisi Computer Security</vt:lpstr>
      <vt:lpstr>Definisi Computer Security</vt:lpstr>
      <vt:lpstr>MASALAH UTAMA KEAMANAN SISTEM</vt:lpstr>
      <vt:lpstr>DAMPAK-DAMPAK DARI MASALAH THREATS DAN VULNERABILITY</vt:lpstr>
      <vt:lpstr>DAMPAK-DAMPAK DARI MASALAH THREATS DAN VULNERABILITY</vt:lpstr>
      <vt:lpstr>ADAPUN KRITERIA 10 DOMAIN KEAMANAN YANG PERLU DI PERHATIKAN</vt:lpstr>
      <vt:lpstr>ANCAMAN (THREATS)</vt:lpstr>
      <vt:lpstr>KELEMAHAN (VURNERABILITY)</vt:lpstr>
      <vt:lpstr>PENDEKATAN KEAMANAN SISTEM INFORMASI</vt:lpstr>
      <vt:lpstr>PENGAWASAN UMUM YANG DAPAT DITERAPKAN PADA PERUSAHAAN </vt:lpstr>
      <vt:lpstr>PENGAWASAN UMUM YANG DAPAT DITERAPKAN PADA PERUSAHAAN </vt:lpstr>
      <vt:lpstr>PENGAWASAN UMUM YANG DAPAT DITERAPKAN PADA PERUSAHAAN </vt:lpstr>
      <vt:lpstr>Pengendalian Internal</vt:lpstr>
      <vt:lpstr>Pengendalian Internal</vt:lpstr>
      <vt:lpstr>Pengendalian Internal</vt:lpstr>
      <vt:lpstr>Pengendalian Internal</vt:lpstr>
      <vt:lpstr>Pengawasan terhadap output (Resiko)</vt:lpstr>
      <vt:lpstr>Ada pertanyaan?</vt:lpstr>
      <vt:lpstr>Terima Kasih!!!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PENGAMANAN INFORMASI BERBASIS KOMPUTER</dc:title>
  <cp:lastModifiedBy>Andri Firman Saputra</cp:lastModifiedBy>
  <cp:revision>15</cp:revision>
  <dcterms:modified xsi:type="dcterms:W3CDTF">2023-10-31T09:45:08Z</dcterms:modified>
</cp:coreProperties>
</file>