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72" r:id="rId3"/>
    <p:sldId id="305" r:id="rId4"/>
    <p:sldId id="259" r:id="rId5"/>
    <p:sldId id="260" r:id="rId6"/>
    <p:sldId id="306" r:id="rId7"/>
    <p:sldId id="277" r:id="rId8"/>
    <p:sldId id="319" r:id="rId9"/>
    <p:sldId id="310" r:id="rId10"/>
    <p:sldId id="311" r:id="rId11"/>
    <p:sldId id="273" r:id="rId12"/>
    <p:sldId id="262" r:id="rId13"/>
    <p:sldId id="320" r:id="rId14"/>
    <p:sldId id="321" r:id="rId15"/>
    <p:sldId id="258" r:id="rId16"/>
    <p:sldId id="315" r:id="rId17"/>
    <p:sldId id="284" r:id="rId18"/>
    <p:sldId id="283" r:id="rId19"/>
    <p:sldId id="322" r:id="rId20"/>
  </p:sldIdLst>
  <p:sldSz cx="9144000" cy="5143500" type="screen16x9"/>
  <p:notesSz cx="6858000" cy="9144000"/>
  <p:embeddedFontLst>
    <p:embeddedFont>
      <p:font typeface="Archivo" panose="020B0604020202020204" charset="0"/>
      <p:regular r:id="rId22"/>
      <p:bold r:id="rId23"/>
      <p:italic r:id="rId24"/>
      <p:boldItalic r:id="rId25"/>
    </p:embeddedFont>
    <p:embeddedFont>
      <p:font typeface="Archivo Medium" panose="020B0604020202020204" charset="0"/>
      <p:regular r:id="rId26"/>
      <p:bold r:id="rId27"/>
      <p:italic r:id="rId28"/>
      <p:boldItalic r:id="rId29"/>
    </p:embeddedFont>
    <p:embeddedFont>
      <p:font typeface="Bebas Neue" panose="020B0606020202050201" pitchFamily="34" charset="0"/>
      <p:regular r:id="rId30"/>
    </p:embeddedFont>
    <p:embeddedFont>
      <p:font typeface="DM Sans" pitchFamily="2" charset="0"/>
      <p:regular r:id="rId31"/>
      <p:bold r:id="rId32"/>
      <p:italic r:id="rId33"/>
      <p:boldItalic r:id="rId34"/>
    </p:embeddedFont>
    <p:embeddedFont>
      <p:font typeface="Noto Serif Hebrew" panose="020B0604020202020204" charset="-79"/>
      <p:regular r:id="rId35"/>
      <p:bold r:id="rId36"/>
    </p:embeddedFont>
    <p:embeddedFont>
      <p:font typeface="Prompt" panose="00000500000000000000" pitchFamily="2" charset="-3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2F94D0-5FB3-44D3-B1C3-A6850483949F}">
  <a:tblStyle styleId="{2D2F94D0-5FB3-44D3-B1C3-A68504839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954" y="6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945af8afb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945af8afb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4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2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41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9475580099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947558009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1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947558009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947558009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186edecb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9186edec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945af8af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945af8af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0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3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20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81496" y="611200"/>
            <a:ext cx="4547400" cy="25008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2">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6"/>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2"/>
        <p:cNvGrpSpPr/>
        <p:nvPr/>
      </p:nvGrpSpPr>
      <p:grpSpPr>
        <a:xfrm>
          <a:off x="0" y="0"/>
          <a:ext cx="0" cy="0"/>
          <a:chOff x="0" y="0"/>
          <a:chExt cx="0" cy="0"/>
        </a:xfrm>
      </p:grpSpPr>
      <p:sp>
        <p:nvSpPr>
          <p:cNvPr id="113" name="Google Shape;113;p20"/>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0" y="-731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0"/>
          <p:cNvGrpSpPr/>
          <p:nvPr/>
        </p:nvGrpSpPr>
        <p:grpSpPr>
          <a:xfrm>
            <a:off x="7976339" y="147582"/>
            <a:ext cx="905124" cy="4848336"/>
            <a:chOff x="252102" y="146789"/>
            <a:chExt cx="905124" cy="4848336"/>
          </a:xfrm>
        </p:grpSpPr>
        <p:grpSp>
          <p:nvGrpSpPr>
            <p:cNvPr id="116" name="Google Shape;116;p20"/>
            <p:cNvGrpSpPr/>
            <p:nvPr/>
          </p:nvGrpSpPr>
          <p:grpSpPr>
            <a:xfrm>
              <a:off x="292335" y="146789"/>
              <a:ext cx="845519" cy="916623"/>
              <a:chOff x="140098" y="893514"/>
              <a:chExt cx="845519" cy="916623"/>
            </a:xfrm>
          </p:grpSpPr>
          <p:sp>
            <p:nvSpPr>
              <p:cNvPr id="117" name="Google Shape;117;p20"/>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0"/>
            <p:cNvGrpSpPr/>
            <p:nvPr/>
          </p:nvGrpSpPr>
          <p:grpSpPr>
            <a:xfrm>
              <a:off x="252102" y="4107775"/>
              <a:ext cx="905124" cy="887350"/>
              <a:chOff x="252102" y="4107775"/>
              <a:chExt cx="905124" cy="887350"/>
            </a:xfrm>
          </p:grpSpPr>
          <p:sp>
            <p:nvSpPr>
              <p:cNvPr id="120" name="Google Shape;120;p20"/>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20"/>
          <p:cNvSpPr txBox="1">
            <a:spLocks noGrp="1"/>
          </p:cNvSpPr>
          <p:nvPr>
            <p:ph type="body" idx="1"/>
          </p:nvPr>
        </p:nvSpPr>
        <p:spPr>
          <a:xfrm>
            <a:off x="720000" y="1152475"/>
            <a:ext cx="5325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1290763"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1"/>
          <p:cNvSpPr txBox="1">
            <a:spLocks noGrp="1"/>
          </p:cNvSpPr>
          <p:nvPr>
            <p:ph type="subTitle" idx="2"/>
          </p:nvPr>
        </p:nvSpPr>
        <p:spPr>
          <a:xfrm>
            <a:off x="4945638"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1"/>
          <p:cNvSpPr txBox="1">
            <a:spLocks noGrp="1"/>
          </p:cNvSpPr>
          <p:nvPr>
            <p:ph type="subTitle" idx="3"/>
          </p:nvPr>
        </p:nvSpPr>
        <p:spPr>
          <a:xfrm>
            <a:off x="1290763"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subTitle" idx="4"/>
          </p:nvPr>
        </p:nvSpPr>
        <p:spPr>
          <a:xfrm>
            <a:off x="4945638"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0" name="Google Shape;130;p21"/>
          <p:cNvGrpSpPr/>
          <p:nvPr/>
        </p:nvGrpSpPr>
        <p:grpSpPr>
          <a:xfrm rot="1385308">
            <a:off x="7961115" y="2965756"/>
            <a:ext cx="761057" cy="825057"/>
            <a:chOff x="7511392" y="307000"/>
            <a:chExt cx="863570" cy="936192"/>
          </a:xfrm>
        </p:grpSpPr>
        <p:sp>
          <p:nvSpPr>
            <p:cNvPr id="131" name="Google Shape;131;p21"/>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1"/>
          <p:cNvGrpSpPr/>
          <p:nvPr/>
        </p:nvGrpSpPr>
        <p:grpSpPr>
          <a:xfrm rot="-6851816" flipH="1">
            <a:off x="409945" y="246328"/>
            <a:ext cx="664629" cy="664282"/>
            <a:chOff x="6212418" y="1482331"/>
            <a:chExt cx="627249" cy="626921"/>
          </a:xfrm>
        </p:grpSpPr>
        <p:sp>
          <p:nvSpPr>
            <p:cNvPr id="134" name="Google Shape;134;p2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3"/>
          <p:cNvSpPr txBox="1">
            <a:spLocks noGrp="1"/>
          </p:cNvSpPr>
          <p:nvPr>
            <p:ph type="subTitle" idx="1"/>
          </p:nvPr>
        </p:nvSpPr>
        <p:spPr>
          <a:xfrm>
            <a:off x="2601575" y="1380300"/>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3"/>
          <p:cNvSpPr txBox="1">
            <a:spLocks noGrp="1"/>
          </p:cNvSpPr>
          <p:nvPr>
            <p:ph type="subTitle" idx="2"/>
          </p:nvPr>
        </p:nvSpPr>
        <p:spPr>
          <a:xfrm>
            <a:off x="2601575" y="1616527"/>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3"/>
          <p:cNvSpPr txBox="1">
            <a:spLocks noGrp="1"/>
          </p:cNvSpPr>
          <p:nvPr>
            <p:ph type="subTitle" idx="3"/>
          </p:nvPr>
        </p:nvSpPr>
        <p:spPr>
          <a:xfrm>
            <a:off x="2601575" y="2696426"/>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3"/>
          <p:cNvSpPr txBox="1">
            <a:spLocks noGrp="1"/>
          </p:cNvSpPr>
          <p:nvPr>
            <p:ph type="subTitle" idx="4"/>
          </p:nvPr>
        </p:nvSpPr>
        <p:spPr>
          <a:xfrm>
            <a:off x="2601575" y="3776325"/>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subTitle" idx="5"/>
          </p:nvPr>
        </p:nvSpPr>
        <p:spPr>
          <a:xfrm>
            <a:off x="2601575" y="2460202"/>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23"/>
          <p:cNvSpPr txBox="1">
            <a:spLocks noGrp="1"/>
          </p:cNvSpPr>
          <p:nvPr>
            <p:ph type="subTitle" idx="6"/>
          </p:nvPr>
        </p:nvSpPr>
        <p:spPr>
          <a:xfrm>
            <a:off x="2601575" y="3540104"/>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2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3"/>
          <p:cNvGrpSpPr/>
          <p:nvPr/>
        </p:nvGrpSpPr>
        <p:grpSpPr>
          <a:xfrm>
            <a:off x="8006140" y="76679"/>
            <a:ext cx="845522" cy="1570477"/>
            <a:chOff x="8006140" y="76679"/>
            <a:chExt cx="845522" cy="1570477"/>
          </a:xfrm>
        </p:grpSpPr>
        <p:grpSp>
          <p:nvGrpSpPr>
            <p:cNvPr id="162" name="Google Shape;162;p23"/>
            <p:cNvGrpSpPr/>
            <p:nvPr/>
          </p:nvGrpSpPr>
          <p:grpSpPr>
            <a:xfrm flipH="1">
              <a:off x="8006140" y="76679"/>
              <a:ext cx="845522" cy="916625"/>
              <a:chOff x="7511392" y="307000"/>
              <a:chExt cx="863570" cy="936192"/>
            </a:xfrm>
          </p:grpSpPr>
          <p:sp>
            <p:nvSpPr>
              <p:cNvPr id="163" name="Google Shape;163;p2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4814457">
              <a:off x="8230739" y="1116990"/>
              <a:ext cx="396310" cy="572684"/>
              <a:chOff x="1943179" y="1609600"/>
              <a:chExt cx="396322" cy="572701"/>
            </a:xfrm>
          </p:grpSpPr>
          <p:sp>
            <p:nvSpPr>
              <p:cNvPr id="166" name="Google Shape;166;p23"/>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sp>
        <p:nvSpPr>
          <p:cNvPr id="243" name="Google Shape;243;p28"/>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8"/>
          <p:cNvGrpSpPr/>
          <p:nvPr/>
        </p:nvGrpSpPr>
        <p:grpSpPr>
          <a:xfrm>
            <a:off x="8006140" y="76679"/>
            <a:ext cx="882211" cy="4914919"/>
            <a:chOff x="8006140" y="76679"/>
            <a:chExt cx="882211" cy="4914919"/>
          </a:xfrm>
        </p:grpSpPr>
        <p:grpSp>
          <p:nvGrpSpPr>
            <p:cNvPr id="245" name="Google Shape;245;p28"/>
            <p:cNvGrpSpPr/>
            <p:nvPr/>
          </p:nvGrpSpPr>
          <p:grpSpPr>
            <a:xfrm rot="-6851816" flipH="1">
              <a:off x="8116870" y="4220203"/>
              <a:ext cx="664629" cy="664282"/>
              <a:chOff x="6212418" y="1482331"/>
              <a:chExt cx="627249" cy="626921"/>
            </a:xfrm>
          </p:grpSpPr>
          <p:sp>
            <p:nvSpPr>
              <p:cNvPr id="246" name="Google Shape;246;p2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flipH="1">
              <a:off x="8006140" y="76679"/>
              <a:ext cx="845522" cy="916625"/>
              <a:chOff x="7511392" y="307000"/>
              <a:chExt cx="863570" cy="936192"/>
            </a:xfrm>
          </p:grpSpPr>
          <p:sp>
            <p:nvSpPr>
              <p:cNvPr id="249" name="Google Shape;249;p28"/>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8"/>
            <p:cNvGrpSpPr/>
            <p:nvPr/>
          </p:nvGrpSpPr>
          <p:grpSpPr>
            <a:xfrm rot="-4814457">
              <a:off x="8230739" y="1116990"/>
              <a:ext cx="396310" cy="572684"/>
              <a:chOff x="1943179" y="1609600"/>
              <a:chExt cx="396322" cy="572701"/>
            </a:xfrm>
          </p:grpSpPr>
          <p:sp>
            <p:nvSpPr>
              <p:cNvPr id="252" name="Google Shape;252;p28"/>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1"/>
        <p:cNvGrpSpPr/>
        <p:nvPr/>
      </p:nvGrpSpPr>
      <p:grpSpPr>
        <a:xfrm>
          <a:off x="0" y="0"/>
          <a:ext cx="0" cy="0"/>
          <a:chOff x="0" y="0"/>
          <a:chExt cx="0" cy="0"/>
        </a:xfrm>
      </p:grpSpPr>
      <p:sp>
        <p:nvSpPr>
          <p:cNvPr id="262" name="Google Shape;262;p29"/>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9"/>
          <p:cNvGrpSpPr/>
          <p:nvPr/>
        </p:nvGrpSpPr>
        <p:grpSpPr>
          <a:xfrm>
            <a:off x="252102" y="146789"/>
            <a:ext cx="905124" cy="4848336"/>
            <a:chOff x="252102" y="146789"/>
            <a:chExt cx="905124" cy="4848336"/>
          </a:xfrm>
        </p:grpSpPr>
        <p:grpSp>
          <p:nvGrpSpPr>
            <p:cNvPr id="264" name="Google Shape;264;p29"/>
            <p:cNvGrpSpPr/>
            <p:nvPr/>
          </p:nvGrpSpPr>
          <p:grpSpPr>
            <a:xfrm>
              <a:off x="292335" y="146789"/>
              <a:ext cx="845519" cy="916623"/>
              <a:chOff x="140098" y="893514"/>
              <a:chExt cx="845519" cy="916623"/>
            </a:xfrm>
          </p:grpSpPr>
          <p:sp>
            <p:nvSpPr>
              <p:cNvPr id="265" name="Google Shape;265;p29"/>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9"/>
            <p:cNvGrpSpPr/>
            <p:nvPr/>
          </p:nvGrpSpPr>
          <p:grpSpPr>
            <a:xfrm>
              <a:off x="252102" y="4107775"/>
              <a:ext cx="905124" cy="887350"/>
              <a:chOff x="252102" y="4107775"/>
              <a:chExt cx="905124" cy="887350"/>
            </a:xfrm>
          </p:grpSpPr>
          <p:sp>
            <p:nvSpPr>
              <p:cNvPr id="268" name="Google Shape;268;p29"/>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19050" y="2028000"/>
            <a:ext cx="4305900" cy="16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Font typeface="DM Sans"/>
              <a:buNone/>
              <a:defRPr sz="3600" b="1">
                <a:latin typeface="DM Sans"/>
                <a:ea typeface="DM Sans"/>
                <a:cs typeface="DM Sans"/>
                <a:sym typeface="DM Sans"/>
              </a:defRPr>
            </a:lvl2pPr>
            <a:lvl3pPr lvl="2" algn="ctr" rtl="0">
              <a:spcBef>
                <a:spcPts val="0"/>
              </a:spcBef>
              <a:spcAft>
                <a:spcPts val="0"/>
              </a:spcAft>
              <a:buSzPts val="3600"/>
              <a:buFont typeface="DM Sans"/>
              <a:buNone/>
              <a:defRPr sz="3600" b="1">
                <a:latin typeface="DM Sans"/>
                <a:ea typeface="DM Sans"/>
                <a:cs typeface="DM Sans"/>
                <a:sym typeface="DM Sans"/>
              </a:defRPr>
            </a:lvl3pPr>
            <a:lvl4pPr lvl="3" algn="ctr" rtl="0">
              <a:spcBef>
                <a:spcPts val="0"/>
              </a:spcBef>
              <a:spcAft>
                <a:spcPts val="0"/>
              </a:spcAft>
              <a:buSzPts val="3600"/>
              <a:buFont typeface="DM Sans"/>
              <a:buNone/>
              <a:defRPr sz="3600" b="1">
                <a:latin typeface="DM Sans"/>
                <a:ea typeface="DM Sans"/>
                <a:cs typeface="DM Sans"/>
                <a:sym typeface="DM Sans"/>
              </a:defRPr>
            </a:lvl4pPr>
            <a:lvl5pPr lvl="4" algn="ctr" rtl="0">
              <a:spcBef>
                <a:spcPts val="0"/>
              </a:spcBef>
              <a:spcAft>
                <a:spcPts val="0"/>
              </a:spcAft>
              <a:buSzPts val="3600"/>
              <a:buFont typeface="DM Sans"/>
              <a:buNone/>
              <a:defRPr sz="3600" b="1">
                <a:latin typeface="DM Sans"/>
                <a:ea typeface="DM Sans"/>
                <a:cs typeface="DM Sans"/>
                <a:sym typeface="DM Sans"/>
              </a:defRPr>
            </a:lvl5pPr>
            <a:lvl6pPr lvl="5" algn="ctr" rtl="0">
              <a:spcBef>
                <a:spcPts val="0"/>
              </a:spcBef>
              <a:spcAft>
                <a:spcPts val="0"/>
              </a:spcAft>
              <a:buSzPts val="3600"/>
              <a:buFont typeface="DM Sans"/>
              <a:buNone/>
              <a:defRPr sz="3600" b="1">
                <a:latin typeface="DM Sans"/>
                <a:ea typeface="DM Sans"/>
                <a:cs typeface="DM Sans"/>
                <a:sym typeface="DM Sans"/>
              </a:defRPr>
            </a:lvl6pPr>
            <a:lvl7pPr lvl="6" algn="ctr" rtl="0">
              <a:spcBef>
                <a:spcPts val="0"/>
              </a:spcBef>
              <a:spcAft>
                <a:spcPts val="0"/>
              </a:spcAft>
              <a:buSzPts val="3600"/>
              <a:buFont typeface="DM Sans"/>
              <a:buNone/>
              <a:defRPr sz="3600" b="1">
                <a:latin typeface="DM Sans"/>
                <a:ea typeface="DM Sans"/>
                <a:cs typeface="DM Sans"/>
                <a:sym typeface="DM Sans"/>
              </a:defRPr>
            </a:lvl7pPr>
            <a:lvl8pPr lvl="7" algn="ctr" rtl="0">
              <a:spcBef>
                <a:spcPts val="0"/>
              </a:spcBef>
              <a:spcAft>
                <a:spcPts val="0"/>
              </a:spcAft>
              <a:buSzPts val="3600"/>
              <a:buFont typeface="DM Sans"/>
              <a:buNone/>
              <a:defRPr sz="3600" b="1">
                <a:latin typeface="DM Sans"/>
                <a:ea typeface="DM Sans"/>
                <a:cs typeface="DM Sans"/>
                <a:sym typeface="DM Sans"/>
              </a:defRPr>
            </a:lvl8pPr>
            <a:lvl9pPr lvl="8" algn="ctr" rtl="0">
              <a:spcBef>
                <a:spcPts val="0"/>
              </a:spcBef>
              <a:spcAft>
                <a:spcPts val="0"/>
              </a:spcAft>
              <a:buSzPts val="3600"/>
              <a:buFont typeface="DM Sans"/>
              <a:buNone/>
              <a:defRPr sz="3600" b="1">
                <a:latin typeface="DM Sans"/>
                <a:ea typeface="DM Sans"/>
                <a:cs typeface="DM Sans"/>
                <a:sym typeface="DM Sans"/>
              </a:defRPr>
            </a:lvl9pPr>
          </a:lstStyle>
          <a:p>
            <a:endParaRPr/>
          </a:p>
        </p:txBody>
      </p:sp>
      <p:sp>
        <p:nvSpPr>
          <p:cNvPr id="14" name="Google Shape;14;p3"/>
          <p:cNvSpPr txBox="1">
            <a:spLocks noGrp="1"/>
          </p:cNvSpPr>
          <p:nvPr>
            <p:ph type="title" idx="2" hasCustomPrompt="1"/>
          </p:nvPr>
        </p:nvSpPr>
        <p:spPr>
          <a:xfrm>
            <a:off x="3927300" y="992200"/>
            <a:ext cx="1289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Font typeface="DM Sans"/>
              <a:buNone/>
              <a:defRPr sz="12000" b="1">
                <a:latin typeface="DM Sans"/>
                <a:ea typeface="DM Sans"/>
                <a:cs typeface="DM Sans"/>
                <a:sym typeface="DM Sans"/>
              </a:defRPr>
            </a:lvl2pPr>
            <a:lvl3pPr lvl="2" algn="ctr" rtl="0">
              <a:spcBef>
                <a:spcPts val="0"/>
              </a:spcBef>
              <a:spcAft>
                <a:spcPts val="0"/>
              </a:spcAft>
              <a:buSzPts val="12000"/>
              <a:buFont typeface="DM Sans"/>
              <a:buNone/>
              <a:defRPr sz="12000" b="1">
                <a:latin typeface="DM Sans"/>
                <a:ea typeface="DM Sans"/>
                <a:cs typeface="DM Sans"/>
                <a:sym typeface="DM Sans"/>
              </a:defRPr>
            </a:lvl3pPr>
            <a:lvl4pPr lvl="3" algn="ctr" rtl="0">
              <a:spcBef>
                <a:spcPts val="0"/>
              </a:spcBef>
              <a:spcAft>
                <a:spcPts val="0"/>
              </a:spcAft>
              <a:buSzPts val="12000"/>
              <a:buFont typeface="DM Sans"/>
              <a:buNone/>
              <a:defRPr sz="12000" b="1">
                <a:latin typeface="DM Sans"/>
                <a:ea typeface="DM Sans"/>
                <a:cs typeface="DM Sans"/>
                <a:sym typeface="DM Sans"/>
              </a:defRPr>
            </a:lvl4pPr>
            <a:lvl5pPr lvl="4" algn="ctr" rtl="0">
              <a:spcBef>
                <a:spcPts val="0"/>
              </a:spcBef>
              <a:spcAft>
                <a:spcPts val="0"/>
              </a:spcAft>
              <a:buSzPts val="12000"/>
              <a:buFont typeface="DM Sans"/>
              <a:buNone/>
              <a:defRPr sz="12000" b="1">
                <a:latin typeface="DM Sans"/>
                <a:ea typeface="DM Sans"/>
                <a:cs typeface="DM Sans"/>
                <a:sym typeface="DM Sans"/>
              </a:defRPr>
            </a:lvl5pPr>
            <a:lvl6pPr lvl="5" algn="ctr" rtl="0">
              <a:spcBef>
                <a:spcPts val="0"/>
              </a:spcBef>
              <a:spcAft>
                <a:spcPts val="0"/>
              </a:spcAft>
              <a:buSzPts val="12000"/>
              <a:buFont typeface="DM Sans"/>
              <a:buNone/>
              <a:defRPr sz="12000" b="1">
                <a:latin typeface="DM Sans"/>
                <a:ea typeface="DM Sans"/>
                <a:cs typeface="DM Sans"/>
                <a:sym typeface="DM Sans"/>
              </a:defRPr>
            </a:lvl6pPr>
            <a:lvl7pPr lvl="6" algn="ctr" rtl="0">
              <a:spcBef>
                <a:spcPts val="0"/>
              </a:spcBef>
              <a:spcAft>
                <a:spcPts val="0"/>
              </a:spcAft>
              <a:buSzPts val="12000"/>
              <a:buFont typeface="DM Sans"/>
              <a:buNone/>
              <a:defRPr sz="12000" b="1">
                <a:latin typeface="DM Sans"/>
                <a:ea typeface="DM Sans"/>
                <a:cs typeface="DM Sans"/>
                <a:sym typeface="DM Sans"/>
              </a:defRPr>
            </a:lvl7pPr>
            <a:lvl8pPr lvl="7" algn="ctr" rtl="0">
              <a:spcBef>
                <a:spcPts val="0"/>
              </a:spcBef>
              <a:spcAft>
                <a:spcPts val="0"/>
              </a:spcAft>
              <a:buSzPts val="12000"/>
              <a:buFont typeface="DM Sans"/>
              <a:buNone/>
              <a:defRPr sz="12000" b="1">
                <a:latin typeface="DM Sans"/>
                <a:ea typeface="DM Sans"/>
                <a:cs typeface="DM Sans"/>
                <a:sym typeface="DM Sans"/>
              </a:defRPr>
            </a:lvl8pPr>
            <a:lvl9pPr lvl="8" algn="ctr" rtl="0">
              <a:spcBef>
                <a:spcPts val="0"/>
              </a:spcBef>
              <a:spcAft>
                <a:spcPts val="0"/>
              </a:spcAft>
              <a:buSzPts val="12000"/>
              <a:buFont typeface="DM Sans"/>
              <a:buNone/>
              <a:defRPr sz="12000" b="1">
                <a:latin typeface="DM Sans"/>
                <a:ea typeface="DM Sans"/>
                <a:cs typeface="DM Sans"/>
                <a:sym typeface="DM Sans"/>
              </a:defRPr>
            </a:lvl9pPr>
          </a:lstStyle>
          <a:p>
            <a:r>
              <a:t>xx%</a:t>
            </a:r>
          </a:p>
        </p:txBody>
      </p:sp>
      <p:sp>
        <p:nvSpPr>
          <p:cNvPr id="15" name="Google Shape;15;p3"/>
          <p:cNvSpPr txBox="1">
            <a:spLocks noGrp="1"/>
          </p:cNvSpPr>
          <p:nvPr>
            <p:ph type="subTitle" idx="1"/>
          </p:nvPr>
        </p:nvSpPr>
        <p:spPr>
          <a:xfrm>
            <a:off x="2856450" y="3755325"/>
            <a:ext cx="3431100" cy="61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152475"/>
            <a:ext cx="4473300" cy="216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rgbClr val="434343"/>
                </a:solidFill>
              </a:defRPr>
            </a:lvl1pPr>
            <a:lvl2pPr marL="914400" lvl="1" indent="-317500" rtl="0">
              <a:lnSpc>
                <a:spcPct val="100000"/>
              </a:lnSpc>
              <a:spcBef>
                <a:spcPts val="0"/>
              </a:spcBef>
              <a:spcAft>
                <a:spcPts val="0"/>
              </a:spcAft>
              <a:buClr>
                <a:srgbClr val="F3F3F3"/>
              </a:buClr>
              <a:buSzPts val="1400"/>
              <a:buFont typeface="Prompt"/>
              <a:buChar char="○"/>
              <a:defRPr>
                <a:solidFill>
                  <a:srgbClr val="434343"/>
                </a:solidFill>
              </a:defRPr>
            </a:lvl2pPr>
            <a:lvl3pPr marL="1371600" lvl="2" indent="-317500" rtl="0">
              <a:lnSpc>
                <a:spcPct val="100000"/>
              </a:lnSpc>
              <a:spcBef>
                <a:spcPts val="0"/>
              </a:spcBef>
              <a:spcAft>
                <a:spcPts val="0"/>
              </a:spcAft>
              <a:buClr>
                <a:srgbClr val="F3F3F3"/>
              </a:buClr>
              <a:buSzPts val="1400"/>
              <a:buFont typeface="Prompt"/>
              <a:buChar char="■"/>
              <a:defRPr>
                <a:solidFill>
                  <a:srgbClr val="434343"/>
                </a:solidFill>
              </a:defRPr>
            </a:lvl3pPr>
            <a:lvl4pPr marL="1828800" lvl="3" indent="-317500" rtl="0">
              <a:lnSpc>
                <a:spcPct val="100000"/>
              </a:lnSpc>
              <a:spcBef>
                <a:spcPts val="0"/>
              </a:spcBef>
              <a:spcAft>
                <a:spcPts val="0"/>
              </a:spcAft>
              <a:buClr>
                <a:srgbClr val="F3F3F3"/>
              </a:buClr>
              <a:buSzPts val="1400"/>
              <a:buFont typeface="Prompt"/>
              <a:buChar char="●"/>
              <a:defRPr>
                <a:solidFill>
                  <a:srgbClr val="434343"/>
                </a:solidFill>
              </a:defRPr>
            </a:lvl4pPr>
            <a:lvl5pPr marL="2286000" lvl="4" indent="-317500" rtl="0">
              <a:lnSpc>
                <a:spcPct val="100000"/>
              </a:lnSpc>
              <a:spcBef>
                <a:spcPts val="0"/>
              </a:spcBef>
              <a:spcAft>
                <a:spcPts val="0"/>
              </a:spcAft>
              <a:buClr>
                <a:srgbClr val="F3F3F3"/>
              </a:buClr>
              <a:buSzPts val="1400"/>
              <a:buFont typeface="Prompt"/>
              <a:buChar char="○"/>
              <a:defRPr>
                <a:solidFill>
                  <a:srgbClr val="434343"/>
                </a:solidFill>
              </a:defRPr>
            </a:lvl5pPr>
            <a:lvl6pPr marL="2743200" lvl="5" indent="-317500" rtl="0">
              <a:lnSpc>
                <a:spcPct val="100000"/>
              </a:lnSpc>
              <a:spcBef>
                <a:spcPts val="0"/>
              </a:spcBef>
              <a:spcAft>
                <a:spcPts val="0"/>
              </a:spcAft>
              <a:buClr>
                <a:srgbClr val="F3F3F3"/>
              </a:buClr>
              <a:buSzPts val="1400"/>
              <a:buFont typeface="Prompt"/>
              <a:buChar char="■"/>
              <a:defRPr>
                <a:solidFill>
                  <a:srgbClr val="434343"/>
                </a:solidFill>
              </a:defRPr>
            </a:lvl6pPr>
            <a:lvl7pPr marL="3200400" lvl="6" indent="-317500" rtl="0">
              <a:lnSpc>
                <a:spcPct val="100000"/>
              </a:lnSpc>
              <a:spcBef>
                <a:spcPts val="0"/>
              </a:spcBef>
              <a:spcAft>
                <a:spcPts val="0"/>
              </a:spcAft>
              <a:buClr>
                <a:srgbClr val="F3F3F3"/>
              </a:buClr>
              <a:buSzPts val="1400"/>
              <a:buFont typeface="Prompt"/>
              <a:buChar char="●"/>
              <a:defRPr>
                <a:solidFill>
                  <a:srgbClr val="434343"/>
                </a:solidFill>
              </a:defRPr>
            </a:lvl7pPr>
            <a:lvl8pPr marL="3657600" lvl="7" indent="-317500" rtl="0">
              <a:lnSpc>
                <a:spcPct val="100000"/>
              </a:lnSpc>
              <a:spcBef>
                <a:spcPts val="0"/>
              </a:spcBef>
              <a:spcAft>
                <a:spcPts val="0"/>
              </a:spcAft>
              <a:buClr>
                <a:srgbClr val="F3F3F3"/>
              </a:buClr>
              <a:buSzPts val="1400"/>
              <a:buFont typeface="Prompt"/>
              <a:buChar char="○"/>
              <a:defRPr>
                <a:solidFill>
                  <a:srgbClr val="434343"/>
                </a:solidFill>
              </a:defRPr>
            </a:lvl8pPr>
            <a:lvl9pPr marL="4114800" lvl="8" indent="-317500" rtl="0">
              <a:lnSpc>
                <a:spcPct val="100000"/>
              </a:lnSpc>
              <a:spcBef>
                <a:spcPts val="0"/>
              </a:spcBef>
              <a:spcAft>
                <a:spcPts val="0"/>
              </a:spcAft>
              <a:buClr>
                <a:srgbClr val="F3F3F3"/>
              </a:buClr>
              <a:buSzPts val="1400"/>
              <a:buFont typeface="Prompt"/>
              <a:buChar char="■"/>
              <a:defRPr>
                <a:solidFill>
                  <a:srgbClr val="434343"/>
                </a:solidFill>
              </a:defRPr>
            </a:lvl9pPr>
          </a:lstStyle>
          <a:p>
            <a:endParaRPr/>
          </a:p>
        </p:txBody>
      </p:sp>
      <p:sp>
        <p:nvSpPr>
          <p:cNvPr id="23" name="Google Shape;23;p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90413" y="2607500"/>
            <a:ext cx="2634300" cy="485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719288" y="2607500"/>
            <a:ext cx="2634300" cy="48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90413"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719288"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rot="-3054913" flipH="1">
            <a:off x="8030241" y="111354"/>
            <a:ext cx="845531" cy="916636"/>
            <a:chOff x="7511392" y="307000"/>
            <a:chExt cx="863570" cy="936192"/>
          </a:xfrm>
        </p:grpSpPr>
        <p:sp>
          <p:nvSpPr>
            <p:cNvPr id="32" name="Google Shape;32;p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5100" y="2111850"/>
            <a:ext cx="5141700" cy="85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a:endParaRPr/>
          </a:p>
        </p:txBody>
      </p:sp>
      <p:sp>
        <p:nvSpPr>
          <p:cNvPr id="51" name="Google Shape;51;p9"/>
          <p:cNvSpPr txBox="1">
            <a:spLocks noGrp="1"/>
          </p:cNvSpPr>
          <p:nvPr>
            <p:ph type="subTitle" idx="1"/>
          </p:nvPr>
        </p:nvSpPr>
        <p:spPr>
          <a:xfrm>
            <a:off x="715209" y="3236985"/>
            <a:ext cx="42624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2" name="Google Shape;52;p9"/>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sp>
        <p:nvSpPr>
          <p:cNvPr id="61" name="Google Shape;61;p13"/>
          <p:cNvSpPr txBox="1">
            <a:spLocks noGrp="1"/>
          </p:cNvSpPr>
          <p:nvPr>
            <p:ph type="subTitle" idx="1"/>
          </p:nvPr>
        </p:nvSpPr>
        <p:spPr>
          <a:xfrm>
            <a:off x="4329165" y="1347271"/>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2"/>
          </p:nvPr>
        </p:nvSpPr>
        <p:spPr>
          <a:xfrm>
            <a:off x="4329165" y="2184339"/>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4329165" y="3021407"/>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4"/>
          </p:nvPr>
        </p:nvSpPr>
        <p:spPr>
          <a:xfrm>
            <a:off x="4329165" y="1164606"/>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5" name="Google Shape;65;p13"/>
          <p:cNvSpPr txBox="1">
            <a:spLocks noGrp="1"/>
          </p:cNvSpPr>
          <p:nvPr>
            <p:ph type="subTitle" idx="5"/>
          </p:nvPr>
        </p:nvSpPr>
        <p:spPr>
          <a:xfrm>
            <a:off x="4329165" y="2000459"/>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6" name="Google Shape;66;p13"/>
          <p:cNvSpPr txBox="1">
            <a:spLocks noGrp="1"/>
          </p:cNvSpPr>
          <p:nvPr>
            <p:ph type="subTitle" idx="6"/>
          </p:nvPr>
        </p:nvSpPr>
        <p:spPr>
          <a:xfrm>
            <a:off x="4329165" y="2836311"/>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7" name="Google Shape;67;p13"/>
          <p:cNvSpPr txBox="1">
            <a:spLocks noGrp="1"/>
          </p:cNvSpPr>
          <p:nvPr>
            <p:ph type="subTitle" idx="7"/>
          </p:nvPr>
        </p:nvSpPr>
        <p:spPr>
          <a:xfrm>
            <a:off x="4329075" y="3850825"/>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8"/>
          </p:nvPr>
        </p:nvSpPr>
        <p:spPr>
          <a:xfrm>
            <a:off x="4329075" y="3672164"/>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9" name="Google Shape;69;p13"/>
          <p:cNvSpPr txBox="1">
            <a:spLocks noGrp="1"/>
          </p:cNvSpPr>
          <p:nvPr>
            <p:ph type="title" hasCustomPrompt="1"/>
          </p:nvPr>
        </p:nvSpPr>
        <p:spPr>
          <a:xfrm>
            <a:off x="3445075" y="367799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0" name="Google Shape;70;p13"/>
          <p:cNvSpPr txBox="1">
            <a:spLocks noGrp="1"/>
          </p:cNvSpPr>
          <p:nvPr>
            <p:ph type="title" idx="9" hasCustomPrompt="1"/>
          </p:nvPr>
        </p:nvSpPr>
        <p:spPr>
          <a:xfrm>
            <a:off x="3445075" y="116693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1" name="Google Shape;71;p13"/>
          <p:cNvSpPr txBox="1">
            <a:spLocks noGrp="1"/>
          </p:cNvSpPr>
          <p:nvPr>
            <p:ph type="title" idx="13" hasCustomPrompt="1"/>
          </p:nvPr>
        </p:nvSpPr>
        <p:spPr>
          <a:xfrm>
            <a:off x="3445075" y="200395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2" name="Google Shape;72;p13"/>
          <p:cNvSpPr txBox="1">
            <a:spLocks noGrp="1"/>
          </p:cNvSpPr>
          <p:nvPr>
            <p:ph type="title" idx="14" hasCustomPrompt="1"/>
          </p:nvPr>
        </p:nvSpPr>
        <p:spPr>
          <a:xfrm>
            <a:off x="3445075" y="284097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3" name="Google Shape;73;p13"/>
          <p:cNvSpPr txBox="1">
            <a:spLocks noGrp="1"/>
          </p:cNvSpPr>
          <p:nvPr>
            <p:ph type="title" idx="15"/>
          </p:nvPr>
        </p:nvSpPr>
        <p:spPr>
          <a:xfrm>
            <a:off x="715100" y="445025"/>
            <a:ext cx="2705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4" name="Google Shape;74;p1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865000" y="2699800"/>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4"/>
          <p:cNvSpPr txBox="1">
            <a:spLocks noGrp="1"/>
          </p:cNvSpPr>
          <p:nvPr>
            <p:ph type="subTitle" idx="1"/>
          </p:nvPr>
        </p:nvSpPr>
        <p:spPr>
          <a:xfrm>
            <a:off x="2201200" y="637775"/>
            <a:ext cx="6227700" cy="199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8" name="Google Shape;78;p1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2" r:id="rId10"/>
    <p:sldLayoutId id="2147483666" r:id="rId11"/>
    <p:sldLayoutId id="2147483667" r:id="rId12"/>
    <p:sldLayoutId id="2147483669"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3"/>
          <p:cNvSpPr txBox="1">
            <a:spLocks noGrp="1"/>
          </p:cNvSpPr>
          <p:nvPr>
            <p:ph type="ctrTitle"/>
          </p:nvPr>
        </p:nvSpPr>
        <p:spPr>
          <a:xfrm flipH="1">
            <a:off x="4572000" y="641797"/>
            <a:ext cx="4359000" cy="237061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d-ID" sz="4000" b="1" dirty="0">
                <a:latin typeface="DM Sans"/>
                <a:ea typeface="DM Sans"/>
                <a:cs typeface="DM Sans"/>
                <a:sym typeface="DM Sans"/>
              </a:rPr>
              <a:t>INTELLECTUAL PROPERTY RIGHTS </a:t>
            </a:r>
            <a:br>
              <a:rPr lang="en-US" sz="4000" b="1" dirty="0">
                <a:latin typeface="DM Sans"/>
                <a:ea typeface="DM Sans"/>
                <a:cs typeface="DM Sans"/>
                <a:sym typeface="DM Sans"/>
              </a:rPr>
            </a:br>
            <a:r>
              <a:rPr lang="id-ID" sz="4000" b="1" dirty="0">
                <a:latin typeface="DM Sans"/>
                <a:ea typeface="DM Sans"/>
                <a:cs typeface="DM Sans"/>
                <a:sym typeface="DM Sans"/>
              </a:rPr>
              <a:t>(HAKI)</a:t>
            </a:r>
          </a:p>
        </p:txBody>
      </p:sp>
      <p:sp>
        <p:nvSpPr>
          <p:cNvPr id="281" name="Google Shape;281;p33"/>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KELOMPOK 6</a:t>
            </a:r>
            <a:endParaRPr sz="1800" dirty="0"/>
          </a:p>
        </p:txBody>
      </p:sp>
      <p:cxnSp>
        <p:nvCxnSpPr>
          <p:cNvPr id="282" name="Google Shape;282;p33"/>
          <p:cNvCxnSpPr/>
          <p:nvPr/>
        </p:nvCxnSpPr>
        <p:spPr>
          <a:xfrm rot="10800000">
            <a:off x="4609594" y="33050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283" name="Google Shape;283;p33"/>
          <p:cNvGrpSpPr/>
          <p:nvPr/>
        </p:nvGrpSpPr>
        <p:grpSpPr>
          <a:xfrm>
            <a:off x="524550" y="611191"/>
            <a:ext cx="3980294" cy="4166809"/>
            <a:chOff x="524550" y="611191"/>
            <a:chExt cx="3980294" cy="4166809"/>
          </a:xfrm>
        </p:grpSpPr>
        <p:grpSp>
          <p:nvGrpSpPr>
            <p:cNvPr id="284" name="Google Shape;284;p33"/>
            <p:cNvGrpSpPr/>
            <p:nvPr/>
          </p:nvGrpSpPr>
          <p:grpSpPr>
            <a:xfrm flipH="1">
              <a:off x="3840211" y="2972930"/>
              <a:ext cx="664633" cy="664286"/>
              <a:chOff x="6212418" y="1482331"/>
              <a:chExt cx="627249" cy="626921"/>
            </a:xfrm>
          </p:grpSpPr>
          <p:sp>
            <p:nvSpPr>
              <p:cNvPr id="285" name="Google Shape;285;p33"/>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3"/>
            <p:cNvGrpSpPr/>
            <p:nvPr/>
          </p:nvGrpSpPr>
          <p:grpSpPr>
            <a:xfrm flipH="1">
              <a:off x="998552" y="611191"/>
              <a:ext cx="845522" cy="916625"/>
              <a:chOff x="7511392" y="307000"/>
              <a:chExt cx="863570" cy="936192"/>
            </a:xfrm>
          </p:grpSpPr>
          <p:sp>
            <p:nvSpPr>
              <p:cNvPr id="288" name="Google Shape;288;p3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3"/>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3"/>
            <p:cNvGrpSpPr/>
            <p:nvPr/>
          </p:nvGrpSpPr>
          <p:grpSpPr>
            <a:xfrm>
              <a:off x="813848" y="4145244"/>
              <a:ext cx="2655916" cy="566303"/>
              <a:chOff x="6098010" y="4127346"/>
              <a:chExt cx="2020169" cy="430747"/>
            </a:xfrm>
          </p:grpSpPr>
          <p:sp>
            <p:nvSpPr>
              <p:cNvPr id="292" name="Google Shape;292;p33"/>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3"/>
            <p:cNvGrpSpPr/>
            <p:nvPr/>
          </p:nvGrpSpPr>
          <p:grpSpPr>
            <a:xfrm>
              <a:off x="1139576" y="1451653"/>
              <a:ext cx="2741920" cy="2134502"/>
              <a:chOff x="6328726" y="268400"/>
              <a:chExt cx="1863097" cy="1450168"/>
            </a:xfrm>
          </p:grpSpPr>
          <p:sp>
            <p:nvSpPr>
              <p:cNvPr id="308" name="Google Shape;308;p33"/>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3"/>
            <p:cNvGrpSpPr/>
            <p:nvPr/>
          </p:nvGrpSpPr>
          <p:grpSpPr>
            <a:xfrm>
              <a:off x="1079546" y="3579305"/>
              <a:ext cx="2655916" cy="567212"/>
              <a:chOff x="6348934" y="3696877"/>
              <a:chExt cx="2020169" cy="431438"/>
            </a:xfrm>
          </p:grpSpPr>
          <p:sp>
            <p:nvSpPr>
              <p:cNvPr id="337" name="Google Shape;337;p33"/>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Klasifikasi HAKI</a:t>
            </a:r>
            <a:endParaRPr dirty="0">
              <a:solidFill>
                <a:schemeClr val="tx1">
                  <a:lumMod val="50000"/>
                </a:schemeClr>
              </a:solidFill>
            </a:endParaRPr>
          </a:p>
        </p:txBody>
      </p:sp>
      <p:sp>
        <p:nvSpPr>
          <p:cNvPr id="782" name="Google Shape;782;p43"/>
          <p:cNvSpPr txBox="1">
            <a:spLocks noGrp="1"/>
          </p:cNvSpPr>
          <p:nvPr>
            <p:ph type="subTitle" idx="1"/>
          </p:nvPr>
        </p:nvSpPr>
        <p:spPr>
          <a:xfrm>
            <a:off x="525782"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Cipta</a:t>
            </a:r>
            <a:endParaRPr dirty="0">
              <a:solidFill>
                <a:schemeClr val="tx1">
                  <a:lumMod val="50000"/>
                </a:schemeClr>
              </a:solidFill>
            </a:endParaRPr>
          </a:p>
        </p:txBody>
      </p:sp>
      <p:sp>
        <p:nvSpPr>
          <p:cNvPr id="783" name="Google Shape;783;p43"/>
          <p:cNvSpPr txBox="1">
            <a:spLocks noGrp="1"/>
          </p:cNvSpPr>
          <p:nvPr>
            <p:ph type="subTitle" idx="2"/>
          </p:nvPr>
        </p:nvSpPr>
        <p:spPr>
          <a:xfrm>
            <a:off x="4960621"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Kekayaan Industri</a:t>
            </a:r>
            <a:endParaRPr dirty="0">
              <a:solidFill>
                <a:schemeClr val="tx1">
                  <a:lumMod val="50000"/>
                </a:schemeClr>
              </a:solidFill>
            </a:endParaRPr>
          </a:p>
        </p:txBody>
      </p:sp>
      <p:sp>
        <p:nvSpPr>
          <p:cNvPr id="784" name="Google Shape;784;p43"/>
          <p:cNvSpPr txBox="1">
            <a:spLocks noGrp="1"/>
          </p:cNvSpPr>
          <p:nvPr>
            <p:ph type="subTitle" idx="3"/>
          </p:nvPr>
        </p:nvSpPr>
        <p:spPr>
          <a:xfrm>
            <a:off x="525782" y="2936805"/>
            <a:ext cx="3657600" cy="15892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 </a:t>
            </a:r>
            <a:r>
              <a:rPr lang="en-US" sz="1600" b="1" dirty="0" err="1">
                <a:solidFill>
                  <a:schemeClr val="tx1">
                    <a:lumMod val="50000"/>
                  </a:schemeClr>
                </a:solidFill>
              </a:rPr>
              <a:t>eksklusif</a:t>
            </a:r>
            <a:r>
              <a:rPr lang="en-US" sz="1600" b="1" dirty="0">
                <a:solidFill>
                  <a:schemeClr val="tx1">
                    <a:lumMod val="50000"/>
                  </a:schemeClr>
                </a:solidFill>
              </a:rPr>
              <a:t> </a:t>
            </a:r>
            <a:r>
              <a:rPr lang="en-US" sz="1600" dirty="0" err="1">
                <a:solidFill>
                  <a:schemeClr val="tx1">
                    <a:lumMod val="50000"/>
                  </a:schemeClr>
                </a:solidFill>
              </a:rPr>
              <a:t>bagi</a:t>
            </a:r>
            <a:r>
              <a:rPr lang="en-US" sz="1600" dirty="0">
                <a:solidFill>
                  <a:schemeClr val="tx1">
                    <a:lumMod val="50000"/>
                  </a:schemeClr>
                </a:solidFill>
              </a:rPr>
              <a:t> </a:t>
            </a:r>
            <a:r>
              <a:rPr lang="en-US" sz="1600" b="1" dirty="0" err="1">
                <a:solidFill>
                  <a:schemeClr val="tx1">
                    <a:lumMod val="50000"/>
                  </a:schemeClr>
                </a:solidFill>
              </a:rPr>
              <a:t>pencipta</a:t>
            </a:r>
            <a:r>
              <a:rPr lang="en-US" sz="1600" dirty="0">
                <a:solidFill>
                  <a:schemeClr val="tx1">
                    <a:lumMod val="50000"/>
                  </a:schemeClr>
                </a:solidFill>
              </a:rPr>
              <a:t> atau </a:t>
            </a:r>
            <a:r>
              <a:rPr lang="en-US" sz="1600" b="1" dirty="0" err="1">
                <a:solidFill>
                  <a:schemeClr val="tx1">
                    <a:lumMod val="50000"/>
                  </a:schemeClr>
                </a:solidFill>
              </a:rPr>
              <a:t>pemegang</a:t>
            </a:r>
            <a:r>
              <a:rPr lang="en-US" sz="1600" b="1" dirty="0">
                <a:solidFill>
                  <a:schemeClr val="tx1">
                    <a:lumMod val="50000"/>
                  </a:schemeClr>
                </a:solidFill>
              </a:rPr>
              <a:t> </a:t>
            </a:r>
            <a:r>
              <a:rPr lang="en-US" sz="1600" b="1" dirty="0" err="1">
                <a:solidFill>
                  <a:schemeClr val="tx1">
                    <a:lumMod val="50000"/>
                  </a:schemeClr>
                </a:solidFill>
              </a:rPr>
              <a:t>hak</a:t>
            </a:r>
            <a:r>
              <a:rPr lang="en-US" sz="1600" dirty="0">
                <a:solidFill>
                  <a:schemeClr val="tx1">
                    <a:lumMod val="50000"/>
                  </a:schemeClr>
                </a:solidFill>
              </a:rPr>
              <a:t> untuk </a:t>
            </a:r>
            <a:r>
              <a:rPr lang="en-US" sz="1600" b="1" dirty="0" err="1">
                <a:solidFill>
                  <a:schemeClr val="tx1">
                    <a:lumMod val="50000"/>
                  </a:schemeClr>
                </a:solidFill>
              </a:rPr>
              <a:t>mempublikasikan</a:t>
            </a:r>
            <a:r>
              <a:rPr lang="en-US" sz="1600" dirty="0">
                <a:solidFill>
                  <a:schemeClr val="tx1">
                    <a:lumMod val="50000"/>
                  </a:schemeClr>
                </a:solidFill>
              </a:rPr>
              <a:t>, </a:t>
            </a:r>
            <a:r>
              <a:rPr lang="en-US" sz="1600" b="1" dirty="0" err="1">
                <a:solidFill>
                  <a:schemeClr val="tx1">
                    <a:lumMod val="50000"/>
                  </a:schemeClr>
                </a:solidFill>
              </a:rPr>
              <a:t>mereproduksi</a:t>
            </a:r>
            <a:r>
              <a:rPr lang="en-US" sz="1600" dirty="0">
                <a:solidFill>
                  <a:schemeClr val="tx1">
                    <a:lumMod val="50000"/>
                  </a:schemeClr>
                </a:solidFill>
              </a:rPr>
              <a:t>, dan </a:t>
            </a:r>
            <a:r>
              <a:rPr lang="en-US" sz="1600" b="1" dirty="0" err="1">
                <a:solidFill>
                  <a:schemeClr val="tx1">
                    <a:lumMod val="50000"/>
                  </a:schemeClr>
                </a:solidFill>
              </a:rPr>
              <a:t>memanfaatkan</a:t>
            </a:r>
            <a:r>
              <a:rPr lang="en-US" sz="1600" b="1" dirty="0">
                <a:solidFill>
                  <a:schemeClr val="tx1">
                    <a:lumMod val="50000"/>
                  </a:schemeClr>
                </a:solidFill>
              </a:rPr>
              <a:t> </a:t>
            </a:r>
            <a:r>
              <a:rPr lang="en-US" sz="1600" b="1" dirty="0" err="1">
                <a:solidFill>
                  <a:schemeClr val="tx1">
                    <a:lumMod val="50000"/>
                  </a:schemeClr>
                </a:solidFill>
              </a:rPr>
              <a:t>karya</a:t>
            </a:r>
            <a:r>
              <a:rPr lang="en-US" sz="1600" b="1" dirty="0">
                <a:solidFill>
                  <a:schemeClr val="tx1">
                    <a:lumMod val="50000"/>
                  </a:schemeClr>
                </a:solidFill>
              </a:rPr>
              <a:t> </a:t>
            </a:r>
            <a:r>
              <a:rPr lang="en-US" sz="1600" dirty="0">
                <a:solidFill>
                  <a:schemeClr val="tx1">
                    <a:lumMod val="50000"/>
                  </a:schemeClr>
                </a:solidFill>
              </a:rPr>
              <a:t>mereka.</a:t>
            </a:r>
          </a:p>
        </p:txBody>
      </p:sp>
      <p:sp>
        <p:nvSpPr>
          <p:cNvPr id="785" name="Google Shape;785;p43"/>
          <p:cNvSpPr txBox="1">
            <a:spLocks noGrp="1"/>
          </p:cNvSpPr>
          <p:nvPr>
            <p:ph type="subTitle" idx="4"/>
          </p:nvPr>
        </p:nvSpPr>
        <p:spPr>
          <a:xfrm>
            <a:off x="4960621" y="2936806"/>
            <a:ext cx="3657600" cy="15892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a:t>
            </a:r>
            <a:r>
              <a:rPr lang="en-US" sz="1600" dirty="0">
                <a:solidFill>
                  <a:schemeClr val="tx1">
                    <a:lumMod val="50000"/>
                  </a:schemeClr>
                </a:solidFill>
              </a:rPr>
              <a:t> yang </a:t>
            </a:r>
            <a:r>
              <a:rPr lang="id-ID" sz="1600" dirty="0">
                <a:solidFill>
                  <a:schemeClr val="tx1">
                    <a:lumMod val="50000"/>
                  </a:schemeClr>
                </a:solidFill>
              </a:rPr>
              <a:t>mencakup </a:t>
            </a:r>
            <a:r>
              <a:rPr lang="id-ID" sz="1600" b="1" dirty="0">
                <a:solidFill>
                  <a:schemeClr val="tx1">
                    <a:lumMod val="50000"/>
                  </a:schemeClr>
                </a:solidFill>
              </a:rPr>
              <a:t>paten</a:t>
            </a:r>
            <a:r>
              <a:rPr lang="id-ID" sz="1600" dirty="0">
                <a:solidFill>
                  <a:schemeClr val="tx1">
                    <a:lumMod val="50000"/>
                  </a:schemeClr>
                </a:solidFill>
              </a:rPr>
              <a:t>, </a:t>
            </a:r>
            <a:r>
              <a:rPr lang="id-ID" sz="1600" b="1" dirty="0">
                <a:solidFill>
                  <a:schemeClr val="tx1">
                    <a:lumMod val="50000"/>
                  </a:schemeClr>
                </a:solidFill>
              </a:rPr>
              <a:t>merek dagang</a:t>
            </a:r>
            <a:r>
              <a:rPr lang="id-ID" sz="1600" dirty="0">
                <a:solidFill>
                  <a:schemeClr val="tx1">
                    <a:lumMod val="50000"/>
                  </a:schemeClr>
                </a:solidFill>
              </a:rPr>
              <a:t>, </a:t>
            </a:r>
            <a:r>
              <a:rPr lang="id-ID" sz="1600" b="1" dirty="0">
                <a:solidFill>
                  <a:schemeClr val="tx1">
                    <a:lumMod val="50000"/>
                  </a:schemeClr>
                </a:solidFill>
              </a:rPr>
              <a:t>desain industri</a:t>
            </a:r>
            <a:r>
              <a:rPr lang="id-ID" sz="1600" dirty="0">
                <a:solidFill>
                  <a:schemeClr val="tx1">
                    <a:lumMod val="50000"/>
                  </a:schemeClr>
                </a:solidFill>
              </a:rPr>
              <a:t>, dan </a:t>
            </a:r>
            <a:r>
              <a:rPr lang="id-ID" sz="1600" b="1" dirty="0">
                <a:solidFill>
                  <a:schemeClr val="tx1">
                    <a:lumMod val="50000"/>
                  </a:schemeClr>
                </a:solidFill>
              </a:rPr>
              <a:t>rahasia dagang</a:t>
            </a:r>
            <a:r>
              <a:rPr lang="en-US" sz="1600" b="1" dirty="0">
                <a:solidFill>
                  <a:schemeClr val="tx1">
                    <a:lumMod val="50000"/>
                  </a:schemeClr>
                </a:solidFill>
              </a:rPr>
              <a:t>.</a:t>
            </a:r>
            <a:endParaRPr sz="1600" b="1" dirty="0">
              <a:solidFill>
                <a:schemeClr val="tx1">
                  <a:lumMod val="50000"/>
                </a:schemeClr>
              </a:solidFill>
            </a:endParaRPr>
          </a:p>
        </p:txBody>
      </p:sp>
      <p:sp>
        <p:nvSpPr>
          <p:cNvPr id="786" name="Google Shape;786;p43"/>
          <p:cNvSpPr/>
          <p:nvPr/>
        </p:nvSpPr>
        <p:spPr>
          <a:xfrm>
            <a:off x="1963499"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algn="ctr"/>
            <a:r>
              <a:rPr lang="id-ID" sz="4400" b="1" dirty="0">
                <a:solidFill>
                  <a:schemeClr val="tx1">
                    <a:lumMod val="50000"/>
                  </a:schemeClr>
                </a:solidFill>
                <a:latin typeface="arial" panose="020B0604020202020204" pitchFamily="34" charset="0"/>
              </a:rPr>
              <a:t>©</a:t>
            </a:r>
          </a:p>
        </p:txBody>
      </p:sp>
      <p:sp>
        <p:nvSpPr>
          <p:cNvPr id="787" name="Google Shape;787;p43"/>
          <p:cNvSpPr/>
          <p:nvPr/>
        </p:nvSpPr>
        <p:spPr>
          <a:xfrm>
            <a:off x="6542488"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 name="Google Shape;6791;p74">
            <a:extLst>
              <a:ext uri="{FF2B5EF4-FFF2-40B4-BE49-F238E27FC236}">
                <a16:creationId xmlns:a16="http://schemas.microsoft.com/office/drawing/2014/main" id="{E59602AA-E7C8-F5B0-5B00-44F9AD4C3295}"/>
              </a:ext>
            </a:extLst>
          </p:cNvPr>
          <p:cNvSpPr/>
          <p:nvPr/>
        </p:nvSpPr>
        <p:spPr>
          <a:xfrm>
            <a:off x="6680412" y="1833328"/>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highlight>
                <a:srgbClr val="000000"/>
              </a:highlight>
            </a:endParaRPr>
          </a:p>
        </p:txBody>
      </p:sp>
    </p:spTree>
    <p:extLst>
      <p:ext uri="{BB962C8B-B14F-4D97-AF65-F5344CB8AC3E}">
        <p14:creationId xmlns:p14="http://schemas.microsoft.com/office/powerpoint/2010/main" val="59956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50"/>
          <p:cNvSpPr txBox="1">
            <a:spLocks noGrp="1"/>
          </p:cNvSpPr>
          <p:nvPr>
            <p:ph type="subTitle" idx="1"/>
          </p:nvPr>
        </p:nvSpPr>
        <p:spPr>
          <a:xfrm>
            <a:off x="2007214" y="1178279"/>
            <a:ext cx="4410525"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Ciptaannya</a:t>
            </a:r>
            <a:endParaRPr dirty="0">
              <a:solidFill>
                <a:schemeClr val="tx1">
                  <a:lumMod val="50000"/>
                </a:schemeClr>
              </a:solidFill>
            </a:endParaRPr>
          </a:p>
        </p:txBody>
      </p:sp>
      <p:sp>
        <p:nvSpPr>
          <p:cNvPr id="1074" name="Google Shape;1074;p50"/>
          <p:cNvSpPr txBox="1">
            <a:spLocks noGrp="1"/>
          </p:cNvSpPr>
          <p:nvPr>
            <p:ph type="subTitle" idx="5"/>
          </p:nvPr>
        </p:nvSpPr>
        <p:spPr>
          <a:xfrm>
            <a:off x="2007214" y="2449569"/>
            <a:ext cx="4156267"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Mengumumkan Ciptaannya</a:t>
            </a:r>
            <a:endParaRPr dirty="0">
              <a:solidFill>
                <a:schemeClr val="tx1">
                  <a:lumMod val="50000"/>
                </a:schemeClr>
              </a:solidFill>
            </a:endParaRPr>
          </a:p>
        </p:txBody>
      </p:sp>
      <p:sp>
        <p:nvSpPr>
          <p:cNvPr id="1075" name="Google Shape;1075;p50"/>
          <p:cNvSpPr txBox="1">
            <a:spLocks noGrp="1"/>
          </p:cNvSpPr>
          <p:nvPr>
            <p:ph type="subTitle" idx="6"/>
          </p:nvPr>
        </p:nvSpPr>
        <p:spPr>
          <a:xfrm>
            <a:off x="2007215" y="3540104"/>
            <a:ext cx="38079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Haknya</a:t>
            </a:r>
            <a:endParaRPr dirty="0">
              <a:solidFill>
                <a:schemeClr val="tx1">
                  <a:lumMod val="50000"/>
                </a:schemeClr>
              </a:solidFill>
            </a:endParaRPr>
          </a:p>
        </p:txBody>
      </p:sp>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Sifat-sifat Hak Cipta</a:t>
            </a:r>
            <a:endParaRPr dirty="0">
              <a:solidFill>
                <a:schemeClr val="tx1">
                  <a:lumMod val="50000"/>
                </a:schemeClr>
              </a:solidFill>
            </a:endParaRPr>
          </a:p>
        </p:txBody>
      </p:sp>
      <p:sp>
        <p:nvSpPr>
          <p:cNvPr id="1077" name="Google Shape;1077;p50"/>
          <p:cNvSpPr txBox="1">
            <a:spLocks noGrp="1"/>
          </p:cNvSpPr>
          <p:nvPr>
            <p:ph type="subTitle" idx="2"/>
          </p:nvPr>
        </p:nvSpPr>
        <p:spPr>
          <a:xfrm>
            <a:off x="2007214" y="1414506"/>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500" dirty="0">
                <a:solidFill>
                  <a:schemeClr val="tx1">
                    <a:lumMod val="50000"/>
                  </a:schemeClr>
                </a:solidFill>
              </a:rPr>
              <a:t>Penulis atau pemegang hak cipta dapat </a:t>
            </a:r>
            <a:r>
              <a:rPr lang="id-ID" sz="1500" b="1" dirty="0">
                <a:solidFill>
                  <a:schemeClr val="tx1">
                    <a:lumMod val="50000"/>
                  </a:schemeClr>
                </a:solidFill>
              </a:rPr>
              <a:t>meningkatkan</a:t>
            </a:r>
            <a:r>
              <a:rPr lang="id-ID" sz="1500" dirty="0">
                <a:solidFill>
                  <a:schemeClr val="tx1">
                    <a:lumMod val="50000"/>
                  </a:schemeClr>
                </a:solidFill>
              </a:rPr>
              <a:t> </a:t>
            </a:r>
            <a:r>
              <a:rPr lang="id-ID" sz="1500" b="1" dirty="0">
                <a:solidFill>
                  <a:schemeClr val="tx1">
                    <a:lumMod val="50000"/>
                  </a:schemeClr>
                </a:solidFill>
              </a:rPr>
              <a:t>jumlah</a:t>
            </a:r>
            <a:r>
              <a:rPr lang="id-ID" sz="1500" dirty="0">
                <a:solidFill>
                  <a:schemeClr val="tx1">
                    <a:lumMod val="50000"/>
                  </a:schemeClr>
                </a:solidFill>
              </a:rPr>
              <a:t> kreasi yang memiliki efek yang sama</a:t>
            </a:r>
            <a:endParaRPr sz="1500" dirty="0">
              <a:solidFill>
                <a:schemeClr val="tx1">
                  <a:lumMod val="50000"/>
                </a:schemeClr>
              </a:solidFill>
            </a:endParaRPr>
          </a:p>
        </p:txBody>
      </p:sp>
      <p:sp>
        <p:nvSpPr>
          <p:cNvPr id="1078" name="Google Shape;1078;p50"/>
          <p:cNvSpPr txBox="1">
            <a:spLocks noGrp="1"/>
          </p:cNvSpPr>
          <p:nvPr>
            <p:ph type="subTitle" idx="3"/>
          </p:nvPr>
        </p:nvSpPr>
        <p:spPr>
          <a:xfrm>
            <a:off x="2007214" y="2685793"/>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a:t>
            </a:r>
            <a:r>
              <a:rPr lang="en-US" sz="1500" dirty="0" err="1">
                <a:solidFill>
                  <a:schemeClr val="tx1">
                    <a:lumMod val="50000"/>
                  </a:schemeClr>
                </a:solidFill>
              </a:rPr>
              <a:t>cipta</a:t>
            </a:r>
            <a:r>
              <a:rPr lang="en-US" sz="1500" dirty="0">
                <a:solidFill>
                  <a:schemeClr val="tx1">
                    <a:lumMod val="50000"/>
                  </a:schemeClr>
                </a:solidFill>
              </a:rPr>
              <a:t> </a:t>
            </a:r>
            <a:r>
              <a:rPr lang="en-US" sz="1500" dirty="0" err="1">
                <a:solidFill>
                  <a:schemeClr val="tx1">
                    <a:lumMod val="50000"/>
                  </a:schemeClr>
                </a:solidFill>
              </a:rPr>
              <a:t>berhak</a:t>
            </a:r>
            <a:r>
              <a:rPr lang="en-US" sz="1500" dirty="0">
                <a:solidFill>
                  <a:schemeClr val="tx1">
                    <a:lumMod val="50000"/>
                  </a:schemeClr>
                </a:solidFill>
              </a:rPr>
              <a:t> </a:t>
            </a:r>
            <a:r>
              <a:rPr lang="en-US" sz="1500" b="1" dirty="0" err="1">
                <a:solidFill>
                  <a:schemeClr val="tx1">
                    <a:lumMod val="50000"/>
                  </a:schemeClr>
                </a:solidFill>
              </a:rPr>
              <a:t>mengumumkan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mempublikasikan</a:t>
            </a:r>
            <a:r>
              <a:rPr lang="en-US" sz="1500" b="1" dirty="0">
                <a:solidFill>
                  <a:schemeClr val="tx1">
                    <a:lumMod val="50000"/>
                  </a:schemeClr>
                </a:solidFill>
              </a:rPr>
              <a:t> </a:t>
            </a:r>
            <a:r>
              <a:rPr lang="en-US" sz="1500" dirty="0" err="1">
                <a:solidFill>
                  <a:schemeClr val="tx1">
                    <a:lumMod val="50000"/>
                  </a:schemeClr>
                </a:solidFill>
              </a:rPr>
              <a:t>karya</a:t>
            </a:r>
            <a:r>
              <a:rPr lang="en-US" sz="1500" dirty="0">
                <a:solidFill>
                  <a:schemeClr val="tx1">
                    <a:lumMod val="50000"/>
                  </a:schemeClr>
                </a:solidFill>
              </a:rPr>
              <a:t> </a:t>
            </a:r>
            <a:r>
              <a:rPr lang="en-US" sz="1500" dirty="0" err="1">
                <a:solidFill>
                  <a:schemeClr val="tx1">
                    <a:lumMod val="50000"/>
                  </a:schemeClr>
                </a:solidFill>
              </a:rPr>
              <a:t>ciptaannya</a:t>
            </a:r>
            <a:r>
              <a:rPr lang="en-US" sz="1500" dirty="0">
                <a:solidFill>
                  <a:schemeClr val="tx1">
                    <a:lumMod val="50000"/>
                  </a:schemeClr>
                </a:solidFill>
              </a:rPr>
              <a:t> kepada </a:t>
            </a:r>
            <a:r>
              <a:rPr lang="en-US" sz="1500" b="1" dirty="0" err="1">
                <a:solidFill>
                  <a:schemeClr val="tx1">
                    <a:lumMod val="50000"/>
                  </a:schemeClr>
                </a:solidFill>
              </a:rPr>
              <a:t>publik</a:t>
            </a:r>
            <a:endParaRPr sz="1500" b="1" dirty="0">
              <a:solidFill>
                <a:schemeClr val="tx1">
                  <a:lumMod val="50000"/>
                </a:schemeClr>
              </a:solidFill>
            </a:endParaRPr>
          </a:p>
        </p:txBody>
      </p:sp>
      <p:sp>
        <p:nvSpPr>
          <p:cNvPr id="1079" name="Google Shape;1079;p50"/>
          <p:cNvSpPr txBox="1">
            <a:spLocks noGrp="1"/>
          </p:cNvSpPr>
          <p:nvPr>
            <p:ph type="subTitle" idx="4"/>
          </p:nvPr>
        </p:nvSpPr>
        <p:spPr>
          <a:xfrm>
            <a:off x="2007215" y="3776325"/>
            <a:ext cx="4407946"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dapat </a:t>
            </a:r>
            <a:r>
              <a:rPr lang="en-US" sz="1500" b="1" dirty="0" err="1">
                <a:solidFill>
                  <a:schemeClr val="tx1">
                    <a:lumMod val="50000"/>
                  </a:schemeClr>
                </a:solidFill>
              </a:rPr>
              <a:t>melisensikan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mengalihkan</a:t>
            </a:r>
            <a:r>
              <a:rPr lang="en-US" sz="1500" b="1" dirty="0">
                <a:solidFill>
                  <a:schemeClr val="tx1">
                    <a:lumMod val="50000"/>
                  </a:schemeClr>
                </a:solidFill>
              </a:rPr>
              <a:t> </a:t>
            </a:r>
            <a:r>
              <a:rPr lang="en-US" sz="1500" dirty="0" err="1">
                <a:solidFill>
                  <a:schemeClr val="tx1">
                    <a:lumMod val="50000"/>
                  </a:schemeClr>
                </a:solidFill>
              </a:rPr>
              <a:t>hak-haknya</a:t>
            </a:r>
            <a:r>
              <a:rPr lang="en-US" sz="1500" dirty="0">
                <a:solidFill>
                  <a:schemeClr val="tx1">
                    <a:lumMod val="50000"/>
                  </a:schemeClr>
                </a:solidFill>
              </a:rPr>
              <a:t> kepada </a:t>
            </a:r>
            <a:r>
              <a:rPr lang="en-US" sz="1500" b="1" dirty="0" err="1">
                <a:solidFill>
                  <a:schemeClr val="tx1">
                    <a:lumMod val="50000"/>
                  </a:schemeClr>
                </a:solidFill>
              </a:rPr>
              <a:t>pihak</a:t>
            </a:r>
            <a:r>
              <a:rPr lang="en-US" sz="1500" b="1" dirty="0">
                <a:solidFill>
                  <a:schemeClr val="tx1">
                    <a:lumMod val="50000"/>
                  </a:schemeClr>
                </a:solidFill>
              </a:rPr>
              <a:t> lain</a:t>
            </a:r>
            <a:endParaRPr sz="1500" b="1" dirty="0">
              <a:solidFill>
                <a:schemeClr val="tx1">
                  <a:lumMod val="50000"/>
                </a:schemeClr>
              </a:solidFill>
            </a:endParaRPr>
          </a:p>
        </p:txBody>
      </p:sp>
      <p:sp>
        <p:nvSpPr>
          <p:cNvPr id="1080" name="Google Shape;1080;p50"/>
          <p:cNvSpPr/>
          <p:nvPr/>
        </p:nvSpPr>
        <p:spPr>
          <a:xfrm>
            <a:off x="1141590" y="1178279"/>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141590" y="2449567"/>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14159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93925" y="99781"/>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2" name="Google Shape;8003;p76">
            <a:extLst>
              <a:ext uri="{FF2B5EF4-FFF2-40B4-BE49-F238E27FC236}">
                <a16:creationId xmlns:a16="http://schemas.microsoft.com/office/drawing/2014/main" id="{97CAB4F6-7F1D-F5CB-FEFC-28F53780A38F}"/>
              </a:ext>
            </a:extLst>
          </p:cNvPr>
          <p:cNvGrpSpPr/>
          <p:nvPr/>
        </p:nvGrpSpPr>
        <p:grpSpPr>
          <a:xfrm>
            <a:off x="1278205" y="1406069"/>
            <a:ext cx="354341" cy="357596"/>
            <a:chOff x="-45673275" y="3199325"/>
            <a:chExt cx="299325" cy="302075"/>
          </a:xfrm>
          <a:solidFill>
            <a:schemeClr val="bg1">
              <a:lumMod val="10000"/>
            </a:schemeClr>
          </a:solidFill>
        </p:grpSpPr>
        <p:sp>
          <p:nvSpPr>
            <p:cNvPr id="3" name="Google Shape;8004;p76">
              <a:extLst>
                <a:ext uri="{FF2B5EF4-FFF2-40B4-BE49-F238E27FC236}">
                  <a16:creationId xmlns:a16="http://schemas.microsoft.com/office/drawing/2014/main" id="{B563CFDE-F330-4849-617F-D1D67200526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8005;p76">
              <a:extLst>
                <a:ext uri="{FF2B5EF4-FFF2-40B4-BE49-F238E27FC236}">
                  <a16:creationId xmlns:a16="http://schemas.microsoft.com/office/drawing/2014/main" id="{9ED95499-EA57-1DB6-C311-624FA1B8A8FE}"/>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5" name="Google Shape;8006;p76">
              <a:extLst>
                <a:ext uri="{FF2B5EF4-FFF2-40B4-BE49-F238E27FC236}">
                  <a16:creationId xmlns:a16="http://schemas.microsoft.com/office/drawing/2014/main" id="{0AC3299A-87F4-5261-D0DE-C4406192BEC3}"/>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8222;p76">
            <a:extLst>
              <a:ext uri="{FF2B5EF4-FFF2-40B4-BE49-F238E27FC236}">
                <a16:creationId xmlns:a16="http://schemas.microsoft.com/office/drawing/2014/main" id="{3C604E8B-823F-8870-FF4A-63D0470D67A5}"/>
              </a:ext>
            </a:extLst>
          </p:cNvPr>
          <p:cNvGrpSpPr/>
          <p:nvPr/>
        </p:nvGrpSpPr>
        <p:grpSpPr>
          <a:xfrm>
            <a:off x="1278205" y="2705839"/>
            <a:ext cx="357808" cy="333240"/>
            <a:chOff x="-11295075" y="4092875"/>
            <a:chExt cx="355250" cy="330825"/>
          </a:xfrm>
          <a:solidFill>
            <a:schemeClr val="bg1">
              <a:lumMod val="10000"/>
            </a:schemeClr>
          </a:solidFill>
        </p:grpSpPr>
        <p:sp>
          <p:nvSpPr>
            <p:cNvPr id="7" name="Google Shape;8223;p76">
              <a:extLst>
                <a:ext uri="{FF2B5EF4-FFF2-40B4-BE49-F238E27FC236}">
                  <a16:creationId xmlns:a16="http://schemas.microsoft.com/office/drawing/2014/main" id="{2C040ACE-0D27-5981-6FDD-B30BE114E065}"/>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8224;p76">
              <a:extLst>
                <a:ext uri="{FF2B5EF4-FFF2-40B4-BE49-F238E27FC236}">
                  <a16:creationId xmlns:a16="http://schemas.microsoft.com/office/drawing/2014/main" id="{4C116D4D-3643-4FBE-B73F-FED62C7EB932}"/>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8225;p76">
              <a:extLst>
                <a:ext uri="{FF2B5EF4-FFF2-40B4-BE49-F238E27FC236}">
                  <a16:creationId xmlns:a16="http://schemas.microsoft.com/office/drawing/2014/main" id="{51536B78-4209-3887-AEF4-B1669F8C2443}"/>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8226;p76">
              <a:extLst>
                <a:ext uri="{FF2B5EF4-FFF2-40B4-BE49-F238E27FC236}">
                  <a16:creationId xmlns:a16="http://schemas.microsoft.com/office/drawing/2014/main" id="{4530F477-6473-9366-83D1-4684E05E7EB2}"/>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8227;p76">
              <a:extLst>
                <a:ext uri="{FF2B5EF4-FFF2-40B4-BE49-F238E27FC236}">
                  <a16:creationId xmlns:a16="http://schemas.microsoft.com/office/drawing/2014/main" id="{94814A6A-E144-47C7-7BB2-4743762DE7F1}"/>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8003;p76">
            <a:extLst>
              <a:ext uri="{FF2B5EF4-FFF2-40B4-BE49-F238E27FC236}">
                <a16:creationId xmlns:a16="http://schemas.microsoft.com/office/drawing/2014/main" id="{561026AD-D98D-2953-9012-A6891828DE36}"/>
              </a:ext>
            </a:extLst>
          </p:cNvPr>
          <p:cNvGrpSpPr/>
          <p:nvPr/>
        </p:nvGrpSpPr>
        <p:grpSpPr>
          <a:xfrm>
            <a:off x="1293400" y="3794080"/>
            <a:ext cx="354341" cy="357596"/>
            <a:chOff x="-45673275" y="3199325"/>
            <a:chExt cx="299325" cy="302075"/>
          </a:xfrm>
          <a:solidFill>
            <a:schemeClr val="bg1">
              <a:lumMod val="10000"/>
            </a:schemeClr>
          </a:solidFill>
        </p:grpSpPr>
        <p:sp>
          <p:nvSpPr>
            <p:cNvPr id="13" name="Google Shape;8004;p76">
              <a:extLst>
                <a:ext uri="{FF2B5EF4-FFF2-40B4-BE49-F238E27FC236}">
                  <a16:creationId xmlns:a16="http://schemas.microsoft.com/office/drawing/2014/main" id="{23B70980-C69C-A2E4-D38B-C5156C6FF9B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8005;p76">
              <a:extLst>
                <a:ext uri="{FF2B5EF4-FFF2-40B4-BE49-F238E27FC236}">
                  <a16:creationId xmlns:a16="http://schemas.microsoft.com/office/drawing/2014/main" id="{4431557E-3C3B-246C-3747-CD1FCFE2D6ED}"/>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8006;p76">
              <a:extLst>
                <a:ext uri="{FF2B5EF4-FFF2-40B4-BE49-F238E27FC236}">
                  <a16:creationId xmlns:a16="http://schemas.microsoft.com/office/drawing/2014/main" id="{BB214D55-DCA2-42C3-16E0-DDD32D27F32F}"/>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9"/>
          <p:cNvSpPr txBox="1">
            <a:spLocks noGrp="1"/>
          </p:cNvSpPr>
          <p:nvPr>
            <p:ph type="title"/>
          </p:nvPr>
        </p:nvSpPr>
        <p:spPr>
          <a:xfrm>
            <a:off x="360000" y="545982"/>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solidFill>
                  <a:schemeClr val="tx1">
                    <a:lumMod val="50000"/>
                  </a:schemeClr>
                </a:solidFill>
              </a:rPr>
              <a:t>Karya yang dilindungi UU Hak Cipta</a:t>
            </a:r>
            <a:r>
              <a:rPr lang="en-US" sz="2800" dirty="0">
                <a:solidFill>
                  <a:schemeClr val="tx1">
                    <a:lumMod val="50000"/>
                  </a:schemeClr>
                </a:solidFill>
              </a:rPr>
              <a:t> No.19/2002</a:t>
            </a:r>
            <a:endParaRPr sz="2800" dirty="0">
              <a:solidFill>
                <a:schemeClr val="tx1">
                  <a:lumMod val="50000"/>
                </a:schemeClr>
              </a:solidFill>
            </a:endParaRPr>
          </a:p>
        </p:txBody>
      </p:sp>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Ilmiah</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Semua bentuk tulisan yang memiliki nilai ilmiah.</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Karya Tulis Lainnya</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tx1">
                    <a:lumMod val="50000"/>
                  </a:schemeClr>
                </a:solidFill>
                <a:latin typeface="Archivo"/>
                <a:ea typeface="Archivo"/>
                <a:cs typeface="Archivo"/>
                <a:sym typeface="Archivo"/>
              </a:rPr>
              <a:t>Presentasi ilmiah atau pidato yang telah direkam.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Ceramah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Buku pelajaran, artikel, makalah, dan tulisan ilmiah lainnya.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Buku </a:t>
            </a:r>
            <a:endParaRPr sz="2200" b="1" dirty="0">
              <a:solidFill>
                <a:schemeClr val="tx1">
                  <a:lumMod val="50000"/>
                </a:schemeClr>
              </a:solidFill>
              <a:latin typeface="DM Sans"/>
              <a:ea typeface="DM Sans"/>
              <a:cs typeface="DM Sans"/>
              <a:sym typeface="DM Sans"/>
            </a:endParaRPr>
          </a:p>
        </p:txBody>
      </p:sp>
      <p:sp>
        <p:nvSpPr>
          <p:cNvPr id="623" name="Google Shape;623;p39"/>
          <p:cNvSpPr txBox="1"/>
          <p:nvPr/>
        </p:nvSpPr>
        <p:spPr>
          <a:xfrm>
            <a:off x="3938449" y="2499175"/>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bentuk </a:t>
            </a:r>
            <a:r>
              <a:rPr lang="id-ID" i="1" dirty="0" err="1">
                <a:solidFill>
                  <a:schemeClr val="tx1">
                    <a:lumMod val="50000"/>
                  </a:schemeClr>
                </a:solidFill>
                <a:latin typeface="Archivo"/>
                <a:ea typeface="Archivo"/>
                <a:cs typeface="Archivo"/>
                <a:sym typeface="Archivo"/>
              </a:rPr>
              <a:t>software</a:t>
            </a:r>
            <a:r>
              <a:rPr lang="id-ID" dirty="0">
                <a:solidFill>
                  <a:schemeClr val="tx1">
                    <a:lumMod val="50000"/>
                  </a:schemeClr>
                </a:solidFill>
                <a:latin typeface="Archivo"/>
                <a:ea typeface="Archivo"/>
                <a:cs typeface="Archivo"/>
                <a:sym typeface="Archivo"/>
              </a:rPr>
              <a:t>, aplikasi, dan kode pemrograman.</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Program komputer</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315327"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6336;p73">
            <a:extLst>
              <a:ext uri="{FF2B5EF4-FFF2-40B4-BE49-F238E27FC236}">
                <a16:creationId xmlns:a16="http://schemas.microsoft.com/office/drawing/2014/main" id="{21359BAD-5208-F832-D7C7-628CB4B7FD24}"/>
              </a:ext>
            </a:extLst>
          </p:cNvPr>
          <p:cNvSpPr/>
          <p:nvPr/>
        </p:nvSpPr>
        <p:spPr>
          <a:xfrm>
            <a:off x="494782" y="2040791"/>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738;p42">
            <a:extLst>
              <a:ext uri="{FF2B5EF4-FFF2-40B4-BE49-F238E27FC236}">
                <a16:creationId xmlns:a16="http://schemas.microsoft.com/office/drawing/2014/main" id="{14119053-2714-8F9A-033D-C79B1E67B038}"/>
              </a:ext>
            </a:extLst>
          </p:cNvPr>
          <p:cNvSpPr/>
          <p:nvPr/>
        </p:nvSpPr>
        <p:spPr>
          <a:xfrm>
            <a:off x="1139782"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15;p78">
            <a:extLst>
              <a:ext uri="{FF2B5EF4-FFF2-40B4-BE49-F238E27FC236}">
                <a16:creationId xmlns:a16="http://schemas.microsoft.com/office/drawing/2014/main" id="{49464183-9F6D-4DB2-9201-AA187C3FEA91}"/>
              </a:ext>
            </a:extLst>
          </p:cNvPr>
          <p:cNvGrpSpPr/>
          <p:nvPr/>
        </p:nvGrpSpPr>
        <p:grpSpPr>
          <a:xfrm>
            <a:off x="1266234" y="2009699"/>
            <a:ext cx="421927" cy="370882"/>
            <a:chOff x="-3030525" y="3973150"/>
            <a:chExt cx="293025" cy="257575"/>
          </a:xfrm>
          <a:solidFill>
            <a:schemeClr val="bg1">
              <a:lumMod val="10000"/>
            </a:schemeClr>
          </a:solidFill>
        </p:grpSpPr>
        <p:sp>
          <p:nvSpPr>
            <p:cNvPr id="16" name="Google Shape;8716;p78">
              <a:extLst>
                <a:ext uri="{FF2B5EF4-FFF2-40B4-BE49-F238E27FC236}">
                  <a16:creationId xmlns:a16="http://schemas.microsoft.com/office/drawing/2014/main" id="{6F264DBA-FD2D-B01D-551C-10C9214EB522}"/>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17;p78">
              <a:extLst>
                <a:ext uri="{FF2B5EF4-FFF2-40B4-BE49-F238E27FC236}">
                  <a16:creationId xmlns:a16="http://schemas.microsoft.com/office/drawing/2014/main" id="{07D81746-AE9E-2D49-E9E2-95A8FD8D19C2}"/>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81;p50">
            <a:extLst>
              <a:ext uri="{FF2B5EF4-FFF2-40B4-BE49-F238E27FC236}">
                <a16:creationId xmlns:a16="http://schemas.microsoft.com/office/drawing/2014/main" id="{21C46B05-A091-5807-03F3-B01C92916E29}"/>
              </a:ext>
            </a:extLst>
          </p:cNvPr>
          <p:cNvSpPr/>
          <p:nvPr/>
        </p:nvSpPr>
        <p:spPr>
          <a:xfrm>
            <a:off x="1962294" y="181178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9" name="Google Shape;8222;p76">
            <a:extLst>
              <a:ext uri="{FF2B5EF4-FFF2-40B4-BE49-F238E27FC236}">
                <a16:creationId xmlns:a16="http://schemas.microsoft.com/office/drawing/2014/main" id="{DC982387-81D4-04D2-510D-CDB833E778B6}"/>
              </a:ext>
            </a:extLst>
          </p:cNvPr>
          <p:cNvGrpSpPr/>
          <p:nvPr/>
        </p:nvGrpSpPr>
        <p:grpSpPr>
          <a:xfrm>
            <a:off x="2098909" y="2068052"/>
            <a:ext cx="357808" cy="333240"/>
            <a:chOff x="-11295075" y="4092875"/>
            <a:chExt cx="355250" cy="330825"/>
          </a:xfrm>
          <a:solidFill>
            <a:schemeClr val="bg1">
              <a:lumMod val="10000"/>
            </a:schemeClr>
          </a:solidFill>
        </p:grpSpPr>
        <p:sp>
          <p:nvSpPr>
            <p:cNvPr id="20" name="Google Shape;8223;p76">
              <a:extLst>
                <a:ext uri="{FF2B5EF4-FFF2-40B4-BE49-F238E27FC236}">
                  <a16:creationId xmlns:a16="http://schemas.microsoft.com/office/drawing/2014/main" id="{685E2157-1D1E-3A9C-CD3F-BC45361DA10D}"/>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8224;p76">
              <a:extLst>
                <a:ext uri="{FF2B5EF4-FFF2-40B4-BE49-F238E27FC236}">
                  <a16:creationId xmlns:a16="http://schemas.microsoft.com/office/drawing/2014/main" id="{C03B3CAE-01ED-BB05-FD71-7B97CA6B60C0}"/>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8225;p76">
              <a:extLst>
                <a:ext uri="{FF2B5EF4-FFF2-40B4-BE49-F238E27FC236}">
                  <a16:creationId xmlns:a16="http://schemas.microsoft.com/office/drawing/2014/main" id="{4C2F5B90-75E7-4E26-9A76-0E61173854B5}"/>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8226;p76">
              <a:extLst>
                <a:ext uri="{FF2B5EF4-FFF2-40B4-BE49-F238E27FC236}">
                  <a16:creationId xmlns:a16="http://schemas.microsoft.com/office/drawing/2014/main" id="{9B5921DA-4FB6-6457-8784-AF695E87CDA0}"/>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8227;p76">
              <a:extLst>
                <a:ext uri="{FF2B5EF4-FFF2-40B4-BE49-F238E27FC236}">
                  <a16:creationId xmlns:a16="http://schemas.microsoft.com/office/drawing/2014/main" id="{E87B1FF2-A362-D818-35E3-566552DBB877}"/>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Seni</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Termasuk seni rupa lainnya seperti patung, grafis, dan karya seni visual lainnya.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Lukisan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Karya fotografi dalam berbagai bentuk dan medium.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Fotografi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Komposisi musik, dengan atau tanpa lirik.</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Musik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jenis film, baik film pendek, dokumenter, maupun film</a:t>
            </a:r>
            <a:r>
              <a:rPr lang="en-US" dirty="0">
                <a:solidFill>
                  <a:schemeClr val="tx1">
                    <a:lumMod val="50000"/>
                  </a:schemeClr>
                </a:solidFill>
                <a:latin typeface="Archivo"/>
                <a:ea typeface="Archivo"/>
                <a:cs typeface="Archivo"/>
                <a:sym typeface="Archivo"/>
              </a:rPr>
              <a:t>.</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Film </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3" name="Google Shape;6399;p73">
            <a:extLst>
              <a:ext uri="{FF2B5EF4-FFF2-40B4-BE49-F238E27FC236}">
                <a16:creationId xmlns:a16="http://schemas.microsoft.com/office/drawing/2014/main" id="{DBBFEC82-660A-8CC9-A2AC-304211A3E2D4}"/>
              </a:ext>
            </a:extLst>
          </p:cNvPr>
          <p:cNvSpPr/>
          <p:nvPr/>
        </p:nvSpPr>
        <p:spPr>
          <a:xfrm>
            <a:off x="1300186" y="2023821"/>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51;p72">
            <a:extLst>
              <a:ext uri="{FF2B5EF4-FFF2-40B4-BE49-F238E27FC236}">
                <a16:creationId xmlns:a16="http://schemas.microsoft.com/office/drawing/2014/main" id="{CD2324C6-8DE4-1161-1BF4-C30168EFDADF}"/>
              </a:ext>
            </a:extLst>
          </p:cNvPr>
          <p:cNvGrpSpPr/>
          <p:nvPr/>
        </p:nvGrpSpPr>
        <p:grpSpPr>
          <a:xfrm>
            <a:off x="2120470" y="2051883"/>
            <a:ext cx="339235" cy="298186"/>
            <a:chOff x="898875" y="244725"/>
            <a:chExt cx="481800" cy="423500"/>
          </a:xfrm>
          <a:solidFill>
            <a:schemeClr val="bg1">
              <a:lumMod val="10000"/>
            </a:schemeClr>
          </a:solidFill>
        </p:grpSpPr>
        <p:sp>
          <p:nvSpPr>
            <p:cNvPr id="7" name="Google Shape;5852;p72">
              <a:extLst>
                <a:ext uri="{FF2B5EF4-FFF2-40B4-BE49-F238E27FC236}">
                  <a16:creationId xmlns:a16="http://schemas.microsoft.com/office/drawing/2014/main" id="{ECD9EE47-1B62-5C4E-9751-7E948A1F1988}"/>
                </a:ext>
              </a:extLst>
            </p:cNvPr>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853;p72">
              <a:extLst>
                <a:ext uri="{FF2B5EF4-FFF2-40B4-BE49-F238E27FC236}">
                  <a16:creationId xmlns:a16="http://schemas.microsoft.com/office/drawing/2014/main" id="{4EA82FA1-C249-31F6-975E-BF9CCB56B949}"/>
                </a:ext>
              </a:extLst>
            </p:cNvPr>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854;p72">
              <a:extLst>
                <a:ext uri="{FF2B5EF4-FFF2-40B4-BE49-F238E27FC236}">
                  <a16:creationId xmlns:a16="http://schemas.microsoft.com/office/drawing/2014/main" id="{4A01E378-7626-949C-3E8F-968E6C4DAA67}"/>
                </a:ext>
              </a:extLst>
            </p:cNvPr>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55;p72">
              <a:extLst>
                <a:ext uri="{FF2B5EF4-FFF2-40B4-BE49-F238E27FC236}">
                  <a16:creationId xmlns:a16="http://schemas.microsoft.com/office/drawing/2014/main" id="{85E648CB-14CF-BF8E-464A-2E7E197542D1}"/>
                </a:ext>
              </a:extLst>
            </p:cNvPr>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56;p72">
              <a:extLst>
                <a:ext uri="{FF2B5EF4-FFF2-40B4-BE49-F238E27FC236}">
                  <a16:creationId xmlns:a16="http://schemas.microsoft.com/office/drawing/2014/main" id="{E6AD22AE-4BCA-F6CE-9924-D9D749ABAC1F}"/>
                </a:ext>
              </a:extLst>
            </p:cNvPr>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57;p72">
              <a:extLst>
                <a:ext uri="{FF2B5EF4-FFF2-40B4-BE49-F238E27FC236}">
                  <a16:creationId xmlns:a16="http://schemas.microsoft.com/office/drawing/2014/main" id="{B7257C0B-19D6-07F8-34B7-7F44E1DFFB4C}"/>
                </a:ext>
              </a:extLst>
            </p:cNvPr>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5999;p72">
            <a:extLst>
              <a:ext uri="{FF2B5EF4-FFF2-40B4-BE49-F238E27FC236}">
                <a16:creationId xmlns:a16="http://schemas.microsoft.com/office/drawing/2014/main" id="{14148F65-B308-4A85-20B7-09B3AD604029}"/>
              </a:ext>
            </a:extLst>
          </p:cNvPr>
          <p:cNvGrpSpPr/>
          <p:nvPr/>
        </p:nvGrpSpPr>
        <p:grpSpPr>
          <a:xfrm>
            <a:off x="570748" y="2072267"/>
            <a:ext cx="299929" cy="337792"/>
            <a:chOff x="924450" y="2028975"/>
            <a:chExt cx="425975" cy="479750"/>
          </a:xfrm>
          <a:solidFill>
            <a:schemeClr val="bg1">
              <a:lumMod val="10000"/>
            </a:schemeClr>
          </a:solidFill>
        </p:grpSpPr>
        <p:sp>
          <p:nvSpPr>
            <p:cNvPr id="16" name="Google Shape;6000;p72">
              <a:extLst>
                <a:ext uri="{FF2B5EF4-FFF2-40B4-BE49-F238E27FC236}">
                  <a16:creationId xmlns:a16="http://schemas.microsoft.com/office/drawing/2014/main" id="{92404160-9E7D-6640-41F7-1DC3F152780B}"/>
                </a:ext>
              </a:extLst>
            </p:cNvPr>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001;p72">
              <a:extLst>
                <a:ext uri="{FF2B5EF4-FFF2-40B4-BE49-F238E27FC236}">
                  <a16:creationId xmlns:a16="http://schemas.microsoft.com/office/drawing/2014/main" id="{37A5ECCB-FA2B-CCA2-D0C5-579CD7F89C81}"/>
                </a:ext>
              </a:extLst>
            </p:cNvPr>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002;p72">
              <a:extLst>
                <a:ext uri="{FF2B5EF4-FFF2-40B4-BE49-F238E27FC236}">
                  <a16:creationId xmlns:a16="http://schemas.microsoft.com/office/drawing/2014/main" id="{C2F11E74-8BC1-4370-7A98-1ECC995F58B0}"/>
                </a:ext>
              </a:extLst>
            </p:cNvPr>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615;p39">
            <a:extLst>
              <a:ext uri="{FF2B5EF4-FFF2-40B4-BE49-F238E27FC236}">
                <a16:creationId xmlns:a16="http://schemas.microsoft.com/office/drawing/2014/main" id="{6BDDFB9C-BEA8-326D-B801-C618E8A4066F}"/>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17813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Sastra</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terjemahan dari teks asli yang juga mendapatkan perlindungan hak cipta.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Terjemahan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Termasuk skenario untuk teater, televisi, atau radio.</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Naskah Drama</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fiksi seperti cerpen, puisi, dan naskah drama.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Novel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tulis yang berisi analisis atau opini.</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Artikel dan Esai</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7334;p75">
            <a:extLst>
              <a:ext uri="{FF2B5EF4-FFF2-40B4-BE49-F238E27FC236}">
                <a16:creationId xmlns:a16="http://schemas.microsoft.com/office/drawing/2014/main" id="{BD3F6AE7-A8A6-63D0-120B-8C3A30412F7B}"/>
              </a:ext>
            </a:extLst>
          </p:cNvPr>
          <p:cNvGrpSpPr/>
          <p:nvPr/>
        </p:nvGrpSpPr>
        <p:grpSpPr>
          <a:xfrm>
            <a:off x="2096059" y="2039896"/>
            <a:ext cx="353645" cy="354191"/>
            <a:chOff x="-31093575" y="3552550"/>
            <a:chExt cx="291450" cy="291900"/>
          </a:xfrm>
          <a:solidFill>
            <a:schemeClr val="tx1">
              <a:lumMod val="50000"/>
            </a:schemeClr>
          </a:solidFill>
        </p:grpSpPr>
        <p:sp>
          <p:nvSpPr>
            <p:cNvPr id="11" name="Google Shape;7335;p75">
              <a:extLst>
                <a:ext uri="{FF2B5EF4-FFF2-40B4-BE49-F238E27FC236}">
                  <a16:creationId xmlns:a16="http://schemas.microsoft.com/office/drawing/2014/main" id="{6D71ED65-8091-EDA9-0D47-7B6DB30A8ECC}"/>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6;p75">
              <a:extLst>
                <a:ext uri="{FF2B5EF4-FFF2-40B4-BE49-F238E27FC236}">
                  <a16:creationId xmlns:a16="http://schemas.microsoft.com/office/drawing/2014/main" id="{6233BBD1-B379-07F9-C70F-7C06A63C18ED}"/>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7;p75">
              <a:extLst>
                <a:ext uri="{FF2B5EF4-FFF2-40B4-BE49-F238E27FC236}">
                  <a16:creationId xmlns:a16="http://schemas.microsoft.com/office/drawing/2014/main" id="{4A10FF15-2D87-045A-7E33-876824962D1A}"/>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8;p75">
              <a:extLst>
                <a:ext uri="{FF2B5EF4-FFF2-40B4-BE49-F238E27FC236}">
                  <a16:creationId xmlns:a16="http://schemas.microsoft.com/office/drawing/2014/main" id="{07355FD8-7580-B012-1988-9DD6BBED3110}"/>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674;p78">
            <a:extLst>
              <a:ext uri="{FF2B5EF4-FFF2-40B4-BE49-F238E27FC236}">
                <a16:creationId xmlns:a16="http://schemas.microsoft.com/office/drawing/2014/main" id="{F1EC66E3-29FF-072B-FB40-87BD7CFBB996}"/>
              </a:ext>
            </a:extLst>
          </p:cNvPr>
          <p:cNvGrpSpPr/>
          <p:nvPr/>
        </p:nvGrpSpPr>
        <p:grpSpPr>
          <a:xfrm>
            <a:off x="1308443" y="2011312"/>
            <a:ext cx="442373" cy="420775"/>
            <a:chOff x="-6690625" y="3631325"/>
            <a:chExt cx="307225" cy="292225"/>
          </a:xfrm>
          <a:solidFill>
            <a:schemeClr val="tx1">
              <a:lumMod val="50000"/>
            </a:schemeClr>
          </a:solidFill>
        </p:grpSpPr>
        <p:sp>
          <p:nvSpPr>
            <p:cNvPr id="25" name="Google Shape;8675;p78">
              <a:extLst>
                <a:ext uri="{FF2B5EF4-FFF2-40B4-BE49-F238E27FC236}">
                  <a16:creationId xmlns:a16="http://schemas.microsoft.com/office/drawing/2014/main" id="{FF4EE072-743F-26FB-47AC-BA616BA94108}"/>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76;p78">
              <a:extLst>
                <a:ext uri="{FF2B5EF4-FFF2-40B4-BE49-F238E27FC236}">
                  <a16:creationId xmlns:a16="http://schemas.microsoft.com/office/drawing/2014/main" id="{7A592C26-A0CB-B9FF-3165-85F504875FD6}"/>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77;p78">
              <a:extLst>
                <a:ext uri="{FF2B5EF4-FFF2-40B4-BE49-F238E27FC236}">
                  <a16:creationId xmlns:a16="http://schemas.microsoft.com/office/drawing/2014/main" id="{3827B190-9EF3-F969-B28E-6FE35BB3CA83}"/>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78;p78">
              <a:extLst>
                <a:ext uri="{FF2B5EF4-FFF2-40B4-BE49-F238E27FC236}">
                  <a16:creationId xmlns:a16="http://schemas.microsoft.com/office/drawing/2014/main" id="{7A19CF0F-3250-A809-1A7D-578A19CD721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79;p78">
              <a:extLst>
                <a:ext uri="{FF2B5EF4-FFF2-40B4-BE49-F238E27FC236}">
                  <a16:creationId xmlns:a16="http://schemas.microsoft.com/office/drawing/2014/main" id="{CC6FAC6C-5FA3-0E48-F3DC-C5B1E73EEC65}"/>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311;p73">
            <a:extLst>
              <a:ext uri="{FF2B5EF4-FFF2-40B4-BE49-F238E27FC236}">
                <a16:creationId xmlns:a16="http://schemas.microsoft.com/office/drawing/2014/main" id="{C583D544-65C9-9938-8529-D04DBCB93CEA}"/>
              </a:ext>
            </a:extLst>
          </p:cNvPr>
          <p:cNvGrpSpPr/>
          <p:nvPr/>
        </p:nvGrpSpPr>
        <p:grpSpPr>
          <a:xfrm>
            <a:off x="530569" y="2057460"/>
            <a:ext cx="371814" cy="338690"/>
            <a:chOff x="-40745125" y="3632900"/>
            <a:chExt cx="318225" cy="289875"/>
          </a:xfrm>
          <a:solidFill>
            <a:schemeClr val="tx1">
              <a:lumMod val="50000"/>
            </a:schemeClr>
          </a:solidFill>
        </p:grpSpPr>
        <p:sp>
          <p:nvSpPr>
            <p:cNvPr id="31" name="Google Shape;6312;p73">
              <a:extLst>
                <a:ext uri="{FF2B5EF4-FFF2-40B4-BE49-F238E27FC236}">
                  <a16:creationId xmlns:a16="http://schemas.microsoft.com/office/drawing/2014/main" id="{2495C240-6404-37AA-0790-6C303C28DD1F}"/>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13;p73">
              <a:extLst>
                <a:ext uri="{FF2B5EF4-FFF2-40B4-BE49-F238E27FC236}">
                  <a16:creationId xmlns:a16="http://schemas.microsoft.com/office/drawing/2014/main" id="{006EF305-C0B4-56D4-BF8E-E8D48CCEFD4E}"/>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14;p73">
              <a:extLst>
                <a:ext uri="{FF2B5EF4-FFF2-40B4-BE49-F238E27FC236}">
                  <a16:creationId xmlns:a16="http://schemas.microsoft.com/office/drawing/2014/main" id="{65E7AECA-9129-F249-96B7-A068ACB196F6}"/>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5;p73">
              <a:extLst>
                <a:ext uri="{FF2B5EF4-FFF2-40B4-BE49-F238E27FC236}">
                  <a16:creationId xmlns:a16="http://schemas.microsoft.com/office/drawing/2014/main" id="{E179C2C3-1E3B-B86D-7459-00F488C0180A}"/>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16;p73">
              <a:extLst>
                <a:ext uri="{FF2B5EF4-FFF2-40B4-BE49-F238E27FC236}">
                  <a16:creationId xmlns:a16="http://schemas.microsoft.com/office/drawing/2014/main" id="{FC20E686-6365-04F6-194B-6E00B81EA4B2}"/>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7;p73">
              <a:extLst>
                <a:ext uri="{FF2B5EF4-FFF2-40B4-BE49-F238E27FC236}">
                  <a16:creationId xmlns:a16="http://schemas.microsoft.com/office/drawing/2014/main" id="{D6CBDDD3-19FE-4466-6054-97CC709EA915}"/>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18;p73">
              <a:extLst>
                <a:ext uri="{FF2B5EF4-FFF2-40B4-BE49-F238E27FC236}">
                  <a16:creationId xmlns:a16="http://schemas.microsoft.com/office/drawing/2014/main" id="{267D47B4-B9EA-A599-2C09-B8108FB40D05}"/>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615;p39">
            <a:extLst>
              <a:ext uri="{FF2B5EF4-FFF2-40B4-BE49-F238E27FC236}">
                <a16:creationId xmlns:a16="http://schemas.microsoft.com/office/drawing/2014/main" id="{01570BA9-79DB-857E-AEED-731ADFA40784}"/>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5006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50000"/>
                  </a:schemeClr>
                </a:solidFill>
              </a:rPr>
              <a:t>Hak </a:t>
            </a:r>
            <a:r>
              <a:rPr lang="en-US" dirty="0" err="1">
                <a:solidFill>
                  <a:schemeClr val="tx1">
                    <a:lumMod val="50000"/>
                  </a:schemeClr>
                </a:solidFill>
              </a:rPr>
              <a:t>Kekayaan</a:t>
            </a:r>
            <a:r>
              <a:rPr lang="en-US" dirty="0">
                <a:solidFill>
                  <a:schemeClr val="tx1">
                    <a:lumMod val="50000"/>
                  </a:schemeClr>
                </a:solidFill>
              </a:rPr>
              <a:t> </a:t>
            </a:r>
            <a:r>
              <a:rPr lang="en-US" dirty="0" err="1">
                <a:solidFill>
                  <a:schemeClr val="tx1">
                    <a:lumMod val="50000"/>
                  </a:schemeClr>
                </a:solidFill>
              </a:rPr>
              <a:t>Industri</a:t>
            </a:r>
            <a:endParaRPr lang="id-ID" dirty="0">
              <a:solidFill>
                <a:schemeClr val="tx1">
                  <a:lumMod val="50000"/>
                </a:schemeClr>
              </a:solidFill>
            </a:endParaRPr>
          </a:p>
        </p:txBody>
      </p:sp>
      <p:sp>
        <p:nvSpPr>
          <p:cNvPr id="386" name="Google Shape;386;p35"/>
          <p:cNvSpPr txBox="1">
            <a:spLocks noGrp="1"/>
          </p:cNvSpPr>
          <p:nvPr>
            <p:ph type="subTitle" idx="4"/>
          </p:nvPr>
        </p:nvSpPr>
        <p:spPr>
          <a:xfrm>
            <a:off x="3085129" y="1114051"/>
            <a:ext cx="5746706" cy="4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solidFill>
                  <a:schemeClr val="tx1">
                    <a:lumMod val="50000"/>
                  </a:schemeClr>
                </a:solidFill>
              </a:rPr>
              <a:t>Hak Paten (UU No. 13 Tahun 2016)</a:t>
            </a:r>
            <a:endParaRPr sz="1800" dirty="0">
              <a:solidFill>
                <a:schemeClr val="tx1">
                  <a:lumMod val="50000"/>
                </a:schemeClr>
              </a:solidFill>
            </a:endParaRPr>
          </a:p>
        </p:txBody>
      </p:sp>
      <p:sp>
        <p:nvSpPr>
          <p:cNvPr id="392" name="Google Shape;392;p35"/>
          <p:cNvSpPr txBox="1">
            <a:spLocks noGrp="1"/>
          </p:cNvSpPr>
          <p:nvPr>
            <p:ph type="title" idx="9"/>
          </p:nvPr>
        </p:nvSpPr>
        <p:spPr>
          <a:xfrm>
            <a:off x="2481904" y="1114051"/>
            <a:ext cx="802352"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rPr>
              <a:t>1</a:t>
            </a:r>
            <a:endParaRPr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2" name="Google Shape;386;p35">
            <a:extLst>
              <a:ext uri="{FF2B5EF4-FFF2-40B4-BE49-F238E27FC236}">
                <a16:creationId xmlns:a16="http://schemas.microsoft.com/office/drawing/2014/main" id="{179D08DB-1764-6291-1C30-1D4B9AE665EE}"/>
              </a:ext>
            </a:extLst>
          </p:cNvPr>
          <p:cNvSpPr txBox="1">
            <a:spLocks/>
          </p:cNvSpPr>
          <p:nvPr/>
        </p:nvSpPr>
        <p:spPr>
          <a:xfrm>
            <a:off x="3085129" y="1638994"/>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Hak</a:t>
            </a:r>
            <a:r>
              <a:rPr lang="es-ES" sz="1800" dirty="0">
                <a:solidFill>
                  <a:schemeClr val="tx1">
                    <a:lumMod val="50000"/>
                  </a:schemeClr>
                </a:solidFill>
              </a:rPr>
              <a:t> </a:t>
            </a:r>
            <a:r>
              <a:rPr lang="es-ES" sz="1800" dirty="0" err="1">
                <a:solidFill>
                  <a:schemeClr val="tx1">
                    <a:lumMod val="50000"/>
                  </a:schemeClr>
                </a:solidFill>
              </a:rPr>
              <a:t>Merek</a:t>
            </a:r>
            <a:r>
              <a:rPr lang="es-ES" sz="1800" dirty="0">
                <a:solidFill>
                  <a:schemeClr val="tx1">
                    <a:lumMod val="50000"/>
                  </a:schemeClr>
                </a:solidFill>
              </a:rPr>
              <a:t> (UU No. 20 </a:t>
            </a:r>
            <a:r>
              <a:rPr lang="es-ES" sz="1800" dirty="0" err="1">
                <a:solidFill>
                  <a:schemeClr val="tx1">
                    <a:lumMod val="50000"/>
                  </a:schemeClr>
                </a:solidFill>
              </a:rPr>
              <a:t>Tahun</a:t>
            </a:r>
            <a:r>
              <a:rPr lang="es-ES" sz="1800" dirty="0">
                <a:solidFill>
                  <a:schemeClr val="tx1">
                    <a:lumMod val="50000"/>
                  </a:schemeClr>
                </a:solidFill>
              </a:rPr>
              <a:t> 2016)</a:t>
            </a:r>
          </a:p>
        </p:txBody>
      </p:sp>
      <p:sp>
        <p:nvSpPr>
          <p:cNvPr id="43" name="Google Shape;392;p35">
            <a:extLst>
              <a:ext uri="{FF2B5EF4-FFF2-40B4-BE49-F238E27FC236}">
                <a16:creationId xmlns:a16="http://schemas.microsoft.com/office/drawing/2014/main" id="{5E5F2496-A57F-5D57-CC6C-3433D0823677}"/>
              </a:ext>
            </a:extLst>
          </p:cNvPr>
          <p:cNvSpPr txBox="1">
            <a:spLocks/>
          </p:cNvSpPr>
          <p:nvPr/>
        </p:nvSpPr>
        <p:spPr>
          <a:xfrm>
            <a:off x="2481904" y="1638994"/>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2</a:t>
            </a:r>
          </a:p>
        </p:txBody>
      </p:sp>
      <p:sp>
        <p:nvSpPr>
          <p:cNvPr id="44" name="Google Shape;386;p35">
            <a:extLst>
              <a:ext uri="{FF2B5EF4-FFF2-40B4-BE49-F238E27FC236}">
                <a16:creationId xmlns:a16="http://schemas.microsoft.com/office/drawing/2014/main" id="{EA84E1B8-C3EC-9889-6B5D-4D23BA5BEB9E}"/>
              </a:ext>
            </a:extLst>
          </p:cNvPr>
          <p:cNvSpPr txBox="1">
            <a:spLocks/>
          </p:cNvSpPr>
          <p:nvPr/>
        </p:nvSpPr>
        <p:spPr>
          <a:xfrm>
            <a:off x="3085129" y="2163937"/>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id-ID" sz="1800" dirty="0">
                <a:solidFill>
                  <a:schemeClr val="tx1">
                    <a:lumMod val="50000"/>
                  </a:schemeClr>
                </a:solidFill>
              </a:rPr>
              <a:t>Hak Varietas Tanaman (UU No. 29 Tahun 2000)</a:t>
            </a:r>
          </a:p>
        </p:txBody>
      </p:sp>
      <p:sp>
        <p:nvSpPr>
          <p:cNvPr id="45" name="Google Shape;392;p35">
            <a:extLst>
              <a:ext uri="{FF2B5EF4-FFF2-40B4-BE49-F238E27FC236}">
                <a16:creationId xmlns:a16="http://schemas.microsoft.com/office/drawing/2014/main" id="{D55DAF0E-3CA1-E570-6438-EBC3E1385F50}"/>
              </a:ext>
            </a:extLst>
          </p:cNvPr>
          <p:cNvSpPr txBox="1">
            <a:spLocks/>
          </p:cNvSpPr>
          <p:nvPr/>
        </p:nvSpPr>
        <p:spPr>
          <a:xfrm>
            <a:off x="2481904" y="2163937"/>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3</a:t>
            </a:r>
          </a:p>
        </p:txBody>
      </p:sp>
      <p:sp>
        <p:nvSpPr>
          <p:cNvPr id="46" name="Google Shape;386;p35">
            <a:extLst>
              <a:ext uri="{FF2B5EF4-FFF2-40B4-BE49-F238E27FC236}">
                <a16:creationId xmlns:a16="http://schemas.microsoft.com/office/drawing/2014/main" id="{6A5A3354-1D07-D4C4-45A9-14951544E104}"/>
              </a:ext>
            </a:extLst>
          </p:cNvPr>
          <p:cNvSpPr txBox="1">
            <a:spLocks/>
          </p:cNvSpPr>
          <p:nvPr/>
        </p:nvSpPr>
        <p:spPr>
          <a:xfrm>
            <a:off x="3085129" y="2688880"/>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Rahasia</a:t>
            </a:r>
            <a:r>
              <a:rPr lang="es-ES" sz="1800" dirty="0">
                <a:solidFill>
                  <a:schemeClr val="tx1">
                    <a:lumMod val="50000"/>
                  </a:schemeClr>
                </a:solidFill>
              </a:rPr>
              <a:t> </a:t>
            </a:r>
            <a:r>
              <a:rPr lang="es-ES" sz="1800" dirty="0" err="1">
                <a:solidFill>
                  <a:schemeClr val="tx1">
                    <a:lumMod val="50000"/>
                  </a:schemeClr>
                </a:solidFill>
              </a:rPr>
              <a:t>Dagang</a:t>
            </a:r>
            <a:r>
              <a:rPr lang="es-ES" sz="1800" dirty="0">
                <a:solidFill>
                  <a:schemeClr val="tx1">
                    <a:lumMod val="50000"/>
                  </a:schemeClr>
                </a:solidFill>
              </a:rPr>
              <a:t> (UU No. 30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7" name="Google Shape;392;p35">
            <a:extLst>
              <a:ext uri="{FF2B5EF4-FFF2-40B4-BE49-F238E27FC236}">
                <a16:creationId xmlns:a16="http://schemas.microsoft.com/office/drawing/2014/main" id="{FD4B54A1-BFEC-8672-21FC-0D9DBB97E4FE}"/>
              </a:ext>
            </a:extLst>
          </p:cNvPr>
          <p:cNvSpPr txBox="1">
            <a:spLocks/>
          </p:cNvSpPr>
          <p:nvPr/>
        </p:nvSpPr>
        <p:spPr>
          <a:xfrm>
            <a:off x="2481904" y="2688880"/>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4</a:t>
            </a:r>
          </a:p>
        </p:txBody>
      </p:sp>
      <p:sp>
        <p:nvSpPr>
          <p:cNvPr id="48" name="Google Shape;386;p35">
            <a:extLst>
              <a:ext uri="{FF2B5EF4-FFF2-40B4-BE49-F238E27FC236}">
                <a16:creationId xmlns:a16="http://schemas.microsoft.com/office/drawing/2014/main" id="{1ABD843A-5358-D8AB-87C7-7D72D76847DC}"/>
              </a:ext>
            </a:extLst>
          </p:cNvPr>
          <p:cNvSpPr txBox="1">
            <a:spLocks/>
          </p:cNvSpPr>
          <p:nvPr/>
        </p:nvSpPr>
        <p:spPr>
          <a:xfrm>
            <a:off x="3085129" y="3213823"/>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Desain</a:t>
            </a:r>
            <a:r>
              <a:rPr lang="es-ES" sz="1800" dirty="0">
                <a:solidFill>
                  <a:schemeClr val="tx1">
                    <a:lumMod val="50000"/>
                  </a:schemeClr>
                </a:solidFill>
              </a:rPr>
              <a:t> </a:t>
            </a:r>
            <a:r>
              <a:rPr lang="es-ES" sz="1800" dirty="0" err="1">
                <a:solidFill>
                  <a:schemeClr val="tx1">
                    <a:lumMod val="50000"/>
                  </a:schemeClr>
                </a:solidFill>
              </a:rPr>
              <a:t>Industri</a:t>
            </a:r>
            <a:r>
              <a:rPr lang="es-ES" sz="1800" dirty="0">
                <a:solidFill>
                  <a:schemeClr val="tx1">
                    <a:lumMod val="50000"/>
                  </a:schemeClr>
                </a:solidFill>
              </a:rPr>
              <a:t> (UU No. 31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9" name="Google Shape;392;p35">
            <a:extLst>
              <a:ext uri="{FF2B5EF4-FFF2-40B4-BE49-F238E27FC236}">
                <a16:creationId xmlns:a16="http://schemas.microsoft.com/office/drawing/2014/main" id="{1DFA09DF-634B-32E2-2177-3A1484CA1028}"/>
              </a:ext>
            </a:extLst>
          </p:cNvPr>
          <p:cNvSpPr txBox="1">
            <a:spLocks/>
          </p:cNvSpPr>
          <p:nvPr/>
        </p:nvSpPr>
        <p:spPr>
          <a:xfrm>
            <a:off x="2481904" y="3213823"/>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5</a:t>
            </a:r>
          </a:p>
        </p:txBody>
      </p:sp>
      <p:sp>
        <p:nvSpPr>
          <p:cNvPr id="50" name="Google Shape;386;p35">
            <a:extLst>
              <a:ext uri="{FF2B5EF4-FFF2-40B4-BE49-F238E27FC236}">
                <a16:creationId xmlns:a16="http://schemas.microsoft.com/office/drawing/2014/main" id="{3F50747A-0290-D69D-7D92-2C1785C60227}"/>
              </a:ext>
            </a:extLst>
          </p:cNvPr>
          <p:cNvSpPr txBox="1">
            <a:spLocks/>
          </p:cNvSpPr>
          <p:nvPr/>
        </p:nvSpPr>
        <p:spPr>
          <a:xfrm>
            <a:off x="3085128" y="3738766"/>
            <a:ext cx="5910013"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fi-FI" sz="1600" dirty="0">
                <a:solidFill>
                  <a:schemeClr val="tx1">
                    <a:lumMod val="50000"/>
                  </a:schemeClr>
                </a:solidFill>
              </a:rPr>
              <a:t>Desain Tata Letak Sirkuit Terpadu (UU No. 32 Tahun 2000)</a:t>
            </a:r>
            <a:endParaRPr lang="es-ES" sz="1600" dirty="0">
              <a:solidFill>
                <a:schemeClr val="tx1">
                  <a:lumMod val="50000"/>
                </a:schemeClr>
              </a:solidFill>
            </a:endParaRPr>
          </a:p>
        </p:txBody>
      </p:sp>
      <p:sp>
        <p:nvSpPr>
          <p:cNvPr id="51" name="Google Shape;392;p35">
            <a:extLst>
              <a:ext uri="{FF2B5EF4-FFF2-40B4-BE49-F238E27FC236}">
                <a16:creationId xmlns:a16="http://schemas.microsoft.com/office/drawing/2014/main" id="{1F2F9B0B-46E2-86DC-0392-FCE220A66072}"/>
              </a:ext>
            </a:extLst>
          </p:cNvPr>
          <p:cNvSpPr txBox="1">
            <a:spLocks/>
          </p:cNvSpPr>
          <p:nvPr/>
        </p:nvSpPr>
        <p:spPr>
          <a:xfrm>
            <a:off x="2481904" y="3738766"/>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tx1">
                    <a:lumMod val="50000"/>
                  </a:schemeClr>
                </a:solidFill>
              </a:rPr>
              <a:t>Penemuan yang Tidak Dapat Dipatenkan</a:t>
            </a:r>
            <a:endParaRPr dirty="0">
              <a:solidFill>
                <a:schemeClr val="tx1">
                  <a:lumMod val="50000"/>
                </a:schemeClr>
              </a:solidFill>
            </a:endParaRPr>
          </a:p>
        </p:txBody>
      </p:sp>
      <p:sp>
        <p:nvSpPr>
          <p:cNvPr id="1077" name="Google Shape;1077;p50"/>
          <p:cNvSpPr txBox="1">
            <a:spLocks noGrp="1"/>
          </p:cNvSpPr>
          <p:nvPr>
            <p:ph type="subTitle" idx="2"/>
          </p:nvPr>
        </p:nvSpPr>
        <p:spPr>
          <a:xfrm>
            <a:off x="2601575" y="1380300"/>
            <a:ext cx="3807900"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solidFill>
                  <a:schemeClr val="tx1">
                    <a:lumMod val="50000"/>
                  </a:schemeClr>
                </a:solidFill>
              </a:rPr>
              <a:t>Penemuan yang </a:t>
            </a:r>
            <a:r>
              <a:rPr lang="id-ID" sz="1600" b="1" dirty="0">
                <a:solidFill>
                  <a:schemeClr val="tx1">
                    <a:lumMod val="50000"/>
                  </a:schemeClr>
                </a:solidFill>
              </a:rPr>
              <a:t>bertentangan</a:t>
            </a:r>
            <a:r>
              <a:rPr lang="id-ID" sz="1600" dirty="0">
                <a:solidFill>
                  <a:schemeClr val="tx1">
                    <a:lumMod val="50000"/>
                  </a:schemeClr>
                </a:solidFill>
              </a:rPr>
              <a:t> dengan </a:t>
            </a:r>
            <a:r>
              <a:rPr lang="id-ID" sz="1600" b="1" dirty="0">
                <a:solidFill>
                  <a:schemeClr val="tx1">
                    <a:lumMod val="50000"/>
                  </a:schemeClr>
                </a:solidFill>
              </a:rPr>
              <a:t>hukum</a:t>
            </a:r>
            <a:r>
              <a:rPr lang="id-ID" sz="1600" dirty="0">
                <a:solidFill>
                  <a:schemeClr val="tx1">
                    <a:lumMod val="50000"/>
                  </a:schemeClr>
                </a:solidFill>
              </a:rPr>
              <a:t>, </a:t>
            </a:r>
            <a:r>
              <a:rPr lang="id-ID" sz="1600" b="1" dirty="0">
                <a:solidFill>
                  <a:schemeClr val="tx1">
                    <a:lumMod val="50000"/>
                  </a:schemeClr>
                </a:solidFill>
              </a:rPr>
              <a:t>etika</a:t>
            </a:r>
            <a:r>
              <a:rPr lang="id-ID" sz="1600" dirty="0">
                <a:solidFill>
                  <a:schemeClr val="tx1">
                    <a:lumMod val="50000"/>
                  </a:schemeClr>
                </a:solidFill>
              </a:rPr>
              <a:t>, atau </a:t>
            </a:r>
            <a:r>
              <a:rPr lang="id-ID" sz="1600" b="1" dirty="0">
                <a:solidFill>
                  <a:schemeClr val="tx1">
                    <a:lumMod val="50000"/>
                  </a:schemeClr>
                </a:solidFill>
              </a:rPr>
              <a:t>moralitas</a:t>
            </a:r>
            <a:r>
              <a:rPr lang="id-ID" sz="1600" dirty="0">
                <a:solidFill>
                  <a:schemeClr val="tx1">
                    <a:lumMod val="50000"/>
                  </a:schemeClr>
                </a:solidFill>
              </a:rPr>
              <a:t>.</a:t>
            </a:r>
            <a:endParaRPr sz="1600" dirty="0">
              <a:solidFill>
                <a:schemeClr val="tx1">
                  <a:lumMod val="50000"/>
                </a:schemeClr>
              </a:solidFill>
            </a:endParaRPr>
          </a:p>
        </p:txBody>
      </p:sp>
      <p:sp>
        <p:nvSpPr>
          <p:cNvPr id="1078" name="Google Shape;1078;p50"/>
          <p:cNvSpPr txBox="1">
            <a:spLocks noGrp="1"/>
          </p:cNvSpPr>
          <p:nvPr>
            <p:ph type="subTitle" idx="3"/>
          </p:nvPr>
        </p:nvSpPr>
        <p:spPr>
          <a:xfrm>
            <a:off x="2601575" y="2460199"/>
            <a:ext cx="3807900" cy="806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b="1" dirty="0">
                <a:solidFill>
                  <a:schemeClr val="tx1">
                    <a:lumMod val="50000"/>
                  </a:schemeClr>
                </a:solidFill>
              </a:rPr>
              <a:t>Teori</a:t>
            </a:r>
            <a:r>
              <a:rPr lang="id-ID" sz="1600" dirty="0">
                <a:solidFill>
                  <a:schemeClr val="tx1">
                    <a:lumMod val="50000"/>
                  </a:schemeClr>
                </a:solidFill>
              </a:rPr>
              <a:t> dan </a:t>
            </a:r>
            <a:r>
              <a:rPr lang="id-ID" sz="1600" b="1" dirty="0">
                <a:solidFill>
                  <a:schemeClr val="tx1">
                    <a:lumMod val="50000"/>
                  </a:schemeClr>
                </a:solidFill>
              </a:rPr>
              <a:t>metode</a:t>
            </a:r>
            <a:r>
              <a:rPr lang="id-ID" sz="1600" dirty="0">
                <a:solidFill>
                  <a:schemeClr val="tx1">
                    <a:lumMod val="50000"/>
                  </a:schemeClr>
                </a:solidFill>
              </a:rPr>
              <a:t> dalam </a:t>
            </a:r>
            <a:r>
              <a:rPr lang="id-ID" sz="1600" b="1" dirty="0">
                <a:solidFill>
                  <a:schemeClr val="tx1">
                    <a:lumMod val="50000"/>
                  </a:schemeClr>
                </a:solidFill>
              </a:rPr>
              <a:t>sains</a:t>
            </a:r>
            <a:r>
              <a:rPr lang="id-ID" sz="1600" dirty="0">
                <a:solidFill>
                  <a:schemeClr val="tx1">
                    <a:lumMod val="50000"/>
                  </a:schemeClr>
                </a:solidFill>
              </a:rPr>
              <a:t> dan </a:t>
            </a:r>
            <a:r>
              <a:rPr lang="id-ID" sz="1600" b="1" dirty="0">
                <a:solidFill>
                  <a:schemeClr val="tx1">
                    <a:lumMod val="50000"/>
                  </a:schemeClr>
                </a:solidFill>
              </a:rPr>
              <a:t>matematika</a:t>
            </a:r>
            <a:r>
              <a:rPr lang="id-ID" sz="1600" dirty="0">
                <a:solidFill>
                  <a:schemeClr val="tx1">
                    <a:lumMod val="50000"/>
                  </a:schemeClr>
                </a:solidFill>
              </a:rPr>
              <a:t>.</a:t>
            </a:r>
            <a:endParaRPr sz="1600" dirty="0">
              <a:solidFill>
                <a:schemeClr val="tx1">
                  <a:lumMod val="50000"/>
                </a:schemeClr>
              </a:solidFill>
            </a:endParaRPr>
          </a:p>
        </p:txBody>
      </p:sp>
      <p:sp>
        <p:nvSpPr>
          <p:cNvPr id="1079" name="Google Shape;1079;p50"/>
          <p:cNvSpPr txBox="1">
            <a:spLocks noGrp="1"/>
          </p:cNvSpPr>
          <p:nvPr>
            <p:ph type="subTitle" idx="4"/>
          </p:nvPr>
        </p:nvSpPr>
        <p:spPr>
          <a:xfrm>
            <a:off x="2601575" y="3374560"/>
            <a:ext cx="3807900" cy="1048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solidFill>
                  <a:schemeClr val="tx1">
                    <a:lumMod val="50000"/>
                  </a:schemeClr>
                </a:solidFill>
              </a:rPr>
              <a:t>Semua makhluk hidup </a:t>
            </a:r>
            <a:r>
              <a:rPr lang="id-ID" sz="1600" b="1" dirty="0">
                <a:solidFill>
                  <a:schemeClr val="tx1">
                    <a:lumMod val="50000"/>
                  </a:schemeClr>
                </a:solidFill>
              </a:rPr>
              <a:t>kecuali mikroorganisme</a:t>
            </a:r>
            <a:r>
              <a:rPr lang="id-ID" sz="1600" dirty="0">
                <a:solidFill>
                  <a:schemeClr val="tx1">
                    <a:lumMod val="50000"/>
                  </a:schemeClr>
                </a:solidFill>
              </a:rPr>
              <a:t>, dan </a:t>
            </a:r>
            <a:r>
              <a:rPr lang="id-ID" sz="1600" b="1" dirty="0">
                <a:solidFill>
                  <a:schemeClr val="tx1">
                    <a:lumMod val="50000"/>
                  </a:schemeClr>
                </a:solidFill>
              </a:rPr>
              <a:t>proses biologis</a:t>
            </a:r>
            <a:r>
              <a:rPr lang="id-ID" sz="1600" dirty="0">
                <a:solidFill>
                  <a:schemeClr val="tx1">
                    <a:lumMod val="50000"/>
                  </a:schemeClr>
                </a:solidFill>
              </a:rPr>
              <a:t> yang diperlukan untuk menghasilkan </a:t>
            </a:r>
            <a:r>
              <a:rPr lang="id-ID" sz="1600" b="1" dirty="0">
                <a:solidFill>
                  <a:schemeClr val="tx1">
                    <a:lumMod val="50000"/>
                  </a:schemeClr>
                </a:solidFill>
              </a:rPr>
              <a:t>tanaman</a:t>
            </a:r>
            <a:r>
              <a:rPr lang="id-ID" sz="1600" dirty="0">
                <a:solidFill>
                  <a:schemeClr val="tx1">
                    <a:lumMod val="50000"/>
                  </a:schemeClr>
                </a:solidFill>
              </a:rPr>
              <a:t> atau </a:t>
            </a:r>
            <a:r>
              <a:rPr lang="id-ID" sz="1600" b="1" dirty="0">
                <a:solidFill>
                  <a:schemeClr val="tx1">
                    <a:lumMod val="50000"/>
                  </a:schemeClr>
                </a:solidFill>
              </a:rPr>
              <a:t>hewan</a:t>
            </a:r>
            <a:r>
              <a:rPr lang="id-ID" sz="1600" dirty="0">
                <a:solidFill>
                  <a:schemeClr val="tx1">
                    <a:lumMod val="50000"/>
                  </a:schemeClr>
                </a:solidFill>
              </a:rPr>
              <a:t>.</a:t>
            </a:r>
            <a:endParaRPr sz="1600" dirty="0">
              <a:solidFill>
                <a:schemeClr val="tx1">
                  <a:lumMod val="50000"/>
                </a:schemeClr>
              </a:solidFill>
            </a:endParaRPr>
          </a:p>
        </p:txBody>
      </p:sp>
      <p:sp>
        <p:nvSpPr>
          <p:cNvPr id="1080" name="Google Shape;1080;p50"/>
          <p:cNvSpPr/>
          <p:nvPr/>
        </p:nvSpPr>
        <p:spPr>
          <a:xfrm>
            <a:off x="1735950" y="13803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735950" y="24602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73595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8706" y="1238988"/>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6218" name="Google Shape;6218;p72"/>
          <p:cNvSpPr/>
          <p:nvPr/>
        </p:nvSpPr>
        <p:spPr>
          <a:xfrm>
            <a:off x="6885290" y="3152227"/>
            <a:ext cx="1638873" cy="1492879"/>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1" name="Google Shape;6273;p73">
            <a:extLst>
              <a:ext uri="{FF2B5EF4-FFF2-40B4-BE49-F238E27FC236}">
                <a16:creationId xmlns:a16="http://schemas.microsoft.com/office/drawing/2014/main" id="{7686E41C-96B6-824D-BA40-6AE5533A0BB7}"/>
              </a:ext>
            </a:extLst>
          </p:cNvPr>
          <p:cNvGrpSpPr/>
          <p:nvPr/>
        </p:nvGrpSpPr>
        <p:grpSpPr>
          <a:xfrm>
            <a:off x="1876530" y="1598045"/>
            <a:ext cx="372749" cy="370909"/>
            <a:chOff x="-42994575" y="3950300"/>
            <a:chExt cx="319025" cy="317450"/>
          </a:xfrm>
          <a:solidFill>
            <a:schemeClr val="bg1">
              <a:lumMod val="10000"/>
            </a:schemeClr>
          </a:solidFill>
        </p:grpSpPr>
        <p:sp>
          <p:nvSpPr>
            <p:cNvPr id="12" name="Google Shape;6274;p73">
              <a:extLst>
                <a:ext uri="{FF2B5EF4-FFF2-40B4-BE49-F238E27FC236}">
                  <a16:creationId xmlns:a16="http://schemas.microsoft.com/office/drawing/2014/main" id="{C575C057-A2BC-D344-E7E0-FD051CEB8EB3}"/>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5;p73">
              <a:extLst>
                <a:ext uri="{FF2B5EF4-FFF2-40B4-BE49-F238E27FC236}">
                  <a16:creationId xmlns:a16="http://schemas.microsoft.com/office/drawing/2014/main" id="{679B8A25-4F1B-12BE-2A10-89563145647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76;p73">
              <a:extLst>
                <a:ext uri="{FF2B5EF4-FFF2-40B4-BE49-F238E27FC236}">
                  <a16:creationId xmlns:a16="http://schemas.microsoft.com/office/drawing/2014/main" id="{A2997349-92BD-C54D-B862-27CEF6AE1501}"/>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332;p73">
            <a:extLst>
              <a:ext uri="{FF2B5EF4-FFF2-40B4-BE49-F238E27FC236}">
                <a16:creationId xmlns:a16="http://schemas.microsoft.com/office/drawing/2014/main" id="{307764BE-3042-178D-919D-2D38ABF36202}"/>
              </a:ext>
            </a:extLst>
          </p:cNvPr>
          <p:cNvGrpSpPr/>
          <p:nvPr/>
        </p:nvGrpSpPr>
        <p:grpSpPr>
          <a:xfrm>
            <a:off x="1955079" y="3775539"/>
            <a:ext cx="290815" cy="369740"/>
            <a:chOff x="-37370925" y="3579105"/>
            <a:chExt cx="248900" cy="316450"/>
          </a:xfrm>
          <a:solidFill>
            <a:schemeClr val="tx1">
              <a:lumMod val="50000"/>
            </a:schemeClr>
          </a:solidFill>
        </p:grpSpPr>
        <p:sp>
          <p:nvSpPr>
            <p:cNvPr id="16" name="Google Shape;6333;p73">
              <a:extLst>
                <a:ext uri="{FF2B5EF4-FFF2-40B4-BE49-F238E27FC236}">
                  <a16:creationId xmlns:a16="http://schemas.microsoft.com/office/drawing/2014/main" id="{9D37CF2F-A007-5231-4C4E-12CFC6AB2E70}"/>
                </a:ext>
              </a:extLst>
            </p:cNvPr>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34;p73">
              <a:extLst>
                <a:ext uri="{FF2B5EF4-FFF2-40B4-BE49-F238E27FC236}">
                  <a16:creationId xmlns:a16="http://schemas.microsoft.com/office/drawing/2014/main" id="{E5F5CCE0-5C56-1519-C633-C25D7EEEEFDB}"/>
                </a:ext>
              </a:extLst>
            </p:cNvPr>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756;p76">
            <a:extLst>
              <a:ext uri="{FF2B5EF4-FFF2-40B4-BE49-F238E27FC236}">
                <a16:creationId xmlns:a16="http://schemas.microsoft.com/office/drawing/2014/main" id="{CD3AE53E-8BDD-879B-AC89-447589992AA1}"/>
              </a:ext>
            </a:extLst>
          </p:cNvPr>
          <p:cNvGrpSpPr/>
          <p:nvPr/>
        </p:nvGrpSpPr>
        <p:grpSpPr>
          <a:xfrm>
            <a:off x="1920448" y="2684750"/>
            <a:ext cx="276003" cy="357300"/>
            <a:chOff x="-50469125" y="3183175"/>
            <a:chExt cx="233150" cy="301825"/>
          </a:xfrm>
          <a:solidFill>
            <a:schemeClr val="bg1">
              <a:lumMod val="10000"/>
            </a:schemeClr>
          </a:solidFill>
        </p:grpSpPr>
        <p:sp>
          <p:nvSpPr>
            <p:cNvPr id="19" name="Google Shape;7757;p76">
              <a:extLst>
                <a:ext uri="{FF2B5EF4-FFF2-40B4-BE49-F238E27FC236}">
                  <a16:creationId xmlns:a16="http://schemas.microsoft.com/office/drawing/2014/main" id="{E878719A-A7A9-575C-83C1-C1A48A3382F7}"/>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58;p76">
              <a:extLst>
                <a:ext uri="{FF2B5EF4-FFF2-40B4-BE49-F238E27FC236}">
                  <a16:creationId xmlns:a16="http://schemas.microsoft.com/office/drawing/2014/main" id="{C1909FF7-0731-E40A-8194-F293BFBFF177}"/>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9;p76">
              <a:extLst>
                <a:ext uri="{FF2B5EF4-FFF2-40B4-BE49-F238E27FC236}">
                  <a16:creationId xmlns:a16="http://schemas.microsoft.com/office/drawing/2014/main" id="{04C0C491-E9AE-883D-FCFF-CF951A3A1E68}"/>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43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61"/>
          <p:cNvSpPr txBox="1">
            <a:spLocks noGrp="1"/>
          </p:cNvSpPr>
          <p:nvPr>
            <p:ph type="title"/>
          </p:nvPr>
        </p:nvSpPr>
        <p:spPr>
          <a:xfrm>
            <a:off x="666835" y="5948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Kesimpulan</a:t>
            </a:r>
            <a:endParaRPr dirty="0"/>
          </a:p>
        </p:txBody>
      </p:sp>
      <p:sp>
        <p:nvSpPr>
          <p:cNvPr id="1828" name="Google Shape;1828;p61"/>
          <p:cNvSpPr txBox="1">
            <a:spLocks noGrp="1"/>
          </p:cNvSpPr>
          <p:nvPr>
            <p:ph type="body" idx="1"/>
          </p:nvPr>
        </p:nvSpPr>
        <p:spPr>
          <a:xfrm>
            <a:off x="666835" y="1152475"/>
            <a:ext cx="5703898" cy="345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sz="1600" dirty="0"/>
              <a:t>Hak Kekayaan Intelektual (HAKI) di Indonesia mencakup hak cipta, hak paten, hak merek, dan hak atas desain industri, yang diatur untuk melindungi karya dan inovasi manusia. Sejak era kolonial Belanda, regulasi HAKI terus diperbarui mengikuti perkembangan teknologi dan tuntutan global. HAKI terbagi menjadi hak cipta, yang melindungi karya ilmiah, seni, dan sastra, serta hak kekayaan industri, yang meliputi paten, merek dagang, desain industri, dan rahasia dagang. </a:t>
            </a:r>
            <a:endParaRPr sz="1600" dirty="0"/>
          </a:p>
        </p:txBody>
      </p:sp>
      <p:grpSp>
        <p:nvGrpSpPr>
          <p:cNvPr id="1829" name="Google Shape;1829;p61"/>
          <p:cNvGrpSpPr/>
          <p:nvPr/>
        </p:nvGrpSpPr>
        <p:grpSpPr>
          <a:xfrm>
            <a:off x="6626143" y="3038477"/>
            <a:ext cx="2472947" cy="1120544"/>
            <a:chOff x="5880363" y="3598058"/>
            <a:chExt cx="2472947" cy="1120544"/>
          </a:xfrm>
        </p:grpSpPr>
        <p:sp>
          <p:nvSpPr>
            <p:cNvPr id="1830" name="Google Shape;1830;p61"/>
            <p:cNvSpPr/>
            <p:nvPr/>
          </p:nvSpPr>
          <p:spPr>
            <a:xfrm>
              <a:off x="5880362" y="4477376"/>
              <a:ext cx="2472947" cy="241226"/>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1"/>
            <p:cNvGrpSpPr/>
            <p:nvPr/>
          </p:nvGrpSpPr>
          <p:grpSpPr>
            <a:xfrm>
              <a:off x="6105081" y="3598058"/>
              <a:ext cx="2023509" cy="1010405"/>
              <a:chOff x="813848" y="3252688"/>
              <a:chExt cx="2921613" cy="1458859"/>
            </a:xfrm>
          </p:grpSpPr>
          <p:grpSp>
            <p:nvGrpSpPr>
              <p:cNvPr id="1832" name="Google Shape;1832;p61"/>
              <p:cNvGrpSpPr/>
              <p:nvPr/>
            </p:nvGrpSpPr>
            <p:grpSpPr>
              <a:xfrm>
                <a:off x="813848" y="4145244"/>
                <a:ext cx="2655916" cy="566303"/>
                <a:chOff x="6098010" y="4127346"/>
                <a:chExt cx="2020169" cy="430747"/>
              </a:xfrm>
            </p:grpSpPr>
            <p:sp>
              <p:nvSpPr>
                <p:cNvPr id="1833" name="Google Shape;1833;p61"/>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1"/>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1"/>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1"/>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1"/>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1"/>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1"/>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1"/>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1"/>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1"/>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61"/>
              <p:cNvGrpSpPr/>
              <p:nvPr/>
            </p:nvGrpSpPr>
            <p:grpSpPr>
              <a:xfrm>
                <a:off x="1079546" y="3579305"/>
                <a:ext cx="2655916" cy="567212"/>
                <a:chOff x="6348934" y="3696877"/>
                <a:chExt cx="2020169" cy="431438"/>
              </a:xfrm>
            </p:grpSpPr>
            <p:sp>
              <p:nvSpPr>
                <p:cNvPr id="1849" name="Google Shape;1849;p61"/>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1"/>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1"/>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1"/>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1"/>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1"/>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1"/>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1"/>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1"/>
              <p:cNvGrpSpPr/>
              <p:nvPr/>
            </p:nvGrpSpPr>
            <p:grpSpPr>
              <a:xfrm>
                <a:off x="813848" y="3252688"/>
                <a:ext cx="2422504" cy="326613"/>
                <a:chOff x="-3040002" y="2802438"/>
                <a:chExt cx="2422504" cy="326613"/>
              </a:xfrm>
            </p:grpSpPr>
            <p:sp>
              <p:nvSpPr>
                <p:cNvPr id="1863" name="Google Shape;1863;p61"/>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1"/>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1"/>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1"/>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1"/>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1"/>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1"/>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1"/>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1"/>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1"/>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8" name="Google Shape;1878;p61"/>
          <p:cNvGrpSpPr/>
          <p:nvPr/>
        </p:nvGrpSpPr>
        <p:grpSpPr>
          <a:xfrm>
            <a:off x="6293827" y="886952"/>
            <a:ext cx="664633" cy="664286"/>
            <a:chOff x="6212418" y="1482331"/>
            <a:chExt cx="627249" cy="626921"/>
          </a:xfrm>
        </p:grpSpPr>
        <p:sp>
          <p:nvSpPr>
            <p:cNvPr id="1879" name="Google Shape;1879;p6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513;p59">
            <a:extLst>
              <a:ext uri="{FF2B5EF4-FFF2-40B4-BE49-F238E27FC236}">
                <a16:creationId xmlns:a16="http://schemas.microsoft.com/office/drawing/2014/main" id="{C6540C73-BCF6-DAF8-2600-7033CD897EC9}"/>
              </a:ext>
            </a:extLst>
          </p:cNvPr>
          <p:cNvSpPr txBox="1">
            <a:spLocks/>
          </p:cNvSpPr>
          <p:nvPr/>
        </p:nvSpPr>
        <p:spPr>
          <a:xfrm>
            <a:off x="1435449" y="2231258"/>
            <a:ext cx="6273101" cy="68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600" dirty="0"/>
              <a:t>Ada </a:t>
            </a:r>
            <a:r>
              <a:rPr lang="en-US" sz="3600" dirty="0" err="1"/>
              <a:t>Pertanyaan</a:t>
            </a:r>
            <a:r>
              <a:rPr lang="en-US" sz="3600" dirty="0"/>
              <a:t>?</a:t>
            </a:r>
          </a:p>
        </p:txBody>
      </p:sp>
      <p:grpSp>
        <p:nvGrpSpPr>
          <p:cNvPr id="1845" name="Google Shape;1093;p50">
            <a:extLst>
              <a:ext uri="{FF2B5EF4-FFF2-40B4-BE49-F238E27FC236}">
                <a16:creationId xmlns:a16="http://schemas.microsoft.com/office/drawing/2014/main" id="{AA33BE56-F039-F3DD-9A95-6C7F81994919}"/>
              </a:ext>
            </a:extLst>
          </p:cNvPr>
          <p:cNvGrpSpPr/>
          <p:nvPr/>
        </p:nvGrpSpPr>
        <p:grpSpPr>
          <a:xfrm flipH="1">
            <a:off x="93925" y="99781"/>
            <a:ext cx="1557667" cy="1940450"/>
            <a:chOff x="1365165" y="1246316"/>
            <a:chExt cx="1557667" cy="1940450"/>
          </a:xfrm>
        </p:grpSpPr>
        <p:grpSp>
          <p:nvGrpSpPr>
            <p:cNvPr id="1846" name="Google Shape;1094;p50">
              <a:extLst>
                <a:ext uri="{FF2B5EF4-FFF2-40B4-BE49-F238E27FC236}">
                  <a16:creationId xmlns:a16="http://schemas.microsoft.com/office/drawing/2014/main" id="{A689EDC9-986E-770C-C235-19AFFF4EB55C}"/>
                </a:ext>
              </a:extLst>
            </p:cNvPr>
            <p:cNvGrpSpPr/>
            <p:nvPr/>
          </p:nvGrpSpPr>
          <p:grpSpPr>
            <a:xfrm flipH="1">
              <a:off x="2258199" y="2522480"/>
              <a:ext cx="664633" cy="664286"/>
              <a:chOff x="6212418" y="1482331"/>
              <a:chExt cx="627249" cy="626921"/>
            </a:xfrm>
          </p:grpSpPr>
          <p:sp>
            <p:nvSpPr>
              <p:cNvPr id="1850" name="Google Shape;1095;p50">
                <a:extLst>
                  <a:ext uri="{FF2B5EF4-FFF2-40B4-BE49-F238E27FC236}">
                    <a16:creationId xmlns:a16="http://schemas.microsoft.com/office/drawing/2014/main" id="{869EBE58-F7D6-1466-E855-59DE9DDBA92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1" name="Google Shape;1096;p50">
                <a:extLst>
                  <a:ext uri="{FF2B5EF4-FFF2-40B4-BE49-F238E27FC236}">
                    <a16:creationId xmlns:a16="http://schemas.microsoft.com/office/drawing/2014/main" id="{7FE1C4E5-32AE-E157-A98C-F6F1CFAECBB9}"/>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47" name="Google Shape;1097;p50">
              <a:extLst>
                <a:ext uri="{FF2B5EF4-FFF2-40B4-BE49-F238E27FC236}">
                  <a16:creationId xmlns:a16="http://schemas.microsoft.com/office/drawing/2014/main" id="{2BE32D7A-790B-2228-08A0-3ADAE7D4F9EE}"/>
                </a:ext>
              </a:extLst>
            </p:cNvPr>
            <p:cNvGrpSpPr/>
            <p:nvPr/>
          </p:nvGrpSpPr>
          <p:grpSpPr>
            <a:xfrm flipH="1">
              <a:off x="1365165" y="1246316"/>
              <a:ext cx="845522" cy="916625"/>
              <a:chOff x="7511392" y="307000"/>
              <a:chExt cx="863570" cy="936192"/>
            </a:xfrm>
          </p:grpSpPr>
          <p:sp>
            <p:nvSpPr>
              <p:cNvPr id="1848" name="Google Shape;1098;p50">
                <a:extLst>
                  <a:ext uri="{FF2B5EF4-FFF2-40B4-BE49-F238E27FC236}">
                    <a16:creationId xmlns:a16="http://schemas.microsoft.com/office/drawing/2014/main" id="{A96174C8-EA50-5208-F017-DD1CD89A1F82}"/>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49" name="Google Shape;1099;p50">
                <a:extLst>
                  <a:ext uri="{FF2B5EF4-FFF2-40B4-BE49-F238E27FC236}">
                    <a16:creationId xmlns:a16="http://schemas.microsoft.com/office/drawing/2014/main" id="{43130AED-F5D3-D692-A9E6-493BECCE08F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52" name="Google Shape;1093;p50">
            <a:extLst>
              <a:ext uri="{FF2B5EF4-FFF2-40B4-BE49-F238E27FC236}">
                <a16:creationId xmlns:a16="http://schemas.microsoft.com/office/drawing/2014/main" id="{CF75BB9E-D19C-06DB-D8AC-3721F7DE4A8A}"/>
              </a:ext>
            </a:extLst>
          </p:cNvPr>
          <p:cNvGrpSpPr/>
          <p:nvPr/>
        </p:nvGrpSpPr>
        <p:grpSpPr>
          <a:xfrm flipH="1">
            <a:off x="7402037" y="2564508"/>
            <a:ext cx="1557667" cy="1940450"/>
            <a:chOff x="1365165" y="1246316"/>
            <a:chExt cx="1557667" cy="1940450"/>
          </a:xfrm>
        </p:grpSpPr>
        <p:grpSp>
          <p:nvGrpSpPr>
            <p:cNvPr id="1853" name="Google Shape;1094;p50">
              <a:extLst>
                <a:ext uri="{FF2B5EF4-FFF2-40B4-BE49-F238E27FC236}">
                  <a16:creationId xmlns:a16="http://schemas.microsoft.com/office/drawing/2014/main" id="{B9D31260-9C1A-A789-7CC2-7B9D0D761BC8}"/>
                </a:ext>
              </a:extLst>
            </p:cNvPr>
            <p:cNvGrpSpPr/>
            <p:nvPr/>
          </p:nvGrpSpPr>
          <p:grpSpPr>
            <a:xfrm flipH="1">
              <a:off x="2258199" y="2522480"/>
              <a:ext cx="664633" cy="664286"/>
              <a:chOff x="6212418" y="1482331"/>
              <a:chExt cx="627249" cy="626921"/>
            </a:xfrm>
          </p:grpSpPr>
          <p:sp>
            <p:nvSpPr>
              <p:cNvPr id="1601" name="Google Shape;1095;p50">
                <a:extLst>
                  <a:ext uri="{FF2B5EF4-FFF2-40B4-BE49-F238E27FC236}">
                    <a16:creationId xmlns:a16="http://schemas.microsoft.com/office/drawing/2014/main" id="{143BBFE5-8A87-81C5-8796-4B593295F71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2" name="Google Shape;1096;p50">
                <a:extLst>
                  <a:ext uri="{FF2B5EF4-FFF2-40B4-BE49-F238E27FC236}">
                    <a16:creationId xmlns:a16="http://schemas.microsoft.com/office/drawing/2014/main" id="{4FC6ECBD-39DF-5BF8-299F-0B5DEC180621}"/>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54" name="Google Shape;1097;p50">
              <a:extLst>
                <a:ext uri="{FF2B5EF4-FFF2-40B4-BE49-F238E27FC236}">
                  <a16:creationId xmlns:a16="http://schemas.microsoft.com/office/drawing/2014/main" id="{6C9F56B8-5338-C8D8-FD26-2BD3F7A5A0B7}"/>
                </a:ext>
              </a:extLst>
            </p:cNvPr>
            <p:cNvGrpSpPr/>
            <p:nvPr/>
          </p:nvGrpSpPr>
          <p:grpSpPr>
            <a:xfrm flipH="1">
              <a:off x="1365165" y="1246316"/>
              <a:ext cx="845522" cy="916625"/>
              <a:chOff x="7511392" y="307000"/>
              <a:chExt cx="863570" cy="936192"/>
            </a:xfrm>
          </p:grpSpPr>
          <p:sp>
            <p:nvSpPr>
              <p:cNvPr id="1855" name="Google Shape;1098;p50">
                <a:extLst>
                  <a:ext uri="{FF2B5EF4-FFF2-40B4-BE49-F238E27FC236}">
                    <a16:creationId xmlns:a16="http://schemas.microsoft.com/office/drawing/2014/main" id="{539B790D-0B75-A0C9-1BD8-C2EF1AA5197D}"/>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0" name="Google Shape;1099;p50">
                <a:extLst>
                  <a:ext uri="{FF2B5EF4-FFF2-40B4-BE49-F238E27FC236}">
                    <a16:creationId xmlns:a16="http://schemas.microsoft.com/office/drawing/2014/main" id="{589FA905-D869-A64A-82CC-01A1C9244B94}"/>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6" name="Google Shape;1513;p59">
            <a:extLst>
              <a:ext uri="{FF2B5EF4-FFF2-40B4-BE49-F238E27FC236}">
                <a16:creationId xmlns:a16="http://schemas.microsoft.com/office/drawing/2014/main" id="{5F398793-DAE6-D504-6502-28240D1709E0}"/>
              </a:ext>
            </a:extLst>
          </p:cNvPr>
          <p:cNvSpPr txBox="1">
            <a:spLocks/>
          </p:cNvSpPr>
          <p:nvPr/>
        </p:nvSpPr>
        <p:spPr>
          <a:xfrm>
            <a:off x="1435449" y="1827221"/>
            <a:ext cx="6273101" cy="1489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id-ID" sz="3600" dirty="0"/>
              <a:t>Terima kasih</a:t>
            </a:r>
            <a:endParaRPr lang="en-US" sz="3600" dirty="0"/>
          </a:p>
          <a:p>
            <a:pPr algn="ctr"/>
            <a:r>
              <a:rPr lang="en-US" sz="3600" dirty="0"/>
              <a:t>Atas </a:t>
            </a:r>
            <a:r>
              <a:rPr lang="en-US" sz="3600" dirty="0" err="1"/>
              <a:t>Perhatiannya</a:t>
            </a:r>
            <a:endParaRPr lang="en-US" sz="3600" dirty="0"/>
          </a:p>
        </p:txBody>
      </p:sp>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93;p50">
            <a:extLst>
              <a:ext uri="{FF2B5EF4-FFF2-40B4-BE49-F238E27FC236}">
                <a16:creationId xmlns:a16="http://schemas.microsoft.com/office/drawing/2014/main" id="{AF5E47F4-F88B-F000-CAA3-1ABE38EB7B2D}"/>
              </a:ext>
            </a:extLst>
          </p:cNvPr>
          <p:cNvGrpSpPr/>
          <p:nvPr/>
        </p:nvGrpSpPr>
        <p:grpSpPr>
          <a:xfrm flipH="1">
            <a:off x="93925" y="99781"/>
            <a:ext cx="1557667" cy="1940450"/>
            <a:chOff x="1365165" y="1246316"/>
            <a:chExt cx="1557667" cy="1940450"/>
          </a:xfrm>
        </p:grpSpPr>
        <p:grpSp>
          <p:nvGrpSpPr>
            <p:cNvPr id="3" name="Google Shape;1094;p50">
              <a:extLst>
                <a:ext uri="{FF2B5EF4-FFF2-40B4-BE49-F238E27FC236}">
                  <a16:creationId xmlns:a16="http://schemas.microsoft.com/office/drawing/2014/main" id="{EF6AC070-EF93-AFA8-42AD-4262BE42E4C8}"/>
                </a:ext>
              </a:extLst>
            </p:cNvPr>
            <p:cNvGrpSpPr/>
            <p:nvPr/>
          </p:nvGrpSpPr>
          <p:grpSpPr>
            <a:xfrm flipH="1">
              <a:off x="2258199" y="2522480"/>
              <a:ext cx="664633" cy="664286"/>
              <a:chOff x="6212418" y="1482331"/>
              <a:chExt cx="627249" cy="626921"/>
            </a:xfrm>
          </p:grpSpPr>
          <p:sp>
            <p:nvSpPr>
              <p:cNvPr id="8" name="Google Shape;1095;p50">
                <a:extLst>
                  <a:ext uri="{FF2B5EF4-FFF2-40B4-BE49-F238E27FC236}">
                    <a16:creationId xmlns:a16="http://schemas.microsoft.com/office/drawing/2014/main" id="{E18A1970-8F3A-0048-E236-12D9FEB8DDD5}"/>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1096;p50">
                <a:extLst>
                  <a:ext uri="{FF2B5EF4-FFF2-40B4-BE49-F238E27FC236}">
                    <a16:creationId xmlns:a16="http://schemas.microsoft.com/office/drawing/2014/main" id="{5E9606D5-4EBE-0859-ECF6-2F3FD495EF86}"/>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 name="Google Shape;1097;p50">
              <a:extLst>
                <a:ext uri="{FF2B5EF4-FFF2-40B4-BE49-F238E27FC236}">
                  <a16:creationId xmlns:a16="http://schemas.microsoft.com/office/drawing/2014/main" id="{8A1E634C-7AAA-185E-F5F0-6BCF3BE34EAD}"/>
                </a:ext>
              </a:extLst>
            </p:cNvPr>
            <p:cNvGrpSpPr/>
            <p:nvPr/>
          </p:nvGrpSpPr>
          <p:grpSpPr>
            <a:xfrm flipH="1">
              <a:off x="1365165" y="1246316"/>
              <a:ext cx="845522" cy="916625"/>
              <a:chOff x="7511392" y="307000"/>
              <a:chExt cx="863570" cy="936192"/>
            </a:xfrm>
          </p:grpSpPr>
          <p:sp>
            <p:nvSpPr>
              <p:cNvPr id="5" name="Google Shape;1098;p50">
                <a:extLst>
                  <a:ext uri="{FF2B5EF4-FFF2-40B4-BE49-F238E27FC236}">
                    <a16:creationId xmlns:a16="http://schemas.microsoft.com/office/drawing/2014/main" id="{C6FDE38C-CD79-B870-806E-2ED529ADECDA}"/>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7" name="Google Shape;1099;p50">
                <a:extLst>
                  <a:ext uri="{FF2B5EF4-FFF2-40B4-BE49-F238E27FC236}">
                    <a16:creationId xmlns:a16="http://schemas.microsoft.com/office/drawing/2014/main" id="{F96776EC-F9EA-B343-0935-57948F4BBCA7}"/>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0" name="Google Shape;1093;p50">
            <a:extLst>
              <a:ext uri="{FF2B5EF4-FFF2-40B4-BE49-F238E27FC236}">
                <a16:creationId xmlns:a16="http://schemas.microsoft.com/office/drawing/2014/main" id="{A42000D2-C941-146C-B36B-9FE19FBF3C1B}"/>
              </a:ext>
            </a:extLst>
          </p:cNvPr>
          <p:cNvGrpSpPr/>
          <p:nvPr/>
        </p:nvGrpSpPr>
        <p:grpSpPr>
          <a:xfrm flipH="1">
            <a:off x="7402037" y="2564508"/>
            <a:ext cx="1557667" cy="1940450"/>
            <a:chOff x="1365165" y="1246316"/>
            <a:chExt cx="1557667" cy="1940450"/>
          </a:xfrm>
        </p:grpSpPr>
        <p:grpSp>
          <p:nvGrpSpPr>
            <p:cNvPr id="11" name="Google Shape;1094;p50">
              <a:extLst>
                <a:ext uri="{FF2B5EF4-FFF2-40B4-BE49-F238E27FC236}">
                  <a16:creationId xmlns:a16="http://schemas.microsoft.com/office/drawing/2014/main" id="{5D7EC113-1008-44E4-B0B5-073A66509F9C}"/>
                </a:ext>
              </a:extLst>
            </p:cNvPr>
            <p:cNvGrpSpPr/>
            <p:nvPr/>
          </p:nvGrpSpPr>
          <p:grpSpPr>
            <a:xfrm flipH="1">
              <a:off x="2258199" y="2522480"/>
              <a:ext cx="664633" cy="664286"/>
              <a:chOff x="6212418" y="1482331"/>
              <a:chExt cx="627249" cy="626921"/>
            </a:xfrm>
          </p:grpSpPr>
          <p:sp>
            <p:nvSpPr>
              <p:cNvPr id="15" name="Google Shape;1095;p50">
                <a:extLst>
                  <a:ext uri="{FF2B5EF4-FFF2-40B4-BE49-F238E27FC236}">
                    <a16:creationId xmlns:a16="http://schemas.microsoft.com/office/drawing/2014/main" id="{271E767D-655A-8E42-8C4D-D7F15D55FA4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1096;p50">
                <a:extLst>
                  <a:ext uri="{FF2B5EF4-FFF2-40B4-BE49-F238E27FC236}">
                    <a16:creationId xmlns:a16="http://schemas.microsoft.com/office/drawing/2014/main" id="{701CD070-5EAA-EDB6-953F-CB633EE44EEB}"/>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1097;p50">
              <a:extLst>
                <a:ext uri="{FF2B5EF4-FFF2-40B4-BE49-F238E27FC236}">
                  <a16:creationId xmlns:a16="http://schemas.microsoft.com/office/drawing/2014/main" id="{B1C22749-7B18-F16F-4DE4-E7D4CBBC7BD7}"/>
                </a:ext>
              </a:extLst>
            </p:cNvPr>
            <p:cNvGrpSpPr/>
            <p:nvPr/>
          </p:nvGrpSpPr>
          <p:grpSpPr>
            <a:xfrm flipH="1">
              <a:off x="1365165" y="1246316"/>
              <a:ext cx="845522" cy="916625"/>
              <a:chOff x="7511392" y="307000"/>
              <a:chExt cx="863570" cy="936192"/>
            </a:xfrm>
          </p:grpSpPr>
          <p:sp>
            <p:nvSpPr>
              <p:cNvPr id="13" name="Google Shape;1098;p50">
                <a:extLst>
                  <a:ext uri="{FF2B5EF4-FFF2-40B4-BE49-F238E27FC236}">
                    <a16:creationId xmlns:a16="http://schemas.microsoft.com/office/drawing/2014/main" id="{5D059CBD-174A-4634-2CA9-63579FF9BF4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1099;p50">
                <a:extLst>
                  <a:ext uri="{FF2B5EF4-FFF2-40B4-BE49-F238E27FC236}">
                    <a16:creationId xmlns:a16="http://schemas.microsoft.com/office/drawing/2014/main" id="{7A4C4702-88B8-0388-DCBA-1BECADE95218}"/>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241406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9"/>
          <p:cNvSpPr txBox="1">
            <a:spLocks noGrp="1"/>
          </p:cNvSpPr>
          <p:nvPr>
            <p:ph type="title"/>
          </p:nvPr>
        </p:nvSpPr>
        <p:spPr>
          <a:xfrm>
            <a:off x="725561" y="7202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dirty="0"/>
          </a:p>
        </p:txBody>
      </p:sp>
      <p:sp>
        <p:nvSpPr>
          <p:cNvPr id="1039" name="Google Shape;1039;p49"/>
          <p:cNvSpPr txBox="1">
            <a:spLocks noGrp="1"/>
          </p:cNvSpPr>
          <p:nvPr>
            <p:ph type="subTitle" idx="1"/>
          </p:nvPr>
        </p:nvSpPr>
        <p:spPr>
          <a:xfrm>
            <a:off x="634948" y="2975049"/>
            <a:ext cx="1344539" cy="5126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Amanda Dwi </a:t>
            </a:r>
            <a:br>
              <a:rPr lang="en" sz="1400" dirty="0"/>
            </a:br>
            <a:r>
              <a:rPr lang="en" sz="1400" dirty="0"/>
              <a:t>Cahyani Putri</a:t>
            </a:r>
            <a:endParaRPr sz="1400" dirty="0"/>
          </a:p>
        </p:txBody>
      </p:sp>
      <p:sp>
        <p:nvSpPr>
          <p:cNvPr id="1041" name="Google Shape;1041;p49"/>
          <p:cNvSpPr txBox="1">
            <a:spLocks noGrp="1"/>
          </p:cNvSpPr>
          <p:nvPr>
            <p:ph type="subTitle" idx="3"/>
          </p:nvPr>
        </p:nvSpPr>
        <p:spPr>
          <a:xfrm>
            <a:off x="680819" y="3487722"/>
            <a:ext cx="1252795" cy="261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201011402227</a:t>
            </a:r>
            <a:endParaRPr sz="1200" dirty="0"/>
          </a:p>
        </p:txBody>
      </p:sp>
      <p:grpSp>
        <p:nvGrpSpPr>
          <p:cNvPr id="1042" name="Google Shape;1042;p49"/>
          <p:cNvGrpSpPr/>
          <p:nvPr/>
        </p:nvGrpSpPr>
        <p:grpSpPr>
          <a:xfrm>
            <a:off x="-1573836" y="3005745"/>
            <a:ext cx="723824" cy="799180"/>
            <a:chOff x="4083500" y="3226650"/>
            <a:chExt cx="741775" cy="819000"/>
          </a:xfrm>
        </p:grpSpPr>
        <p:sp>
          <p:nvSpPr>
            <p:cNvPr id="1043" name="Google Shape;1043;p49"/>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49"/>
          <p:cNvPicPr preferRelativeResize="0"/>
          <p:nvPr/>
        </p:nvPicPr>
        <p:blipFill>
          <a:blip r:embed="rId3"/>
          <a:srcRect/>
          <a:stretch/>
        </p:blipFill>
        <p:spPr>
          <a:xfrm>
            <a:off x="786011" y="1763533"/>
            <a:ext cx="1042416" cy="1042416"/>
          </a:xfrm>
          <a:prstGeom prst="ellipse">
            <a:avLst/>
          </a:prstGeom>
          <a:noFill/>
          <a:ln w="76200" cap="flat" cmpd="sng">
            <a:solidFill>
              <a:schemeClr val="accent5"/>
            </a:solidFill>
            <a:prstDash val="solid"/>
            <a:round/>
            <a:headEnd type="none" w="sm" len="sm"/>
            <a:tailEnd type="none" w="sm" len="sm"/>
          </a:ln>
        </p:spPr>
      </p:pic>
      <p:grpSp>
        <p:nvGrpSpPr>
          <p:cNvPr id="1054" name="Google Shape;1054;p49"/>
          <p:cNvGrpSpPr/>
          <p:nvPr/>
        </p:nvGrpSpPr>
        <p:grpSpPr>
          <a:xfrm rot="1385461">
            <a:off x="8012858" y="318828"/>
            <a:ext cx="822282" cy="825091"/>
            <a:chOff x="7143450" y="750750"/>
            <a:chExt cx="822267" cy="825076"/>
          </a:xfrm>
        </p:grpSpPr>
        <p:sp>
          <p:nvSpPr>
            <p:cNvPr id="1055" name="Google Shape;1055;p49"/>
            <p:cNvSpPr/>
            <p:nvPr/>
          </p:nvSpPr>
          <p:spPr>
            <a:xfrm>
              <a:off x="7143450" y="1168291"/>
              <a:ext cx="414826" cy="407534"/>
            </a:xfrm>
            <a:custGeom>
              <a:avLst/>
              <a:gdLst/>
              <a:ahLst/>
              <a:cxnLst/>
              <a:rect l="l" t="t" r="r" b="b"/>
              <a:pathLst>
                <a:path w="4437" h="4359" extrusionOk="0">
                  <a:moveTo>
                    <a:pt x="1" y="0"/>
                  </a:moveTo>
                  <a:lnTo>
                    <a:pt x="1068" y="4358"/>
                  </a:lnTo>
                  <a:lnTo>
                    <a:pt x="4437" y="134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7555940" y="991028"/>
              <a:ext cx="409778" cy="408656"/>
            </a:xfrm>
            <a:custGeom>
              <a:avLst/>
              <a:gdLst/>
              <a:ahLst/>
              <a:cxnLst/>
              <a:rect l="l" t="t" r="r" b="b"/>
              <a:pathLst>
                <a:path w="4383" h="4371" extrusionOk="0">
                  <a:moveTo>
                    <a:pt x="3316" y="0"/>
                  </a:moveTo>
                  <a:lnTo>
                    <a:pt x="1" y="3238"/>
                  </a:lnTo>
                  <a:lnTo>
                    <a:pt x="4383" y="4370"/>
                  </a:lnTo>
                  <a:lnTo>
                    <a:pt x="3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7243300" y="1293665"/>
              <a:ext cx="722417" cy="282160"/>
            </a:xfrm>
            <a:custGeom>
              <a:avLst/>
              <a:gdLst/>
              <a:ahLst/>
              <a:cxnLst/>
              <a:rect l="l" t="t" r="r" b="b"/>
              <a:pathLst>
                <a:path w="7727" h="3018" extrusionOk="0">
                  <a:moveTo>
                    <a:pt x="3345" y="1"/>
                  </a:moveTo>
                  <a:lnTo>
                    <a:pt x="0" y="3017"/>
                  </a:lnTo>
                  <a:lnTo>
                    <a:pt x="7727" y="1133"/>
                  </a:lnTo>
                  <a:lnTo>
                    <a:pt x="3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7143450" y="765802"/>
              <a:ext cx="722510" cy="527952"/>
            </a:xfrm>
            <a:custGeom>
              <a:avLst/>
              <a:gdLst/>
              <a:ahLst/>
              <a:cxnLst/>
              <a:rect l="l" t="t" r="r" b="b"/>
              <a:pathLst>
                <a:path w="7728" h="5647" extrusionOk="0">
                  <a:moveTo>
                    <a:pt x="3035" y="1"/>
                  </a:moveTo>
                  <a:lnTo>
                    <a:pt x="1" y="4305"/>
                  </a:lnTo>
                  <a:lnTo>
                    <a:pt x="4413" y="5647"/>
                  </a:lnTo>
                  <a:lnTo>
                    <a:pt x="7728" y="2409"/>
                  </a:lnTo>
                  <a:lnTo>
                    <a:pt x="3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7162429" y="750750"/>
              <a:ext cx="635562" cy="541883"/>
            </a:xfrm>
            <a:custGeom>
              <a:avLst/>
              <a:gdLst/>
              <a:ahLst/>
              <a:cxnLst/>
              <a:rect l="l" t="t" r="r" b="b"/>
              <a:pathLst>
                <a:path w="6798" h="5796" extrusionOk="0">
                  <a:moveTo>
                    <a:pt x="5998" y="1"/>
                  </a:moveTo>
                  <a:lnTo>
                    <a:pt x="1" y="1467"/>
                  </a:lnTo>
                  <a:lnTo>
                    <a:pt x="805" y="4770"/>
                  </a:lnTo>
                  <a:lnTo>
                    <a:pt x="4216" y="5796"/>
                  </a:lnTo>
                  <a:lnTo>
                    <a:pt x="6797" y="3280"/>
                  </a:lnTo>
                  <a:lnTo>
                    <a:pt x="5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7210391" y="857052"/>
              <a:ext cx="515144" cy="131450"/>
            </a:xfrm>
            <a:custGeom>
              <a:avLst/>
              <a:gdLst/>
              <a:ahLst/>
              <a:cxnLst/>
              <a:rect l="l" t="t" r="r" b="b"/>
              <a:pathLst>
                <a:path w="5510" h="1406" extrusionOk="0">
                  <a:moveTo>
                    <a:pt x="5461" y="1"/>
                  </a:moveTo>
                  <a:cubicBezTo>
                    <a:pt x="5458" y="1"/>
                    <a:pt x="5454" y="1"/>
                    <a:pt x="5449" y="2"/>
                  </a:cubicBezTo>
                  <a:lnTo>
                    <a:pt x="36" y="1320"/>
                  </a:lnTo>
                  <a:cubicBezTo>
                    <a:pt x="12" y="1332"/>
                    <a:pt x="0" y="1350"/>
                    <a:pt x="6" y="1374"/>
                  </a:cubicBezTo>
                  <a:cubicBezTo>
                    <a:pt x="16" y="1393"/>
                    <a:pt x="30" y="1405"/>
                    <a:pt x="48" y="1405"/>
                  </a:cubicBezTo>
                  <a:cubicBezTo>
                    <a:pt x="52" y="1405"/>
                    <a:pt x="56" y="1405"/>
                    <a:pt x="60" y="1404"/>
                  </a:cubicBezTo>
                  <a:lnTo>
                    <a:pt x="5473" y="86"/>
                  </a:lnTo>
                  <a:cubicBezTo>
                    <a:pt x="5491" y="80"/>
                    <a:pt x="5509" y="56"/>
                    <a:pt x="5503" y="32"/>
                  </a:cubicBezTo>
                  <a:cubicBezTo>
                    <a:pt x="5493" y="13"/>
                    <a:pt x="5479" y="1"/>
                    <a:pt x="5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7201415" y="820309"/>
              <a:ext cx="515144" cy="131357"/>
            </a:xfrm>
            <a:custGeom>
              <a:avLst/>
              <a:gdLst/>
              <a:ahLst/>
              <a:cxnLst/>
              <a:rect l="l" t="t" r="r" b="b"/>
              <a:pathLst>
                <a:path w="5510" h="1405" extrusionOk="0">
                  <a:moveTo>
                    <a:pt x="5460" y="0"/>
                  </a:moveTo>
                  <a:cubicBezTo>
                    <a:pt x="5456" y="0"/>
                    <a:pt x="5453" y="1"/>
                    <a:pt x="5450" y="2"/>
                  </a:cubicBezTo>
                  <a:lnTo>
                    <a:pt x="37" y="1320"/>
                  </a:lnTo>
                  <a:cubicBezTo>
                    <a:pt x="13" y="1326"/>
                    <a:pt x="1" y="1349"/>
                    <a:pt x="7" y="1373"/>
                  </a:cubicBezTo>
                  <a:cubicBezTo>
                    <a:pt x="12" y="1393"/>
                    <a:pt x="29" y="1405"/>
                    <a:pt x="48" y="1405"/>
                  </a:cubicBezTo>
                  <a:cubicBezTo>
                    <a:pt x="52" y="1405"/>
                    <a:pt x="56" y="1404"/>
                    <a:pt x="61" y="1403"/>
                  </a:cubicBezTo>
                  <a:lnTo>
                    <a:pt x="5468" y="85"/>
                  </a:lnTo>
                  <a:cubicBezTo>
                    <a:pt x="5492" y="74"/>
                    <a:pt x="5510" y="56"/>
                    <a:pt x="5498" y="32"/>
                  </a:cubicBezTo>
                  <a:cubicBezTo>
                    <a:pt x="5493" y="12"/>
                    <a:pt x="5476" y="0"/>
                    <a:pt x="5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7228809" y="931753"/>
              <a:ext cx="514489" cy="131357"/>
            </a:xfrm>
            <a:custGeom>
              <a:avLst/>
              <a:gdLst/>
              <a:ahLst/>
              <a:cxnLst/>
              <a:rect l="l" t="t" r="r" b="b"/>
              <a:pathLst>
                <a:path w="5503" h="1405" extrusionOk="0">
                  <a:moveTo>
                    <a:pt x="5455" y="1"/>
                  </a:moveTo>
                  <a:cubicBezTo>
                    <a:pt x="5451" y="1"/>
                    <a:pt x="5447" y="1"/>
                    <a:pt x="5443" y="2"/>
                  </a:cubicBezTo>
                  <a:lnTo>
                    <a:pt x="36" y="1320"/>
                  </a:lnTo>
                  <a:cubicBezTo>
                    <a:pt x="12" y="1326"/>
                    <a:pt x="0" y="1350"/>
                    <a:pt x="6" y="1374"/>
                  </a:cubicBezTo>
                  <a:cubicBezTo>
                    <a:pt x="11" y="1393"/>
                    <a:pt x="28" y="1405"/>
                    <a:pt x="47" y="1405"/>
                  </a:cubicBezTo>
                  <a:cubicBezTo>
                    <a:pt x="51" y="1405"/>
                    <a:pt x="56" y="1404"/>
                    <a:pt x="60" y="1403"/>
                  </a:cubicBezTo>
                  <a:lnTo>
                    <a:pt x="5467" y="86"/>
                  </a:lnTo>
                  <a:cubicBezTo>
                    <a:pt x="5491" y="74"/>
                    <a:pt x="5503" y="56"/>
                    <a:pt x="5497" y="32"/>
                  </a:cubicBezTo>
                  <a:cubicBezTo>
                    <a:pt x="5492" y="12"/>
                    <a:pt x="5475" y="1"/>
                    <a:pt x="5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219273" y="893888"/>
              <a:ext cx="515144" cy="131544"/>
            </a:xfrm>
            <a:custGeom>
              <a:avLst/>
              <a:gdLst/>
              <a:ahLst/>
              <a:cxnLst/>
              <a:rect l="l" t="t" r="r" b="b"/>
              <a:pathLst>
                <a:path w="5510" h="1407" extrusionOk="0">
                  <a:moveTo>
                    <a:pt x="5459" y="1"/>
                  </a:moveTo>
                  <a:cubicBezTo>
                    <a:pt x="5456" y="1"/>
                    <a:pt x="5453" y="1"/>
                    <a:pt x="5450" y="2"/>
                  </a:cubicBezTo>
                  <a:lnTo>
                    <a:pt x="42" y="1325"/>
                  </a:lnTo>
                  <a:cubicBezTo>
                    <a:pt x="19" y="1331"/>
                    <a:pt x="1" y="1355"/>
                    <a:pt x="13" y="1373"/>
                  </a:cubicBezTo>
                  <a:cubicBezTo>
                    <a:pt x="17" y="1392"/>
                    <a:pt x="33" y="1407"/>
                    <a:pt x="48" y="1407"/>
                  </a:cubicBezTo>
                  <a:cubicBezTo>
                    <a:pt x="52" y="1407"/>
                    <a:pt x="56" y="1406"/>
                    <a:pt x="60" y="1403"/>
                  </a:cubicBezTo>
                  <a:lnTo>
                    <a:pt x="5474" y="85"/>
                  </a:lnTo>
                  <a:cubicBezTo>
                    <a:pt x="5498" y="85"/>
                    <a:pt x="5510" y="62"/>
                    <a:pt x="5504" y="32"/>
                  </a:cubicBezTo>
                  <a:cubicBezTo>
                    <a:pt x="5498" y="16"/>
                    <a:pt x="5480"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7246572" y="1005426"/>
              <a:ext cx="515144" cy="131544"/>
            </a:xfrm>
            <a:custGeom>
              <a:avLst/>
              <a:gdLst/>
              <a:ahLst/>
              <a:cxnLst/>
              <a:rect l="l" t="t" r="r" b="b"/>
              <a:pathLst>
                <a:path w="5510" h="1407" extrusionOk="0">
                  <a:moveTo>
                    <a:pt x="5459" y="0"/>
                  </a:moveTo>
                  <a:cubicBezTo>
                    <a:pt x="5456" y="0"/>
                    <a:pt x="5453" y="1"/>
                    <a:pt x="5450" y="1"/>
                  </a:cubicBezTo>
                  <a:lnTo>
                    <a:pt x="37" y="1325"/>
                  </a:lnTo>
                  <a:cubicBezTo>
                    <a:pt x="13" y="1331"/>
                    <a:pt x="1" y="1355"/>
                    <a:pt x="7" y="1373"/>
                  </a:cubicBezTo>
                  <a:cubicBezTo>
                    <a:pt x="16" y="1391"/>
                    <a:pt x="29" y="1406"/>
                    <a:pt x="46" y="1406"/>
                  </a:cubicBezTo>
                  <a:cubicBezTo>
                    <a:pt x="50" y="1406"/>
                    <a:pt x="55" y="1405"/>
                    <a:pt x="60" y="1402"/>
                  </a:cubicBezTo>
                  <a:lnTo>
                    <a:pt x="5474" y="85"/>
                  </a:lnTo>
                  <a:cubicBezTo>
                    <a:pt x="5492" y="79"/>
                    <a:pt x="5510" y="55"/>
                    <a:pt x="5504" y="31"/>
                  </a:cubicBezTo>
                  <a:cubicBezTo>
                    <a:pt x="5493" y="16"/>
                    <a:pt x="5479"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7237691" y="968589"/>
              <a:ext cx="515144" cy="131357"/>
            </a:xfrm>
            <a:custGeom>
              <a:avLst/>
              <a:gdLst/>
              <a:ahLst/>
              <a:cxnLst/>
              <a:rect l="l" t="t" r="r" b="b"/>
              <a:pathLst>
                <a:path w="5510" h="1405" extrusionOk="0">
                  <a:moveTo>
                    <a:pt x="5459" y="0"/>
                  </a:moveTo>
                  <a:cubicBezTo>
                    <a:pt x="5456" y="0"/>
                    <a:pt x="5453" y="1"/>
                    <a:pt x="5450" y="2"/>
                  </a:cubicBezTo>
                  <a:lnTo>
                    <a:pt x="36" y="1319"/>
                  </a:lnTo>
                  <a:cubicBezTo>
                    <a:pt x="12" y="1331"/>
                    <a:pt x="0" y="1349"/>
                    <a:pt x="6" y="1373"/>
                  </a:cubicBezTo>
                  <a:cubicBezTo>
                    <a:pt x="11" y="1393"/>
                    <a:pt x="29" y="1404"/>
                    <a:pt x="48" y="1404"/>
                  </a:cubicBezTo>
                  <a:cubicBezTo>
                    <a:pt x="52" y="1404"/>
                    <a:pt x="56" y="1404"/>
                    <a:pt x="60" y="1403"/>
                  </a:cubicBezTo>
                  <a:lnTo>
                    <a:pt x="5468" y="85"/>
                  </a:lnTo>
                  <a:cubicBezTo>
                    <a:pt x="5491" y="79"/>
                    <a:pt x="5509" y="55"/>
                    <a:pt x="5497" y="32"/>
                  </a:cubicBezTo>
                  <a:cubicBezTo>
                    <a:pt x="5492" y="12"/>
                    <a:pt x="5475"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7255548" y="1042449"/>
              <a:ext cx="515144" cy="131544"/>
            </a:xfrm>
            <a:custGeom>
              <a:avLst/>
              <a:gdLst/>
              <a:ahLst/>
              <a:cxnLst/>
              <a:rect l="l" t="t" r="r" b="b"/>
              <a:pathLst>
                <a:path w="5510" h="1407" extrusionOk="0">
                  <a:moveTo>
                    <a:pt x="5465" y="1"/>
                  </a:moveTo>
                  <a:cubicBezTo>
                    <a:pt x="5460" y="1"/>
                    <a:pt x="5455" y="2"/>
                    <a:pt x="5449" y="5"/>
                  </a:cubicBezTo>
                  <a:lnTo>
                    <a:pt x="42" y="1322"/>
                  </a:lnTo>
                  <a:cubicBezTo>
                    <a:pt x="18" y="1328"/>
                    <a:pt x="0" y="1352"/>
                    <a:pt x="12" y="1376"/>
                  </a:cubicBezTo>
                  <a:cubicBezTo>
                    <a:pt x="17" y="1392"/>
                    <a:pt x="36" y="1407"/>
                    <a:pt x="52" y="1407"/>
                  </a:cubicBezTo>
                  <a:cubicBezTo>
                    <a:pt x="55" y="1407"/>
                    <a:pt x="57" y="1407"/>
                    <a:pt x="60" y="1406"/>
                  </a:cubicBezTo>
                  <a:lnTo>
                    <a:pt x="5473" y="82"/>
                  </a:lnTo>
                  <a:cubicBezTo>
                    <a:pt x="5497" y="82"/>
                    <a:pt x="5509" y="52"/>
                    <a:pt x="5503" y="35"/>
                  </a:cubicBezTo>
                  <a:cubicBezTo>
                    <a:pt x="5498" y="16"/>
                    <a:pt x="5483" y="1"/>
                    <a:pt x="5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7556501" y="1292543"/>
              <a:ext cx="409217" cy="107142"/>
            </a:xfrm>
            <a:custGeom>
              <a:avLst/>
              <a:gdLst/>
              <a:ahLst/>
              <a:cxnLst/>
              <a:rect l="l" t="t" r="r" b="b"/>
              <a:pathLst>
                <a:path w="4377" h="1146" extrusionOk="0">
                  <a:moveTo>
                    <a:pt x="1" y="1"/>
                  </a:moveTo>
                  <a:lnTo>
                    <a:pt x="4377" y="1145"/>
                  </a:lnTo>
                  <a:lnTo>
                    <a:pt x="4335" y="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7238813" y="1292543"/>
              <a:ext cx="317781" cy="283282"/>
            </a:xfrm>
            <a:custGeom>
              <a:avLst/>
              <a:gdLst/>
              <a:ahLst/>
              <a:cxnLst/>
              <a:rect l="l" t="t" r="r" b="b"/>
              <a:pathLst>
                <a:path w="3399" h="3030" extrusionOk="0">
                  <a:moveTo>
                    <a:pt x="3399" y="1"/>
                  </a:moveTo>
                  <a:lnTo>
                    <a:pt x="0" y="2845"/>
                  </a:lnTo>
                  <a:lnTo>
                    <a:pt x="48" y="3029"/>
                  </a:lnTo>
                  <a:lnTo>
                    <a:pt x="3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9;p49">
            <a:extLst>
              <a:ext uri="{FF2B5EF4-FFF2-40B4-BE49-F238E27FC236}">
                <a16:creationId xmlns:a16="http://schemas.microsoft.com/office/drawing/2014/main" id="{F36240F9-2442-7C4B-15E6-C9DE70AA69C1}"/>
              </a:ext>
            </a:extLst>
          </p:cNvPr>
          <p:cNvSpPr txBox="1">
            <a:spLocks/>
          </p:cNvSpPr>
          <p:nvPr/>
        </p:nvSpPr>
        <p:spPr>
          <a:xfrm>
            <a:off x="2158948"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Andri Firman Saputra</a:t>
            </a:r>
            <a:endParaRPr lang="id-ID" sz="1400" dirty="0"/>
          </a:p>
        </p:txBody>
      </p:sp>
      <p:sp>
        <p:nvSpPr>
          <p:cNvPr id="3" name="Google Shape;1041;p49">
            <a:extLst>
              <a:ext uri="{FF2B5EF4-FFF2-40B4-BE49-F238E27FC236}">
                <a16:creationId xmlns:a16="http://schemas.microsoft.com/office/drawing/2014/main" id="{80B5C54F-3129-ED8B-D8F5-C657D7CCA1EB}"/>
              </a:ext>
            </a:extLst>
          </p:cNvPr>
          <p:cNvSpPr txBox="1">
            <a:spLocks/>
          </p:cNvSpPr>
          <p:nvPr/>
        </p:nvSpPr>
        <p:spPr>
          <a:xfrm>
            <a:off x="2204819"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201011402125</a:t>
            </a:r>
          </a:p>
        </p:txBody>
      </p:sp>
      <p:pic>
        <p:nvPicPr>
          <p:cNvPr id="4" name="Google Shape;1052;p49">
            <a:extLst>
              <a:ext uri="{FF2B5EF4-FFF2-40B4-BE49-F238E27FC236}">
                <a16:creationId xmlns:a16="http://schemas.microsoft.com/office/drawing/2014/main" id="{5ED49A87-821A-D263-25F6-24BF81C66921}"/>
              </a:ext>
            </a:extLst>
          </p:cNvPr>
          <p:cNvPicPr preferRelativeResize="0"/>
          <p:nvPr/>
        </p:nvPicPr>
        <p:blipFill>
          <a:blip r:embed="rId4"/>
          <a:srcRect/>
          <a:stretch/>
        </p:blipFill>
        <p:spPr>
          <a:xfrm>
            <a:off x="2310011" y="1763533"/>
            <a:ext cx="1042416" cy="1042416"/>
          </a:xfrm>
          <a:prstGeom prst="ellipse">
            <a:avLst/>
          </a:prstGeom>
          <a:noFill/>
          <a:ln w="76200" cap="flat" cmpd="sng">
            <a:solidFill>
              <a:schemeClr val="accent5"/>
            </a:solidFill>
            <a:prstDash val="solid"/>
            <a:round/>
            <a:headEnd type="none" w="sm" len="sm"/>
            <a:tailEnd type="none" w="sm" len="sm"/>
          </a:ln>
        </p:spPr>
      </p:pic>
      <p:sp>
        <p:nvSpPr>
          <p:cNvPr id="5" name="Google Shape;1039;p49">
            <a:extLst>
              <a:ext uri="{FF2B5EF4-FFF2-40B4-BE49-F238E27FC236}">
                <a16:creationId xmlns:a16="http://schemas.microsoft.com/office/drawing/2014/main" id="{3442F0FE-DC97-1365-B4F4-6578477DD2F0}"/>
              </a:ext>
            </a:extLst>
          </p:cNvPr>
          <p:cNvSpPr txBox="1">
            <a:spLocks/>
          </p:cNvSpPr>
          <p:nvPr/>
        </p:nvSpPr>
        <p:spPr>
          <a:xfrm>
            <a:off x="3725087"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Fiki Aji Panuntun</a:t>
            </a:r>
          </a:p>
        </p:txBody>
      </p:sp>
      <p:sp>
        <p:nvSpPr>
          <p:cNvPr id="8" name="Google Shape;1041;p49">
            <a:extLst>
              <a:ext uri="{FF2B5EF4-FFF2-40B4-BE49-F238E27FC236}">
                <a16:creationId xmlns:a16="http://schemas.microsoft.com/office/drawing/2014/main" id="{9B528C28-DB9E-0AEC-3445-64D0E1BC4A63}"/>
              </a:ext>
            </a:extLst>
          </p:cNvPr>
          <p:cNvSpPr txBox="1">
            <a:spLocks/>
          </p:cNvSpPr>
          <p:nvPr/>
        </p:nvSpPr>
        <p:spPr>
          <a:xfrm>
            <a:off x="3770958"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201011400707</a:t>
            </a:r>
          </a:p>
        </p:txBody>
      </p:sp>
      <p:pic>
        <p:nvPicPr>
          <p:cNvPr id="9" name="Google Shape;1052;p49">
            <a:extLst>
              <a:ext uri="{FF2B5EF4-FFF2-40B4-BE49-F238E27FC236}">
                <a16:creationId xmlns:a16="http://schemas.microsoft.com/office/drawing/2014/main" id="{4DD656CB-0A34-AF2E-B00A-6464A380DBBE}"/>
              </a:ext>
            </a:extLst>
          </p:cNvPr>
          <p:cNvPicPr preferRelativeResize="0"/>
          <p:nvPr/>
        </p:nvPicPr>
        <p:blipFill>
          <a:blip r:embed="rId5"/>
          <a:srcRect/>
          <a:stretch/>
        </p:blipFill>
        <p:spPr>
          <a:xfrm>
            <a:off x="3876150" y="1763533"/>
            <a:ext cx="1042416" cy="1042416"/>
          </a:xfrm>
          <a:prstGeom prst="ellipse">
            <a:avLst/>
          </a:prstGeom>
          <a:noFill/>
          <a:ln w="76200" cap="flat" cmpd="sng">
            <a:solidFill>
              <a:schemeClr val="accent5"/>
            </a:solidFill>
            <a:prstDash val="solid"/>
            <a:round/>
            <a:headEnd type="none" w="sm" len="sm"/>
            <a:tailEnd type="none" w="sm" len="sm"/>
          </a:ln>
        </p:spPr>
      </p:pic>
      <p:sp>
        <p:nvSpPr>
          <p:cNvPr id="10" name="Google Shape;1039;p49">
            <a:extLst>
              <a:ext uri="{FF2B5EF4-FFF2-40B4-BE49-F238E27FC236}">
                <a16:creationId xmlns:a16="http://schemas.microsoft.com/office/drawing/2014/main" id="{A1F51D5D-A816-62F8-604A-788F9F811E9E}"/>
              </a:ext>
            </a:extLst>
          </p:cNvPr>
          <p:cNvSpPr txBox="1">
            <a:spLocks/>
          </p:cNvSpPr>
          <p:nvPr/>
        </p:nvSpPr>
        <p:spPr>
          <a:xfrm>
            <a:off x="5157489" y="2975049"/>
            <a:ext cx="1612010"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err="1"/>
              <a:t>Manisya</a:t>
            </a:r>
            <a:r>
              <a:rPr lang="id-ID" sz="1400" dirty="0"/>
              <a:t> Agustin </a:t>
            </a:r>
            <a:r>
              <a:rPr lang="id-ID" sz="1400" dirty="0" err="1"/>
              <a:t>Zulharifah</a:t>
            </a:r>
            <a:endParaRPr lang="id-ID" sz="1400" dirty="0"/>
          </a:p>
        </p:txBody>
      </p:sp>
      <p:sp>
        <p:nvSpPr>
          <p:cNvPr id="11" name="Google Shape;1041;p49">
            <a:extLst>
              <a:ext uri="{FF2B5EF4-FFF2-40B4-BE49-F238E27FC236}">
                <a16:creationId xmlns:a16="http://schemas.microsoft.com/office/drawing/2014/main" id="{DE1BBC56-9A20-1F2E-21AC-BA470E1828A3}"/>
              </a:ext>
            </a:extLst>
          </p:cNvPr>
          <p:cNvSpPr txBox="1">
            <a:spLocks/>
          </p:cNvSpPr>
          <p:nvPr/>
        </p:nvSpPr>
        <p:spPr>
          <a:xfrm>
            <a:off x="5337097"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201011402155</a:t>
            </a:r>
          </a:p>
        </p:txBody>
      </p:sp>
      <p:pic>
        <p:nvPicPr>
          <p:cNvPr id="12" name="Google Shape;1052;p49">
            <a:extLst>
              <a:ext uri="{FF2B5EF4-FFF2-40B4-BE49-F238E27FC236}">
                <a16:creationId xmlns:a16="http://schemas.microsoft.com/office/drawing/2014/main" id="{51E19E35-4DA6-8D51-6225-7DB0E5688370}"/>
              </a:ext>
            </a:extLst>
          </p:cNvPr>
          <p:cNvPicPr preferRelativeResize="0"/>
          <p:nvPr/>
        </p:nvPicPr>
        <p:blipFill rotWithShape="1">
          <a:blip r:embed="rId6">
            <a:alphaModFix/>
          </a:blip>
          <a:srcRect l="6887" r="61474" b="43757"/>
          <a:stretch/>
        </p:blipFill>
        <p:spPr>
          <a:xfrm>
            <a:off x="5442289" y="1763533"/>
            <a:ext cx="1042416" cy="1042416"/>
          </a:xfrm>
          <a:prstGeom prst="ellipse">
            <a:avLst/>
          </a:prstGeom>
          <a:noFill/>
          <a:ln w="76200" cap="flat" cmpd="sng">
            <a:solidFill>
              <a:schemeClr val="accent5"/>
            </a:solidFill>
            <a:prstDash val="solid"/>
            <a:round/>
            <a:headEnd type="none" w="sm" len="sm"/>
            <a:tailEnd type="none" w="sm" len="sm"/>
          </a:ln>
        </p:spPr>
      </p:pic>
      <p:sp>
        <p:nvSpPr>
          <p:cNvPr id="13" name="Google Shape;1039;p49">
            <a:extLst>
              <a:ext uri="{FF2B5EF4-FFF2-40B4-BE49-F238E27FC236}">
                <a16:creationId xmlns:a16="http://schemas.microsoft.com/office/drawing/2014/main" id="{A20A0E29-AA35-B556-E637-7FC53A854425}"/>
              </a:ext>
            </a:extLst>
          </p:cNvPr>
          <p:cNvSpPr txBox="1">
            <a:spLocks/>
          </p:cNvSpPr>
          <p:nvPr/>
        </p:nvSpPr>
        <p:spPr>
          <a:xfrm>
            <a:off x="6857365"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Muhamad Abdul </a:t>
            </a:r>
            <a:r>
              <a:rPr lang="id-ID" sz="1400" dirty="0" err="1"/>
              <a:t>Murod</a:t>
            </a:r>
            <a:r>
              <a:rPr lang="id-ID" sz="1400" dirty="0"/>
              <a:t> </a:t>
            </a:r>
          </a:p>
        </p:txBody>
      </p:sp>
      <p:sp>
        <p:nvSpPr>
          <p:cNvPr id="14" name="Google Shape;1041;p49">
            <a:extLst>
              <a:ext uri="{FF2B5EF4-FFF2-40B4-BE49-F238E27FC236}">
                <a16:creationId xmlns:a16="http://schemas.microsoft.com/office/drawing/2014/main" id="{EC00E091-F5AF-7A93-D88C-265D0BC51364}"/>
              </a:ext>
            </a:extLst>
          </p:cNvPr>
          <p:cNvSpPr txBox="1">
            <a:spLocks/>
          </p:cNvSpPr>
          <p:nvPr/>
        </p:nvSpPr>
        <p:spPr>
          <a:xfrm>
            <a:off x="6903236"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201011402285</a:t>
            </a:r>
          </a:p>
        </p:txBody>
      </p:sp>
      <p:pic>
        <p:nvPicPr>
          <p:cNvPr id="17" name="Google Shape;1052;p49">
            <a:extLst>
              <a:ext uri="{FF2B5EF4-FFF2-40B4-BE49-F238E27FC236}">
                <a16:creationId xmlns:a16="http://schemas.microsoft.com/office/drawing/2014/main" id="{61BB8B53-1832-928D-8BB0-DD243AEA5B60}"/>
              </a:ext>
            </a:extLst>
          </p:cNvPr>
          <p:cNvPicPr preferRelativeResize="0"/>
          <p:nvPr/>
        </p:nvPicPr>
        <p:blipFill>
          <a:blip r:embed="rId7"/>
          <a:srcRect/>
          <a:stretch/>
        </p:blipFill>
        <p:spPr>
          <a:xfrm>
            <a:off x="7008428" y="1763533"/>
            <a:ext cx="1042416" cy="1042416"/>
          </a:xfrm>
          <a:prstGeom prst="ellipse">
            <a:avLst/>
          </a:prstGeom>
          <a:noFill/>
          <a:ln w="76200" cap="flat" cmpd="sng">
            <a:solidFill>
              <a:schemeClr val="accent5"/>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8"/>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err="1"/>
              <a:t>Definisi</a:t>
            </a:r>
            <a:br>
              <a:rPr lang="en-US" sz="4000" dirty="0"/>
            </a:br>
            <a:r>
              <a:rPr lang="en-US" sz="4000" dirty="0"/>
              <a:t>HAKI</a:t>
            </a:r>
            <a:endParaRPr sz="4000" dirty="0"/>
          </a:p>
        </p:txBody>
      </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640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63" name="Google Shape;463;p36"/>
          <p:cNvGrpSpPr/>
          <p:nvPr/>
        </p:nvGrpSpPr>
        <p:grpSpPr>
          <a:xfrm>
            <a:off x="5787140" y="393822"/>
            <a:ext cx="2393337" cy="3200906"/>
            <a:chOff x="4131973" y="839454"/>
            <a:chExt cx="2393337" cy="3200906"/>
          </a:xfrm>
        </p:grpSpPr>
        <p:grpSp>
          <p:nvGrpSpPr>
            <p:cNvPr id="464" name="Google Shape;464;p36"/>
            <p:cNvGrpSpPr/>
            <p:nvPr/>
          </p:nvGrpSpPr>
          <p:grpSpPr>
            <a:xfrm>
              <a:off x="5860677" y="2239605"/>
              <a:ext cx="664633" cy="664286"/>
              <a:chOff x="6212418" y="1482331"/>
              <a:chExt cx="627249" cy="626921"/>
            </a:xfrm>
          </p:grpSpPr>
          <p:sp>
            <p:nvSpPr>
              <p:cNvPr id="465" name="Google Shape;465;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6"/>
            <p:cNvGrpSpPr/>
            <p:nvPr/>
          </p:nvGrpSpPr>
          <p:grpSpPr>
            <a:xfrm>
              <a:off x="4131973" y="839454"/>
              <a:ext cx="845522" cy="916625"/>
              <a:chOff x="7511392" y="307000"/>
              <a:chExt cx="863570" cy="936192"/>
            </a:xfrm>
          </p:grpSpPr>
          <p:sp>
            <p:nvSpPr>
              <p:cNvPr id="468" name="Google Shape;468;p3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rot="6978379">
              <a:off x="5218238" y="3263091"/>
              <a:ext cx="664657" cy="664310"/>
              <a:chOff x="6212418" y="1482331"/>
              <a:chExt cx="627249" cy="626921"/>
            </a:xfrm>
          </p:grpSpPr>
          <p:sp>
            <p:nvSpPr>
              <p:cNvPr id="471" name="Google Shape;471;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36"/>
          <p:cNvSpPr txBox="1">
            <a:spLocks noGrp="1"/>
          </p:cNvSpPr>
          <p:nvPr>
            <p:ph type="subTitle" idx="1"/>
          </p:nvPr>
        </p:nvSpPr>
        <p:spPr>
          <a:xfrm>
            <a:off x="715208" y="2608334"/>
            <a:ext cx="5586599" cy="229386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solidFill>
                  <a:schemeClr val="tx1">
                    <a:lumMod val="50000"/>
                  </a:schemeClr>
                </a:solidFill>
              </a:rPr>
              <a:t>Hak </a:t>
            </a:r>
            <a:r>
              <a:rPr lang="en-US" sz="1800" b="1" dirty="0" err="1">
                <a:solidFill>
                  <a:schemeClr val="tx1">
                    <a:lumMod val="50000"/>
                  </a:schemeClr>
                </a:solidFill>
              </a:rPr>
              <a:t>eksklusif</a:t>
            </a:r>
            <a:r>
              <a:rPr lang="en-US" sz="1800" b="1" dirty="0">
                <a:solidFill>
                  <a:schemeClr val="tx1">
                    <a:lumMod val="50000"/>
                  </a:schemeClr>
                </a:solidFill>
              </a:rPr>
              <a:t> </a:t>
            </a:r>
            <a:r>
              <a:rPr lang="en-US" sz="1800" dirty="0">
                <a:solidFill>
                  <a:schemeClr val="tx1">
                    <a:lumMod val="50000"/>
                  </a:schemeClr>
                </a:solidFill>
              </a:rPr>
              <a:t>yang diberikan oleh </a:t>
            </a:r>
            <a:r>
              <a:rPr lang="en-US" sz="1800" b="1" dirty="0">
                <a:solidFill>
                  <a:schemeClr val="tx1">
                    <a:lumMod val="50000"/>
                  </a:schemeClr>
                </a:solidFill>
              </a:rPr>
              <a:t>badan hukum </a:t>
            </a:r>
            <a:r>
              <a:rPr lang="en-US" sz="1800" dirty="0">
                <a:solidFill>
                  <a:schemeClr val="tx1">
                    <a:lumMod val="50000"/>
                  </a:schemeClr>
                </a:solidFill>
              </a:rPr>
              <a:t>atau </a:t>
            </a:r>
            <a:r>
              <a:rPr lang="en-US" sz="1800" b="1" dirty="0" err="1">
                <a:solidFill>
                  <a:schemeClr val="tx1">
                    <a:lumMod val="50000"/>
                  </a:schemeClr>
                </a:solidFill>
              </a:rPr>
              <a:t>peraturan</a:t>
            </a:r>
            <a:r>
              <a:rPr lang="en-US" sz="1800" b="1" dirty="0">
                <a:solidFill>
                  <a:schemeClr val="tx1">
                    <a:lumMod val="50000"/>
                  </a:schemeClr>
                </a:solidFill>
              </a:rPr>
              <a:t> </a:t>
            </a:r>
            <a:r>
              <a:rPr lang="en-US" sz="1800" dirty="0">
                <a:solidFill>
                  <a:schemeClr val="tx1">
                    <a:lumMod val="50000"/>
                  </a:schemeClr>
                </a:solidFill>
              </a:rPr>
              <a:t>kepada </a:t>
            </a:r>
            <a:r>
              <a:rPr lang="en-US" sz="1800" b="1" dirty="0" err="1">
                <a:solidFill>
                  <a:schemeClr val="tx1">
                    <a:lumMod val="50000"/>
                  </a:schemeClr>
                </a:solidFill>
              </a:rPr>
              <a:t>seseorang</a:t>
            </a:r>
            <a:r>
              <a:rPr lang="en-US" sz="1800" b="1" dirty="0">
                <a:solidFill>
                  <a:schemeClr val="tx1">
                    <a:lumMod val="50000"/>
                  </a:schemeClr>
                </a:solidFill>
              </a:rPr>
              <a:t> </a:t>
            </a:r>
            <a:r>
              <a:rPr lang="en-US" sz="1800" dirty="0">
                <a:solidFill>
                  <a:schemeClr val="tx1">
                    <a:lumMod val="50000"/>
                  </a:schemeClr>
                </a:solidFill>
              </a:rPr>
              <a:t>atau </a:t>
            </a:r>
            <a:r>
              <a:rPr lang="en-US" sz="1800" b="1" dirty="0" err="1">
                <a:solidFill>
                  <a:schemeClr val="tx1">
                    <a:lumMod val="50000"/>
                  </a:schemeClr>
                </a:solidFill>
              </a:rPr>
              <a:t>sekelompok</a:t>
            </a:r>
            <a:r>
              <a:rPr lang="en-US" sz="1800" b="1" dirty="0">
                <a:solidFill>
                  <a:schemeClr val="tx1">
                    <a:lumMod val="50000"/>
                  </a:schemeClr>
                </a:solidFill>
              </a:rPr>
              <a:t> orang </a:t>
            </a:r>
            <a:r>
              <a:rPr lang="en-US" sz="1800" dirty="0">
                <a:solidFill>
                  <a:schemeClr val="tx1">
                    <a:lumMod val="50000"/>
                  </a:schemeClr>
                </a:solidFill>
              </a:rPr>
              <a:t>atas </a:t>
            </a:r>
            <a:r>
              <a:rPr lang="en-US" sz="1800" b="1" dirty="0" err="1">
                <a:solidFill>
                  <a:schemeClr val="tx1">
                    <a:lumMod val="50000"/>
                  </a:schemeClr>
                </a:solidFill>
              </a:rPr>
              <a:t>karya</a:t>
            </a:r>
            <a:r>
              <a:rPr lang="en-US" sz="1800" b="1" dirty="0">
                <a:solidFill>
                  <a:schemeClr val="tx1">
                    <a:lumMod val="50000"/>
                  </a:schemeClr>
                </a:solidFill>
              </a:rPr>
              <a:t> </a:t>
            </a:r>
            <a:r>
              <a:rPr lang="en-US" sz="1800" b="1" dirty="0" err="1">
                <a:solidFill>
                  <a:schemeClr val="tx1">
                    <a:lumMod val="50000"/>
                  </a:schemeClr>
                </a:solidFill>
              </a:rPr>
              <a:t>ciptaannya</a:t>
            </a:r>
            <a:r>
              <a:rPr lang="en-US" sz="1800" b="1" dirty="0">
                <a:solidFill>
                  <a:schemeClr val="tx1">
                    <a:lumMod val="50000"/>
                  </a:schemeClr>
                </a:solidFill>
              </a:rPr>
              <a:t>.</a:t>
            </a:r>
            <a:r>
              <a:rPr lang="en-US" sz="1800" dirty="0">
                <a:solidFill>
                  <a:schemeClr val="tx1">
                    <a:lumMod val="50000"/>
                  </a:schemeClr>
                </a:solidFill>
              </a:rPr>
              <a:t> </a:t>
            </a:r>
            <a:r>
              <a:rPr lang="en-US" sz="1800" dirty="0" err="1">
                <a:solidFill>
                  <a:schemeClr val="tx1">
                    <a:lumMod val="50000"/>
                  </a:schemeClr>
                </a:solidFill>
              </a:rPr>
              <a:t>Karya</a:t>
            </a:r>
            <a:r>
              <a:rPr lang="en-US" sz="1800" dirty="0">
                <a:solidFill>
                  <a:schemeClr val="tx1">
                    <a:lumMod val="50000"/>
                  </a:schemeClr>
                </a:solidFill>
              </a:rPr>
              <a:t> </a:t>
            </a:r>
            <a:r>
              <a:rPr lang="en-US" sz="1800" dirty="0" err="1">
                <a:solidFill>
                  <a:schemeClr val="tx1">
                    <a:lumMod val="50000"/>
                  </a:schemeClr>
                </a:solidFill>
              </a:rPr>
              <a:t>ciptaan</a:t>
            </a:r>
            <a:r>
              <a:rPr lang="en-US" sz="1800" dirty="0">
                <a:solidFill>
                  <a:schemeClr val="tx1">
                    <a:lumMod val="50000"/>
                  </a:schemeClr>
                </a:solidFill>
              </a:rPr>
              <a:t> </a:t>
            </a:r>
            <a:r>
              <a:rPr lang="en-US" sz="1800" dirty="0" err="1">
                <a:solidFill>
                  <a:schemeClr val="tx1">
                    <a:lumMod val="50000"/>
                  </a:schemeClr>
                </a:solidFill>
              </a:rPr>
              <a:t>tersebut</a:t>
            </a:r>
            <a:r>
              <a:rPr lang="en-US" sz="1800" dirty="0">
                <a:solidFill>
                  <a:schemeClr val="tx1">
                    <a:lumMod val="50000"/>
                  </a:schemeClr>
                </a:solidFill>
              </a:rPr>
              <a:t> dapat </a:t>
            </a:r>
            <a:r>
              <a:rPr lang="en-US" sz="1800" dirty="0" err="1">
                <a:solidFill>
                  <a:schemeClr val="tx1">
                    <a:lumMod val="50000"/>
                  </a:schemeClr>
                </a:solidFill>
              </a:rPr>
              <a:t>berupa</a:t>
            </a:r>
            <a:r>
              <a:rPr lang="en-US" sz="1800" dirty="0">
                <a:solidFill>
                  <a:schemeClr val="tx1">
                    <a:lumMod val="50000"/>
                  </a:schemeClr>
                </a:solidFill>
              </a:rPr>
              <a:t> </a:t>
            </a:r>
            <a:r>
              <a:rPr lang="en-US" sz="1800" b="1" dirty="0">
                <a:solidFill>
                  <a:schemeClr val="tx1">
                    <a:lumMod val="50000"/>
                  </a:schemeClr>
                </a:solidFill>
              </a:rPr>
              <a:t>produk</a:t>
            </a:r>
            <a:r>
              <a:rPr lang="en-US" sz="1800" dirty="0">
                <a:solidFill>
                  <a:schemeClr val="tx1">
                    <a:lumMod val="50000"/>
                  </a:schemeClr>
                </a:solidFill>
              </a:rPr>
              <a:t>, </a:t>
            </a:r>
            <a:r>
              <a:rPr lang="en-US" sz="1800" b="1" dirty="0">
                <a:solidFill>
                  <a:schemeClr val="tx1">
                    <a:lumMod val="50000"/>
                  </a:schemeClr>
                </a:solidFill>
              </a:rPr>
              <a:t>jasa</a:t>
            </a:r>
            <a:r>
              <a:rPr lang="en-US" sz="1800" dirty="0">
                <a:solidFill>
                  <a:schemeClr val="tx1">
                    <a:lumMod val="50000"/>
                  </a:schemeClr>
                </a:solidFill>
              </a:rPr>
              <a:t>, atau </a:t>
            </a:r>
            <a:r>
              <a:rPr lang="en-US" sz="1800" b="1" dirty="0">
                <a:solidFill>
                  <a:schemeClr val="tx1">
                    <a:lumMod val="50000"/>
                  </a:schemeClr>
                </a:solidFill>
              </a:rPr>
              <a:t>proses </a:t>
            </a:r>
            <a:r>
              <a:rPr lang="en-US" sz="1800" dirty="0">
                <a:solidFill>
                  <a:schemeClr val="tx1">
                    <a:lumMod val="50000"/>
                  </a:schemeClr>
                </a:solidFill>
              </a:rPr>
              <a:t>yang </a:t>
            </a:r>
            <a:r>
              <a:rPr lang="en-US" sz="1800" b="1" dirty="0" err="1">
                <a:solidFill>
                  <a:schemeClr val="tx1">
                    <a:lumMod val="50000"/>
                  </a:schemeClr>
                </a:solidFill>
              </a:rPr>
              <a:t>berguna</a:t>
            </a:r>
            <a:r>
              <a:rPr lang="en-US" sz="1800" b="1" dirty="0">
                <a:solidFill>
                  <a:schemeClr val="tx1">
                    <a:lumMod val="50000"/>
                  </a:schemeClr>
                </a:solidFill>
              </a:rPr>
              <a:t> </a:t>
            </a:r>
            <a:r>
              <a:rPr lang="en-US" sz="1800" dirty="0">
                <a:solidFill>
                  <a:schemeClr val="tx1">
                    <a:lumMod val="50000"/>
                  </a:schemeClr>
                </a:solidFill>
              </a:rPr>
              <a:t>untuk </a:t>
            </a:r>
            <a:r>
              <a:rPr lang="en-US" sz="1800" b="1" dirty="0" err="1">
                <a:solidFill>
                  <a:schemeClr val="tx1">
                    <a:lumMod val="50000"/>
                  </a:schemeClr>
                </a:solidFill>
              </a:rPr>
              <a:t>masyarakat</a:t>
            </a:r>
            <a:r>
              <a:rPr lang="en-US" sz="1800" b="1" dirty="0">
                <a:solidFill>
                  <a:schemeClr val="tx1">
                    <a:lumMod val="50000"/>
                  </a:schemeClr>
                </a:solidFill>
              </a:rPr>
              <a:t>.</a:t>
            </a:r>
          </a:p>
        </p:txBody>
      </p:sp>
      <p:sp>
        <p:nvSpPr>
          <p:cNvPr id="474" name="Google Shape;474;p36"/>
          <p:cNvSpPr txBox="1">
            <a:spLocks noGrp="1"/>
          </p:cNvSpPr>
          <p:nvPr>
            <p:ph type="title"/>
          </p:nvPr>
        </p:nvSpPr>
        <p:spPr>
          <a:xfrm>
            <a:off x="715099" y="840965"/>
            <a:ext cx="8274521" cy="1615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bg2">
                    <a:lumMod val="10000"/>
                  </a:schemeClr>
                </a:solidFill>
              </a:rPr>
              <a:t>Pengertian</a:t>
            </a:r>
            <a:br>
              <a:rPr lang="en-US" sz="3200" dirty="0">
                <a:solidFill>
                  <a:schemeClr val="bg2">
                    <a:lumMod val="10000"/>
                  </a:schemeClr>
                </a:solidFill>
              </a:rPr>
            </a:br>
            <a:r>
              <a:rPr lang="en-US" sz="3200" dirty="0">
                <a:solidFill>
                  <a:schemeClr val="bg2">
                    <a:lumMod val="10000"/>
                  </a:schemeClr>
                </a:solidFill>
              </a:rPr>
              <a:t>HAKI (Hak </a:t>
            </a:r>
            <a:r>
              <a:rPr lang="en-US" sz="3200" dirty="0" err="1">
                <a:solidFill>
                  <a:schemeClr val="bg2">
                    <a:lumMod val="10000"/>
                  </a:schemeClr>
                </a:solidFill>
              </a:rPr>
              <a:t>Kekayaan</a:t>
            </a:r>
            <a:r>
              <a:rPr lang="en-US" sz="3200" dirty="0">
                <a:solidFill>
                  <a:schemeClr val="bg2">
                    <a:lumMod val="10000"/>
                  </a:schemeClr>
                </a:solidFill>
              </a:rPr>
              <a:t> </a:t>
            </a:r>
            <a:r>
              <a:rPr lang="en-US" sz="3200" dirty="0" err="1">
                <a:solidFill>
                  <a:schemeClr val="bg2">
                    <a:lumMod val="10000"/>
                  </a:schemeClr>
                </a:solidFill>
              </a:rPr>
              <a:t>Intelektual</a:t>
            </a:r>
            <a:r>
              <a:rPr lang="en-US" sz="3200" dirty="0">
                <a:solidFill>
                  <a:schemeClr val="bg2">
                    <a:lumMod val="10000"/>
                  </a:schemeClr>
                </a:solidFill>
              </a:rPr>
              <a:t>) /</a:t>
            </a:r>
            <a:br>
              <a:rPr lang="en-US" sz="3200" dirty="0">
                <a:solidFill>
                  <a:schemeClr val="bg2">
                    <a:lumMod val="10000"/>
                  </a:schemeClr>
                </a:solidFill>
              </a:rPr>
            </a:br>
            <a:r>
              <a:rPr lang="en-US" sz="3200" dirty="0">
                <a:solidFill>
                  <a:schemeClr val="bg2">
                    <a:lumMod val="10000"/>
                  </a:schemeClr>
                </a:solidFill>
              </a:rPr>
              <a:t>Intellectual Property Rights</a:t>
            </a:r>
            <a:endParaRPr sz="3200" dirty="0">
              <a:solidFill>
                <a:schemeClr val="bg2">
                  <a:lumMod val="10000"/>
                </a:schemeClr>
              </a:solidFill>
            </a:endParaRPr>
          </a:p>
        </p:txBody>
      </p:sp>
      <p:cxnSp>
        <p:nvCxnSpPr>
          <p:cNvPr id="475" name="Google Shape;475;p36"/>
          <p:cNvCxnSpPr>
            <a:cxnSpLocks/>
          </p:cNvCxnSpPr>
          <p:nvPr/>
        </p:nvCxnSpPr>
        <p:spPr>
          <a:xfrm>
            <a:off x="791302" y="2532128"/>
            <a:ext cx="5820239" cy="0"/>
          </a:xfrm>
          <a:prstGeom prst="straightConnector1">
            <a:avLst/>
          </a:prstGeom>
          <a:noFill/>
          <a:ln w="9525" cap="rnd" cmpd="sng">
            <a:solidFill>
              <a:schemeClr val="dk1"/>
            </a:solidFill>
            <a:prstDash val="solid"/>
            <a:round/>
            <a:headEnd type="none" w="med" len="med"/>
            <a:tailEnd type="none" w="med" len="med"/>
          </a:ln>
        </p:spPr>
      </p:cxnSp>
      <p:grpSp>
        <p:nvGrpSpPr>
          <p:cNvPr id="6" name="Google Shape;1435;p57">
            <a:extLst>
              <a:ext uri="{FF2B5EF4-FFF2-40B4-BE49-F238E27FC236}">
                <a16:creationId xmlns:a16="http://schemas.microsoft.com/office/drawing/2014/main" id="{66258AE3-B0AE-B0C3-6B02-676CBA15DE44}"/>
              </a:ext>
            </a:extLst>
          </p:cNvPr>
          <p:cNvGrpSpPr/>
          <p:nvPr/>
        </p:nvGrpSpPr>
        <p:grpSpPr>
          <a:xfrm>
            <a:off x="7617700" y="1336585"/>
            <a:ext cx="1371920" cy="3911747"/>
            <a:chOff x="7056977" y="1297778"/>
            <a:chExt cx="1371920" cy="3911747"/>
          </a:xfrm>
        </p:grpSpPr>
        <p:sp>
          <p:nvSpPr>
            <p:cNvPr id="10" name="Google Shape;1436;p57">
              <a:extLst>
                <a:ext uri="{FF2B5EF4-FFF2-40B4-BE49-F238E27FC236}">
                  <a16:creationId xmlns:a16="http://schemas.microsoft.com/office/drawing/2014/main" id="{1DB7C55F-B84E-CB29-F627-7A4C2B981E5C}"/>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7;p57">
              <a:extLst>
                <a:ext uri="{FF2B5EF4-FFF2-40B4-BE49-F238E27FC236}">
                  <a16:creationId xmlns:a16="http://schemas.microsoft.com/office/drawing/2014/main" id="{27C9CC88-DA61-AF1B-2C7C-78B74C0C5D2C}"/>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8;p57">
              <a:extLst>
                <a:ext uri="{FF2B5EF4-FFF2-40B4-BE49-F238E27FC236}">
                  <a16:creationId xmlns:a16="http://schemas.microsoft.com/office/drawing/2014/main" id="{D4E57233-86A3-FACD-A131-91F1463D682B}"/>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9;p57">
              <a:extLst>
                <a:ext uri="{FF2B5EF4-FFF2-40B4-BE49-F238E27FC236}">
                  <a16:creationId xmlns:a16="http://schemas.microsoft.com/office/drawing/2014/main" id="{3031BE0D-D07C-A509-3587-72D7E9C08FE1}"/>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0;p57">
              <a:extLst>
                <a:ext uri="{FF2B5EF4-FFF2-40B4-BE49-F238E27FC236}">
                  <a16:creationId xmlns:a16="http://schemas.microsoft.com/office/drawing/2014/main" id="{E68AF419-3D73-51B3-6A0E-66AD07283A75}"/>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p57">
              <a:extLst>
                <a:ext uri="{FF2B5EF4-FFF2-40B4-BE49-F238E27FC236}">
                  <a16:creationId xmlns:a16="http://schemas.microsoft.com/office/drawing/2014/main" id="{01E18F48-BF32-8E13-DDB9-13094C206CC6}"/>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2;p57">
              <a:extLst>
                <a:ext uri="{FF2B5EF4-FFF2-40B4-BE49-F238E27FC236}">
                  <a16:creationId xmlns:a16="http://schemas.microsoft.com/office/drawing/2014/main" id="{7123E968-F136-6CA7-3CA8-CD1CAE597ACB}"/>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3;p57">
              <a:extLst>
                <a:ext uri="{FF2B5EF4-FFF2-40B4-BE49-F238E27FC236}">
                  <a16:creationId xmlns:a16="http://schemas.microsoft.com/office/drawing/2014/main" id="{0D561F5B-2AEE-814D-F98D-55655CBC264D}"/>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4;p57">
              <a:extLst>
                <a:ext uri="{FF2B5EF4-FFF2-40B4-BE49-F238E27FC236}">
                  <a16:creationId xmlns:a16="http://schemas.microsoft.com/office/drawing/2014/main" id="{AC33B39B-0E97-7F48-DAE5-A7F8183DA3E5}"/>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5;p57">
              <a:extLst>
                <a:ext uri="{FF2B5EF4-FFF2-40B4-BE49-F238E27FC236}">
                  <a16:creationId xmlns:a16="http://schemas.microsoft.com/office/drawing/2014/main" id="{DB14FB0B-7A3F-BDA5-1AF3-B5B79F01E5E7}"/>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6;p57">
              <a:extLst>
                <a:ext uri="{FF2B5EF4-FFF2-40B4-BE49-F238E27FC236}">
                  <a16:creationId xmlns:a16="http://schemas.microsoft.com/office/drawing/2014/main" id="{589E7BBB-C0A6-A463-A9D9-423201EBEF11}"/>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7;p57">
              <a:extLst>
                <a:ext uri="{FF2B5EF4-FFF2-40B4-BE49-F238E27FC236}">
                  <a16:creationId xmlns:a16="http://schemas.microsoft.com/office/drawing/2014/main" id="{6B5FD66F-F613-2E16-4A03-E7FCC2A7373C}"/>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8;p57">
              <a:extLst>
                <a:ext uri="{FF2B5EF4-FFF2-40B4-BE49-F238E27FC236}">
                  <a16:creationId xmlns:a16="http://schemas.microsoft.com/office/drawing/2014/main" id="{DC1402D7-03E7-9035-99BA-3D04E3F488F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9;p57">
              <a:extLst>
                <a:ext uri="{FF2B5EF4-FFF2-40B4-BE49-F238E27FC236}">
                  <a16:creationId xmlns:a16="http://schemas.microsoft.com/office/drawing/2014/main" id="{D893CD64-F861-8CA4-E1CE-5D1D84B4D14B}"/>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0;p57">
              <a:extLst>
                <a:ext uri="{FF2B5EF4-FFF2-40B4-BE49-F238E27FC236}">
                  <a16:creationId xmlns:a16="http://schemas.microsoft.com/office/drawing/2014/main" id="{E6A99320-CFE1-DDA7-3487-5F6AA45FE150}"/>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1;p57">
              <a:extLst>
                <a:ext uri="{FF2B5EF4-FFF2-40B4-BE49-F238E27FC236}">
                  <a16:creationId xmlns:a16="http://schemas.microsoft.com/office/drawing/2014/main" id="{C18582D6-5817-B2DC-19F7-0B6E1F40EA32}"/>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2;p57">
              <a:extLst>
                <a:ext uri="{FF2B5EF4-FFF2-40B4-BE49-F238E27FC236}">
                  <a16:creationId xmlns:a16="http://schemas.microsoft.com/office/drawing/2014/main" id="{4F80AACD-7DA5-1A9F-C3EA-392E8A4BDC8E}"/>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3;p57">
              <a:extLst>
                <a:ext uri="{FF2B5EF4-FFF2-40B4-BE49-F238E27FC236}">
                  <a16:creationId xmlns:a16="http://schemas.microsoft.com/office/drawing/2014/main" id="{2C96DD30-75BC-2CC5-1BD8-46C19E2D93A9}"/>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4;p57">
              <a:extLst>
                <a:ext uri="{FF2B5EF4-FFF2-40B4-BE49-F238E27FC236}">
                  <a16:creationId xmlns:a16="http://schemas.microsoft.com/office/drawing/2014/main" id="{41E4CF6B-0A45-FFA9-872C-E14FE4EAA25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5;p57">
              <a:extLst>
                <a:ext uri="{FF2B5EF4-FFF2-40B4-BE49-F238E27FC236}">
                  <a16:creationId xmlns:a16="http://schemas.microsoft.com/office/drawing/2014/main" id="{7F6FBC94-303F-EA82-C178-3FB787DB520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6;p57">
              <a:extLst>
                <a:ext uri="{FF2B5EF4-FFF2-40B4-BE49-F238E27FC236}">
                  <a16:creationId xmlns:a16="http://schemas.microsoft.com/office/drawing/2014/main" id="{D34191B0-63FB-EBA3-6F68-1DC26E8B65A2}"/>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7;p57">
              <a:extLst>
                <a:ext uri="{FF2B5EF4-FFF2-40B4-BE49-F238E27FC236}">
                  <a16:creationId xmlns:a16="http://schemas.microsoft.com/office/drawing/2014/main" id="{D92CA69A-74E5-8917-3B98-04DD12CCFD27}"/>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58;p57">
              <a:extLst>
                <a:ext uri="{FF2B5EF4-FFF2-40B4-BE49-F238E27FC236}">
                  <a16:creationId xmlns:a16="http://schemas.microsoft.com/office/drawing/2014/main" id="{6362E12D-7740-F72C-74FA-1159027BABD1}"/>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9;p57">
              <a:extLst>
                <a:ext uri="{FF2B5EF4-FFF2-40B4-BE49-F238E27FC236}">
                  <a16:creationId xmlns:a16="http://schemas.microsoft.com/office/drawing/2014/main" id="{2035D364-E5B1-41B2-177E-24FB13AB98D4}"/>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noFill/>
            <a:ln w="5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0;p57">
              <a:extLst>
                <a:ext uri="{FF2B5EF4-FFF2-40B4-BE49-F238E27FC236}">
                  <a16:creationId xmlns:a16="http://schemas.microsoft.com/office/drawing/2014/main" id="{8909EC46-45B6-47D3-1F59-EAA68A83F89C}"/>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1;p57">
              <a:extLst>
                <a:ext uri="{FF2B5EF4-FFF2-40B4-BE49-F238E27FC236}">
                  <a16:creationId xmlns:a16="http://schemas.microsoft.com/office/drawing/2014/main" id="{37BBFA19-652A-2863-E17D-6FC7062DC5F8}"/>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2;p57">
              <a:extLst>
                <a:ext uri="{FF2B5EF4-FFF2-40B4-BE49-F238E27FC236}">
                  <a16:creationId xmlns:a16="http://schemas.microsoft.com/office/drawing/2014/main" id="{85801420-8743-027F-6A36-A80C50129AAC}"/>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3;p57">
              <a:extLst>
                <a:ext uri="{FF2B5EF4-FFF2-40B4-BE49-F238E27FC236}">
                  <a16:creationId xmlns:a16="http://schemas.microsoft.com/office/drawing/2014/main" id="{FFAE74D0-DC66-75BF-49B1-E81B928464DF}"/>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4;p57">
              <a:extLst>
                <a:ext uri="{FF2B5EF4-FFF2-40B4-BE49-F238E27FC236}">
                  <a16:creationId xmlns:a16="http://schemas.microsoft.com/office/drawing/2014/main" id="{FC4CDCE0-B6B3-AFC0-D591-70026C10A10B}"/>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5;p57">
              <a:extLst>
                <a:ext uri="{FF2B5EF4-FFF2-40B4-BE49-F238E27FC236}">
                  <a16:creationId xmlns:a16="http://schemas.microsoft.com/office/drawing/2014/main" id="{15187765-98F0-AB61-91C3-11F9BF511F15}"/>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6;p57">
              <a:extLst>
                <a:ext uri="{FF2B5EF4-FFF2-40B4-BE49-F238E27FC236}">
                  <a16:creationId xmlns:a16="http://schemas.microsoft.com/office/drawing/2014/main" id="{5A4735CC-4574-A7D5-71F7-08AB85A6B048}"/>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7;p57">
              <a:extLst>
                <a:ext uri="{FF2B5EF4-FFF2-40B4-BE49-F238E27FC236}">
                  <a16:creationId xmlns:a16="http://schemas.microsoft.com/office/drawing/2014/main" id="{4538941A-7B37-5F96-B8B3-59C008BD20A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68;p57">
              <a:extLst>
                <a:ext uri="{FF2B5EF4-FFF2-40B4-BE49-F238E27FC236}">
                  <a16:creationId xmlns:a16="http://schemas.microsoft.com/office/drawing/2014/main" id="{0F44558A-15F4-45B4-DAA3-9A743A70F8B5}"/>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9;p57">
              <a:extLst>
                <a:ext uri="{FF2B5EF4-FFF2-40B4-BE49-F238E27FC236}">
                  <a16:creationId xmlns:a16="http://schemas.microsoft.com/office/drawing/2014/main" id="{2B8747AF-8F10-055D-8EB3-09F72B05B78E}"/>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37"/>
          <p:cNvGrpSpPr/>
          <p:nvPr/>
        </p:nvGrpSpPr>
        <p:grpSpPr>
          <a:xfrm>
            <a:off x="133390" y="742700"/>
            <a:ext cx="3273253" cy="4140700"/>
            <a:chOff x="524550" y="534991"/>
            <a:chExt cx="3273253" cy="4140700"/>
          </a:xfrm>
        </p:grpSpPr>
        <p:grpSp>
          <p:nvGrpSpPr>
            <p:cNvPr id="481" name="Google Shape;481;p37"/>
            <p:cNvGrpSpPr/>
            <p:nvPr/>
          </p:nvGrpSpPr>
          <p:grpSpPr>
            <a:xfrm>
              <a:off x="1171502" y="534991"/>
              <a:ext cx="1029692" cy="1990300"/>
              <a:chOff x="1171502" y="534991"/>
              <a:chExt cx="1029692" cy="1990300"/>
            </a:xfrm>
          </p:grpSpPr>
          <p:grpSp>
            <p:nvGrpSpPr>
              <p:cNvPr id="482" name="Google Shape;482;p37"/>
              <p:cNvGrpSpPr/>
              <p:nvPr/>
            </p:nvGrpSpPr>
            <p:grpSpPr>
              <a:xfrm flipH="1">
                <a:off x="1536561" y="1861005"/>
                <a:ext cx="664633" cy="664286"/>
                <a:chOff x="6212418" y="1482331"/>
                <a:chExt cx="627249" cy="626921"/>
              </a:xfrm>
            </p:grpSpPr>
            <p:sp>
              <p:nvSpPr>
                <p:cNvPr id="483" name="Google Shape;483;p37"/>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7"/>
              <p:cNvGrpSpPr/>
              <p:nvPr/>
            </p:nvGrpSpPr>
            <p:grpSpPr>
              <a:xfrm flipH="1">
                <a:off x="1171502" y="534991"/>
                <a:ext cx="845522" cy="916625"/>
                <a:chOff x="7511392" y="307000"/>
                <a:chExt cx="863570" cy="936192"/>
              </a:xfrm>
            </p:grpSpPr>
            <p:sp>
              <p:nvSpPr>
                <p:cNvPr id="486" name="Google Shape;486;p37"/>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88" name="Google Shape;488;p37"/>
            <p:cNvGrpSpPr/>
            <p:nvPr/>
          </p:nvGrpSpPr>
          <p:grpSpPr>
            <a:xfrm>
              <a:off x="524550" y="3150379"/>
              <a:ext cx="3273253" cy="1525313"/>
              <a:chOff x="524550" y="3252688"/>
              <a:chExt cx="3273253" cy="1525313"/>
            </a:xfrm>
          </p:grpSpPr>
          <p:sp>
            <p:nvSpPr>
              <p:cNvPr id="489" name="Google Shape;489;p37"/>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7"/>
              <p:cNvGrpSpPr/>
              <p:nvPr/>
            </p:nvGrpSpPr>
            <p:grpSpPr>
              <a:xfrm>
                <a:off x="813848" y="3252688"/>
                <a:ext cx="2921613" cy="1458859"/>
                <a:chOff x="813848" y="3252688"/>
                <a:chExt cx="2921613" cy="1458859"/>
              </a:xfrm>
            </p:grpSpPr>
            <p:grpSp>
              <p:nvGrpSpPr>
                <p:cNvPr id="491" name="Google Shape;491;p37"/>
                <p:cNvGrpSpPr/>
                <p:nvPr/>
              </p:nvGrpSpPr>
              <p:grpSpPr>
                <a:xfrm>
                  <a:off x="813848" y="4145244"/>
                  <a:ext cx="2655916" cy="566303"/>
                  <a:chOff x="6098010" y="4127346"/>
                  <a:chExt cx="2020169" cy="430747"/>
                </a:xfrm>
              </p:grpSpPr>
              <p:sp>
                <p:nvSpPr>
                  <p:cNvPr id="492" name="Google Shape;492;p37"/>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7"/>
                <p:cNvGrpSpPr/>
                <p:nvPr/>
              </p:nvGrpSpPr>
              <p:grpSpPr>
                <a:xfrm>
                  <a:off x="1079546" y="3579305"/>
                  <a:ext cx="2655916" cy="567212"/>
                  <a:chOff x="6348934" y="3696877"/>
                  <a:chExt cx="2020169" cy="431438"/>
                </a:xfrm>
              </p:grpSpPr>
              <p:sp>
                <p:nvSpPr>
                  <p:cNvPr id="508" name="Google Shape;508;p37"/>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7"/>
                <p:cNvGrpSpPr/>
                <p:nvPr/>
              </p:nvGrpSpPr>
              <p:grpSpPr>
                <a:xfrm>
                  <a:off x="813848" y="3252688"/>
                  <a:ext cx="2422504" cy="326613"/>
                  <a:chOff x="-3040002" y="2802438"/>
                  <a:chExt cx="2422504" cy="326613"/>
                </a:xfrm>
              </p:grpSpPr>
              <p:sp>
                <p:nvSpPr>
                  <p:cNvPr id="522" name="Google Shape;522;p37"/>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37" name="Google Shape;537;p37"/>
          <p:cNvSpPr txBox="1">
            <a:spLocks noGrp="1"/>
          </p:cNvSpPr>
          <p:nvPr>
            <p:ph type="title"/>
          </p:nvPr>
        </p:nvSpPr>
        <p:spPr>
          <a:xfrm>
            <a:off x="3992000" y="2699800"/>
            <a:ext cx="45639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lumMod val="10000"/>
                  </a:schemeClr>
                </a:solidFill>
              </a:rPr>
              <a:t>—Menurut </a:t>
            </a:r>
            <a:r>
              <a:rPr lang="id-ID" dirty="0">
                <a:solidFill>
                  <a:schemeClr val="bg2">
                    <a:lumMod val="10000"/>
                  </a:schemeClr>
                </a:solidFill>
              </a:rPr>
              <a:t>David I </a:t>
            </a:r>
            <a:r>
              <a:rPr lang="id-ID" dirty="0" err="1">
                <a:solidFill>
                  <a:schemeClr val="bg2">
                    <a:lumMod val="10000"/>
                  </a:schemeClr>
                </a:solidFill>
              </a:rPr>
              <a:t>Bainbridge</a:t>
            </a:r>
            <a:endParaRPr dirty="0">
              <a:solidFill>
                <a:schemeClr val="bg2">
                  <a:lumMod val="10000"/>
                </a:schemeClr>
              </a:solidFill>
            </a:endParaRPr>
          </a:p>
        </p:txBody>
      </p:sp>
      <p:sp>
        <p:nvSpPr>
          <p:cNvPr id="538" name="Google Shape;538;p37"/>
          <p:cNvSpPr txBox="1">
            <a:spLocks noGrp="1"/>
          </p:cNvSpPr>
          <p:nvPr>
            <p:ph type="subTitle" idx="1"/>
          </p:nvPr>
        </p:nvSpPr>
        <p:spPr>
          <a:xfrm>
            <a:off x="1487170" y="866375"/>
            <a:ext cx="7068730" cy="199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dirty="0">
                <a:solidFill>
                  <a:schemeClr val="bg2">
                    <a:lumMod val="10000"/>
                  </a:schemeClr>
                </a:solidFill>
              </a:rPr>
              <a:t>“</a:t>
            </a:r>
            <a:r>
              <a:rPr lang="es-ES" b="1" i="1" dirty="0" err="1">
                <a:solidFill>
                  <a:schemeClr val="bg2">
                    <a:lumMod val="10000"/>
                  </a:schemeClr>
                </a:solidFill>
              </a:rPr>
              <a:t>Intellectual</a:t>
            </a:r>
            <a:r>
              <a:rPr lang="es-ES" b="1" i="1" dirty="0">
                <a:solidFill>
                  <a:schemeClr val="bg2">
                    <a:lumMod val="10000"/>
                  </a:schemeClr>
                </a:solidFill>
              </a:rPr>
              <a:t> </a:t>
            </a:r>
            <a:r>
              <a:rPr lang="es-ES" b="1" i="1" dirty="0" err="1">
                <a:solidFill>
                  <a:schemeClr val="bg2">
                    <a:lumMod val="10000"/>
                  </a:schemeClr>
                </a:solidFill>
              </a:rPr>
              <a:t>Property</a:t>
            </a:r>
            <a:r>
              <a:rPr lang="es-ES" b="1" i="1" dirty="0">
                <a:solidFill>
                  <a:schemeClr val="bg2">
                    <a:lumMod val="10000"/>
                  </a:schemeClr>
                </a:solidFill>
              </a:rPr>
              <a:t> </a:t>
            </a:r>
            <a:r>
              <a:rPr lang="es-ES" b="1" i="1" dirty="0" err="1">
                <a:solidFill>
                  <a:schemeClr val="bg2">
                    <a:lumMod val="10000"/>
                  </a:schemeClr>
                </a:solidFill>
              </a:rPr>
              <a:t>Rights</a:t>
            </a:r>
            <a:r>
              <a:rPr lang="es-ES" b="1" i="1" dirty="0">
                <a:solidFill>
                  <a:schemeClr val="bg2">
                    <a:lumMod val="10000"/>
                  </a:schemeClr>
                </a:solidFill>
              </a:rPr>
              <a:t> </a:t>
            </a:r>
            <a:r>
              <a:rPr lang="es-ES" dirty="0" err="1">
                <a:solidFill>
                  <a:schemeClr val="bg2">
                    <a:lumMod val="10000"/>
                  </a:schemeClr>
                </a:solidFill>
              </a:rPr>
              <a:t>berfungsi</a:t>
            </a:r>
            <a:r>
              <a:rPr lang="es-ES" b="1" i="1" dirty="0">
                <a:solidFill>
                  <a:schemeClr val="bg2">
                    <a:lumMod val="10000"/>
                  </a:schemeClr>
                </a:solidFill>
              </a:rPr>
              <a:t> </a:t>
            </a:r>
            <a:r>
              <a:rPr lang="es-ES" dirty="0" err="1">
                <a:solidFill>
                  <a:schemeClr val="bg2">
                    <a:lumMod val="10000"/>
                  </a:schemeClr>
                </a:solidFill>
              </a:rPr>
              <a:t>sebagai</a:t>
            </a:r>
            <a:r>
              <a:rPr lang="es-ES" dirty="0">
                <a:solidFill>
                  <a:schemeClr val="bg2">
                    <a:lumMod val="10000"/>
                  </a:schemeClr>
                </a:solidFill>
              </a:rPr>
              <a:t> </a:t>
            </a:r>
            <a:r>
              <a:rPr lang="es-ES" dirty="0" err="1">
                <a:solidFill>
                  <a:schemeClr val="bg2">
                    <a:lumMod val="10000"/>
                  </a:schemeClr>
                </a:solidFill>
              </a:rPr>
              <a:t>hak</a:t>
            </a:r>
            <a:r>
              <a:rPr lang="es-ES" dirty="0">
                <a:solidFill>
                  <a:schemeClr val="bg2">
                    <a:lumMod val="10000"/>
                  </a:schemeClr>
                </a:solidFill>
              </a:rPr>
              <a:t> atas </a:t>
            </a:r>
            <a:r>
              <a:rPr lang="es-ES" dirty="0" err="1">
                <a:solidFill>
                  <a:schemeClr val="bg2">
                    <a:lumMod val="10000"/>
                  </a:schemeClr>
                </a:solidFill>
              </a:rPr>
              <a:t>kekayaan</a:t>
            </a:r>
            <a:r>
              <a:rPr lang="es-ES" dirty="0">
                <a:solidFill>
                  <a:schemeClr val="bg2">
                    <a:lumMod val="10000"/>
                  </a:schemeClr>
                </a:solidFill>
              </a:rPr>
              <a:t> yang </a:t>
            </a:r>
            <a:r>
              <a:rPr lang="es-ES" dirty="0" err="1">
                <a:solidFill>
                  <a:schemeClr val="bg2">
                    <a:lumMod val="10000"/>
                  </a:schemeClr>
                </a:solidFill>
              </a:rPr>
              <a:t>berasal</a:t>
            </a:r>
            <a:r>
              <a:rPr lang="es-ES" dirty="0">
                <a:solidFill>
                  <a:schemeClr val="bg2">
                    <a:lumMod val="10000"/>
                  </a:schemeClr>
                </a:solidFill>
              </a:rPr>
              <a:t> </a:t>
            </a:r>
            <a:r>
              <a:rPr lang="es-ES" dirty="0" err="1">
                <a:solidFill>
                  <a:schemeClr val="bg2">
                    <a:lumMod val="10000"/>
                  </a:schemeClr>
                </a:solidFill>
              </a:rPr>
              <a:t>dari</a:t>
            </a:r>
            <a:r>
              <a:rPr lang="es-ES" dirty="0">
                <a:solidFill>
                  <a:schemeClr val="bg2">
                    <a:lumMod val="10000"/>
                  </a:schemeClr>
                </a:solidFill>
              </a:rPr>
              <a:t> </a:t>
            </a:r>
            <a:r>
              <a:rPr lang="es-ES" dirty="0" err="1">
                <a:solidFill>
                  <a:schemeClr val="bg2">
                    <a:lumMod val="10000"/>
                  </a:schemeClr>
                </a:solidFill>
              </a:rPr>
              <a:t>karya</a:t>
            </a:r>
            <a:r>
              <a:rPr lang="es-ES" dirty="0">
                <a:solidFill>
                  <a:schemeClr val="bg2">
                    <a:lumMod val="10000"/>
                  </a:schemeClr>
                </a:solidFill>
              </a:rPr>
              <a:t> </a:t>
            </a:r>
            <a:r>
              <a:rPr lang="es-ES" dirty="0" err="1">
                <a:solidFill>
                  <a:schemeClr val="bg2">
                    <a:lumMod val="10000"/>
                  </a:schemeClr>
                </a:solidFill>
              </a:rPr>
              <a:t>intelektual</a:t>
            </a:r>
            <a:r>
              <a:rPr lang="es-ES" dirty="0">
                <a:solidFill>
                  <a:schemeClr val="bg2">
                    <a:lumMod val="10000"/>
                  </a:schemeClr>
                </a:solidFill>
              </a:rPr>
              <a:t> </a:t>
            </a:r>
            <a:r>
              <a:rPr lang="es-ES" dirty="0" err="1">
                <a:solidFill>
                  <a:schemeClr val="bg2">
                    <a:lumMod val="10000"/>
                  </a:schemeClr>
                </a:solidFill>
              </a:rPr>
              <a:t>manusia</a:t>
            </a:r>
            <a:r>
              <a:rPr lang="es-ES" dirty="0">
                <a:solidFill>
                  <a:schemeClr val="bg2">
                    <a:lumMod val="1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576;p38">
            <a:extLst>
              <a:ext uri="{FF2B5EF4-FFF2-40B4-BE49-F238E27FC236}">
                <a16:creationId xmlns:a16="http://schemas.microsoft.com/office/drawing/2014/main" id="{267391F5-FE01-F1E9-D035-B91969290F92}"/>
              </a:ext>
            </a:extLst>
          </p:cNvPr>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Sejarah</a:t>
            </a:r>
            <a:br>
              <a:rPr lang="en-US" sz="4000" dirty="0"/>
            </a:br>
            <a:r>
              <a:rPr lang="en-US" sz="4000" dirty="0" err="1"/>
              <a:t>Perkembangan</a:t>
            </a:r>
            <a:br>
              <a:rPr lang="en-US" sz="4000" dirty="0"/>
            </a:br>
            <a:r>
              <a:rPr lang="en-US" sz="4000" dirty="0"/>
              <a:t>HAKI</a:t>
            </a:r>
            <a:endParaRPr sz="4000" dirty="0"/>
          </a:p>
        </p:txBody>
      </p:sp>
    </p:spTree>
    <p:extLst>
      <p:ext uri="{BB962C8B-B14F-4D97-AF65-F5344CB8AC3E}">
        <p14:creationId xmlns:p14="http://schemas.microsoft.com/office/powerpoint/2010/main" val="123136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313215" y="298656"/>
            <a:ext cx="7704000" cy="979570"/>
          </a:xfrm>
          <a:prstGeom prst="rect">
            <a:avLst/>
          </a:prstGeom>
        </p:spPr>
        <p:txBody>
          <a:bodyPr spcFirstLastPara="1" wrap="square" lIns="91425" tIns="91425" rIns="91425" bIns="91425" anchor="t" anchorCtr="0">
            <a:noAutofit/>
          </a:bodyPr>
          <a:lstStyle/>
          <a:p>
            <a:r>
              <a:rPr lang="it-IT" dirty="0">
                <a:solidFill>
                  <a:schemeClr val="bg2">
                    <a:lumMod val="10000"/>
                  </a:schemeClr>
                </a:solidFill>
              </a:rPr>
              <a:t>Sejarah HAKI di Indonesia</a:t>
            </a:r>
            <a:br>
              <a:rPr lang="it-IT" dirty="0">
                <a:solidFill>
                  <a:schemeClr val="bg2">
                    <a:lumMod val="10000"/>
                  </a:schemeClr>
                </a:solidFill>
              </a:rPr>
            </a:br>
            <a:r>
              <a:rPr lang="it-IT" sz="2000" b="1" dirty="0">
                <a:solidFill>
                  <a:schemeClr val="bg2">
                    <a:lumMod val="10000"/>
                  </a:schemeClr>
                </a:solidFill>
                <a:latin typeface="DM Sans"/>
                <a:ea typeface="DM Sans"/>
                <a:cs typeface="DM Sans"/>
                <a:sym typeface="DM Sans"/>
              </a:rPr>
              <a:t>Masa Kolonial Belanda</a:t>
            </a:r>
            <a:endParaRPr lang="it-IT" dirty="0">
              <a:solidFill>
                <a:schemeClr val="bg2">
                  <a:lumMod val="10000"/>
                </a:schemeClr>
              </a:solidFill>
            </a:endParaRPr>
          </a:p>
        </p:txBody>
      </p:sp>
      <p:grpSp>
        <p:nvGrpSpPr>
          <p:cNvPr id="1237" name="Google Shape;1237;p54"/>
          <p:cNvGrpSpPr/>
          <p:nvPr/>
        </p:nvGrpSpPr>
        <p:grpSpPr>
          <a:xfrm>
            <a:off x="180484" y="16527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sp>
        <p:nvSpPr>
          <p:cNvPr id="1289" name="Google Shape;1289;p54"/>
          <p:cNvSpPr txBox="1"/>
          <p:nvPr/>
        </p:nvSpPr>
        <p:spPr>
          <a:xfrm>
            <a:off x="4633464" y="1047086"/>
            <a:ext cx="4393928" cy="9504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1840</a:t>
            </a:r>
            <a:endParaRPr lang="id-ID"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a:solidFill>
                  <a:schemeClr val="bg2">
                    <a:lumMod val="10000"/>
                  </a:schemeClr>
                </a:solidFill>
                <a:latin typeface="Archivo"/>
                <a:ea typeface="Archivo"/>
                <a:cs typeface="Archivo"/>
                <a:sym typeface="Archivo"/>
              </a:rPr>
              <a:t>P</a:t>
            </a:r>
            <a:r>
              <a:rPr lang="id-ID" dirty="0" err="1">
                <a:solidFill>
                  <a:schemeClr val="bg2">
                    <a:lumMod val="10000"/>
                  </a:schemeClr>
                </a:solidFill>
                <a:latin typeface="Archivo"/>
                <a:ea typeface="Archivo"/>
                <a:cs typeface="Archivo"/>
                <a:sym typeface="Archivo"/>
              </a:rPr>
              <a:t>emerintah</a:t>
            </a:r>
            <a:r>
              <a:rPr lang="id-ID" dirty="0">
                <a:solidFill>
                  <a:schemeClr val="bg2">
                    <a:lumMod val="10000"/>
                  </a:schemeClr>
                </a:solidFill>
                <a:latin typeface="Archivo"/>
                <a:ea typeface="Archivo"/>
                <a:cs typeface="Archivo"/>
                <a:sym typeface="Archivo"/>
              </a:rPr>
              <a:t> kolonial Belanda mengesahkan undang-undang yang melindungi hak kekayaan intelektual</a:t>
            </a: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sp>
        <p:nvSpPr>
          <p:cNvPr id="49" name="Google Shape;1289;p54">
            <a:extLst>
              <a:ext uri="{FF2B5EF4-FFF2-40B4-BE49-F238E27FC236}">
                <a16:creationId xmlns:a16="http://schemas.microsoft.com/office/drawing/2014/main" id="{6BD23CBA-6256-5194-8A95-E92FC7B1774D}"/>
              </a:ext>
            </a:extLst>
          </p:cNvPr>
          <p:cNvSpPr txBox="1"/>
          <p:nvPr/>
        </p:nvSpPr>
        <p:spPr>
          <a:xfrm>
            <a:off x="4633464" y="1848772"/>
            <a:ext cx="4393928" cy="6040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85</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Merek dan UU Paten diperkenalkan</a:t>
            </a:r>
            <a:endParaRPr lang="id-ID" dirty="0">
              <a:solidFill>
                <a:schemeClr val="bg2">
                  <a:lumMod val="10000"/>
                </a:schemeClr>
              </a:solidFill>
              <a:latin typeface="Archivo"/>
              <a:ea typeface="Archivo"/>
              <a:cs typeface="Archivo"/>
              <a:sym typeface="Archivo"/>
            </a:endParaRPr>
          </a:p>
        </p:txBody>
      </p:sp>
      <p:sp>
        <p:nvSpPr>
          <p:cNvPr id="50" name="Google Shape;1289;p54">
            <a:extLst>
              <a:ext uri="{FF2B5EF4-FFF2-40B4-BE49-F238E27FC236}">
                <a16:creationId xmlns:a16="http://schemas.microsoft.com/office/drawing/2014/main" id="{096F58CC-9554-3050-8690-8B393E66646E}"/>
              </a:ext>
            </a:extLst>
          </p:cNvPr>
          <p:cNvSpPr txBox="1"/>
          <p:nvPr/>
        </p:nvSpPr>
        <p:spPr>
          <a:xfrm>
            <a:off x="4633464" y="3222030"/>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Antara </a:t>
            </a:r>
            <a:r>
              <a:rPr lang="id-ID" sz="1600" b="1" dirty="0">
                <a:solidFill>
                  <a:schemeClr val="bg2">
                    <a:lumMod val="10000"/>
                  </a:schemeClr>
                </a:solidFill>
                <a:latin typeface="Archivo"/>
                <a:ea typeface="Archivo"/>
                <a:cs typeface="Archivo"/>
                <a:sym typeface="Archivo"/>
              </a:rPr>
              <a:t>tahun 1</a:t>
            </a:r>
            <a:r>
              <a:rPr lang="en-US" sz="1600" b="1" dirty="0">
                <a:solidFill>
                  <a:schemeClr val="bg2">
                    <a:lumMod val="10000"/>
                  </a:schemeClr>
                </a:solidFill>
                <a:latin typeface="Archivo"/>
                <a:ea typeface="Archivo"/>
                <a:cs typeface="Archivo"/>
                <a:sym typeface="Archivo"/>
              </a:rPr>
              <a:t>910 </a:t>
            </a:r>
            <a:r>
              <a:rPr lang="en-US" sz="1600" b="1" dirty="0" err="1">
                <a:solidFill>
                  <a:schemeClr val="bg2">
                    <a:lumMod val="10000"/>
                  </a:schemeClr>
                </a:solidFill>
                <a:latin typeface="Archivo"/>
                <a:ea typeface="Archivo"/>
                <a:cs typeface="Archivo"/>
                <a:sym typeface="Archivo"/>
              </a:rPr>
              <a:t>hingga</a:t>
            </a:r>
            <a:r>
              <a:rPr lang="en-US" sz="1600" b="1" dirty="0">
                <a:solidFill>
                  <a:schemeClr val="bg2">
                    <a:lumMod val="10000"/>
                  </a:schemeClr>
                </a:solidFill>
                <a:latin typeface="Archivo"/>
                <a:ea typeface="Archivo"/>
                <a:cs typeface="Archivo"/>
                <a:sym typeface="Archivo"/>
              </a:rPr>
              <a:t> 1912</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Hak Cipta diresmikan</a:t>
            </a:r>
            <a:endParaRPr lang="id-ID" dirty="0">
              <a:solidFill>
                <a:schemeClr val="bg2">
                  <a:lumMod val="10000"/>
                </a:schemeClr>
              </a:solidFill>
              <a:latin typeface="Archivo"/>
              <a:ea typeface="Archivo"/>
              <a:cs typeface="Archivo"/>
              <a:sym typeface="Archivo"/>
            </a:endParaRPr>
          </a:p>
        </p:txBody>
      </p:sp>
      <p:sp>
        <p:nvSpPr>
          <p:cNvPr id="51" name="Google Shape;1289;p54">
            <a:extLst>
              <a:ext uri="{FF2B5EF4-FFF2-40B4-BE49-F238E27FC236}">
                <a16:creationId xmlns:a16="http://schemas.microsoft.com/office/drawing/2014/main" id="{9B840C94-3D85-C665-6487-24BBAA77D798}"/>
              </a:ext>
            </a:extLst>
          </p:cNvPr>
          <p:cNvSpPr txBox="1"/>
          <p:nvPr/>
        </p:nvSpPr>
        <p:spPr>
          <a:xfrm>
            <a:off x="4633464" y="2418568"/>
            <a:ext cx="4393928" cy="85422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88</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it-IT" dirty="0">
                <a:solidFill>
                  <a:schemeClr val="bg2">
                    <a:lumMod val="10000"/>
                  </a:schemeClr>
                </a:solidFill>
                <a:latin typeface="Archivo"/>
                <a:ea typeface="Archivo"/>
                <a:cs typeface="Archivo"/>
                <a:sym typeface="Archivo"/>
              </a:rPr>
              <a:t>Indonesia menjadi anggota Konvensi Paris untuk Perlindungan Properti Industri</a:t>
            </a:r>
            <a:endParaRPr lang="id-ID" dirty="0">
              <a:solidFill>
                <a:schemeClr val="bg2">
                  <a:lumMod val="10000"/>
                </a:schemeClr>
              </a:solidFill>
              <a:latin typeface="Archivo"/>
              <a:ea typeface="Archivo"/>
              <a:cs typeface="Archivo"/>
              <a:sym typeface="Archivo"/>
            </a:endParaRPr>
          </a:p>
        </p:txBody>
      </p:sp>
      <p:sp>
        <p:nvSpPr>
          <p:cNvPr id="52" name="Google Shape;1289;p54">
            <a:extLst>
              <a:ext uri="{FF2B5EF4-FFF2-40B4-BE49-F238E27FC236}">
                <a16:creationId xmlns:a16="http://schemas.microsoft.com/office/drawing/2014/main" id="{74672628-AD48-15F9-AD53-556DF3AC91EA}"/>
              </a:ext>
            </a:extLst>
          </p:cNvPr>
          <p:cNvSpPr txBox="1"/>
          <p:nvPr/>
        </p:nvSpPr>
        <p:spPr>
          <a:xfrm>
            <a:off x="4633464" y="3821397"/>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en-US" sz="1600" b="1" dirty="0" err="1">
                <a:solidFill>
                  <a:schemeClr val="bg2">
                    <a:lumMod val="10000"/>
                  </a:schemeClr>
                </a:solidFill>
                <a:latin typeface="Archivo"/>
                <a:ea typeface="Archivo"/>
                <a:cs typeface="Archivo"/>
                <a:sym typeface="Archivo"/>
              </a:rPr>
              <a:t>tahun</a:t>
            </a:r>
            <a:r>
              <a:rPr lang="en-US" sz="1600" b="1" dirty="0">
                <a:solidFill>
                  <a:schemeClr val="bg2">
                    <a:lumMod val="10000"/>
                  </a:schemeClr>
                </a:solidFill>
                <a:latin typeface="Archivo"/>
                <a:ea typeface="Archivo"/>
                <a:cs typeface="Archivo"/>
                <a:sym typeface="Archivo"/>
              </a:rPr>
              <a:t> 1914</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err="1">
                <a:solidFill>
                  <a:schemeClr val="bg2">
                    <a:lumMod val="10000"/>
                  </a:schemeClr>
                </a:solidFill>
                <a:latin typeface="Archivo"/>
                <a:ea typeface="Archivo"/>
                <a:cs typeface="Archivo"/>
                <a:sym typeface="Archivo"/>
              </a:rPr>
              <a:t>Konvensi</a:t>
            </a:r>
            <a:r>
              <a:rPr lang="en-US" dirty="0">
                <a:solidFill>
                  <a:schemeClr val="bg2">
                    <a:lumMod val="10000"/>
                  </a:schemeClr>
                </a:solidFill>
                <a:latin typeface="Archivo"/>
                <a:ea typeface="Archivo"/>
                <a:cs typeface="Archivo"/>
                <a:sym typeface="Archivo"/>
              </a:rPr>
              <a:t> Berne </a:t>
            </a:r>
            <a:r>
              <a:rPr lang="en-US" dirty="0" err="1">
                <a:solidFill>
                  <a:schemeClr val="bg2">
                    <a:lumMod val="10000"/>
                  </a:schemeClr>
                </a:solidFill>
                <a:latin typeface="Archivo"/>
                <a:ea typeface="Archivo"/>
                <a:cs typeface="Archivo"/>
                <a:sym typeface="Archivo"/>
              </a:rPr>
              <a:t>Perlindungan</a:t>
            </a:r>
            <a:r>
              <a:rPr lang="en-US" dirty="0">
                <a:solidFill>
                  <a:schemeClr val="bg2">
                    <a:lumMod val="10000"/>
                  </a:schemeClr>
                </a:solidFill>
                <a:latin typeface="Archivo"/>
                <a:ea typeface="Archivo"/>
                <a:cs typeface="Archivo"/>
                <a:sym typeface="Archivo"/>
              </a:rPr>
              <a:t> </a:t>
            </a:r>
            <a:r>
              <a:rPr lang="en-US" dirty="0" err="1">
                <a:solidFill>
                  <a:schemeClr val="bg2">
                    <a:lumMod val="10000"/>
                  </a:schemeClr>
                </a:solidFill>
                <a:latin typeface="Archivo"/>
                <a:ea typeface="Archivo"/>
                <a:cs typeface="Archivo"/>
                <a:sym typeface="Archivo"/>
              </a:rPr>
              <a:t>Karya</a:t>
            </a:r>
            <a:r>
              <a:rPr lang="en-US" dirty="0">
                <a:solidFill>
                  <a:schemeClr val="bg2">
                    <a:lumMod val="10000"/>
                  </a:schemeClr>
                </a:solidFill>
                <a:latin typeface="Archivo"/>
                <a:ea typeface="Archivo"/>
                <a:cs typeface="Archivo"/>
                <a:sym typeface="Archivo"/>
              </a:rPr>
              <a:t> Seni dan Sastra</a:t>
            </a:r>
          </a:p>
        </p:txBody>
      </p:sp>
      <p:sp>
        <p:nvSpPr>
          <p:cNvPr id="3" name="Google Shape;1243;p54">
            <a:extLst>
              <a:ext uri="{FF2B5EF4-FFF2-40B4-BE49-F238E27FC236}">
                <a16:creationId xmlns:a16="http://schemas.microsoft.com/office/drawing/2014/main" id="{65B5B1E6-7AA7-8AD7-683D-B9B8193C86E1}"/>
              </a:ext>
            </a:extLst>
          </p:cNvPr>
          <p:cNvSpPr/>
          <p:nvPr/>
        </p:nvSpPr>
        <p:spPr>
          <a:xfrm>
            <a:off x="3402867" y="2934421"/>
            <a:ext cx="208655" cy="219840"/>
          </a:xfrm>
          <a:custGeom>
            <a:avLst/>
            <a:gdLst>
              <a:gd name="connsiteX0" fmla="*/ 7284 w 21309"/>
              <a:gd name="connsiteY0" fmla="*/ 4583 h 17227"/>
              <a:gd name="connsiteX1" fmla="*/ 7284 w 21309"/>
              <a:gd name="connsiteY1" fmla="*/ 4583 h 17227"/>
              <a:gd name="connsiteX2" fmla="*/ 7291 w 21309"/>
              <a:gd name="connsiteY2" fmla="*/ 4592 h 17227"/>
              <a:gd name="connsiteX3" fmla="*/ 7291 w 21309"/>
              <a:gd name="connsiteY3" fmla="*/ 4592 h 17227"/>
              <a:gd name="connsiteX4" fmla="*/ 7301 w 21309"/>
              <a:gd name="connsiteY4" fmla="*/ 4600 h 17227"/>
              <a:gd name="connsiteX5" fmla="*/ 7284 w 21309"/>
              <a:gd name="connsiteY5" fmla="*/ 4583 h 17227"/>
              <a:gd name="connsiteX6" fmla="*/ 1010 w 21309"/>
              <a:gd name="connsiteY6" fmla="*/ 0 h 17227"/>
              <a:gd name="connsiteX7" fmla="*/ 215 w 21309"/>
              <a:gd name="connsiteY7" fmla="*/ 314 h 17227"/>
              <a:gd name="connsiteX8" fmla="*/ 371 w 21309"/>
              <a:gd name="connsiteY8" fmla="*/ 1403 h 17227"/>
              <a:gd name="connsiteX9" fmla="*/ 3672 w 21309"/>
              <a:gd name="connsiteY9" fmla="*/ 5309 h 17227"/>
              <a:gd name="connsiteX10" fmla="*/ 10463 w 21309"/>
              <a:gd name="connsiteY10" fmla="*/ 13552 h 17227"/>
              <a:gd name="connsiteX11" fmla="*/ 10533 w 21309"/>
              <a:gd name="connsiteY11" fmla="*/ 13725 h 17227"/>
              <a:gd name="connsiteX12" fmla="*/ 10550 w 21309"/>
              <a:gd name="connsiteY12" fmla="*/ 13617 h 17227"/>
              <a:gd name="connsiteX13" fmla="*/ 19761 w 21309"/>
              <a:gd name="connsiteY13" fmla="*/ 17043 h 17227"/>
              <a:gd name="connsiteX14" fmla="*/ 20704 w 21309"/>
              <a:gd name="connsiteY14" fmla="*/ 17227 h 17227"/>
              <a:gd name="connsiteX15" fmla="*/ 21282 w 21309"/>
              <a:gd name="connsiteY15" fmla="*/ 16645 h 17227"/>
              <a:gd name="connsiteX16" fmla="*/ 20106 w 21309"/>
              <a:gd name="connsiteY16" fmla="*/ 15280 h 17227"/>
              <a:gd name="connsiteX17" fmla="*/ 13004 w 21309"/>
              <a:gd name="connsiteY17" fmla="*/ 13448 h 17227"/>
              <a:gd name="connsiteX18" fmla="*/ 12663 w 21309"/>
              <a:gd name="connsiteY18" fmla="*/ 13400 h 17227"/>
              <a:gd name="connsiteX19" fmla="*/ 12248 w 21309"/>
              <a:gd name="connsiteY19" fmla="*/ 13412 h 17227"/>
              <a:gd name="connsiteX20" fmla="*/ 11673 w 21309"/>
              <a:gd name="connsiteY20" fmla="*/ 12999 h 17227"/>
              <a:gd name="connsiteX21" fmla="*/ 12209 w 21309"/>
              <a:gd name="connsiteY21" fmla="*/ 10666 h 17227"/>
              <a:gd name="connsiteX22" fmla="*/ 12278 w 21309"/>
              <a:gd name="connsiteY22" fmla="*/ 9249 h 17227"/>
              <a:gd name="connsiteX23" fmla="*/ 9876 w 21309"/>
              <a:gd name="connsiteY23" fmla="*/ 7849 h 17227"/>
              <a:gd name="connsiteX24" fmla="*/ 7291 w 21309"/>
              <a:gd name="connsiteY24" fmla="*/ 4592 h 17227"/>
              <a:gd name="connsiteX25" fmla="*/ 7291 w 21309"/>
              <a:gd name="connsiteY25" fmla="*/ 4592 h 17227"/>
              <a:gd name="connsiteX26" fmla="*/ 5780 w 21309"/>
              <a:gd name="connsiteY26" fmla="*/ 3339 h 17227"/>
              <a:gd name="connsiteX27" fmla="*/ 1563 w 21309"/>
              <a:gd name="connsiteY27" fmla="*/ 72 h 17227"/>
              <a:gd name="connsiteX28" fmla="*/ 1010 w 21309"/>
              <a:gd name="connsiteY28" fmla="*/ 0 h 17227"/>
              <a:gd name="connsiteX0" fmla="*/ 7284 w 21556"/>
              <a:gd name="connsiteY0" fmla="*/ 4583 h 17426"/>
              <a:gd name="connsiteX1" fmla="*/ 7284 w 21556"/>
              <a:gd name="connsiteY1" fmla="*/ 4583 h 17426"/>
              <a:gd name="connsiteX2" fmla="*/ 7291 w 21556"/>
              <a:gd name="connsiteY2" fmla="*/ 4592 h 17426"/>
              <a:gd name="connsiteX3" fmla="*/ 7291 w 21556"/>
              <a:gd name="connsiteY3" fmla="*/ 4592 h 17426"/>
              <a:gd name="connsiteX4" fmla="*/ 7301 w 21556"/>
              <a:gd name="connsiteY4" fmla="*/ 4600 h 17426"/>
              <a:gd name="connsiteX5" fmla="*/ 7284 w 21556"/>
              <a:gd name="connsiteY5" fmla="*/ 4583 h 17426"/>
              <a:gd name="connsiteX6" fmla="*/ 1010 w 21556"/>
              <a:gd name="connsiteY6" fmla="*/ 0 h 17426"/>
              <a:gd name="connsiteX7" fmla="*/ 215 w 21556"/>
              <a:gd name="connsiteY7" fmla="*/ 314 h 17426"/>
              <a:gd name="connsiteX8" fmla="*/ 371 w 21556"/>
              <a:gd name="connsiteY8" fmla="*/ 1403 h 17426"/>
              <a:gd name="connsiteX9" fmla="*/ 3672 w 21556"/>
              <a:gd name="connsiteY9" fmla="*/ 5309 h 17426"/>
              <a:gd name="connsiteX10" fmla="*/ 10463 w 21556"/>
              <a:gd name="connsiteY10" fmla="*/ 13552 h 17426"/>
              <a:gd name="connsiteX11" fmla="*/ 10533 w 21556"/>
              <a:gd name="connsiteY11" fmla="*/ 13725 h 17426"/>
              <a:gd name="connsiteX12" fmla="*/ 10550 w 21556"/>
              <a:gd name="connsiteY12" fmla="*/ 13617 h 17426"/>
              <a:gd name="connsiteX13" fmla="*/ 11905 w 21556"/>
              <a:gd name="connsiteY13" fmla="*/ 13429 h 17426"/>
              <a:gd name="connsiteX14" fmla="*/ 20704 w 21556"/>
              <a:gd name="connsiteY14" fmla="*/ 17227 h 17426"/>
              <a:gd name="connsiteX15" fmla="*/ 21282 w 21556"/>
              <a:gd name="connsiteY15" fmla="*/ 16645 h 17426"/>
              <a:gd name="connsiteX16" fmla="*/ 20106 w 21556"/>
              <a:gd name="connsiteY16" fmla="*/ 15280 h 17426"/>
              <a:gd name="connsiteX17" fmla="*/ 13004 w 21556"/>
              <a:gd name="connsiteY17" fmla="*/ 13448 h 17426"/>
              <a:gd name="connsiteX18" fmla="*/ 12663 w 21556"/>
              <a:gd name="connsiteY18" fmla="*/ 13400 h 17426"/>
              <a:gd name="connsiteX19" fmla="*/ 12248 w 21556"/>
              <a:gd name="connsiteY19" fmla="*/ 13412 h 17426"/>
              <a:gd name="connsiteX20" fmla="*/ 11673 w 21556"/>
              <a:gd name="connsiteY20" fmla="*/ 12999 h 17426"/>
              <a:gd name="connsiteX21" fmla="*/ 12209 w 21556"/>
              <a:gd name="connsiteY21" fmla="*/ 10666 h 17426"/>
              <a:gd name="connsiteX22" fmla="*/ 12278 w 21556"/>
              <a:gd name="connsiteY22" fmla="*/ 9249 h 17426"/>
              <a:gd name="connsiteX23" fmla="*/ 9876 w 21556"/>
              <a:gd name="connsiteY23" fmla="*/ 7849 h 17426"/>
              <a:gd name="connsiteX24" fmla="*/ 7291 w 21556"/>
              <a:gd name="connsiteY24" fmla="*/ 4592 h 17426"/>
              <a:gd name="connsiteX25" fmla="*/ 7291 w 21556"/>
              <a:gd name="connsiteY25" fmla="*/ 4592 h 17426"/>
              <a:gd name="connsiteX26" fmla="*/ 5780 w 21556"/>
              <a:gd name="connsiteY26" fmla="*/ 3339 h 17426"/>
              <a:gd name="connsiteX27" fmla="*/ 1563 w 21556"/>
              <a:gd name="connsiteY27" fmla="*/ 72 h 17426"/>
              <a:gd name="connsiteX28" fmla="*/ 1010 w 21556"/>
              <a:gd name="connsiteY28" fmla="*/ 0 h 17426"/>
              <a:gd name="connsiteX0" fmla="*/ 7284 w 20704"/>
              <a:gd name="connsiteY0" fmla="*/ 4583 h 17227"/>
              <a:gd name="connsiteX1" fmla="*/ 7284 w 20704"/>
              <a:gd name="connsiteY1" fmla="*/ 4583 h 17227"/>
              <a:gd name="connsiteX2" fmla="*/ 7291 w 20704"/>
              <a:gd name="connsiteY2" fmla="*/ 4592 h 17227"/>
              <a:gd name="connsiteX3" fmla="*/ 7291 w 20704"/>
              <a:gd name="connsiteY3" fmla="*/ 4592 h 17227"/>
              <a:gd name="connsiteX4" fmla="*/ 7301 w 20704"/>
              <a:gd name="connsiteY4" fmla="*/ 4600 h 17227"/>
              <a:gd name="connsiteX5" fmla="*/ 7284 w 20704"/>
              <a:gd name="connsiteY5" fmla="*/ 4583 h 17227"/>
              <a:gd name="connsiteX6" fmla="*/ 1010 w 20704"/>
              <a:gd name="connsiteY6" fmla="*/ 0 h 17227"/>
              <a:gd name="connsiteX7" fmla="*/ 215 w 20704"/>
              <a:gd name="connsiteY7" fmla="*/ 314 h 17227"/>
              <a:gd name="connsiteX8" fmla="*/ 371 w 20704"/>
              <a:gd name="connsiteY8" fmla="*/ 1403 h 17227"/>
              <a:gd name="connsiteX9" fmla="*/ 3672 w 20704"/>
              <a:gd name="connsiteY9" fmla="*/ 5309 h 17227"/>
              <a:gd name="connsiteX10" fmla="*/ 10463 w 20704"/>
              <a:gd name="connsiteY10" fmla="*/ 13552 h 17227"/>
              <a:gd name="connsiteX11" fmla="*/ 10533 w 20704"/>
              <a:gd name="connsiteY11" fmla="*/ 13725 h 17227"/>
              <a:gd name="connsiteX12" fmla="*/ 10550 w 20704"/>
              <a:gd name="connsiteY12" fmla="*/ 13617 h 17227"/>
              <a:gd name="connsiteX13" fmla="*/ 11905 w 20704"/>
              <a:gd name="connsiteY13" fmla="*/ 13429 h 17227"/>
              <a:gd name="connsiteX14" fmla="*/ 20704 w 20704"/>
              <a:gd name="connsiteY14" fmla="*/ 17227 h 17227"/>
              <a:gd name="connsiteX15" fmla="*/ 11540 w 20704"/>
              <a:gd name="connsiteY15" fmla="*/ 13503 h 17227"/>
              <a:gd name="connsiteX16" fmla="*/ 20106 w 20704"/>
              <a:gd name="connsiteY16" fmla="*/ 15280 h 17227"/>
              <a:gd name="connsiteX17" fmla="*/ 13004 w 20704"/>
              <a:gd name="connsiteY17" fmla="*/ 13448 h 17227"/>
              <a:gd name="connsiteX18" fmla="*/ 12663 w 20704"/>
              <a:gd name="connsiteY18" fmla="*/ 13400 h 17227"/>
              <a:gd name="connsiteX19" fmla="*/ 12248 w 20704"/>
              <a:gd name="connsiteY19" fmla="*/ 13412 h 17227"/>
              <a:gd name="connsiteX20" fmla="*/ 11673 w 20704"/>
              <a:gd name="connsiteY20" fmla="*/ 12999 h 17227"/>
              <a:gd name="connsiteX21" fmla="*/ 12209 w 20704"/>
              <a:gd name="connsiteY21" fmla="*/ 10666 h 17227"/>
              <a:gd name="connsiteX22" fmla="*/ 12278 w 20704"/>
              <a:gd name="connsiteY22" fmla="*/ 9249 h 17227"/>
              <a:gd name="connsiteX23" fmla="*/ 9876 w 20704"/>
              <a:gd name="connsiteY23" fmla="*/ 7849 h 17227"/>
              <a:gd name="connsiteX24" fmla="*/ 7291 w 20704"/>
              <a:gd name="connsiteY24" fmla="*/ 4592 h 17227"/>
              <a:gd name="connsiteX25" fmla="*/ 7291 w 20704"/>
              <a:gd name="connsiteY25" fmla="*/ 4592 h 17227"/>
              <a:gd name="connsiteX26" fmla="*/ 5780 w 20704"/>
              <a:gd name="connsiteY26" fmla="*/ 3339 h 17227"/>
              <a:gd name="connsiteX27" fmla="*/ 1563 w 20704"/>
              <a:gd name="connsiteY27" fmla="*/ 72 h 17227"/>
              <a:gd name="connsiteX28" fmla="*/ 1010 w 20704"/>
              <a:gd name="connsiteY28" fmla="*/ 0 h 17227"/>
              <a:gd name="connsiteX0" fmla="*/ 7284 w 20114"/>
              <a:gd name="connsiteY0" fmla="*/ 4583 h 15280"/>
              <a:gd name="connsiteX1" fmla="*/ 7284 w 20114"/>
              <a:gd name="connsiteY1" fmla="*/ 4583 h 15280"/>
              <a:gd name="connsiteX2" fmla="*/ 7291 w 20114"/>
              <a:gd name="connsiteY2" fmla="*/ 4592 h 15280"/>
              <a:gd name="connsiteX3" fmla="*/ 7291 w 20114"/>
              <a:gd name="connsiteY3" fmla="*/ 4592 h 15280"/>
              <a:gd name="connsiteX4" fmla="*/ 7301 w 20114"/>
              <a:gd name="connsiteY4" fmla="*/ 4600 h 15280"/>
              <a:gd name="connsiteX5" fmla="*/ 7284 w 20114"/>
              <a:gd name="connsiteY5" fmla="*/ 4583 h 15280"/>
              <a:gd name="connsiteX6" fmla="*/ 1010 w 20114"/>
              <a:gd name="connsiteY6" fmla="*/ 0 h 15280"/>
              <a:gd name="connsiteX7" fmla="*/ 215 w 20114"/>
              <a:gd name="connsiteY7" fmla="*/ 314 h 15280"/>
              <a:gd name="connsiteX8" fmla="*/ 371 w 20114"/>
              <a:gd name="connsiteY8" fmla="*/ 1403 h 15280"/>
              <a:gd name="connsiteX9" fmla="*/ 3672 w 20114"/>
              <a:gd name="connsiteY9" fmla="*/ 5309 h 15280"/>
              <a:gd name="connsiteX10" fmla="*/ 10463 w 20114"/>
              <a:gd name="connsiteY10" fmla="*/ 13552 h 15280"/>
              <a:gd name="connsiteX11" fmla="*/ 10533 w 20114"/>
              <a:gd name="connsiteY11" fmla="*/ 13725 h 15280"/>
              <a:gd name="connsiteX12" fmla="*/ 10550 w 20114"/>
              <a:gd name="connsiteY12" fmla="*/ 13617 h 15280"/>
              <a:gd name="connsiteX13" fmla="*/ 11905 w 20114"/>
              <a:gd name="connsiteY13" fmla="*/ 13429 h 15280"/>
              <a:gd name="connsiteX14" fmla="*/ 11276 w 20114"/>
              <a:gd name="connsiteY14" fmla="*/ 13456 h 15280"/>
              <a:gd name="connsiteX15" fmla="*/ 11540 w 20114"/>
              <a:gd name="connsiteY15" fmla="*/ 13503 h 15280"/>
              <a:gd name="connsiteX16" fmla="*/ 20106 w 20114"/>
              <a:gd name="connsiteY16" fmla="*/ 15280 h 15280"/>
              <a:gd name="connsiteX17" fmla="*/ 13004 w 20114"/>
              <a:gd name="connsiteY17" fmla="*/ 13448 h 15280"/>
              <a:gd name="connsiteX18" fmla="*/ 12663 w 20114"/>
              <a:gd name="connsiteY18" fmla="*/ 13400 h 15280"/>
              <a:gd name="connsiteX19" fmla="*/ 12248 w 20114"/>
              <a:gd name="connsiteY19" fmla="*/ 13412 h 15280"/>
              <a:gd name="connsiteX20" fmla="*/ 11673 w 20114"/>
              <a:gd name="connsiteY20" fmla="*/ 12999 h 15280"/>
              <a:gd name="connsiteX21" fmla="*/ 12209 w 20114"/>
              <a:gd name="connsiteY21" fmla="*/ 10666 h 15280"/>
              <a:gd name="connsiteX22" fmla="*/ 12278 w 20114"/>
              <a:gd name="connsiteY22" fmla="*/ 9249 h 15280"/>
              <a:gd name="connsiteX23" fmla="*/ 9876 w 20114"/>
              <a:gd name="connsiteY23" fmla="*/ 7849 h 15280"/>
              <a:gd name="connsiteX24" fmla="*/ 7291 w 20114"/>
              <a:gd name="connsiteY24" fmla="*/ 4592 h 15280"/>
              <a:gd name="connsiteX25" fmla="*/ 7291 w 20114"/>
              <a:gd name="connsiteY25" fmla="*/ 4592 h 15280"/>
              <a:gd name="connsiteX26" fmla="*/ 5780 w 20114"/>
              <a:gd name="connsiteY26" fmla="*/ 3339 h 15280"/>
              <a:gd name="connsiteX27" fmla="*/ 1563 w 20114"/>
              <a:gd name="connsiteY27" fmla="*/ 72 h 15280"/>
              <a:gd name="connsiteX28" fmla="*/ 1010 w 20114"/>
              <a:gd name="connsiteY28" fmla="*/ 0 h 15280"/>
              <a:gd name="connsiteX0" fmla="*/ 7284 w 13768"/>
              <a:gd name="connsiteY0" fmla="*/ 4583 h 14506"/>
              <a:gd name="connsiteX1" fmla="*/ 7284 w 13768"/>
              <a:gd name="connsiteY1" fmla="*/ 4583 h 14506"/>
              <a:gd name="connsiteX2" fmla="*/ 7291 w 13768"/>
              <a:gd name="connsiteY2" fmla="*/ 4592 h 14506"/>
              <a:gd name="connsiteX3" fmla="*/ 7291 w 13768"/>
              <a:gd name="connsiteY3" fmla="*/ 4592 h 14506"/>
              <a:gd name="connsiteX4" fmla="*/ 7301 w 13768"/>
              <a:gd name="connsiteY4" fmla="*/ 4600 h 14506"/>
              <a:gd name="connsiteX5" fmla="*/ 7284 w 13768"/>
              <a:gd name="connsiteY5" fmla="*/ 4583 h 14506"/>
              <a:gd name="connsiteX6" fmla="*/ 1010 w 13768"/>
              <a:gd name="connsiteY6" fmla="*/ 0 h 14506"/>
              <a:gd name="connsiteX7" fmla="*/ 215 w 13768"/>
              <a:gd name="connsiteY7" fmla="*/ 314 h 14506"/>
              <a:gd name="connsiteX8" fmla="*/ 371 w 13768"/>
              <a:gd name="connsiteY8" fmla="*/ 1403 h 14506"/>
              <a:gd name="connsiteX9" fmla="*/ 3672 w 13768"/>
              <a:gd name="connsiteY9" fmla="*/ 5309 h 14506"/>
              <a:gd name="connsiteX10" fmla="*/ 10463 w 13768"/>
              <a:gd name="connsiteY10" fmla="*/ 13552 h 14506"/>
              <a:gd name="connsiteX11" fmla="*/ 10533 w 13768"/>
              <a:gd name="connsiteY11" fmla="*/ 13725 h 14506"/>
              <a:gd name="connsiteX12" fmla="*/ 10550 w 13768"/>
              <a:gd name="connsiteY12" fmla="*/ 13617 h 14506"/>
              <a:gd name="connsiteX13" fmla="*/ 11905 w 13768"/>
              <a:gd name="connsiteY13" fmla="*/ 13429 h 14506"/>
              <a:gd name="connsiteX14" fmla="*/ 11276 w 13768"/>
              <a:gd name="connsiteY14" fmla="*/ 13456 h 14506"/>
              <a:gd name="connsiteX15" fmla="*/ 11540 w 13768"/>
              <a:gd name="connsiteY15" fmla="*/ 13503 h 14506"/>
              <a:gd name="connsiteX16" fmla="*/ 11464 w 13768"/>
              <a:gd name="connsiteY16" fmla="*/ 13394 h 14506"/>
              <a:gd name="connsiteX17" fmla="*/ 13004 w 13768"/>
              <a:gd name="connsiteY17" fmla="*/ 13448 h 14506"/>
              <a:gd name="connsiteX18" fmla="*/ 12663 w 13768"/>
              <a:gd name="connsiteY18" fmla="*/ 13400 h 14506"/>
              <a:gd name="connsiteX19" fmla="*/ 12248 w 13768"/>
              <a:gd name="connsiteY19" fmla="*/ 13412 h 14506"/>
              <a:gd name="connsiteX20" fmla="*/ 11673 w 13768"/>
              <a:gd name="connsiteY20" fmla="*/ 12999 h 14506"/>
              <a:gd name="connsiteX21" fmla="*/ 12209 w 13768"/>
              <a:gd name="connsiteY21" fmla="*/ 10666 h 14506"/>
              <a:gd name="connsiteX22" fmla="*/ 12278 w 13768"/>
              <a:gd name="connsiteY22" fmla="*/ 9249 h 14506"/>
              <a:gd name="connsiteX23" fmla="*/ 9876 w 13768"/>
              <a:gd name="connsiteY23" fmla="*/ 7849 h 14506"/>
              <a:gd name="connsiteX24" fmla="*/ 7291 w 13768"/>
              <a:gd name="connsiteY24" fmla="*/ 4592 h 14506"/>
              <a:gd name="connsiteX25" fmla="*/ 7291 w 13768"/>
              <a:gd name="connsiteY25" fmla="*/ 4592 h 14506"/>
              <a:gd name="connsiteX26" fmla="*/ 5780 w 13768"/>
              <a:gd name="connsiteY26" fmla="*/ 3339 h 14506"/>
              <a:gd name="connsiteX27" fmla="*/ 1563 w 13768"/>
              <a:gd name="connsiteY27" fmla="*/ 72 h 14506"/>
              <a:gd name="connsiteX28" fmla="*/ 1010 w 13768"/>
              <a:gd name="connsiteY28" fmla="*/ 0 h 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68" h="14506" extrusionOk="0">
                <a:moveTo>
                  <a:pt x="7284" y="4583"/>
                </a:moveTo>
                <a:lnTo>
                  <a:pt x="7284" y="4583"/>
                </a:lnTo>
                <a:cubicBezTo>
                  <a:pt x="7286" y="4586"/>
                  <a:pt x="7288" y="4589"/>
                  <a:pt x="7291" y="4592"/>
                </a:cubicBezTo>
                <a:lnTo>
                  <a:pt x="7291" y="4592"/>
                </a:lnTo>
                <a:cubicBezTo>
                  <a:pt x="7294" y="4595"/>
                  <a:pt x="7298" y="4597"/>
                  <a:pt x="7301" y="4600"/>
                </a:cubicBezTo>
                <a:lnTo>
                  <a:pt x="7284" y="4583"/>
                </a:lnTo>
                <a:close/>
                <a:moveTo>
                  <a:pt x="1010" y="0"/>
                </a:moveTo>
                <a:cubicBezTo>
                  <a:pt x="710" y="0"/>
                  <a:pt x="446" y="84"/>
                  <a:pt x="215" y="314"/>
                </a:cubicBezTo>
                <a:cubicBezTo>
                  <a:pt x="-199" y="712"/>
                  <a:pt x="60" y="1127"/>
                  <a:pt x="371" y="1403"/>
                </a:cubicBezTo>
                <a:cubicBezTo>
                  <a:pt x="1633" y="2561"/>
                  <a:pt x="2739" y="3874"/>
                  <a:pt x="3672" y="5309"/>
                </a:cubicBezTo>
                <a:cubicBezTo>
                  <a:pt x="5694" y="8264"/>
                  <a:pt x="6748" y="12014"/>
                  <a:pt x="10463" y="13552"/>
                </a:cubicBezTo>
                <a:cubicBezTo>
                  <a:pt x="10515" y="13587"/>
                  <a:pt x="10533" y="13656"/>
                  <a:pt x="10533" y="13725"/>
                </a:cubicBezTo>
                <a:cubicBezTo>
                  <a:pt x="9807" y="15522"/>
                  <a:pt x="10321" y="13666"/>
                  <a:pt x="10550" y="13617"/>
                </a:cubicBezTo>
                <a:cubicBezTo>
                  <a:pt x="10779" y="13568"/>
                  <a:pt x="9364" y="13187"/>
                  <a:pt x="11905" y="13429"/>
                </a:cubicBezTo>
                <a:cubicBezTo>
                  <a:pt x="12220" y="13465"/>
                  <a:pt x="11337" y="13444"/>
                  <a:pt x="11276" y="13456"/>
                </a:cubicBezTo>
                <a:cubicBezTo>
                  <a:pt x="11215" y="13468"/>
                  <a:pt x="11440" y="13959"/>
                  <a:pt x="11540" y="13503"/>
                </a:cubicBezTo>
                <a:cubicBezTo>
                  <a:pt x="11730" y="12674"/>
                  <a:pt x="11220" y="13403"/>
                  <a:pt x="11464" y="13394"/>
                </a:cubicBezTo>
                <a:cubicBezTo>
                  <a:pt x="11708" y="13385"/>
                  <a:pt x="15302" y="14347"/>
                  <a:pt x="13004" y="13448"/>
                </a:cubicBezTo>
                <a:cubicBezTo>
                  <a:pt x="12903" y="13410"/>
                  <a:pt x="12786" y="13400"/>
                  <a:pt x="12663" y="13400"/>
                </a:cubicBezTo>
                <a:cubicBezTo>
                  <a:pt x="12526" y="13400"/>
                  <a:pt x="12382" y="13412"/>
                  <a:pt x="12248" y="13412"/>
                </a:cubicBezTo>
                <a:cubicBezTo>
                  <a:pt x="11962" y="13412"/>
                  <a:pt x="11719" y="13355"/>
                  <a:pt x="11673" y="12999"/>
                </a:cubicBezTo>
                <a:cubicBezTo>
                  <a:pt x="11569" y="12221"/>
                  <a:pt x="11414" y="11288"/>
                  <a:pt x="12209" y="10666"/>
                </a:cubicBezTo>
                <a:cubicBezTo>
                  <a:pt x="12779" y="10199"/>
                  <a:pt x="12606" y="9836"/>
                  <a:pt x="12278" y="9249"/>
                </a:cubicBezTo>
                <a:cubicBezTo>
                  <a:pt x="11708" y="8195"/>
                  <a:pt x="10152" y="8558"/>
                  <a:pt x="9876" y="7849"/>
                </a:cubicBezTo>
                <a:cubicBezTo>
                  <a:pt x="9342" y="6419"/>
                  <a:pt x="8154" y="5659"/>
                  <a:pt x="7291" y="4592"/>
                </a:cubicBezTo>
                <a:lnTo>
                  <a:pt x="7291" y="4592"/>
                </a:lnTo>
                <a:cubicBezTo>
                  <a:pt x="6793" y="4179"/>
                  <a:pt x="6312" y="3733"/>
                  <a:pt x="5780" y="3339"/>
                </a:cubicBezTo>
                <a:cubicBezTo>
                  <a:pt x="4363" y="2285"/>
                  <a:pt x="3482" y="522"/>
                  <a:pt x="1563" y="72"/>
                </a:cubicBezTo>
                <a:cubicBezTo>
                  <a:pt x="1367" y="28"/>
                  <a:pt x="1183" y="0"/>
                  <a:pt x="1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Sejarah HAKI di Indonesia</a:t>
            </a:r>
            <a:endParaRPr dirty="0">
              <a:solidFill>
                <a:schemeClr val="tx1">
                  <a:lumMod val="50000"/>
                </a:schemeClr>
              </a:solidFill>
            </a:endParaRPr>
          </a:p>
        </p:txBody>
      </p:sp>
      <p:grpSp>
        <p:nvGrpSpPr>
          <p:cNvPr id="1237" name="Google Shape;1237;p54"/>
          <p:cNvGrpSpPr/>
          <p:nvPr/>
        </p:nvGrpSpPr>
        <p:grpSpPr>
          <a:xfrm>
            <a:off x="180484" y="12336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290" name="Google Shape;1290;p54"/>
          <p:cNvSpPr txBox="1"/>
          <p:nvPr/>
        </p:nvSpPr>
        <p:spPr>
          <a:xfrm>
            <a:off x="4636858" y="1111367"/>
            <a:ext cx="3455800" cy="37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tx1">
                    <a:lumMod val="50000"/>
                  </a:schemeClr>
                </a:solidFill>
                <a:latin typeface="DM Sans"/>
                <a:ea typeface="DM Sans"/>
                <a:cs typeface="DM Sans"/>
                <a:sym typeface="DM Sans"/>
              </a:rPr>
              <a:t>INDONESIA</a:t>
            </a:r>
            <a:endParaRPr sz="1800" b="1" dirty="0">
              <a:solidFill>
                <a:schemeClr val="tx1">
                  <a:lumMod val="50000"/>
                </a:schemeClr>
              </a:solidFill>
              <a:latin typeface="DM Sans"/>
              <a:ea typeface="DM Sans"/>
              <a:cs typeface="DM Sans"/>
              <a:sym typeface="DM Sans"/>
            </a:endParaRP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2" name="Google Shape;1291;p54">
            <a:extLst>
              <a:ext uri="{FF2B5EF4-FFF2-40B4-BE49-F238E27FC236}">
                <a16:creationId xmlns:a16="http://schemas.microsoft.com/office/drawing/2014/main" id="{F68CF65E-867C-E353-BA0C-C3375347D058}"/>
              </a:ext>
            </a:extLst>
          </p:cNvPr>
          <p:cNvSpPr txBox="1"/>
          <p:nvPr/>
        </p:nvSpPr>
        <p:spPr>
          <a:xfrm>
            <a:off x="4637185" y="1367908"/>
            <a:ext cx="3302544"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1953 </a:t>
            </a:r>
            <a:br>
              <a:rPr lang="en" dirty="0">
                <a:solidFill>
                  <a:schemeClr val="tx1">
                    <a:lumMod val="50000"/>
                  </a:schemeClr>
                </a:solidFill>
                <a:latin typeface="Archivo"/>
                <a:ea typeface="Archivo"/>
                <a:cs typeface="Archivo"/>
                <a:sym typeface="Archivo"/>
              </a:rPr>
            </a:br>
            <a:r>
              <a:rPr lang="en" dirty="0">
                <a:solidFill>
                  <a:schemeClr val="tx1">
                    <a:lumMod val="50000"/>
                  </a:schemeClr>
                </a:solidFill>
                <a:latin typeface="Archivo"/>
                <a:ea typeface="Archivo"/>
                <a:cs typeface="Archivo"/>
                <a:sym typeface="Archivo"/>
              </a:rPr>
              <a:t>mengeluarkan peraturan tentang paten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3" name="Google Shape;1291;p54">
            <a:extLst>
              <a:ext uri="{FF2B5EF4-FFF2-40B4-BE49-F238E27FC236}">
                <a16:creationId xmlns:a16="http://schemas.microsoft.com/office/drawing/2014/main" id="{3EED2CDD-6D58-53D2-E9F5-53770AE9F0B0}"/>
              </a:ext>
            </a:extLst>
          </p:cNvPr>
          <p:cNvSpPr txBox="1"/>
          <p:nvPr/>
        </p:nvSpPr>
        <p:spPr>
          <a:xfrm>
            <a:off x="4637186" y="1854969"/>
            <a:ext cx="3290616"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1961 </a:t>
            </a:r>
            <a:br>
              <a:rPr lang="en" b="1" dirty="0">
                <a:solidFill>
                  <a:schemeClr val="tx1">
                    <a:lumMod val="50000"/>
                  </a:schemeClr>
                </a:solidFill>
                <a:latin typeface="Archivo"/>
                <a:ea typeface="Archivo"/>
                <a:cs typeface="Archivo"/>
                <a:sym typeface="Archivo"/>
              </a:rPr>
            </a:br>
            <a:r>
              <a:rPr lang="id-ID" dirty="0">
                <a:solidFill>
                  <a:schemeClr val="tx1">
                    <a:lumMod val="50000"/>
                  </a:schemeClr>
                </a:solidFill>
                <a:latin typeface="Archivo"/>
                <a:ea typeface="Archivo"/>
                <a:cs typeface="Archivo"/>
                <a:sym typeface="Archivo"/>
              </a:rPr>
              <a:t>UU No. 21</a:t>
            </a:r>
            <a:r>
              <a:rPr lang="en" dirty="0">
                <a:solidFill>
                  <a:schemeClr val="tx1">
                    <a:lumMod val="50000"/>
                  </a:schemeClr>
                </a:solidFill>
                <a:latin typeface="Archivo"/>
                <a:ea typeface="Archivo"/>
                <a:cs typeface="Archivo"/>
                <a:sym typeface="Archivo"/>
              </a:rPr>
              <a:t> tentang merek disahkan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4" name="Google Shape;1291;p54">
            <a:extLst>
              <a:ext uri="{FF2B5EF4-FFF2-40B4-BE49-F238E27FC236}">
                <a16:creationId xmlns:a16="http://schemas.microsoft.com/office/drawing/2014/main" id="{1CE20FB1-5E84-7E37-01BC-7FB54450F55A}"/>
              </a:ext>
            </a:extLst>
          </p:cNvPr>
          <p:cNvSpPr txBox="1"/>
          <p:nvPr/>
        </p:nvSpPr>
        <p:spPr>
          <a:xfrm>
            <a:off x="4637185" y="2363265"/>
            <a:ext cx="36159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1982</a:t>
            </a:r>
            <a:endParaRPr lang="en-US" b="1"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r>
              <a:rPr lang="es-ES" dirty="0" err="1">
                <a:solidFill>
                  <a:schemeClr val="tx1">
                    <a:lumMod val="50000"/>
                  </a:schemeClr>
                </a:solidFill>
                <a:latin typeface="Archivo"/>
                <a:ea typeface="Archivo"/>
                <a:cs typeface="Archivo"/>
                <a:sym typeface="Archivo"/>
              </a:rPr>
              <a:t>Pengesahan</a:t>
            </a:r>
            <a:r>
              <a:rPr lang="es-ES" dirty="0">
                <a:solidFill>
                  <a:schemeClr val="tx1">
                    <a:lumMod val="50000"/>
                  </a:schemeClr>
                </a:solidFill>
                <a:latin typeface="Archivo"/>
                <a:ea typeface="Archivo"/>
                <a:cs typeface="Archivo"/>
                <a:sym typeface="Archivo"/>
              </a:rPr>
              <a:t> UU </a:t>
            </a:r>
            <a:r>
              <a:rPr lang="es-ES" dirty="0" err="1">
                <a:solidFill>
                  <a:schemeClr val="tx1">
                    <a:lumMod val="50000"/>
                  </a:schemeClr>
                </a:solidFill>
                <a:latin typeface="Archivo"/>
                <a:ea typeface="Archivo"/>
                <a:cs typeface="Archivo"/>
                <a:sym typeface="Archivo"/>
              </a:rPr>
              <a:t>Hak</a:t>
            </a:r>
            <a:r>
              <a:rPr lang="es-ES" dirty="0">
                <a:solidFill>
                  <a:schemeClr val="tx1">
                    <a:lumMod val="50000"/>
                  </a:schemeClr>
                </a:solidFill>
                <a:latin typeface="Archivo"/>
                <a:ea typeface="Archivo"/>
                <a:cs typeface="Archivo"/>
                <a:sym typeface="Archivo"/>
              </a:rPr>
              <a:t> </a:t>
            </a:r>
            <a:r>
              <a:rPr lang="es-ES" dirty="0" err="1">
                <a:solidFill>
                  <a:schemeClr val="tx1">
                    <a:lumMod val="50000"/>
                  </a:schemeClr>
                </a:solidFill>
                <a:latin typeface="Archivo"/>
                <a:ea typeface="Archivo"/>
                <a:cs typeface="Archivo"/>
                <a:sym typeface="Archivo"/>
              </a:rPr>
              <a:t>Cipta</a:t>
            </a:r>
            <a:r>
              <a:rPr lang="es-ES" dirty="0">
                <a:solidFill>
                  <a:schemeClr val="tx1">
                    <a:lumMod val="50000"/>
                  </a:schemeClr>
                </a:solidFill>
                <a:latin typeface="Archivo"/>
                <a:ea typeface="Archivo"/>
                <a:cs typeface="Archivo"/>
                <a:sym typeface="Archivo"/>
              </a:rPr>
              <a:t> No. 6/1982</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5" name="Google Shape;1291;p54">
            <a:extLst>
              <a:ext uri="{FF2B5EF4-FFF2-40B4-BE49-F238E27FC236}">
                <a16:creationId xmlns:a16="http://schemas.microsoft.com/office/drawing/2014/main" id="{537AD797-F06F-3A92-E9A0-3B169756B1C0}"/>
              </a:ext>
            </a:extLst>
          </p:cNvPr>
          <p:cNvSpPr txBox="1"/>
          <p:nvPr/>
        </p:nvSpPr>
        <p:spPr>
          <a:xfrm>
            <a:off x="4637186" y="2877145"/>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1989 </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Paten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6" name="Google Shape;1291;p54">
            <a:extLst>
              <a:ext uri="{FF2B5EF4-FFF2-40B4-BE49-F238E27FC236}">
                <a16:creationId xmlns:a16="http://schemas.microsoft.com/office/drawing/2014/main" id="{C5F08FBE-502A-DDBB-5A31-483621ADE7E3}"/>
              </a:ext>
            </a:extLst>
          </p:cNvPr>
          <p:cNvSpPr txBox="1"/>
          <p:nvPr/>
        </p:nvSpPr>
        <p:spPr>
          <a:xfrm>
            <a:off x="4637186" y="3365537"/>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1992</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a:t>
            </a:r>
            <a:r>
              <a:rPr lang="en-US" dirty="0" err="1">
                <a:solidFill>
                  <a:schemeClr val="tx1">
                    <a:lumMod val="50000"/>
                  </a:schemeClr>
                </a:solidFill>
                <a:latin typeface="Archivo"/>
                <a:ea typeface="Archivo"/>
                <a:cs typeface="Archivo"/>
                <a:sym typeface="Archivo"/>
              </a:rPr>
              <a:t>Merek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7" name="Google Shape;1291;p54">
            <a:extLst>
              <a:ext uri="{FF2B5EF4-FFF2-40B4-BE49-F238E27FC236}">
                <a16:creationId xmlns:a16="http://schemas.microsoft.com/office/drawing/2014/main" id="{10D16B4E-13D9-A76C-2E4A-5A48881737C0}"/>
              </a:ext>
            </a:extLst>
          </p:cNvPr>
          <p:cNvSpPr txBox="1"/>
          <p:nvPr/>
        </p:nvSpPr>
        <p:spPr>
          <a:xfrm>
            <a:off x="4636858" y="3878883"/>
            <a:ext cx="45081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1994</a:t>
            </a:r>
            <a:br>
              <a:rPr lang="en-US" b="1" dirty="0">
                <a:solidFill>
                  <a:schemeClr val="tx1">
                    <a:lumMod val="50000"/>
                  </a:schemeClr>
                </a:solidFill>
                <a:latin typeface="Archivo"/>
                <a:ea typeface="Archivo"/>
                <a:cs typeface="Archivo"/>
                <a:sym typeface="Archivo"/>
              </a:rPr>
            </a:br>
            <a:r>
              <a:rPr lang="en-US" dirty="0" err="1">
                <a:solidFill>
                  <a:schemeClr val="tx1">
                    <a:lumMod val="50000"/>
                  </a:schemeClr>
                </a:solidFill>
                <a:latin typeface="Archivo"/>
                <a:ea typeface="Archivo"/>
                <a:cs typeface="Archivo"/>
                <a:sym typeface="Archivo"/>
              </a:rPr>
              <a:t>Perjanjian</a:t>
            </a:r>
            <a:r>
              <a:rPr lang="en-US" dirty="0">
                <a:solidFill>
                  <a:schemeClr val="tx1">
                    <a:lumMod val="50000"/>
                  </a:schemeClr>
                </a:solidFill>
                <a:latin typeface="Archivo"/>
                <a:ea typeface="Archivo"/>
                <a:cs typeface="Archivo"/>
                <a:sym typeface="Archivo"/>
              </a:rPr>
              <a:t> TRIPS </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(Trade Related Aspects of </a:t>
            </a:r>
            <a:r>
              <a:rPr lang="en-US" dirty="0" err="1">
                <a:solidFill>
                  <a:schemeClr val="tx1">
                    <a:lumMod val="50000"/>
                  </a:schemeClr>
                </a:solidFill>
                <a:latin typeface="Archivo"/>
                <a:ea typeface="Archivo"/>
                <a:cs typeface="Archivo"/>
                <a:sym typeface="Archivo"/>
              </a:rPr>
              <a:t>Intelectual</a:t>
            </a:r>
            <a:r>
              <a:rPr lang="en-US" dirty="0">
                <a:solidFill>
                  <a:schemeClr val="tx1">
                    <a:lumMod val="50000"/>
                  </a:schemeClr>
                </a:solidFill>
                <a:latin typeface="Archivo"/>
                <a:ea typeface="Archivo"/>
                <a:cs typeface="Archivo"/>
                <a:sym typeface="Archivo"/>
              </a:rPr>
              <a:t> Property Rights)</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8" name="Google Shape;1291;p54">
            <a:extLst>
              <a:ext uri="{FF2B5EF4-FFF2-40B4-BE49-F238E27FC236}">
                <a16:creationId xmlns:a16="http://schemas.microsoft.com/office/drawing/2014/main" id="{79F20ED2-BFD2-1D28-549E-81F957816BD6}"/>
              </a:ext>
            </a:extLst>
          </p:cNvPr>
          <p:cNvSpPr txBox="1"/>
          <p:nvPr/>
        </p:nvSpPr>
        <p:spPr>
          <a:xfrm>
            <a:off x="63855" y="3564298"/>
            <a:ext cx="4508145" cy="1213135"/>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2000</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UU No. 30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Rahasia</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Dagang</a:t>
            </a:r>
            <a:r>
              <a:rPr lang="en-US" dirty="0">
                <a:solidFill>
                  <a:schemeClr val="tx1">
                    <a:lumMod val="50000"/>
                  </a:schemeClr>
                </a:solidFill>
                <a:latin typeface="Archivo"/>
                <a:ea typeface="Archivo"/>
                <a:cs typeface="Archivo"/>
                <a:sym typeface="Archivo"/>
              </a:rPr>
              <a:t>, UU No. 31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Desain </a:t>
            </a:r>
            <a:r>
              <a:rPr lang="en-US" dirty="0" err="1">
                <a:solidFill>
                  <a:schemeClr val="tx1">
                    <a:lumMod val="50000"/>
                  </a:schemeClr>
                </a:solidFill>
                <a:latin typeface="Archivo"/>
                <a:ea typeface="Archivo"/>
                <a:cs typeface="Archivo"/>
                <a:sym typeface="Archivo"/>
              </a:rPr>
              <a:t>Industri</a:t>
            </a:r>
            <a:r>
              <a:rPr lang="en-US" dirty="0">
                <a:solidFill>
                  <a:schemeClr val="tx1">
                    <a:lumMod val="50000"/>
                  </a:schemeClr>
                </a:solidFill>
                <a:latin typeface="Archivo"/>
                <a:ea typeface="Archivo"/>
                <a:cs typeface="Archivo"/>
                <a:sym typeface="Archivo"/>
              </a:rPr>
              <a:t>, dan UU No. 32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Tata </a:t>
            </a:r>
            <a:r>
              <a:rPr lang="en-US" dirty="0" err="1">
                <a:solidFill>
                  <a:schemeClr val="tx1">
                    <a:lumMod val="50000"/>
                  </a:schemeClr>
                </a:solidFill>
                <a:latin typeface="Archivo"/>
                <a:ea typeface="Archivo"/>
                <a:cs typeface="Archivo"/>
                <a:sym typeface="Archivo"/>
              </a:rPr>
              <a:t>Letak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Sirkuit</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Terpadu</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Tree>
    <p:extLst>
      <p:ext uri="{BB962C8B-B14F-4D97-AF65-F5344CB8AC3E}">
        <p14:creationId xmlns:p14="http://schemas.microsoft.com/office/powerpoint/2010/main" val="26748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Klasifikasi </a:t>
            </a:r>
            <a:br>
              <a:rPr lang="fi-FI" sz="4000" dirty="0"/>
            </a:br>
            <a:r>
              <a:rPr lang="fi-FI" sz="4000" dirty="0"/>
              <a:t>Hak Kekayaan Intelektual (HAKI)</a:t>
            </a:r>
            <a:endParaRPr lang="en-US" sz="4000" dirty="0"/>
          </a:p>
        </p:txBody>
      </p:sp>
    </p:spTree>
    <p:extLst>
      <p:ext uri="{BB962C8B-B14F-4D97-AF65-F5344CB8AC3E}">
        <p14:creationId xmlns:p14="http://schemas.microsoft.com/office/powerpoint/2010/main" val="948828244"/>
      </p:ext>
    </p:extLst>
  </p:cSld>
  <p:clrMapOvr>
    <a:masterClrMapping/>
  </p:clrMapOvr>
</p:sld>
</file>

<file path=ppt/theme/theme1.xml><?xml version="1.0" encoding="utf-8"?>
<a:theme xmlns:a="http://schemas.openxmlformats.org/drawingml/2006/main" name="Pastel Law School Center Theme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744</Words>
  <Application>Microsoft Office PowerPoint</Application>
  <PresentationFormat>On-screen Show (16:9)</PresentationFormat>
  <Paragraphs>111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Archivo Medium</vt:lpstr>
      <vt:lpstr>DM Sans</vt:lpstr>
      <vt:lpstr>Archivo</vt:lpstr>
      <vt:lpstr>arial</vt:lpstr>
      <vt:lpstr>arial</vt:lpstr>
      <vt:lpstr>Noto Serif Hebrew</vt:lpstr>
      <vt:lpstr>Bebas Neue</vt:lpstr>
      <vt:lpstr>Prompt</vt:lpstr>
      <vt:lpstr>Pastel Law School Center Theme by Slidesgo</vt:lpstr>
      <vt:lpstr>INTELLECTUAL PROPERTY RIGHTS  (HAKI)</vt:lpstr>
      <vt:lpstr>ANGGOTA KELOMPOK</vt:lpstr>
      <vt:lpstr>Definisi HAKI</vt:lpstr>
      <vt:lpstr>Pengertian HAKI (Hak Kekayaan Intelektual) / Intellectual Property Rights</vt:lpstr>
      <vt:lpstr>—Menurut David I Bainbridge</vt:lpstr>
      <vt:lpstr>02</vt:lpstr>
      <vt:lpstr>Sejarah HAKI di Indonesia Masa Kolonial Belanda</vt:lpstr>
      <vt:lpstr>Sejarah HAKI di Indonesia</vt:lpstr>
      <vt:lpstr>03</vt:lpstr>
      <vt:lpstr>Klasifikasi HAKI</vt:lpstr>
      <vt:lpstr>Sifat-sifat Hak Cipta</vt:lpstr>
      <vt:lpstr>Karya yang dilindungi UU Hak Cipta No.19/2002</vt:lpstr>
      <vt:lpstr>PowerPoint Presentation</vt:lpstr>
      <vt:lpstr>PowerPoint Presentation</vt:lpstr>
      <vt:lpstr>Hak Kekayaan Industri</vt:lpstr>
      <vt:lpstr>Penemuan yang Tidak Dapat Dipatenkan</vt:lpstr>
      <vt:lpstr>Kesimpulan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(HAKI)</dc:title>
  <cp:lastModifiedBy>Andri Firman Saputra</cp:lastModifiedBy>
  <cp:revision>85</cp:revision>
  <dcterms:modified xsi:type="dcterms:W3CDTF">2024-05-30T14:31:19Z</dcterms:modified>
</cp:coreProperties>
</file>