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grandir Bold" panose="020B0604020202020204" charset="0"/>
      <p:regular r:id="rId16"/>
    </p:embeddedFont>
    <p:embeddedFont>
      <p:font typeface="Open Sans Bold" panose="020B0806030504020204" pitchFamily="34" charset="0"/>
      <p:regular r:id="rId17"/>
      <p:bold r:id="rId18"/>
    </p:embeddedFont>
    <p:embeddedFont>
      <p:font typeface="TC Milo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8E6B"/>
    <a:srgbClr val="000000"/>
    <a:srgbClr val="141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22" autoAdjust="0"/>
  </p:normalViewPr>
  <p:slideViewPr>
    <p:cSldViewPr>
      <p:cViewPr varScale="1">
        <p:scale>
          <a:sx n="47" d="100"/>
          <a:sy n="47" d="100"/>
        </p:scale>
        <p:origin x="5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276B5-1B84-4C61-B57E-61DF916C8D74}" type="datetimeFigureOut">
              <a:rPr lang="id-ID" smtClean="0"/>
              <a:t>05/03/2024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363B-BA8B-40B4-A70B-14705C425E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98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363B-BA8B-40B4-A70B-14705C425EC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2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0.sv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jpeg"/><Relationship Id="rId7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50449">
            <a:off x="4100564" y="7984250"/>
            <a:ext cx="16230600" cy="2844199"/>
          </a:xfrm>
          <a:custGeom>
            <a:avLst/>
            <a:gdLst/>
            <a:ahLst/>
            <a:cxnLst/>
            <a:rect l="l" t="t" r="r" b="b"/>
            <a:pathLst>
              <a:path w="16230600" h="2844199">
                <a:moveTo>
                  <a:pt x="0" y="0"/>
                </a:moveTo>
                <a:lnTo>
                  <a:pt x="16230600" y="0"/>
                </a:lnTo>
                <a:lnTo>
                  <a:pt x="16230600" y="2844199"/>
                </a:lnTo>
                <a:lnTo>
                  <a:pt x="0" y="284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841407">
            <a:off x="7527446" y="7122234"/>
            <a:ext cx="6460236" cy="8229600"/>
          </a:xfrm>
          <a:custGeom>
            <a:avLst/>
            <a:gdLst/>
            <a:ahLst/>
            <a:cxnLst/>
            <a:rect l="l" t="t" r="r" b="b"/>
            <a:pathLst>
              <a:path w="6460236" h="8229600">
                <a:moveTo>
                  <a:pt x="0" y="0"/>
                </a:moveTo>
                <a:lnTo>
                  <a:pt x="6460236" y="0"/>
                </a:lnTo>
                <a:lnTo>
                  <a:pt x="64602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51875">
            <a:off x="10043618" y="9112122"/>
            <a:ext cx="12352120" cy="8229600"/>
          </a:xfrm>
          <a:custGeom>
            <a:avLst/>
            <a:gdLst/>
            <a:ahLst/>
            <a:cxnLst/>
            <a:rect l="l" t="t" r="r" b="b"/>
            <a:pathLst>
              <a:path w="12352120" h="822960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76478">
            <a:off x="1156889" y="8300709"/>
            <a:ext cx="6110478" cy="8229600"/>
          </a:xfrm>
          <a:custGeom>
            <a:avLst/>
            <a:gdLst/>
            <a:ahLst/>
            <a:cxnLst/>
            <a:rect l="l" t="t" r="r" b="b"/>
            <a:pathLst>
              <a:path w="6110478" h="8229600">
                <a:moveTo>
                  <a:pt x="0" y="0"/>
                </a:moveTo>
                <a:lnTo>
                  <a:pt x="6110478" y="0"/>
                </a:lnTo>
                <a:lnTo>
                  <a:pt x="61104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184817" y="4973624"/>
            <a:ext cx="13918366" cy="1359430"/>
            <a:chOff x="0" y="0"/>
            <a:chExt cx="18557821" cy="1812573"/>
          </a:xfrm>
        </p:grpSpPr>
        <p:sp>
          <p:nvSpPr>
            <p:cNvPr id="7" name="Freeform 7"/>
            <p:cNvSpPr/>
            <p:nvPr/>
          </p:nvSpPr>
          <p:spPr>
            <a:xfrm rot="5291627">
              <a:off x="4969340" y="-4770654"/>
              <a:ext cx="1455433" cy="11353881"/>
            </a:xfrm>
            <a:custGeom>
              <a:avLst/>
              <a:gdLst/>
              <a:ahLst/>
              <a:cxnLst/>
              <a:rect l="l" t="t" r="r" b="b"/>
              <a:pathLst>
                <a:path w="1455433" h="11353881">
                  <a:moveTo>
                    <a:pt x="0" y="0"/>
                  </a:moveTo>
                  <a:lnTo>
                    <a:pt x="1455433" y="0"/>
                  </a:lnTo>
                  <a:lnTo>
                    <a:pt x="1455433" y="11353881"/>
                  </a:lnTo>
                  <a:lnTo>
                    <a:pt x="0" y="1135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2278" r="-82278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5466966">
              <a:off x="13470798" y="-3595896"/>
              <a:ext cx="1338110" cy="8811545"/>
            </a:xfrm>
            <a:custGeom>
              <a:avLst/>
              <a:gdLst/>
              <a:ahLst/>
              <a:cxnLst/>
              <a:rect l="l" t="t" r="r" b="b"/>
              <a:pathLst>
                <a:path w="1338110" h="8811545">
                  <a:moveTo>
                    <a:pt x="0" y="0"/>
                  </a:moveTo>
                  <a:lnTo>
                    <a:pt x="1338109" y="0"/>
                  </a:lnTo>
                  <a:lnTo>
                    <a:pt x="1338109" y="8811545"/>
                  </a:lnTo>
                  <a:lnTo>
                    <a:pt x="0" y="8811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01045" r="-101045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 rot="-5400000">
            <a:off x="-1526086" y="2209505"/>
            <a:ext cx="1034126" cy="5286265"/>
          </a:xfrm>
          <a:custGeom>
            <a:avLst/>
            <a:gdLst/>
            <a:ahLst/>
            <a:cxnLst/>
            <a:rect l="l" t="t" r="r" b="b"/>
            <a:pathLst>
              <a:path w="1034126" h="5286265">
                <a:moveTo>
                  <a:pt x="0" y="0"/>
                </a:moveTo>
                <a:lnTo>
                  <a:pt x="1034126" y="0"/>
                </a:lnTo>
                <a:lnTo>
                  <a:pt x="1034126" y="5286265"/>
                </a:lnTo>
                <a:lnTo>
                  <a:pt x="0" y="52862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832559">
            <a:off x="18724672" y="2474201"/>
            <a:ext cx="930563" cy="4756873"/>
          </a:xfrm>
          <a:custGeom>
            <a:avLst/>
            <a:gdLst/>
            <a:ahLst/>
            <a:cxnLst/>
            <a:rect l="l" t="t" r="r" b="b"/>
            <a:pathLst>
              <a:path w="930563" h="4756873">
                <a:moveTo>
                  <a:pt x="0" y="0"/>
                </a:moveTo>
                <a:lnTo>
                  <a:pt x="930563" y="0"/>
                </a:lnTo>
                <a:lnTo>
                  <a:pt x="930563" y="4756873"/>
                </a:lnTo>
                <a:lnTo>
                  <a:pt x="0" y="47568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430828">
            <a:off x="-2800176" y="-4554003"/>
            <a:ext cx="6737985" cy="8229600"/>
          </a:xfrm>
          <a:custGeom>
            <a:avLst/>
            <a:gdLst/>
            <a:ahLst/>
            <a:cxnLst/>
            <a:rect l="l" t="t" r="r" b="b"/>
            <a:pathLst>
              <a:path w="6737985" h="8229600">
                <a:moveTo>
                  <a:pt x="0" y="0"/>
                </a:moveTo>
                <a:lnTo>
                  <a:pt x="6737985" y="0"/>
                </a:lnTo>
                <a:lnTo>
                  <a:pt x="673798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3902167" flipH="1">
            <a:off x="13786715" y="-4813126"/>
            <a:ext cx="6737985" cy="8229600"/>
          </a:xfrm>
          <a:custGeom>
            <a:avLst/>
            <a:gdLst/>
            <a:ahLst/>
            <a:cxnLst/>
            <a:rect l="l" t="t" r="r" b="b"/>
            <a:pathLst>
              <a:path w="6737985" h="8229600">
                <a:moveTo>
                  <a:pt x="6737985" y="0"/>
                </a:moveTo>
                <a:lnTo>
                  <a:pt x="0" y="0"/>
                </a:lnTo>
                <a:lnTo>
                  <a:pt x="0" y="8229600"/>
                </a:lnTo>
                <a:lnTo>
                  <a:pt x="6737985" y="8229600"/>
                </a:lnTo>
                <a:lnTo>
                  <a:pt x="6737985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09458" y="2780228"/>
            <a:ext cx="10294216" cy="199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52"/>
              </a:lnSpc>
            </a:pPr>
            <a:r>
              <a:rPr lang="en-US" sz="16809">
                <a:solidFill>
                  <a:srgbClr val="FFFFFF"/>
                </a:solidFill>
                <a:latin typeface="TC Milo"/>
              </a:rPr>
              <a:t>RAGAM DIALOG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81569" y="5121478"/>
            <a:ext cx="8432759" cy="85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4"/>
              </a:lnSpc>
            </a:pPr>
            <a:r>
              <a:rPr lang="en-US" sz="4246">
                <a:solidFill>
                  <a:srgbClr val="5CE1E6"/>
                </a:solidFill>
                <a:latin typeface="Agrandir Bold"/>
              </a:rPr>
              <a:t>Interaksi Manusia Komputer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27621" y="6480452"/>
            <a:ext cx="8432759" cy="85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4"/>
              </a:lnSpc>
            </a:pPr>
            <a:r>
              <a:rPr lang="en-US" sz="4246">
                <a:solidFill>
                  <a:srgbClr val="FFFFFF"/>
                </a:solidFill>
                <a:latin typeface="Agrandir Bold"/>
              </a:rPr>
              <a:t>Kelompok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01582">
            <a:off x="7954733" y="200641"/>
            <a:ext cx="6224733" cy="10992905"/>
          </a:xfrm>
          <a:custGeom>
            <a:avLst/>
            <a:gdLst/>
            <a:ahLst/>
            <a:cxnLst/>
            <a:rect l="l" t="t" r="r" b="b"/>
            <a:pathLst>
              <a:path w="6224733" h="10992905">
                <a:moveTo>
                  <a:pt x="0" y="0"/>
                </a:moveTo>
                <a:lnTo>
                  <a:pt x="6224732" y="0"/>
                </a:lnTo>
                <a:lnTo>
                  <a:pt x="6224732" y="10992906"/>
                </a:lnTo>
                <a:lnTo>
                  <a:pt x="0" y="10992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722434" y="-2808429"/>
            <a:ext cx="2016252" cy="9690510"/>
          </a:xfrm>
          <a:custGeom>
            <a:avLst/>
            <a:gdLst/>
            <a:ahLst/>
            <a:cxnLst/>
            <a:rect l="l" t="t" r="r" b="b"/>
            <a:pathLst>
              <a:path w="2016252" h="9690510">
                <a:moveTo>
                  <a:pt x="0" y="0"/>
                </a:moveTo>
                <a:lnTo>
                  <a:pt x="2016252" y="0"/>
                </a:lnTo>
                <a:lnTo>
                  <a:pt x="2016252" y="9690510"/>
                </a:lnTo>
                <a:lnTo>
                  <a:pt x="0" y="969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875" r="-887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29398" y="1609167"/>
            <a:ext cx="8580791" cy="119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5332">
                <a:solidFill>
                  <a:srgbClr val="FFFFFF"/>
                </a:solidFill>
                <a:latin typeface="TC Milo"/>
              </a:rPr>
              <a:t>ANTARMUKA BERBASIS BAHASA ALAMI (NATURAL LANGUAGE INTERFACE)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09066" y="3725024"/>
            <a:ext cx="7916066" cy="468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1"/>
              </a:lnSpc>
            </a:pPr>
            <a:r>
              <a:rPr lang="en-US" sz="2900" dirty="0">
                <a:solidFill>
                  <a:srgbClr val="FFFFFF"/>
                </a:solidFill>
                <a:latin typeface="Agrandir Bold"/>
              </a:rPr>
              <a:t>• Dialog yang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berisikan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instruksi-instruksi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dalam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bahasa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alami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(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manusia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) yang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diterjemahkan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oleh sistem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penterjemah</a:t>
            </a:r>
            <a:endParaRPr lang="en-US" sz="2900" dirty="0">
              <a:solidFill>
                <a:srgbClr val="FFFFFF"/>
              </a:solidFill>
              <a:latin typeface="Agrandir Bold"/>
            </a:endParaRPr>
          </a:p>
          <a:p>
            <a:pPr>
              <a:lnSpc>
                <a:spcPts val="4061"/>
              </a:lnSpc>
            </a:pP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Contoh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:</a:t>
            </a:r>
          </a:p>
          <a:p>
            <a:pPr>
              <a:lnSpc>
                <a:spcPts val="4061"/>
              </a:lnSpc>
            </a:pPr>
            <a:r>
              <a:rPr lang="en-US" sz="2900" dirty="0">
                <a:solidFill>
                  <a:srgbClr val="FFFFFF"/>
                </a:solidFill>
                <a:latin typeface="Agrandir Bold"/>
              </a:rPr>
              <a:t>•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cetak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daftar  input IP mahasiswa</a:t>
            </a:r>
          </a:p>
          <a:p>
            <a:pPr>
              <a:lnSpc>
                <a:spcPts val="4061"/>
              </a:lnSpc>
            </a:pP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Instruksi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di atas , oleh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penterjemah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, yang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akan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menterjemahkan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instruksi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tersebut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,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misal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dengan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dialek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Turbo Pascal:</a:t>
            </a:r>
          </a:p>
          <a:p>
            <a:pPr>
              <a:lnSpc>
                <a:spcPts val="4061"/>
              </a:lnSpc>
            </a:pPr>
            <a:endParaRPr lang="en-US" sz="2900" dirty="0">
              <a:solidFill>
                <a:srgbClr val="FFFFFF"/>
              </a:solidFill>
              <a:latin typeface="Agrandir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8722434" y="-2808429"/>
            <a:ext cx="2016252" cy="9690510"/>
          </a:xfrm>
          <a:custGeom>
            <a:avLst/>
            <a:gdLst/>
            <a:ahLst/>
            <a:cxnLst/>
            <a:rect l="l" t="t" r="r" b="b"/>
            <a:pathLst>
              <a:path w="2016252" h="9690510">
                <a:moveTo>
                  <a:pt x="0" y="0"/>
                </a:moveTo>
                <a:lnTo>
                  <a:pt x="2016252" y="0"/>
                </a:lnTo>
                <a:lnTo>
                  <a:pt x="2016252" y="9690510"/>
                </a:lnTo>
                <a:lnTo>
                  <a:pt x="0" y="9690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875" r="-887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2104" y="3238500"/>
            <a:ext cx="11665096" cy="5893246"/>
          </a:xfrm>
          <a:custGeom>
            <a:avLst/>
            <a:gdLst/>
            <a:ahLst/>
            <a:cxnLst/>
            <a:rect l="l" t="t" r="r" b="b"/>
            <a:pathLst>
              <a:path w="11665096" h="5893246">
                <a:moveTo>
                  <a:pt x="0" y="0"/>
                </a:moveTo>
                <a:lnTo>
                  <a:pt x="11665096" y="0"/>
                </a:lnTo>
                <a:lnTo>
                  <a:pt x="11665096" y="5893246"/>
                </a:lnTo>
                <a:lnTo>
                  <a:pt x="0" y="58932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134715" y="3870228"/>
            <a:ext cx="5467486" cy="2961682"/>
          </a:xfrm>
          <a:custGeom>
            <a:avLst/>
            <a:gdLst/>
            <a:ahLst/>
            <a:cxnLst/>
            <a:rect l="l" t="t" r="r" b="b"/>
            <a:pathLst>
              <a:path w="11180351" h="2961682">
                <a:moveTo>
                  <a:pt x="0" y="0"/>
                </a:moveTo>
                <a:lnTo>
                  <a:pt x="11180350" y="0"/>
                </a:lnTo>
                <a:lnTo>
                  <a:pt x="11180350" y="2961682"/>
                </a:lnTo>
                <a:lnTo>
                  <a:pt x="0" y="2961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04488"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8" name="TextBox 8"/>
          <p:cNvSpPr txBox="1"/>
          <p:nvPr/>
        </p:nvSpPr>
        <p:spPr>
          <a:xfrm>
            <a:off x="5329398" y="1609167"/>
            <a:ext cx="8580791" cy="119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5332">
                <a:solidFill>
                  <a:srgbClr val="FFFFFF"/>
                </a:solidFill>
                <a:latin typeface="TC Milo"/>
              </a:rPr>
              <a:t>ANTARMUKA BERBASIS BAHASA ALAMI (NATURAL LANGUAGE INTERFACE)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34714" y="3170416"/>
            <a:ext cx="2441102" cy="518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TC Milo"/>
              </a:rPr>
              <a:t>DENGAN OUTPUTNYA: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7187">
            <a:off x="4067767" y="1469780"/>
            <a:ext cx="10420734" cy="7867654"/>
          </a:xfrm>
          <a:custGeom>
            <a:avLst/>
            <a:gdLst/>
            <a:ahLst/>
            <a:cxnLst/>
            <a:rect l="l" t="t" r="r" b="b"/>
            <a:pathLst>
              <a:path w="10420734" h="7867654">
                <a:moveTo>
                  <a:pt x="0" y="0"/>
                </a:moveTo>
                <a:lnTo>
                  <a:pt x="10420735" y="0"/>
                </a:lnTo>
                <a:lnTo>
                  <a:pt x="10420735" y="7867654"/>
                </a:lnTo>
                <a:lnTo>
                  <a:pt x="0" y="7867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80509">
            <a:off x="-5964472" y="6533630"/>
            <a:ext cx="18967343" cy="8458523"/>
          </a:xfrm>
          <a:custGeom>
            <a:avLst/>
            <a:gdLst/>
            <a:ahLst/>
            <a:cxnLst/>
            <a:rect l="l" t="t" r="r" b="b"/>
            <a:pathLst>
              <a:path w="18967343" h="8458523">
                <a:moveTo>
                  <a:pt x="0" y="0"/>
                </a:moveTo>
                <a:lnTo>
                  <a:pt x="18967343" y="0"/>
                </a:lnTo>
                <a:lnTo>
                  <a:pt x="18967343" y="8458522"/>
                </a:lnTo>
                <a:lnTo>
                  <a:pt x="0" y="8458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218" r="-22218"/>
            </a:stretch>
          </a:blipFill>
        </p:spPr>
      </p:sp>
      <p:sp>
        <p:nvSpPr>
          <p:cNvPr id="4" name="Freeform 4"/>
          <p:cNvSpPr/>
          <p:nvPr/>
        </p:nvSpPr>
        <p:spPr>
          <a:xfrm rot="3574958" flipH="1" flipV="1">
            <a:off x="5189907" y="-2802044"/>
            <a:ext cx="18967343" cy="8458523"/>
          </a:xfrm>
          <a:custGeom>
            <a:avLst/>
            <a:gdLst/>
            <a:ahLst/>
            <a:cxnLst/>
            <a:rect l="l" t="t" r="r" b="b"/>
            <a:pathLst>
              <a:path w="18967343" h="8458523">
                <a:moveTo>
                  <a:pt x="18967344" y="8458522"/>
                </a:moveTo>
                <a:lnTo>
                  <a:pt x="0" y="8458522"/>
                </a:lnTo>
                <a:lnTo>
                  <a:pt x="0" y="0"/>
                </a:lnTo>
                <a:lnTo>
                  <a:pt x="18967344" y="0"/>
                </a:lnTo>
                <a:lnTo>
                  <a:pt x="18967344" y="8458522"/>
                </a:lnTo>
                <a:close/>
              </a:path>
            </a:pathLst>
          </a:custGeom>
          <a:blipFill>
            <a:blip r:embed="rId3"/>
            <a:stretch>
              <a:fillRect l="-22218" r="-2221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93656" y="3020602"/>
            <a:ext cx="9501197" cy="340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6"/>
              </a:lnSpc>
            </a:pPr>
            <a:r>
              <a:rPr lang="en-US" sz="12345" dirty="0">
                <a:solidFill>
                  <a:srgbClr val="201E20"/>
                </a:solidFill>
                <a:latin typeface="TC Milo"/>
              </a:rPr>
              <a:t>ADA SARAN DAN PERTANYAAN ?</a:t>
            </a:r>
          </a:p>
        </p:txBody>
      </p:sp>
      <p:sp>
        <p:nvSpPr>
          <p:cNvPr id="6" name="Freeform 6"/>
          <p:cNvSpPr/>
          <p:nvPr/>
        </p:nvSpPr>
        <p:spPr>
          <a:xfrm rot="2310155">
            <a:off x="8977726" y="302520"/>
            <a:ext cx="1273719" cy="2249394"/>
          </a:xfrm>
          <a:custGeom>
            <a:avLst/>
            <a:gdLst/>
            <a:ahLst/>
            <a:cxnLst/>
            <a:rect l="l" t="t" r="r" b="b"/>
            <a:pathLst>
              <a:path w="1273719" h="2249394">
                <a:moveTo>
                  <a:pt x="0" y="0"/>
                </a:moveTo>
                <a:lnTo>
                  <a:pt x="1273719" y="0"/>
                </a:lnTo>
                <a:lnTo>
                  <a:pt x="1273719" y="2249394"/>
                </a:lnTo>
                <a:lnTo>
                  <a:pt x="0" y="2249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5898265" y="6374804"/>
            <a:ext cx="6759740" cy="130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4331">
                <a:solidFill>
                  <a:srgbClr val="8B674A"/>
                </a:solidFill>
                <a:latin typeface="Agrandir Bold"/>
              </a:rPr>
              <a:t>Silahkan disampaikan kepada kami</a:t>
            </a:r>
          </a:p>
        </p:txBody>
      </p:sp>
      <p:sp>
        <p:nvSpPr>
          <p:cNvPr id="8" name="Freeform 8"/>
          <p:cNvSpPr/>
          <p:nvPr/>
        </p:nvSpPr>
        <p:spPr>
          <a:xfrm rot="-2805735">
            <a:off x="-8200446" y="-4081701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7636581">
            <a:off x="15117159" y="6054725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71469" flipV="1">
            <a:off x="9572843" y="8300395"/>
            <a:ext cx="11745212" cy="3127163"/>
          </a:xfrm>
          <a:custGeom>
            <a:avLst/>
            <a:gdLst/>
            <a:ahLst/>
            <a:cxnLst/>
            <a:rect l="l" t="t" r="r" b="b"/>
            <a:pathLst>
              <a:path w="11745212" h="3127163">
                <a:moveTo>
                  <a:pt x="0" y="3127163"/>
                </a:moveTo>
                <a:lnTo>
                  <a:pt x="11745212" y="3127163"/>
                </a:lnTo>
                <a:lnTo>
                  <a:pt x="11745212" y="0"/>
                </a:lnTo>
                <a:lnTo>
                  <a:pt x="0" y="0"/>
                </a:lnTo>
                <a:lnTo>
                  <a:pt x="0" y="312716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55871">
            <a:off x="2438964" y="8864901"/>
            <a:ext cx="16230600" cy="2844199"/>
          </a:xfrm>
          <a:custGeom>
            <a:avLst/>
            <a:gdLst/>
            <a:ahLst/>
            <a:cxnLst/>
            <a:rect l="l" t="t" r="r" b="b"/>
            <a:pathLst>
              <a:path w="16230600" h="2844199">
                <a:moveTo>
                  <a:pt x="0" y="0"/>
                </a:moveTo>
                <a:lnTo>
                  <a:pt x="16230600" y="0"/>
                </a:lnTo>
                <a:lnTo>
                  <a:pt x="16230600" y="2844198"/>
                </a:lnTo>
                <a:lnTo>
                  <a:pt x="0" y="284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54264" y="-4057398"/>
            <a:ext cx="16230600" cy="6041390"/>
          </a:xfrm>
          <a:custGeom>
            <a:avLst/>
            <a:gdLst/>
            <a:ahLst/>
            <a:cxnLst/>
            <a:rect l="l" t="t" r="r" b="b"/>
            <a:pathLst>
              <a:path w="16230600" h="6041390">
                <a:moveTo>
                  <a:pt x="0" y="0"/>
                </a:moveTo>
                <a:lnTo>
                  <a:pt x="16230600" y="0"/>
                </a:lnTo>
                <a:lnTo>
                  <a:pt x="16230600" y="6041390"/>
                </a:lnTo>
                <a:lnTo>
                  <a:pt x="0" y="6041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54760">
            <a:off x="-2921864" y="-948983"/>
            <a:ext cx="16230600" cy="2844199"/>
          </a:xfrm>
          <a:custGeom>
            <a:avLst/>
            <a:gdLst/>
            <a:ahLst/>
            <a:cxnLst/>
            <a:rect l="l" t="t" r="r" b="b"/>
            <a:pathLst>
              <a:path w="16230600" h="2844199">
                <a:moveTo>
                  <a:pt x="0" y="0"/>
                </a:moveTo>
                <a:lnTo>
                  <a:pt x="16230600" y="0"/>
                </a:lnTo>
                <a:lnTo>
                  <a:pt x="16230600" y="2844199"/>
                </a:lnTo>
                <a:lnTo>
                  <a:pt x="0" y="284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135086">
            <a:off x="5193136" y="7243837"/>
            <a:ext cx="6460236" cy="8229600"/>
          </a:xfrm>
          <a:custGeom>
            <a:avLst/>
            <a:gdLst/>
            <a:ahLst/>
            <a:cxnLst/>
            <a:rect l="l" t="t" r="r" b="b"/>
            <a:pathLst>
              <a:path w="6460236" h="8229600">
                <a:moveTo>
                  <a:pt x="0" y="0"/>
                </a:moveTo>
                <a:lnTo>
                  <a:pt x="6460236" y="0"/>
                </a:lnTo>
                <a:lnTo>
                  <a:pt x="64602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35086">
            <a:off x="459220" y="-6293363"/>
            <a:ext cx="6460236" cy="8229600"/>
          </a:xfrm>
          <a:custGeom>
            <a:avLst/>
            <a:gdLst/>
            <a:ahLst/>
            <a:cxnLst/>
            <a:rect l="l" t="t" r="r" b="b"/>
            <a:pathLst>
              <a:path w="6460236" h="8229600">
                <a:moveTo>
                  <a:pt x="0" y="0"/>
                </a:moveTo>
                <a:lnTo>
                  <a:pt x="6460236" y="0"/>
                </a:lnTo>
                <a:lnTo>
                  <a:pt x="64602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45554">
            <a:off x="7188452" y="10306240"/>
            <a:ext cx="12352120" cy="8229600"/>
          </a:xfrm>
          <a:custGeom>
            <a:avLst/>
            <a:gdLst/>
            <a:ahLst/>
            <a:cxnLst/>
            <a:rect l="l" t="t" r="r" b="b"/>
            <a:pathLst>
              <a:path w="12352120" h="822960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82799">
            <a:off x="-1280181" y="7062138"/>
            <a:ext cx="6110478" cy="8229600"/>
          </a:xfrm>
          <a:custGeom>
            <a:avLst/>
            <a:gdLst/>
            <a:ahLst/>
            <a:cxnLst/>
            <a:rect l="l" t="t" r="r" b="b"/>
            <a:pathLst>
              <a:path w="6110478" h="8229600">
                <a:moveTo>
                  <a:pt x="0" y="0"/>
                </a:moveTo>
                <a:lnTo>
                  <a:pt x="6110478" y="0"/>
                </a:lnTo>
                <a:lnTo>
                  <a:pt x="61104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07503" y="-491175"/>
            <a:ext cx="16230600" cy="2475166"/>
          </a:xfrm>
          <a:custGeom>
            <a:avLst/>
            <a:gdLst/>
            <a:ahLst/>
            <a:cxnLst/>
            <a:rect l="l" t="t" r="r" b="b"/>
            <a:pathLst>
              <a:path w="16230600" h="2475166">
                <a:moveTo>
                  <a:pt x="0" y="0"/>
                </a:moveTo>
                <a:lnTo>
                  <a:pt x="16230600" y="0"/>
                </a:lnTo>
                <a:lnTo>
                  <a:pt x="16230600" y="2475167"/>
                </a:lnTo>
                <a:lnTo>
                  <a:pt x="0" y="2475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082799">
            <a:off x="6088761" y="-6177434"/>
            <a:ext cx="6110478" cy="8229600"/>
          </a:xfrm>
          <a:custGeom>
            <a:avLst/>
            <a:gdLst/>
            <a:ahLst/>
            <a:cxnLst/>
            <a:rect l="l" t="t" r="r" b="b"/>
            <a:pathLst>
              <a:path w="6110478" h="8229600">
                <a:moveTo>
                  <a:pt x="0" y="0"/>
                </a:moveTo>
                <a:lnTo>
                  <a:pt x="6110478" y="0"/>
                </a:lnTo>
                <a:lnTo>
                  <a:pt x="61104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9726467">
            <a:off x="13285040" y="-4267844"/>
            <a:ext cx="8844692" cy="5892776"/>
          </a:xfrm>
          <a:custGeom>
            <a:avLst/>
            <a:gdLst/>
            <a:ahLst/>
            <a:cxnLst/>
            <a:rect l="l" t="t" r="r" b="b"/>
            <a:pathLst>
              <a:path w="8844692" h="5892776">
                <a:moveTo>
                  <a:pt x="0" y="0"/>
                </a:moveTo>
                <a:lnTo>
                  <a:pt x="8844692" y="0"/>
                </a:lnTo>
                <a:lnTo>
                  <a:pt x="8844692" y="5892777"/>
                </a:lnTo>
                <a:lnTo>
                  <a:pt x="0" y="589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622325" y="7242466"/>
            <a:ext cx="1043351" cy="896775"/>
          </a:xfrm>
          <a:custGeom>
            <a:avLst/>
            <a:gdLst/>
            <a:ahLst/>
            <a:cxnLst/>
            <a:rect l="l" t="t" r="r" b="b"/>
            <a:pathLst>
              <a:path w="1043351" h="896775">
                <a:moveTo>
                  <a:pt x="0" y="0"/>
                </a:moveTo>
                <a:lnTo>
                  <a:pt x="1043350" y="0"/>
                </a:lnTo>
                <a:lnTo>
                  <a:pt x="1043350" y="896776"/>
                </a:lnTo>
                <a:lnTo>
                  <a:pt x="0" y="8967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07531" y="2886176"/>
            <a:ext cx="13872939" cy="318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2"/>
              </a:lnSpc>
            </a:pPr>
            <a:r>
              <a:rPr lang="en-US" sz="22653">
                <a:solidFill>
                  <a:srgbClr val="FFFFFF"/>
                </a:solidFill>
                <a:latin typeface="TC Milo"/>
              </a:rPr>
              <a:t>TERIMA KASIH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68528" y="5689742"/>
            <a:ext cx="10150944" cy="130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4331">
                <a:solidFill>
                  <a:srgbClr val="FFFFFF"/>
                </a:solidFill>
                <a:latin typeface="Agrandir Bold"/>
              </a:rPr>
              <a:t>telah mendengarkan dan memberikan saran kepada kami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90973" y="-226450"/>
            <a:ext cx="4006652" cy="11284828"/>
          </a:xfrm>
          <a:custGeom>
            <a:avLst/>
            <a:gdLst/>
            <a:ahLst/>
            <a:cxnLst/>
            <a:rect l="l" t="t" r="r" b="b"/>
            <a:pathLst>
              <a:path w="4006652" h="11284828">
                <a:moveTo>
                  <a:pt x="0" y="0"/>
                </a:moveTo>
                <a:lnTo>
                  <a:pt x="4006652" y="0"/>
                </a:lnTo>
                <a:lnTo>
                  <a:pt x="4006652" y="11284828"/>
                </a:lnTo>
                <a:lnTo>
                  <a:pt x="0" y="1128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636" b="-18301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50400" y="-419729"/>
            <a:ext cx="3979438" cy="10900800"/>
          </a:xfrm>
          <a:custGeom>
            <a:avLst/>
            <a:gdLst/>
            <a:ahLst/>
            <a:cxnLst/>
            <a:rect l="l" t="t" r="r" b="b"/>
            <a:pathLst>
              <a:path w="3979438" h="10900800">
                <a:moveTo>
                  <a:pt x="0" y="0"/>
                </a:moveTo>
                <a:lnTo>
                  <a:pt x="3979437" y="0"/>
                </a:lnTo>
                <a:lnTo>
                  <a:pt x="3979437" y="10900800"/>
                </a:lnTo>
                <a:lnTo>
                  <a:pt x="0" y="1090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0542" b="-22468"/>
            </a:stretch>
          </a:blipFill>
        </p:spPr>
      </p:sp>
      <p:sp>
        <p:nvSpPr>
          <p:cNvPr id="4" name="Freeform 4"/>
          <p:cNvSpPr/>
          <p:nvPr/>
        </p:nvSpPr>
        <p:spPr>
          <a:xfrm rot="-5013322">
            <a:off x="-7215104" y="671187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2" y="0"/>
                </a:lnTo>
                <a:lnTo>
                  <a:pt x="109001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786677">
            <a:off x="14756920" y="1066095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701762" y="1192462"/>
            <a:ext cx="716890" cy="7596187"/>
          </a:xfrm>
          <a:custGeom>
            <a:avLst/>
            <a:gdLst/>
            <a:ahLst/>
            <a:cxnLst/>
            <a:rect l="l" t="t" r="r" b="b"/>
            <a:pathLst>
              <a:path w="716890" h="7596187">
                <a:moveTo>
                  <a:pt x="0" y="7596187"/>
                </a:moveTo>
                <a:lnTo>
                  <a:pt x="716890" y="7596187"/>
                </a:lnTo>
                <a:lnTo>
                  <a:pt x="716890" y="0"/>
                </a:lnTo>
                <a:lnTo>
                  <a:pt x="0" y="0"/>
                </a:lnTo>
                <a:lnTo>
                  <a:pt x="0" y="759618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16047629" y="1670863"/>
            <a:ext cx="716890" cy="7596187"/>
          </a:xfrm>
          <a:custGeom>
            <a:avLst/>
            <a:gdLst/>
            <a:ahLst/>
            <a:cxnLst/>
            <a:rect l="l" t="t" r="r" b="b"/>
            <a:pathLst>
              <a:path w="716890" h="7596187">
                <a:moveTo>
                  <a:pt x="0" y="7596187"/>
                </a:moveTo>
                <a:lnTo>
                  <a:pt x="716890" y="7596187"/>
                </a:lnTo>
                <a:lnTo>
                  <a:pt x="716890" y="0"/>
                </a:lnTo>
                <a:lnTo>
                  <a:pt x="0" y="0"/>
                </a:lnTo>
                <a:lnTo>
                  <a:pt x="0" y="759618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676533" y="3276708"/>
            <a:ext cx="3829924" cy="5142360"/>
            <a:chOff x="0" y="0"/>
            <a:chExt cx="4076700" cy="5473700"/>
          </a:xfrm>
        </p:grpSpPr>
        <p:sp>
          <p:nvSpPr>
            <p:cNvPr id="9" name="Freeform 9"/>
            <p:cNvSpPr/>
            <p:nvPr/>
          </p:nvSpPr>
          <p:spPr>
            <a:xfrm>
              <a:off x="38100" y="0"/>
              <a:ext cx="4038600" cy="5473700"/>
            </a:xfrm>
            <a:custGeom>
              <a:avLst/>
              <a:gdLst/>
              <a:ahLst/>
              <a:cxnLst/>
              <a:rect l="l" t="t" r="r" b="b"/>
              <a:pathLst>
                <a:path w="4038600" h="5473700">
                  <a:moveTo>
                    <a:pt x="4038600" y="0"/>
                  </a:moveTo>
                  <a:lnTo>
                    <a:pt x="4038600" y="5473700"/>
                  </a:lnTo>
                  <a:lnTo>
                    <a:pt x="0" y="5473700"/>
                  </a:lnTo>
                  <a:cubicBezTo>
                    <a:pt x="0" y="5473700"/>
                    <a:pt x="25400" y="5397500"/>
                    <a:pt x="38100" y="5372100"/>
                  </a:cubicBezTo>
                  <a:cubicBezTo>
                    <a:pt x="50800" y="5346700"/>
                    <a:pt x="38100" y="5295900"/>
                    <a:pt x="38100" y="5245100"/>
                  </a:cubicBezTo>
                  <a:cubicBezTo>
                    <a:pt x="38100" y="5194300"/>
                    <a:pt x="50800" y="5092700"/>
                    <a:pt x="50800" y="5092700"/>
                  </a:cubicBezTo>
                  <a:lnTo>
                    <a:pt x="88900" y="4991100"/>
                  </a:lnTo>
                  <a:lnTo>
                    <a:pt x="76200" y="4927600"/>
                  </a:lnTo>
                  <a:lnTo>
                    <a:pt x="88900" y="4889500"/>
                  </a:lnTo>
                  <a:lnTo>
                    <a:pt x="114300" y="4800600"/>
                  </a:lnTo>
                  <a:lnTo>
                    <a:pt x="101600" y="4648200"/>
                  </a:lnTo>
                  <a:cubicBezTo>
                    <a:pt x="101600" y="4648200"/>
                    <a:pt x="127000" y="4432300"/>
                    <a:pt x="152400" y="4381500"/>
                  </a:cubicBezTo>
                  <a:cubicBezTo>
                    <a:pt x="177800" y="4330700"/>
                    <a:pt x="152400" y="4279900"/>
                    <a:pt x="152400" y="4279900"/>
                  </a:cubicBezTo>
                  <a:lnTo>
                    <a:pt x="139700" y="4203700"/>
                  </a:lnTo>
                  <a:lnTo>
                    <a:pt x="114300" y="4114800"/>
                  </a:lnTo>
                  <a:lnTo>
                    <a:pt x="114300" y="3962400"/>
                  </a:lnTo>
                  <a:lnTo>
                    <a:pt x="139700" y="3860800"/>
                  </a:lnTo>
                  <a:lnTo>
                    <a:pt x="114300" y="3670300"/>
                  </a:lnTo>
                  <a:lnTo>
                    <a:pt x="127000" y="3403600"/>
                  </a:lnTo>
                  <a:lnTo>
                    <a:pt x="114300" y="3251200"/>
                  </a:lnTo>
                  <a:lnTo>
                    <a:pt x="114300" y="3149600"/>
                  </a:lnTo>
                  <a:lnTo>
                    <a:pt x="101600" y="3009900"/>
                  </a:lnTo>
                  <a:cubicBezTo>
                    <a:pt x="101600" y="3009900"/>
                    <a:pt x="63500" y="2959100"/>
                    <a:pt x="63500" y="2933700"/>
                  </a:cubicBezTo>
                  <a:cubicBezTo>
                    <a:pt x="63500" y="2908300"/>
                    <a:pt x="101600" y="2870200"/>
                    <a:pt x="101600" y="2870200"/>
                  </a:cubicBezTo>
                  <a:lnTo>
                    <a:pt x="190500" y="2667000"/>
                  </a:lnTo>
                  <a:cubicBezTo>
                    <a:pt x="190500" y="2667000"/>
                    <a:pt x="165100" y="2616200"/>
                    <a:pt x="203200" y="2540000"/>
                  </a:cubicBezTo>
                  <a:cubicBezTo>
                    <a:pt x="241300" y="2463800"/>
                    <a:pt x="292100" y="2311400"/>
                    <a:pt x="292100" y="2311400"/>
                  </a:cubicBezTo>
                  <a:cubicBezTo>
                    <a:pt x="292100" y="2311400"/>
                    <a:pt x="266700" y="2209800"/>
                    <a:pt x="228600" y="2146300"/>
                  </a:cubicBezTo>
                  <a:cubicBezTo>
                    <a:pt x="190500" y="2082800"/>
                    <a:pt x="177800" y="1955800"/>
                    <a:pt x="177800" y="1955800"/>
                  </a:cubicBezTo>
                  <a:lnTo>
                    <a:pt x="177800" y="1803400"/>
                  </a:lnTo>
                  <a:lnTo>
                    <a:pt x="177800" y="1638300"/>
                  </a:lnTo>
                  <a:lnTo>
                    <a:pt x="177800" y="1397000"/>
                  </a:lnTo>
                  <a:cubicBezTo>
                    <a:pt x="114300" y="1295400"/>
                    <a:pt x="139700" y="1270000"/>
                    <a:pt x="139700" y="1270000"/>
                  </a:cubicBezTo>
                  <a:lnTo>
                    <a:pt x="139700" y="1193800"/>
                  </a:lnTo>
                  <a:cubicBezTo>
                    <a:pt x="139700" y="1130300"/>
                    <a:pt x="165100" y="1016000"/>
                    <a:pt x="165100" y="1016000"/>
                  </a:cubicBezTo>
                  <a:lnTo>
                    <a:pt x="152400" y="838200"/>
                  </a:lnTo>
                  <a:cubicBezTo>
                    <a:pt x="215900" y="723900"/>
                    <a:pt x="165100" y="647700"/>
                    <a:pt x="165100" y="647700"/>
                  </a:cubicBezTo>
                  <a:cubicBezTo>
                    <a:pt x="152400" y="622300"/>
                    <a:pt x="177800" y="596900"/>
                    <a:pt x="190500" y="571500"/>
                  </a:cubicBezTo>
                  <a:cubicBezTo>
                    <a:pt x="203200" y="546100"/>
                    <a:pt x="196850" y="501650"/>
                    <a:pt x="196850" y="501650"/>
                  </a:cubicBezTo>
                  <a:cubicBezTo>
                    <a:pt x="95250" y="247650"/>
                    <a:pt x="107950" y="6350"/>
                    <a:pt x="107950" y="6350"/>
                  </a:cubicBezTo>
                  <a:lnTo>
                    <a:pt x="4038600" y="0"/>
                  </a:lnTo>
                  <a:close/>
                </a:path>
              </a:pathLst>
            </a:custGeom>
            <a:blipFill>
              <a:blip r:embed="rId5"/>
              <a:stretch>
                <a:fillRect l="-245" r="-245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393700" cy="5473700"/>
            </a:xfrm>
            <a:custGeom>
              <a:avLst/>
              <a:gdLst/>
              <a:ahLst/>
              <a:cxnLst/>
              <a:rect l="l" t="t" r="r" b="b"/>
              <a:pathLst>
                <a:path w="393700" h="5473700">
                  <a:moveTo>
                    <a:pt x="393700" y="5473700"/>
                  </a:moveTo>
                  <a:lnTo>
                    <a:pt x="0" y="54737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5473700"/>
                  </a:lnTo>
                  <a:close/>
                </a:path>
              </a:pathLst>
            </a:custGeom>
            <a:blipFill>
              <a:blip r:embed="rId6"/>
              <a:stretch>
                <a:fillRect t="-275" r="-18931" b="-500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375984" y="3276708"/>
            <a:ext cx="3829924" cy="5142360"/>
            <a:chOff x="0" y="0"/>
            <a:chExt cx="4076700" cy="5473700"/>
          </a:xfrm>
        </p:grpSpPr>
        <p:sp>
          <p:nvSpPr>
            <p:cNvPr id="12" name="Freeform 12"/>
            <p:cNvSpPr/>
            <p:nvPr/>
          </p:nvSpPr>
          <p:spPr>
            <a:xfrm>
              <a:off x="38100" y="0"/>
              <a:ext cx="4038600" cy="5473700"/>
            </a:xfrm>
            <a:custGeom>
              <a:avLst/>
              <a:gdLst/>
              <a:ahLst/>
              <a:cxnLst/>
              <a:rect l="l" t="t" r="r" b="b"/>
              <a:pathLst>
                <a:path w="4038600" h="5473700">
                  <a:moveTo>
                    <a:pt x="4038600" y="0"/>
                  </a:moveTo>
                  <a:lnTo>
                    <a:pt x="4038600" y="5473700"/>
                  </a:lnTo>
                  <a:lnTo>
                    <a:pt x="0" y="5473700"/>
                  </a:lnTo>
                  <a:cubicBezTo>
                    <a:pt x="0" y="5473700"/>
                    <a:pt x="25400" y="5397500"/>
                    <a:pt x="38100" y="5372100"/>
                  </a:cubicBezTo>
                  <a:cubicBezTo>
                    <a:pt x="50800" y="5346700"/>
                    <a:pt x="38100" y="5295900"/>
                    <a:pt x="38100" y="5245100"/>
                  </a:cubicBezTo>
                  <a:cubicBezTo>
                    <a:pt x="38100" y="5194300"/>
                    <a:pt x="50800" y="5092700"/>
                    <a:pt x="50800" y="5092700"/>
                  </a:cubicBezTo>
                  <a:lnTo>
                    <a:pt x="88900" y="4991100"/>
                  </a:lnTo>
                  <a:lnTo>
                    <a:pt x="76200" y="4927600"/>
                  </a:lnTo>
                  <a:lnTo>
                    <a:pt x="88900" y="4889500"/>
                  </a:lnTo>
                  <a:lnTo>
                    <a:pt x="114300" y="4800600"/>
                  </a:lnTo>
                  <a:lnTo>
                    <a:pt x="101600" y="4648200"/>
                  </a:lnTo>
                  <a:cubicBezTo>
                    <a:pt x="101600" y="4648200"/>
                    <a:pt x="127000" y="4432300"/>
                    <a:pt x="152400" y="4381500"/>
                  </a:cubicBezTo>
                  <a:cubicBezTo>
                    <a:pt x="177800" y="4330700"/>
                    <a:pt x="152400" y="4279900"/>
                    <a:pt x="152400" y="4279900"/>
                  </a:cubicBezTo>
                  <a:lnTo>
                    <a:pt x="139700" y="4203700"/>
                  </a:lnTo>
                  <a:lnTo>
                    <a:pt x="114300" y="4114800"/>
                  </a:lnTo>
                  <a:lnTo>
                    <a:pt x="114300" y="3962400"/>
                  </a:lnTo>
                  <a:lnTo>
                    <a:pt x="139700" y="3860800"/>
                  </a:lnTo>
                  <a:lnTo>
                    <a:pt x="114300" y="3670300"/>
                  </a:lnTo>
                  <a:lnTo>
                    <a:pt x="127000" y="3403600"/>
                  </a:lnTo>
                  <a:lnTo>
                    <a:pt x="114300" y="3251200"/>
                  </a:lnTo>
                  <a:lnTo>
                    <a:pt x="114300" y="3149600"/>
                  </a:lnTo>
                  <a:lnTo>
                    <a:pt x="101600" y="3009900"/>
                  </a:lnTo>
                  <a:cubicBezTo>
                    <a:pt x="101600" y="3009900"/>
                    <a:pt x="63500" y="2959100"/>
                    <a:pt x="63500" y="2933700"/>
                  </a:cubicBezTo>
                  <a:cubicBezTo>
                    <a:pt x="63500" y="2908300"/>
                    <a:pt x="101600" y="2870200"/>
                    <a:pt x="101600" y="2870200"/>
                  </a:cubicBezTo>
                  <a:lnTo>
                    <a:pt x="190500" y="2667000"/>
                  </a:lnTo>
                  <a:cubicBezTo>
                    <a:pt x="190500" y="2667000"/>
                    <a:pt x="165100" y="2616200"/>
                    <a:pt x="203200" y="2540000"/>
                  </a:cubicBezTo>
                  <a:cubicBezTo>
                    <a:pt x="241300" y="2463800"/>
                    <a:pt x="292100" y="2311400"/>
                    <a:pt x="292100" y="2311400"/>
                  </a:cubicBezTo>
                  <a:cubicBezTo>
                    <a:pt x="292100" y="2311400"/>
                    <a:pt x="266700" y="2209800"/>
                    <a:pt x="228600" y="2146300"/>
                  </a:cubicBezTo>
                  <a:cubicBezTo>
                    <a:pt x="190500" y="2082800"/>
                    <a:pt x="177800" y="1955800"/>
                    <a:pt x="177800" y="1955800"/>
                  </a:cubicBezTo>
                  <a:lnTo>
                    <a:pt x="177800" y="1803400"/>
                  </a:lnTo>
                  <a:lnTo>
                    <a:pt x="177800" y="1638300"/>
                  </a:lnTo>
                  <a:lnTo>
                    <a:pt x="177800" y="1397000"/>
                  </a:lnTo>
                  <a:cubicBezTo>
                    <a:pt x="114300" y="1295400"/>
                    <a:pt x="139700" y="1270000"/>
                    <a:pt x="139700" y="1270000"/>
                  </a:cubicBezTo>
                  <a:lnTo>
                    <a:pt x="139700" y="1193800"/>
                  </a:lnTo>
                  <a:cubicBezTo>
                    <a:pt x="139700" y="1130300"/>
                    <a:pt x="165100" y="1016000"/>
                    <a:pt x="165100" y="1016000"/>
                  </a:cubicBezTo>
                  <a:lnTo>
                    <a:pt x="152400" y="838200"/>
                  </a:lnTo>
                  <a:cubicBezTo>
                    <a:pt x="215900" y="723900"/>
                    <a:pt x="165100" y="647700"/>
                    <a:pt x="165100" y="647700"/>
                  </a:cubicBezTo>
                  <a:cubicBezTo>
                    <a:pt x="152400" y="622300"/>
                    <a:pt x="177800" y="596900"/>
                    <a:pt x="190500" y="571500"/>
                  </a:cubicBezTo>
                  <a:cubicBezTo>
                    <a:pt x="203200" y="546100"/>
                    <a:pt x="196850" y="501650"/>
                    <a:pt x="196850" y="501650"/>
                  </a:cubicBezTo>
                  <a:cubicBezTo>
                    <a:pt x="95250" y="247650"/>
                    <a:pt x="107950" y="6350"/>
                    <a:pt x="107950" y="6350"/>
                  </a:cubicBezTo>
                  <a:lnTo>
                    <a:pt x="4038600" y="0"/>
                  </a:lnTo>
                  <a:close/>
                </a:path>
              </a:pathLst>
            </a:custGeom>
            <a:blipFill>
              <a:blip r:embed="rId7"/>
              <a:stretch>
                <a:fillRect l="-125497" t="-47414" r="-124299" b="-24696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93700" cy="5473700"/>
            </a:xfrm>
            <a:custGeom>
              <a:avLst/>
              <a:gdLst/>
              <a:ahLst/>
              <a:cxnLst/>
              <a:rect l="l" t="t" r="r" b="b"/>
              <a:pathLst>
                <a:path w="393700" h="5473700">
                  <a:moveTo>
                    <a:pt x="393700" y="5473700"/>
                  </a:moveTo>
                  <a:lnTo>
                    <a:pt x="0" y="54737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5473700"/>
                  </a:lnTo>
                  <a:close/>
                </a:path>
              </a:pathLst>
            </a:custGeom>
            <a:blipFill>
              <a:blip r:embed="rId6"/>
              <a:stretch>
                <a:fillRect t="-275" r="-18931" b="-5006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980072" y="3276708"/>
            <a:ext cx="3829924" cy="5142360"/>
            <a:chOff x="0" y="0"/>
            <a:chExt cx="4076700" cy="5473700"/>
          </a:xfrm>
        </p:grpSpPr>
        <p:sp>
          <p:nvSpPr>
            <p:cNvPr id="15" name="Freeform 15"/>
            <p:cNvSpPr/>
            <p:nvPr/>
          </p:nvSpPr>
          <p:spPr>
            <a:xfrm>
              <a:off x="38100" y="0"/>
              <a:ext cx="4038600" cy="5473700"/>
            </a:xfrm>
            <a:custGeom>
              <a:avLst/>
              <a:gdLst/>
              <a:ahLst/>
              <a:cxnLst/>
              <a:rect l="l" t="t" r="r" b="b"/>
              <a:pathLst>
                <a:path w="4038600" h="5473700">
                  <a:moveTo>
                    <a:pt x="4038600" y="0"/>
                  </a:moveTo>
                  <a:lnTo>
                    <a:pt x="4038600" y="5473700"/>
                  </a:lnTo>
                  <a:lnTo>
                    <a:pt x="0" y="5473700"/>
                  </a:lnTo>
                  <a:cubicBezTo>
                    <a:pt x="0" y="5473700"/>
                    <a:pt x="25400" y="5397500"/>
                    <a:pt x="38100" y="5372100"/>
                  </a:cubicBezTo>
                  <a:cubicBezTo>
                    <a:pt x="50800" y="5346700"/>
                    <a:pt x="38100" y="5295900"/>
                    <a:pt x="38100" y="5245100"/>
                  </a:cubicBezTo>
                  <a:cubicBezTo>
                    <a:pt x="38100" y="5194300"/>
                    <a:pt x="50800" y="5092700"/>
                    <a:pt x="50800" y="5092700"/>
                  </a:cubicBezTo>
                  <a:lnTo>
                    <a:pt x="88900" y="4991100"/>
                  </a:lnTo>
                  <a:lnTo>
                    <a:pt x="76200" y="4927600"/>
                  </a:lnTo>
                  <a:lnTo>
                    <a:pt x="88900" y="4889500"/>
                  </a:lnTo>
                  <a:lnTo>
                    <a:pt x="114300" y="4800600"/>
                  </a:lnTo>
                  <a:lnTo>
                    <a:pt x="101600" y="4648200"/>
                  </a:lnTo>
                  <a:cubicBezTo>
                    <a:pt x="101600" y="4648200"/>
                    <a:pt x="127000" y="4432300"/>
                    <a:pt x="152400" y="4381500"/>
                  </a:cubicBezTo>
                  <a:cubicBezTo>
                    <a:pt x="177800" y="4330700"/>
                    <a:pt x="152400" y="4279900"/>
                    <a:pt x="152400" y="4279900"/>
                  </a:cubicBezTo>
                  <a:lnTo>
                    <a:pt x="139700" y="4203700"/>
                  </a:lnTo>
                  <a:lnTo>
                    <a:pt x="114300" y="4114800"/>
                  </a:lnTo>
                  <a:lnTo>
                    <a:pt x="114300" y="3962400"/>
                  </a:lnTo>
                  <a:lnTo>
                    <a:pt x="139700" y="3860800"/>
                  </a:lnTo>
                  <a:lnTo>
                    <a:pt x="114300" y="3670300"/>
                  </a:lnTo>
                  <a:lnTo>
                    <a:pt x="127000" y="3403600"/>
                  </a:lnTo>
                  <a:lnTo>
                    <a:pt x="114300" y="3251200"/>
                  </a:lnTo>
                  <a:lnTo>
                    <a:pt x="114300" y="3149600"/>
                  </a:lnTo>
                  <a:lnTo>
                    <a:pt x="101600" y="3009900"/>
                  </a:lnTo>
                  <a:cubicBezTo>
                    <a:pt x="101600" y="3009900"/>
                    <a:pt x="63500" y="2959100"/>
                    <a:pt x="63500" y="2933700"/>
                  </a:cubicBezTo>
                  <a:cubicBezTo>
                    <a:pt x="63500" y="2908300"/>
                    <a:pt x="101600" y="2870200"/>
                    <a:pt x="101600" y="2870200"/>
                  </a:cubicBezTo>
                  <a:lnTo>
                    <a:pt x="190500" y="2667000"/>
                  </a:lnTo>
                  <a:cubicBezTo>
                    <a:pt x="190500" y="2667000"/>
                    <a:pt x="165100" y="2616200"/>
                    <a:pt x="203200" y="2540000"/>
                  </a:cubicBezTo>
                  <a:cubicBezTo>
                    <a:pt x="241300" y="2463800"/>
                    <a:pt x="292100" y="2311400"/>
                    <a:pt x="292100" y="2311400"/>
                  </a:cubicBezTo>
                  <a:cubicBezTo>
                    <a:pt x="292100" y="2311400"/>
                    <a:pt x="266700" y="2209800"/>
                    <a:pt x="228600" y="2146300"/>
                  </a:cubicBezTo>
                  <a:cubicBezTo>
                    <a:pt x="190500" y="2082800"/>
                    <a:pt x="177800" y="1955800"/>
                    <a:pt x="177800" y="1955800"/>
                  </a:cubicBezTo>
                  <a:lnTo>
                    <a:pt x="177800" y="1803400"/>
                  </a:lnTo>
                  <a:lnTo>
                    <a:pt x="177800" y="1638300"/>
                  </a:lnTo>
                  <a:lnTo>
                    <a:pt x="177800" y="1397000"/>
                  </a:lnTo>
                  <a:cubicBezTo>
                    <a:pt x="114300" y="1295400"/>
                    <a:pt x="139700" y="1270000"/>
                    <a:pt x="139700" y="1270000"/>
                  </a:cubicBezTo>
                  <a:lnTo>
                    <a:pt x="139700" y="1193800"/>
                  </a:lnTo>
                  <a:cubicBezTo>
                    <a:pt x="139700" y="1130300"/>
                    <a:pt x="165100" y="1016000"/>
                    <a:pt x="165100" y="1016000"/>
                  </a:cubicBezTo>
                  <a:lnTo>
                    <a:pt x="152400" y="838200"/>
                  </a:lnTo>
                  <a:cubicBezTo>
                    <a:pt x="215900" y="723900"/>
                    <a:pt x="165100" y="647700"/>
                    <a:pt x="165100" y="647700"/>
                  </a:cubicBezTo>
                  <a:cubicBezTo>
                    <a:pt x="152400" y="622300"/>
                    <a:pt x="177800" y="596900"/>
                    <a:pt x="190500" y="571500"/>
                  </a:cubicBezTo>
                  <a:cubicBezTo>
                    <a:pt x="203200" y="546100"/>
                    <a:pt x="196850" y="501650"/>
                    <a:pt x="196850" y="501650"/>
                  </a:cubicBezTo>
                  <a:cubicBezTo>
                    <a:pt x="95250" y="247650"/>
                    <a:pt x="107950" y="6350"/>
                    <a:pt x="107950" y="6350"/>
                  </a:cubicBezTo>
                  <a:lnTo>
                    <a:pt x="4038600" y="0"/>
                  </a:lnTo>
                  <a:close/>
                </a:path>
              </a:pathLst>
            </a:custGeom>
            <a:blipFill>
              <a:blip r:embed="rId8"/>
              <a:stretch>
                <a:fillRect l="-17767" r="-17767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393700" cy="5473700"/>
            </a:xfrm>
            <a:custGeom>
              <a:avLst/>
              <a:gdLst/>
              <a:ahLst/>
              <a:cxnLst/>
              <a:rect l="l" t="t" r="r" b="b"/>
              <a:pathLst>
                <a:path w="393700" h="5473700">
                  <a:moveTo>
                    <a:pt x="393700" y="5473700"/>
                  </a:moveTo>
                  <a:lnTo>
                    <a:pt x="0" y="54737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5473700"/>
                  </a:lnTo>
                  <a:close/>
                </a:path>
              </a:pathLst>
            </a:custGeom>
            <a:blipFill>
              <a:blip r:embed="rId6"/>
              <a:stretch>
                <a:fillRect t="-275" r="-18931" b="-5006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 rot="-5623892">
            <a:off x="4553621" y="2452681"/>
            <a:ext cx="931150" cy="1648052"/>
          </a:xfrm>
          <a:custGeom>
            <a:avLst/>
            <a:gdLst/>
            <a:ahLst/>
            <a:cxnLst/>
            <a:rect l="l" t="t" r="r" b="b"/>
            <a:pathLst>
              <a:path w="931150" h="1648052">
                <a:moveTo>
                  <a:pt x="0" y="0"/>
                </a:moveTo>
                <a:lnTo>
                  <a:pt x="931150" y="0"/>
                </a:lnTo>
                <a:lnTo>
                  <a:pt x="931150" y="1648053"/>
                </a:lnTo>
                <a:lnTo>
                  <a:pt x="0" y="164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623892">
            <a:off x="8949602" y="2452681"/>
            <a:ext cx="931150" cy="1648052"/>
          </a:xfrm>
          <a:custGeom>
            <a:avLst/>
            <a:gdLst/>
            <a:ahLst/>
            <a:cxnLst/>
            <a:rect l="l" t="t" r="r" b="b"/>
            <a:pathLst>
              <a:path w="931150" h="1648052">
                <a:moveTo>
                  <a:pt x="0" y="0"/>
                </a:moveTo>
                <a:lnTo>
                  <a:pt x="931149" y="0"/>
                </a:lnTo>
                <a:lnTo>
                  <a:pt x="931149" y="1648053"/>
                </a:lnTo>
                <a:lnTo>
                  <a:pt x="0" y="164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623892">
            <a:off x="13097122" y="2452681"/>
            <a:ext cx="931150" cy="1648052"/>
          </a:xfrm>
          <a:custGeom>
            <a:avLst/>
            <a:gdLst/>
            <a:ahLst/>
            <a:cxnLst/>
            <a:rect l="l" t="t" r="r" b="b"/>
            <a:pathLst>
              <a:path w="931150" h="1648052">
                <a:moveTo>
                  <a:pt x="0" y="0"/>
                </a:moveTo>
                <a:lnTo>
                  <a:pt x="931149" y="0"/>
                </a:lnTo>
                <a:lnTo>
                  <a:pt x="931149" y="1648053"/>
                </a:lnTo>
                <a:lnTo>
                  <a:pt x="0" y="164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078235">
            <a:off x="3199137" y="6511636"/>
            <a:ext cx="2013556" cy="2273446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</p:sp>
      <p:sp>
        <p:nvSpPr>
          <p:cNvPr id="21" name="Freeform 21"/>
          <p:cNvSpPr/>
          <p:nvPr/>
        </p:nvSpPr>
        <p:spPr>
          <a:xfrm rot="5078235">
            <a:off x="7722856" y="6307726"/>
            <a:ext cx="2108127" cy="2394750"/>
          </a:xfrm>
          <a:custGeom>
            <a:avLst/>
            <a:gdLst/>
            <a:ahLst/>
            <a:cxnLst/>
            <a:rect l="l" t="t" r="r" b="b"/>
            <a:pathLst>
              <a:path w="2108127" h="2394750">
                <a:moveTo>
                  <a:pt x="0" y="0"/>
                </a:moveTo>
                <a:lnTo>
                  <a:pt x="2108127" y="0"/>
                </a:lnTo>
                <a:lnTo>
                  <a:pt x="2108127" y="2394750"/>
                </a:lnTo>
                <a:lnTo>
                  <a:pt x="0" y="2394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57965" b="-77569"/>
            </a:stretch>
          </a:blipFill>
        </p:spPr>
      </p:sp>
      <p:sp>
        <p:nvSpPr>
          <p:cNvPr id="22" name="Freeform 22"/>
          <p:cNvSpPr/>
          <p:nvPr/>
        </p:nvSpPr>
        <p:spPr>
          <a:xfrm rot="5078235">
            <a:off x="11913301" y="5893225"/>
            <a:ext cx="1786286" cy="3064128"/>
          </a:xfrm>
          <a:custGeom>
            <a:avLst/>
            <a:gdLst/>
            <a:ahLst/>
            <a:cxnLst/>
            <a:rect l="l" t="t" r="r" b="b"/>
            <a:pathLst>
              <a:path w="1786286" h="3064128">
                <a:moveTo>
                  <a:pt x="0" y="0"/>
                </a:moveTo>
                <a:lnTo>
                  <a:pt x="1786286" y="0"/>
                </a:lnTo>
                <a:lnTo>
                  <a:pt x="1786286" y="3064129"/>
                </a:lnTo>
                <a:lnTo>
                  <a:pt x="0" y="3064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6879" t="-127223" b="-33071"/>
            </a:stretch>
          </a:blipFill>
        </p:spPr>
      </p:sp>
      <p:sp>
        <p:nvSpPr>
          <p:cNvPr id="23" name="TextBox 23"/>
          <p:cNvSpPr txBox="1"/>
          <p:nvPr/>
        </p:nvSpPr>
        <p:spPr>
          <a:xfrm rot="-324997">
            <a:off x="7507419" y="6804668"/>
            <a:ext cx="2406471" cy="15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4800">
                <a:solidFill>
                  <a:srgbClr val="AA8E6B"/>
                </a:solidFill>
                <a:latin typeface="TC Milo"/>
              </a:rPr>
              <a:t>MUHAMAD ABDUL MUROD</a:t>
            </a:r>
          </a:p>
        </p:txBody>
      </p:sp>
      <p:sp>
        <p:nvSpPr>
          <p:cNvPr id="24" name="TextBox 24"/>
          <p:cNvSpPr txBox="1"/>
          <p:nvPr/>
        </p:nvSpPr>
        <p:spPr>
          <a:xfrm rot="-324997">
            <a:off x="11498833" y="6783886"/>
            <a:ext cx="2601388" cy="15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4800">
                <a:solidFill>
                  <a:srgbClr val="AA8E6B"/>
                </a:solidFill>
                <a:latin typeface="TC Milo"/>
              </a:rPr>
              <a:t>YAASMIIN NUHAA ASA PUTRI</a:t>
            </a:r>
          </a:p>
        </p:txBody>
      </p:sp>
      <p:sp>
        <p:nvSpPr>
          <p:cNvPr id="25" name="TextBox 25"/>
          <p:cNvSpPr txBox="1"/>
          <p:nvPr/>
        </p:nvSpPr>
        <p:spPr>
          <a:xfrm rot="-324997">
            <a:off x="3181785" y="7032926"/>
            <a:ext cx="2179767" cy="15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4800" dirty="0">
                <a:solidFill>
                  <a:srgbClr val="AA8E6B"/>
                </a:solidFill>
                <a:latin typeface="TC Milo"/>
              </a:rPr>
              <a:t>ANDRI</a:t>
            </a:r>
          </a:p>
          <a:p>
            <a:pPr algn="ctr">
              <a:lnSpc>
                <a:spcPts val="3983"/>
              </a:lnSpc>
            </a:pPr>
            <a:r>
              <a:rPr lang="en-US" sz="4800" dirty="0">
                <a:solidFill>
                  <a:srgbClr val="AA8E6B"/>
                </a:solidFill>
                <a:latin typeface="TC Milo"/>
              </a:rPr>
              <a:t>FIRMAN</a:t>
            </a:r>
          </a:p>
          <a:p>
            <a:pPr marL="0" lvl="0" indent="0" algn="ctr">
              <a:lnSpc>
                <a:spcPts val="3983"/>
              </a:lnSpc>
              <a:spcBef>
                <a:spcPct val="0"/>
              </a:spcBef>
            </a:pPr>
            <a:r>
              <a:rPr lang="en-US" sz="4800" dirty="0">
                <a:solidFill>
                  <a:srgbClr val="AA8E6B"/>
                </a:solidFill>
                <a:latin typeface="TC Milo"/>
              </a:rPr>
              <a:t>SAPUTRA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91555" y="948242"/>
            <a:ext cx="9504890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ANGGOTA KELOMPOK</a:t>
            </a:r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09F5CDDC-7A3D-077F-EF97-02B1DD3EBEBF}"/>
              </a:ext>
            </a:extLst>
          </p:cNvPr>
          <p:cNvSpPr/>
          <p:nvPr/>
        </p:nvSpPr>
        <p:spPr>
          <a:xfrm rot="5400000">
            <a:off x="4507995" y="7556301"/>
            <a:ext cx="1022400" cy="3246349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  <p:txBody>
          <a:bodyPr vert="vert270" anchor="b"/>
          <a:lstStyle/>
          <a:p>
            <a:pPr algn="ctr"/>
            <a:r>
              <a:rPr lang="en-US" sz="5400" dirty="0">
                <a:solidFill>
                  <a:srgbClr val="AA8E6B"/>
                </a:solidFill>
                <a:latin typeface="TC Milo" panose="020B0604020202020204" charset="0"/>
              </a:rPr>
              <a:t>201011402125</a:t>
            </a:r>
            <a:endParaRPr lang="id-ID" sz="5400" dirty="0">
              <a:solidFill>
                <a:srgbClr val="AA8E6B"/>
              </a:solidFill>
              <a:latin typeface="TC Milo" panose="020B060402020202020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6C66E90B-CE00-4AA2-A4D6-3BF4EBDDDB4C}"/>
              </a:ext>
            </a:extLst>
          </p:cNvPr>
          <p:cNvSpPr/>
          <p:nvPr/>
        </p:nvSpPr>
        <p:spPr>
          <a:xfrm rot="5400000">
            <a:off x="8777095" y="7554485"/>
            <a:ext cx="1022400" cy="3246349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  <p:txBody>
          <a:bodyPr vert="vert270" anchor="b"/>
          <a:lstStyle/>
          <a:p>
            <a:pPr algn="ctr"/>
            <a:r>
              <a:rPr lang="en-US" sz="5400" dirty="0">
                <a:solidFill>
                  <a:srgbClr val="AA8E6B"/>
                </a:solidFill>
                <a:latin typeface="TC Milo" panose="020B0604020202020204" charset="0"/>
              </a:rPr>
              <a:t>201011402285</a:t>
            </a:r>
            <a:endParaRPr lang="id-ID" sz="5400" dirty="0">
              <a:solidFill>
                <a:srgbClr val="AA8E6B"/>
              </a:solidFill>
              <a:latin typeface="TC Milo" panose="020B0604020202020204" charset="0"/>
            </a:endParaRP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41AC0A1-7CF1-0B9A-5E89-140ADFB7921A}"/>
              </a:ext>
            </a:extLst>
          </p:cNvPr>
          <p:cNvSpPr/>
          <p:nvPr/>
        </p:nvSpPr>
        <p:spPr>
          <a:xfrm rot="5400000">
            <a:off x="13051496" y="7514896"/>
            <a:ext cx="1022400" cy="3246349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  <p:txBody>
          <a:bodyPr vert="vert270" anchor="b"/>
          <a:lstStyle/>
          <a:p>
            <a:pPr algn="ctr"/>
            <a:r>
              <a:rPr lang="en-US" sz="5400">
                <a:solidFill>
                  <a:srgbClr val="AA8E6B"/>
                </a:solidFill>
                <a:latin typeface="TC Milo" panose="020B0604020202020204" charset="0"/>
              </a:rPr>
              <a:t>201011402172</a:t>
            </a:r>
            <a:endParaRPr lang="id-ID" sz="5400" dirty="0">
              <a:solidFill>
                <a:srgbClr val="AA8E6B"/>
              </a:solidFill>
              <a:latin typeface="TC Milo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5726" y="2289200"/>
            <a:ext cx="15152274" cy="8512951"/>
          </a:xfrm>
          <a:custGeom>
            <a:avLst/>
            <a:gdLst/>
            <a:ahLst/>
            <a:cxnLst/>
            <a:rect l="l" t="t" r="r" b="b"/>
            <a:pathLst>
              <a:path w="15152274" h="8512951">
                <a:moveTo>
                  <a:pt x="0" y="0"/>
                </a:moveTo>
                <a:lnTo>
                  <a:pt x="15152274" y="0"/>
                </a:lnTo>
                <a:lnTo>
                  <a:pt x="15152274" y="8512951"/>
                </a:lnTo>
                <a:lnTo>
                  <a:pt x="0" y="8512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68126" t="-26853" r="-62705"/>
            </a:stretch>
          </a:blipFill>
        </p:spPr>
      </p:sp>
      <p:sp>
        <p:nvSpPr>
          <p:cNvPr id="3" name="Freeform 3"/>
          <p:cNvSpPr/>
          <p:nvPr/>
        </p:nvSpPr>
        <p:spPr>
          <a:xfrm rot="268255">
            <a:off x="-43418" y="-4645479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8255">
            <a:off x="9957833" y="-4645479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63836" y="6878036"/>
            <a:ext cx="6288126" cy="3880737"/>
          </a:xfrm>
          <a:custGeom>
            <a:avLst/>
            <a:gdLst/>
            <a:ahLst/>
            <a:cxnLst/>
            <a:rect l="l" t="t" r="r" b="b"/>
            <a:pathLst>
              <a:path w="6288126" h="3880737">
                <a:moveTo>
                  <a:pt x="0" y="0"/>
                </a:moveTo>
                <a:lnTo>
                  <a:pt x="6288126" y="0"/>
                </a:lnTo>
                <a:lnTo>
                  <a:pt x="6288126" y="3880737"/>
                </a:lnTo>
                <a:lnTo>
                  <a:pt x="0" y="388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701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880918" y="5402675"/>
            <a:ext cx="9273713" cy="5356098"/>
          </a:xfrm>
          <a:custGeom>
            <a:avLst/>
            <a:gdLst/>
            <a:ahLst/>
            <a:cxnLst/>
            <a:rect l="l" t="t" r="r" b="b"/>
            <a:pathLst>
              <a:path w="9273713" h="5356098">
                <a:moveTo>
                  <a:pt x="0" y="0"/>
                </a:moveTo>
                <a:lnTo>
                  <a:pt x="9273713" y="0"/>
                </a:lnTo>
                <a:lnTo>
                  <a:pt x="9273713" y="5356098"/>
                </a:lnTo>
                <a:lnTo>
                  <a:pt x="0" y="535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017"/>
            </a:stretch>
          </a:blipFill>
        </p:spPr>
      </p:sp>
      <p:sp>
        <p:nvSpPr>
          <p:cNvPr id="7" name="Freeform 7"/>
          <p:cNvSpPr/>
          <p:nvPr/>
        </p:nvSpPr>
        <p:spPr>
          <a:xfrm rot="2620075">
            <a:off x="11698683" y="5966950"/>
            <a:ext cx="2727075" cy="2727075"/>
          </a:xfrm>
          <a:custGeom>
            <a:avLst/>
            <a:gdLst/>
            <a:ahLst/>
            <a:cxnLst/>
            <a:rect l="l" t="t" r="r" b="b"/>
            <a:pathLst>
              <a:path w="2727075" h="2727075">
                <a:moveTo>
                  <a:pt x="0" y="0"/>
                </a:moveTo>
                <a:lnTo>
                  <a:pt x="2727075" y="0"/>
                </a:lnTo>
                <a:lnTo>
                  <a:pt x="2727075" y="2727075"/>
                </a:lnTo>
                <a:lnTo>
                  <a:pt x="0" y="27270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538027" y="6318464"/>
            <a:ext cx="4445856" cy="2042592"/>
            <a:chOff x="0" y="0"/>
            <a:chExt cx="812800" cy="373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31"/>
            </a:xfrm>
            <a:custGeom>
              <a:avLst/>
              <a:gdLst/>
              <a:ahLst/>
              <a:cxnLst/>
              <a:rect l="l" t="t" r="r" b="b"/>
              <a:pathLst>
                <a:path w="812800" h="373431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46431"/>
                  </a:lnTo>
                  <a:cubicBezTo>
                    <a:pt x="812800" y="316571"/>
                    <a:pt x="755940" y="373431"/>
                    <a:pt x="685800" y="373431"/>
                  </a:cubicBezTo>
                  <a:lnTo>
                    <a:pt x="127000" y="373431"/>
                  </a:lnTo>
                  <a:cubicBezTo>
                    <a:pt x="93318" y="373431"/>
                    <a:pt x="61015" y="360050"/>
                    <a:pt x="37197" y="336233"/>
                  </a:cubicBezTo>
                  <a:cubicBezTo>
                    <a:pt x="13380" y="312416"/>
                    <a:pt x="0" y="280113"/>
                    <a:pt x="0" y="246431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FBCF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3734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  <a:spcBef>
                  <a:spcPct val="0"/>
                </a:spcBef>
              </a:pPr>
              <a:r>
                <a:rPr lang="en-US" sz="6399" dirty="0">
                  <a:solidFill>
                    <a:srgbClr val="FFFFFF"/>
                  </a:solidFill>
                  <a:latin typeface="Open Sans Bold"/>
                </a:rPr>
                <a:t>Kirim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272074" y="1048028"/>
            <a:ext cx="11743851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PENGERTIAN RAGAM DIALOG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823430"/>
            <a:ext cx="16230600" cy="146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Ragam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dialog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adalah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cara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pengorganisasian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teknik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dialog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interaktif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,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komunikasi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antara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manusia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 dengan </a:t>
            </a:r>
            <a:r>
              <a:rPr lang="en-US" sz="4200" dirty="0" err="1">
                <a:solidFill>
                  <a:srgbClr val="FFFFFF"/>
                </a:solidFill>
                <a:latin typeface="Agrandir Bold"/>
              </a:rPr>
              <a:t>komputer</a:t>
            </a:r>
            <a:r>
              <a:rPr lang="en-US" sz="4200" dirty="0">
                <a:solidFill>
                  <a:srgbClr val="FFFFFF"/>
                </a:solidFill>
                <a:latin typeface="Agrandir Bold"/>
              </a:rPr>
              <a:t>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29404" y="2607250"/>
            <a:ext cx="7183984" cy="6348029"/>
          </a:xfrm>
          <a:custGeom>
            <a:avLst/>
            <a:gdLst/>
            <a:ahLst/>
            <a:cxnLst/>
            <a:rect l="l" t="t" r="r" b="b"/>
            <a:pathLst>
              <a:path w="7183984" h="6348029">
                <a:moveTo>
                  <a:pt x="0" y="0"/>
                </a:moveTo>
                <a:lnTo>
                  <a:pt x="7183984" y="0"/>
                </a:lnTo>
                <a:lnTo>
                  <a:pt x="7183984" y="6348029"/>
                </a:lnTo>
                <a:lnTo>
                  <a:pt x="0" y="6348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198718" y="3063784"/>
            <a:ext cx="8465381" cy="6532216"/>
          </a:xfrm>
          <a:custGeom>
            <a:avLst/>
            <a:gdLst/>
            <a:ahLst/>
            <a:cxnLst/>
            <a:rect l="l" t="t" r="r" b="b"/>
            <a:pathLst>
              <a:path w="8465381" h="6532216">
                <a:moveTo>
                  <a:pt x="0" y="0"/>
                </a:moveTo>
                <a:lnTo>
                  <a:pt x="8465381" y="0"/>
                </a:lnTo>
                <a:lnTo>
                  <a:pt x="8465381" y="6532216"/>
                </a:lnTo>
                <a:lnTo>
                  <a:pt x="0" y="6532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430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268255">
            <a:off x="-1306692" y="-523566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68255">
            <a:off x="8694559" y="-523566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13602" flipV="1">
            <a:off x="-1247503" y="969355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8229600"/>
                </a:moveTo>
                <a:lnTo>
                  <a:pt x="10900132" y="8229600"/>
                </a:lnTo>
                <a:lnTo>
                  <a:pt x="1090013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213602" flipV="1">
            <a:off x="5821557" y="969355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8229600"/>
                </a:moveTo>
                <a:lnTo>
                  <a:pt x="10900132" y="8229600"/>
                </a:lnTo>
                <a:lnTo>
                  <a:pt x="1090013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213602" flipV="1">
            <a:off x="11295078" y="9588778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8229600"/>
                </a:moveTo>
                <a:lnTo>
                  <a:pt x="10900132" y="8229600"/>
                </a:lnTo>
                <a:lnTo>
                  <a:pt x="1090013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338740" y="7129925"/>
            <a:ext cx="3403782" cy="3803108"/>
          </a:xfrm>
          <a:custGeom>
            <a:avLst/>
            <a:gdLst/>
            <a:ahLst/>
            <a:cxnLst/>
            <a:rect l="l" t="t" r="r" b="b"/>
            <a:pathLst>
              <a:path w="3403782" h="3803108">
                <a:moveTo>
                  <a:pt x="0" y="0"/>
                </a:moveTo>
                <a:lnTo>
                  <a:pt x="3403781" y="0"/>
                </a:lnTo>
                <a:lnTo>
                  <a:pt x="3403781" y="3803108"/>
                </a:lnTo>
                <a:lnTo>
                  <a:pt x="0" y="38031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2612221"/>
            <a:ext cx="5378824" cy="4114800"/>
          </a:xfrm>
          <a:custGeom>
            <a:avLst/>
            <a:gdLst/>
            <a:ahLst/>
            <a:cxnLst/>
            <a:rect l="l" t="t" r="r" b="b"/>
            <a:pathLst>
              <a:path w="5378824" h="4114800">
                <a:moveTo>
                  <a:pt x="0" y="0"/>
                </a:moveTo>
                <a:lnTo>
                  <a:pt x="5378824" y="0"/>
                </a:lnTo>
                <a:lnTo>
                  <a:pt x="53788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864124" y="3783218"/>
            <a:ext cx="3870945" cy="5093348"/>
          </a:xfrm>
          <a:custGeom>
            <a:avLst/>
            <a:gdLst/>
            <a:ahLst/>
            <a:cxnLst/>
            <a:rect l="l" t="t" r="r" b="b"/>
            <a:pathLst>
              <a:path w="3870945" h="5093348">
                <a:moveTo>
                  <a:pt x="0" y="0"/>
                </a:moveTo>
                <a:lnTo>
                  <a:pt x="3870945" y="0"/>
                </a:lnTo>
                <a:lnTo>
                  <a:pt x="3870945" y="5093348"/>
                </a:lnTo>
                <a:lnTo>
                  <a:pt x="0" y="50933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576568" y="3244341"/>
            <a:ext cx="7768842" cy="453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8"/>
              </a:lnSpc>
              <a:spcBef>
                <a:spcPct val="0"/>
              </a:spcBef>
            </a:pPr>
            <a:r>
              <a:rPr lang="en-US" sz="3606">
                <a:solidFill>
                  <a:srgbClr val="004AAD"/>
                </a:solidFill>
                <a:latin typeface="Agrandir Bold"/>
              </a:rPr>
              <a:t>Membuat pengguna lebih atraktif, interaktif, dan meminimalisir waktu dengan mempertimbangkan komponen input data dengan mempertimbangkan GUI dan icon di dalamnya.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91555" y="968144"/>
            <a:ext cx="9504890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201E20"/>
                </a:solidFill>
                <a:latin typeface="TC Milo"/>
              </a:rPr>
              <a:t>TUJUAN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927850" flipH="1">
            <a:off x="-6725347" y="-3693515"/>
            <a:ext cx="8436112" cy="12536211"/>
          </a:xfrm>
          <a:custGeom>
            <a:avLst/>
            <a:gdLst/>
            <a:ahLst/>
            <a:cxnLst/>
            <a:rect l="l" t="t" r="r" b="b"/>
            <a:pathLst>
              <a:path w="8436112" h="12536211">
                <a:moveTo>
                  <a:pt x="8436112" y="0"/>
                </a:moveTo>
                <a:lnTo>
                  <a:pt x="0" y="0"/>
                </a:lnTo>
                <a:lnTo>
                  <a:pt x="0" y="12536212"/>
                </a:lnTo>
                <a:lnTo>
                  <a:pt x="8436112" y="12536212"/>
                </a:lnTo>
                <a:lnTo>
                  <a:pt x="8436112" y="0"/>
                </a:lnTo>
                <a:close/>
              </a:path>
            </a:pathLst>
          </a:custGeom>
          <a:blipFill>
            <a:blip r:embed="rId2"/>
            <a:stretch>
              <a:fillRect l="-28354"/>
            </a:stretch>
          </a:blipFill>
        </p:spPr>
      </p:sp>
      <p:sp>
        <p:nvSpPr>
          <p:cNvPr id="3" name="Freeform 3"/>
          <p:cNvSpPr/>
          <p:nvPr/>
        </p:nvSpPr>
        <p:spPr>
          <a:xfrm rot="-5013322">
            <a:off x="-7018005" y="-660141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39252">
            <a:off x="10619882" y="-2375465"/>
            <a:ext cx="2474617" cy="7296946"/>
          </a:xfrm>
          <a:custGeom>
            <a:avLst/>
            <a:gdLst/>
            <a:ahLst/>
            <a:cxnLst/>
            <a:rect l="l" t="t" r="r" b="b"/>
            <a:pathLst>
              <a:path w="2474617" h="7296946">
                <a:moveTo>
                  <a:pt x="0" y="0"/>
                </a:moveTo>
                <a:lnTo>
                  <a:pt x="2474617" y="0"/>
                </a:lnTo>
                <a:lnTo>
                  <a:pt x="2474617" y="7296946"/>
                </a:lnTo>
                <a:lnTo>
                  <a:pt x="0" y="7296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57280" y="3304949"/>
            <a:ext cx="18967343" cy="8458523"/>
          </a:xfrm>
          <a:custGeom>
            <a:avLst/>
            <a:gdLst/>
            <a:ahLst/>
            <a:cxnLst/>
            <a:rect l="l" t="t" r="r" b="b"/>
            <a:pathLst>
              <a:path w="18967343" h="8458523">
                <a:moveTo>
                  <a:pt x="0" y="0"/>
                </a:moveTo>
                <a:lnTo>
                  <a:pt x="18967343" y="0"/>
                </a:lnTo>
                <a:lnTo>
                  <a:pt x="18967343" y="8458523"/>
                </a:lnTo>
                <a:lnTo>
                  <a:pt x="0" y="84585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218" r="-2221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68896" y="2655832"/>
            <a:ext cx="13304654" cy="617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insiatif : pengguna memberikan tanggapan atas prompt yang diberikan komputer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keluwesan : pengguna dapat melakukan customizing &amp; memperluas antarmuka sistem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kompleksitas : pengelompokan dalam menerapkan model yang diinginkan pengguna ke dalam sistem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kekuatan : jumlah kerja yang dilakukan sistem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beban informasi : penyampaian informasi yang disajikan telah disesuaikan dengan pengguna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55244" y="823902"/>
            <a:ext cx="8003892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SIFAT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33760" r="-13290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17281" y="4429132"/>
            <a:ext cx="6645402" cy="8229600"/>
          </a:xfrm>
          <a:custGeom>
            <a:avLst/>
            <a:gdLst/>
            <a:ahLst/>
            <a:cxnLst/>
            <a:rect l="l" t="t" r="r" b="b"/>
            <a:pathLst>
              <a:path w="6645402" h="8229600">
                <a:moveTo>
                  <a:pt x="0" y="0"/>
                </a:moveTo>
                <a:lnTo>
                  <a:pt x="6645402" y="0"/>
                </a:lnTo>
                <a:lnTo>
                  <a:pt x="66454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006926">
            <a:off x="1657920" y="123404"/>
            <a:ext cx="2754880" cy="3140876"/>
          </a:xfrm>
          <a:custGeom>
            <a:avLst/>
            <a:gdLst/>
            <a:ahLst/>
            <a:cxnLst/>
            <a:rect l="l" t="t" r="r" b="b"/>
            <a:pathLst>
              <a:path w="2754880" h="3140876">
                <a:moveTo>
                  <a:pt x="0" y="0"/>
                </a:moveTo>
                <a:lnTo>
                  <a:pt x="2754880" y="0"/>
                </a:lnTo>
                <a:lnTo>
                  <a:pt x="2754880" y="3140876"/>
                </a:lnTo>
                <a:lnTo>
                  <a:pt x="0" y="3140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5239"/>
            </a:stretch>
          </a:blipFill>
        </p:spPr>
      </p:sp>
      <p:sp>
        <p:nvSpPr>
          <p:cNvPr id="5" name="Freeform 5"/>
          <p:cNvSpPr/>
          <p:nvPr/>
        </p:nvSpPr>
        <p:spPr>
          <a:xfrm rot="-5006926">
            <a:off x="4988364" y="314787"/>
            <a:ext cx="2754880" cy="3406466"/>
          </a:xfrm>
          <a:custGeom>
            <a:avLst/>
            <a:gdLst/>
            <a:ahLst/>
            <a:cxnLst/>
            <a:rect l="l" t="t" r="r" b="b"/>
            <a:pathLst>
              <a:path w="2754880" h="3406466">
                <a:moveTo>
                  <a:pt x="0" y="0"/>
                </a:moveTo>
                <a:lnTo>
                  <a:pt x="2754880" y="0"/>
                </a:lnTo>
                <a:lnTo>
                  <a:pt x="2754880" y="3406466"/>
                </a:lnTo>
                <a:lnTo>
                  <a:pt x="0" y="3406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136"/>
            </a:stretch>
          </a:blipFill>
        </p:spPr>
      </p:sp>
      <p:sp>
        <p:nvSpPr>
          <p:cNvPr id="6" name="Freeform 6"/>
          <p:cNvSpPr/>
          <p:nvPr/>
        </p:nvSpPr>
        <p:spPr>
          <a:xfrm rot="-2334466">
            <a:off x="14320724" y="-4503648"/>
            <a:ext cx="6645402" cy="8229600"/>
          </a:xfrm>
          <a:custGeom>
            <a:avLst/>
            <a:gdLst/>
            <a:ahLst/>
            <a:cxnLst/>
            <a:rect l="l" t="t" r="r" b="b"/>
            <a:pathLst>
              <a:path w="6645402" h="8229600">
                <a:moveTo>
                  <a:pt x="0" y="0"/>
                </a:moveTo>
                <a:lnTo>
                  <a:pt x="6645402" y="0"/>
                </a:lnTo>
                <a:lnTo>
                  <a:pt x="66454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35360" y="3234928"/>
            <a:ext cx="12863413" cy="6616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konsistensi : perintah memiliki sintaksis standar &amp; urutan parameter yang konsisten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umpan balik : tersedianya mekanisme untuk memberitahu pengguna  proses yang berlangsung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observabilitas : sistem selalu berada dibawah kontrol pengguna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efisiensi : unjuk kerja manusia &amp; komputer secara bersama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Keseimbangan : pembagian tugas antara manusia &amp; komputer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2654" y="1574634"/>
            <a:ext cx="6838800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KARAKTERISTIK</a:t>
            </a:r>
          </a:p>
        </p:txBody>
      </p:sp>
      <p:sp>
        <p:nvSpPr>
          <p:cNvPr id="9" name="Freeform 9"/>
          <p:cNvSpPr/>
          <p:nvPr/>
        </p:nvSpPr>
        <p:spPr>
          <a:xfrm>
            <a:off x="-2634587" y="5450955"/>
            <a:ext cx="9273713" cy="5356098"/>
          </a:xfrm>
          <a:custGeom>
            <a:avLst/>
            <a:gdLst/>
            <a:ahLst/>
            <a:cxnLst/>
            <a:rect l="l" t="t" r="r" b="b"/>
            <a:pathLst>
              <a:path w="9273713" h="5356098">
                <a:moveTo>
                  <a:pt x="0" y="0"/>
                </a:moveTo>
                <a:lnTo>
                  <a:pt x="9273713" y="0"/>
                </a:lnTo>
                <a:lnTo>
                  <a:pt x="9273713" y="5356098"/>
                </a:lnTo>
                <a:lnTo>
                  <a:pt x="0" y="535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5017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13322" flipH="1" flipV="1">
            <a:off x="14698254" y="911225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11211325" y="8464550"/>
                </a:moveTo>
                <a:lnTo>
                  <a:pt x="0" y="8464550"/>
                </a:lnTo>
                <a:lnTo>
                  <a:pt x="0" y="0"/>
                </a:lnTo>
                <a:lnTo>
                  <a:pt x="11211325" y="0"/>
                </a:lnTo>
                <a:lnTo>
                  <a:pt x="11211325" y="846455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259839">
            <a:off x="7555312" y="-4223456"/>
            <a:ext cx="2338842" cy="11726259"/>
          </a:xfrm>
          <a:custGeom>
            <a:avLst/>
            <a:gdLst/>
            <a:ahLst/>
            <a:cxnLst/>
            <a:rect l="l" t="t" r="r" b="b"/>
            <a:pathLst>
              <a:path w="2338842" h="11726259">
                <a:moveTo>
                  <a:pt x="0" y="0"/>
                </a:moveTo>
                <a:lnTo>
                  <a:pt x="2338841" y="0"/>
                </a:lnTo>
                <a:lnTo>
                  <a:pt x="2338841" y="11726259"/>
                </a:lnTo>
                <a:lnTo>
                  <a:pt x="0" y="11726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665" r="-4166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79343" y="3047102"/>
            <a:ext cx="18967343" cy="9553910"/>
          </a:xfrm>
          <a:custGeom>
            <a:avLst/>
            <a:gdLst/>
            <a:ahLst/>
            <a:cxnLst/>
            <a:rect l="l" t="t" r="r" b="b"/>
            <a:pathLst>
              <a:path w="18967343" h="9553910">
                <a:moveTo>
                  <a:pt x="0" y="0"/>
                </a:moveTo>
                <a:lnTo>
                  <a:pt x="18967343" y="0"/>
                </a:lnTo>
                <a:lnTo>
                  <a:pt x="18967343" y="9553910"/>
                </a:lnTo>
                <a:lnTo>
                  <a:pt x="0" y="955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571" r="-31571"/>
            </a:stretch>
          </a:blipFill>
        </p:spPr>
      </p:sp>
      <p:sp>
        <p:nvSpPr>
          <p:cNvPr id="5" name="Freeform 5"/>
          <p:cNvSpPr/>
          <p:nvPr/>
        </p:nvSpPr>
        <p:spPr>
          <a:xfrm rot="-10552522">
            <a:off x="-119301" y="3429688"/>
            <a:ext cx="9029816" cy="6817511"/>
          </a:xfrm>
          <a:custGeom>
            <a:avLst/>
            <a:gdLst/>
            <a:ahLst/>
            <a:cxnLst/>
            <a:rect l="l" t="t" r="r" b="b"/>
            <a:pathLst>
              <a:path w="9029816" h="6817511">
                <a:moveTo>
                  <a:pt x="0" y="0"/>
                </a:moveTo>
                <a:lnTo>
                  <a:pt x="9029816" y="0"/>
                </a:lnTo>
                <a:lnTo>
                  <a:pt x="9029816" y="6817511"/>
                </a:lnTo>
                <a:lnTo>
                  <a:pt x="0" y="6817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02382" y="662930"/>
            <a:ext cx="8003892" cy="233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201E20"/>
                </a:solidFill>
                <a:latin typeface="TC Milo"/>
              </a:rPr>
              <a:t>MACAM-MACAM RAGAM DIALOG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14686" y="4251064"/>
            <a:ext cx="10480837" cy="3858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2"/>
              </a:lnSpc>
            </a:pPr>
            <a:endParaRPr/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berbasis Formulir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Antarmuka berbasis icon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Sistem penjendelaan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Manipulasi Langsung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Antarmuka berbasis interaksi grafis</a:t>
            </a:r>
          </a:p>
        </p:txBody>
      </p:sp>
      <p:sp>
        <p:nvSpPr>
          <p:cNvPr id="8" name="Freeform 8"/>
          <p:cNvSpPr/>
          <p:nvPr/>
        </p:nvSpPr>
        <p:spPr>
          <a:xfrm rot="-10552522">
            <a:off x="8743832" y="3238990"/>
            <a:ext cx="9029816" cy="6970307"/>
          </a:xfrm>
          <a:custGeom>
            <a:avLst/>
            <a:gdLst/>
            <a:ahLst/>
            <a:cxnLst/>
            <a:rect l="l" t="t" r="r" b="b"/>
            <a:pathLst>
              <a:path w="9029816" h="6970307">
                <a:moveTo>
                  <a:pt x="0" y="0"/>
                </a:moveTo>
                <a:lnTo>
                  <a:pt x="9029816" y="0"/>
                </a:lnTo>
                <a:lnTo>
                  <a:pt x="9029816" y="6970307"/>
                </a:lnTo>
                <a:lnTo>
                  <a:pt x="0" y="6970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0" r="-112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56037" y="3710044"/>
            <a:ext cx="9697630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AA8E6B"/>
                </a:solidFill>
                <a:latin typeface="Agrandir Bold"/>
              </a:rPr>
              <a:t>Ragam Dialog Interaktif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87617" y="4774076"/>
            <a:ext cx="9208300" cy="511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berbasis perintah tunggal/ Command Line Language</a:t>
            </a:r>
          </a:p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berbasis bahasa pemograman</a:t>
            </a:r>
          </a:p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Antarmuka berbasis bahasa alami</a:t>
            </a:r>
          </a:p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yang menampilkan daftar sejumlah pilihan dalam jumlah terbatas</a:t>
            </a:r>
          </a:p>
          <a:p>
            <a:pPr>
              <a:lnSpc>
                <a:spcPts val="4982"/>
              </a:lnSpc>
            </a:pPr>
            <a:endParaRPr lang="en-US" sz="3558">
              <a:solidFill>
                <a:srgbClr val="AA8E6B"/>
              </a:solidFill>
              <a:latin typeface="Agrandir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701582">
            <a:off x="7746199" y="-32638"/>
            <a:ext cx="6728623" cy="11882779"/>
          </a:xfrm>
          <a:custGeom>
            <a:avLst/>
            <a:gdLst/>
            <a:ahLst/>
            <a:cxnLst/>
            <a:rect l="l" t="t" r="r" b="b"/>
            <a:pathLst>
              <a:path w="6728623" h="11882779">
                <a:moveTo>
                  <a:pt x="0" y="0"/>
                </a:moveTo>
                <a:lnTo>
                  <a:pt x="6728624" y="0"/>
                </a:lnTo>
                <a:lnTo>
                  <a:pt x="6728624" y="11882778"/>
                </a:lnTo>
                <a:lnTo>
                  <a:pt x="0" y="11882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-5400000">
            <a:off x="8317495" y="-2077974"/>
            <a:ext cx="2016252" cy="8229600"/>
          </a:xfrm>
          <a:custGeom>
            <a:avLst/>
            <a:gdLst/>
            <a:ahLst/>
            <a:cxnLst/>
            <a:rect l="l" t="t" r="r" b="b"/>
            <a:pathLst>
              <a:path w="2016252" h="8229600">
                <a:moveTo>
                  <a:pt x="0" y="0"/>
                </a:moveTo>
                <a:lnTo>
                  <a:pt x="2016252" y="0"/>
                </a:lnTo>
                <a:lnTo>
                  <a:pt x="20162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" y="3050643"/>
            <a:ext cx="5686181" cy="6055257"/>
          </a:xfrm>
          <a:custGeom>
            <a:avLst/>
            <a:gdLst/>
            <a:ahLst/>
            <a:cxnLst/>
            <a:rect l="l" t="t" r="r" b="b"/>
            <a:pathLst>
              <a:path w="5130117" h="5592338">
                <a:moveTo>
                  <a:pt x="0" y="0"/>
                </a:moveTo>
                <a:lnTo>
                  <a:pt x="5130116" y="0"/>
                </a:lnTo>
                <a:lnTo>
                  <a:pt x="5130116" y="5592338"/>
                </a:lnTo>
                <a:lnTo>
                  <a:pt x="0" y="5592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8460" b="-914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28381" y="3106185"/>
            <a:ext cx="5322066" cy="5851689"/>
            <a:chOff x="0" y="0"/>
            <a:chExt cx="5232400" cy="5753100"/>
          </a:xfrm>
        </p:grpSpPr>
        <p:sp>
          <p:nvSpPr>
            <p:cNvPr id="7" name="Freeform 7"/>
            <p:cNvSpPr/>
            <p:nvPr/>
          </p:nvSpPr>
          <p:spPr>
            <a:xfrm>
              <a:off x="1269" y="0"/>
              <a:ext cx="5231131" cy="5722620"/>
            </a:xfrm>
            <a:custGeom>
              <a:avLst/>
              <a:gdLst/>
              <a:ahLst/>
              <a:cxnLst/>
              <a:rect l="l" t="t" r="r" b="b"/>
              <a:pathLst>
                <a:path w="5231131" h="5722620">
                  <a:moveTo>
                    <a:pt x="5231131" y="0"/>
                  </a:moveTo>
                  <a:lnTo>
                    <a:pt x="5231131" y="5293360"/>
                  </a:lnTo>
                  <a:lnTo>
                    <a:pt x="5231131" y="5416550"/>
                  </a:lnTo>
                  <a:lnTo>
                    <a:pt x="5231131" y="5661660"/>
                  </a:lnTo>
                  <a:cubicBezTo>
                    <a:pt x="5231131" y="5661660"/>
                    <a:pt x="5170171" y="5692140"/>
                    <a:pt x="5139691" y="5692140"/>
                  </a:cubicBezTo>
                  <a:cubicBezTo>
                    <a:pt x="5139691" y="5692140"/>
                    <a:pt x="5078731" y="5692140"/>
                    <a:pt x="5048251" y="5692140"/>
                  </a:cubicBezTo>
                  <a:cubicBezTo>
                    <a:pt x="5048251" y="5692140"/>
                    <a:pt x="4987291" y="5661660"/>
                    <a:pt x="4956811" y="5661660"/>
                  </a:cubicBezTo>
                  <a:cubicBezTo>
                    <a:pt x="4926330" y="5661660"/>
                    <a:pt x="4895851" y="5661660"/>
                    <a:pt x="4834890" y="5661660"/>
                  </a:cubicBezTo>
                  <a:cubicBezTo>
                    <a:pt x="4834890" y="5661660"/>
                    <a:pt x="4773931" y="5661660"/>
                    <a:pt x="4743450" y="5661660"/>
                  </a:cubicBezTo>
                  <a:lnTo>
                    <a:pt x="4498340" y="5631180"/>
                  </a:lnTo>
                  <a:cubicBezTo>
                    <a:pt x="4498340" y="5631180"/>
                    <a:pt x="4467861" y="5600700"/>
                    <a:pt x="4406900" y="5631180"/>
                  </a:cubicBezTo>
                  <a:cubicBezTo>
                    <a:pt x="4406900" y="5631180"/>
                    <a:pt x="4222750" y="5692140"/>
                    <a:pt x="4131310" y="5661660"/>
                  </a:cubicBezTo>
                  <a:cubicBezTo>
                    <a:pt x="4131310" y="5661660"/>
                    <a:pt x="3978910" y="5631180"/>
                    <a:pt x="3947160" y="5631180"/>
                  </a:cubicBezTo>
                  <a:cubicBezTo>
                    <a:pt x="3915410" y="5631180"/>
                    <a:pt x="3855720" y="5661660"/>
                    <a:pt x="3855720" y="5661660"/>
                  </a:cubicBezTo>
                  <a:cubicBezTo>
                    <a:pt x="3855720" y="5661660"/>
                    <a:pt x="3733800" y="5692140"/>
                    <a:pt x="3671570" y="5661660"/>
                  </a:cubicBezTo>
                  <a:cubicBezTo>
                    <a:pt x="3671570" y="5661660"/>
                    <a:pt x="3549650" y="5600700"/>
                    <a:pt x="3456940" y="5661660"/>
                  </a:cubicBezTo>
                  <a:cubicBezTo>
                    <a:pt x="3456940" y="5661660"/>
                    <a:pt x="3365500" y="5692140"/>
                    <a:pt x="3335020" y="5661660"/>
                  </a:cubicBezTo>
                  <a:cubicBezTo>
                    <a:pt x="3335020" y="5661660"/>
                    <a:pt x="3059430" y="5692140"/>
                    <a:pt x="2998470" y="5722620"/>
                  </a:cubicBezTo>
                  <a:lnTo>
                    <a:pt x="2722880" y="5600700"/>
                  </a:lnTo>
                  <a:lnTo>
                    <a:pt x="2661920" y="5600700"/>
                  </a:lnTo>
                  <a:cubicBezTo>
                    <a:pt x="2661920" y="5600700"/>
                    <a:pt x="2540000" y="5600700"/>
                    <a:pt x="2447290" y="5509259"/>
                  </a:cubicBezTo>
                  <a:lnTo>
                    <a:pt x="2294890" y="5509259"/>
                  </a:lnTo>
                  <a:lnTo>
                    <a:pt x="2142490" y="5570219"/>
                  </a:lnTo>
                  <a:cubicBezTo>
                    <a:pt x="2142490" y="5570219"/>
                    <a:pt x="1990090" y="5631179"/>
                    <a:pt x="1927860" y="5600699"/>
                  </a:cubicBezTo>
                  <a:lnTo>
                    <a:pt x="1591310" y="5631179"/>
                  </a:lnTo>
                  <a:lnTo>
                    <a:pt x="1469390" y="5631179"/>
                  </a:lnTo>
                  <a:cubicBezTo>
                    <a:pt x="1469390" y="5631179"/>
                    <a:pt x="1438910" y="5570219"/>
                    <a:pt x="1377950" y="5631179"/>
                  </a:cubicBezTo>
                  <a:cubicBezTo>
                    <a:pt x="1377950" y="5631179"/>
                    <a:pt x="1225550" y="5692139"/>
                    <a:pt x="1163320" y="5661659"/>
                  </a:cubicBezTo>
                  <a:lnTo>
                    <a:pt x="948690" y="5631179"/>
                  </a:lnTo>
                  <a:cubicBezTo>
                    <a:pt x="948690" y="5631179"/>
                    <a:pt x="796290" y="5661659"/>
                    <a:pt x="764540" y="5631179"/>
                  </a:cubicBezTo>
                  <a:cubicBezTo>
                    <a:pt x="764540" y="5631179"/>
                    <a:pt x="673100" y="5600699"/>
                    <a:pt x="580390" y="5631179"/>
                  </a:cubicBezTo>
                  <a:cubicBezTo>
                    <a:pt x="580390" y="5631179"/>
                    <a:pt x="488950" y="5570219"/>
                    <a:pt x="458470" y="5600699"/>
                  </a:cubicBezTo>
                  <a:cubicBezTo>
                    <a:pt x="427990" y="5631179"/>
                    <a:pt x="306070" y="5631179"/>
                    <a:pt x="306070" y="5631179"/>
                  </a:cubicBezTo>
                  <a:cubicBezTo>
                    <a:pt x="306070" y="5631179"/>
                    <a:pt x="184150" y="5692139"/>
                    <a:pt x="121920" y="5692139"/>
                  </a:cubicBezTo>
                  <a:cubicBezTo>
                    <a:pt x="59690" y="5692139"/>
                    <a:pt x="0" y="5692139"/>
                    <a:pt x="0" y="5692139"/>
                  </a:cubicBezTo>
                  <a:lnTo>
                    <a:pt x="0" y="5416549"/>
                  </a:lnTo>
                  <a:lnTo>
                    <a:pt x="0" y="5337809"/>
                  </a:lnTo>
                  <a:lnTo>
                    <a:pt x="0" y="0"/>
                  </a:lnTo>
                  <a:lnTo>
                    <a:pt x="5231131" y="0"/>
                  </a:lnTo>
                  <a:close/>
                </a:path>
              </a:pathLst>
            </a:custGeom>
            <a:blipFill>
              <a:blip r:embed="rId7"/>
              <a:stretch>
                <a:fillRect r="-117966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5477510"/>
              <a:ext cx="5232400" cy="275590"/>
            </a:xfrm>
            <a:custGeom>
              <a:avLst/>
              <a:gdLst/>
              <a:ahLst/>
              <a:cxnLst/>
              <a:rect l="l" t="t" r="r" b="b"/>
              <a:pathLst>
                <a:path w="5232400" h="275590">
                  <a:moveTo>
                    <a:pt x="5232400" y="275590"/>
                  </a:moveTo>
                  <a:lnTo>
                    <a:pt x="0" y="275590"/>
                  </a:lnTo>
                  <a:lnTo>
                    <a:pt x="0" y="0"/>
                  </a:lnTo>
                  <a:lnTo>
                    <a:pt x="5232400" y="0"/>
                  </a:lnTo>
                  <a:lnTo>
                    <a:pt x="5232400" y="275590"/>
                  </a:lnTo>
                  <a:close/>
                </a:path>
              </a:pathLst>
            </a:custGeom>
            <a:blipFill>
              <a:blip r:embed="rId8"/>
              <a:stretch>
                <a:fillRect l="-6641" t="-51757" r="-11933" b="-33974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732138" y="2803174"/>
            <a:ext cx="664148" cy="661057"/>
          </a:xfrm>
          <a:custGeom>
            <a:avLst/>
            <a:gdLst/>
            <a:ahLst/>
            <a:cxnLst/>
            <a:rect l="l" t="t" r="r" b="b"/>
            <a:pathLst>
              <a:path w="599200" h="610520">
                <a:moveTo>
                  <a:pt x="0" y="0"/>
                </a:moveTo>
                <a:lnTo>
                  <a:pt x="599200" y="0"/>
                </a:lnTo>
                <a:lnTo>
                  <a:pt x="599200" y="610520"/>
                </a:lnTo>
                <a:lnTo>
                  <a:pt x="0" y="6105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517526" y="1471612"/>
            <a:ext cx="9558895" cy="133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5940">
                <a:solidFill>
                  <a:srgbClr val="FFFFFF"/>
                </a:solidFill>
                <a:latin typeface="TC Milo"/>
              </a:rPr>
              <a:t>DIALOG BERBASIS PERINTAH TUNGGAL (COMMAND LINE DIALOGUE)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63294" y="3606068"/>
            <a:ext cx="9992003" cy="395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6"/>
              </a:lnSpc>
            </a:pPr>
            <a:r>
              <a:rPr lang="en-US" sz="3661">
                <a:solidFill>
                  <a:srgbClr val="FFFFFF"/>
                </a:solidFill>
                <a:latin typeface="Agrandir Bold"/>
              </a:rPr>
              <a:t>Perintah-perintah tunggal yang dapat dioperasikan biasanya tergantung dari sistem komputer yang dipakai, dan berada dalam domain yang disebut bahasa perintah (command language)</a:t>
            </a:r>
          </a:p>
          <a:p>
            <a:pPr>
              <a:lnSpc>
                <a:spcPts val="5126"/>
              </a:lnSpc>
            </a:pPr>
            <a:endParaRPr lang="en-US" sz="3661">
              <a:solidFill>
                <a:srgbClr val="FFFFFF"/>
              </a:solidFill>
              <a:latin typeface="Agrandir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7788" y="3044952"/>
            <a:ext cx="5485699" cy="5632881"/>
          </a:xfrm>
          <a:custGeom>
            <a:avLst/>
            <a:gdLst/>
            <a:ahLst/>
            <a:cxnLst/>
            <a:rect l="l" t="t" r="r" b="b"/>
            <a:pathLst>
              <a:path w="4474804" h="5329831">
                <a:moveTo>
                  <a:pt x="0" y="0"/>
                </a:moveTo>
                <a:lnTo>
                  <a:pt x="4474804" y="0"/>
                </a:lnTo>
                <a:lnTo>
                  <a:pt x="4474804" y="5329831"/>
                </a:lnTo>
                <a:lnTo>
                  <a:pt x="0" y="5329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286" b="-2649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01582">
            <a:off x="7954733" y="200641"/>
            <a:ext cx="6224733" cy="10992905"/>
          </a:xfrm>
          <a:custGeom>
            <a:avLst/>
            <a:gdLst/>
            <a:ahLst/>
            <a:cxnLst/>
            <a:rect l="l" t="t" r="r" b="b"/>
            <a:pathLst>
              <a:path w="6224733" h="10992905">
                <a:moveTo>
                  <a:pt x="0" y="0"/>
                </a:moveTo>
                <a:lnTo>
                  <a:pt x="6224732" y="0"/>
                </a:lnTo>
                <a:lnTo>
                  <a:pt x="6224732" y="10992906"/>
                </a:lnTo>
                <a:lnTo>
                  <a:pt x="0" y="109929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86490" y="3321183"/>
            <a:ext cx="4724840" cy="5195030"/>
            <a:chOff x="0" y="0"/>
            <a:chExt cx="5232400" cy="5753100"/>
          </a:xfrm>
        </p:grpSpPr>
        <p:sp>
          <p:nvSpPr>
            <p:cNvPr id="6" name="Freeform 6"/>
            <p:cNvSpPr/>
            <p:nvPr/>
          </p:nvSpPr>
          <p:spPr>
            <a:xfrm>
              <a:off x="1269" y="0"/>
              <a:ext cx="5231131" cy="5722620"/>
            </a:xfrm>
            <a:custGeom>
              <a:avLst/>
              <a:gdLst/>
              <a:ahLst/>
              <a:cxnLst/>
              <a:rect l="l" t="t" r="r" b="b"/>
              <a:pathLst>
                <a:path w="5231131" h="5722620">
                  <a:moveTo>
                    <a:pt x="5231131" y="0"/>
                  </a:moveTo>
                  <a:lnTo>
                    <a:pt x="5231131" y="5293360"/>
                  </a:lnTo>
                  <a:lnTo>
                    <a:pt x="5231131" y="5416550"/>
                  </a:lnTo>
                  <a:lnTo>
                    <a:pt x="5231131" y="5661660"/>
                  </a:lnTo>
                  <a:cubicBezTo>
                    <a:pt x="5231131" y="5661660"/>
                    <a:pt x="5170171" y="5692140"/>
                    <a:pt x="5139691" y="5692140"/>
                  </a:cubicBezTo>
                  <a:cubicBezTo>
                    <a:pt x="5139691" y="5692140"/>
                    <a:pt x="5078731" y="5692140"/>
                    <a:pt x="5048251" y="5692140"/>
                  </a:cubicBezTo>
                  <a:cubicBezTo>
                    <a:pt x="5048251" y="5692140"/>
                    <a:pt x="4987291" y="5661660"/>
                    <a:pt x="4956811" y="5661660"/>
                  </a:cubicBezTo>
                  <a:cubicBezTo>
                    <a:pt x="4926330" y="5661660"/>
                    <a:pt x="4895851" y="5661660"/>
                    <a:pt x="4834890" y="5661660"/>
                  </a:cubicBezTo>
                  <a:cubicBezTo>
                    <a:pt x="4834890" y="5661660"/>
                    <a:pt x="4773931" y="5661660"/>
                    <a:pt x="4743450" y="5661660"/>
                  </a:cubicBezTo>
                  <a:lnTo>
                    <a:pt x="4498340" y="5631180"/>
                  </a:lnTo>
                  <a:cubicBezTo>
                    <a:pt x="4498340" y="5631180"/>
                    <a:pt x="4467861" y="5600700"/>
                    <a:pt x="4406900" y="5631180"/>
                  </a:cubicBezTo>
                  <a:cubicBezTo>
                    <a:pt x="4406900" y="5631180"/>
                    <a:pt x="4222750" y="5692140"/>
                    <a:pt x="4131310" y="5661660"/>
                  </a:cubicBezTo>
                  <a:cubicBezTo>
                    <a:pt x="4131310" y="5661660"/>
                    <a:pt x="3978910" y="5631180"/>
                    <a:pt x="3947160" y="5631180"/>
                  </a:cubicBezTo>
                  <a:cubicBezTo>
                    <a:pt x="3915410" y="5631180"/>
                    <a:pt x="3855720" y="5661660"/>
                    <a:pt x="3855720" y="5661660"/>
                  </a:cubicBezTo>
                  <a:cubicBezTo>
                    <a:pt x="3855720" y="5661660"/>
                    <a:pt x="3733800" y="5692140"/>
                    <a:pt x="3671570" y="5661660"/>
                  </a:cubicBezTo>
                  <a:cubicBezTo>
                    <a:pt x="3671570" y="5661660"/>
                    <a:pt x="3549650" y="5600700"/>
                    <a:pt x="3456940" y="5661660"/>
                  </a:cubicBezTo>
                  <a:cubicBezTo>
                    <a:pt x="3456940" y="5661660"/>
                    <a:pt x="3365500" y="5692140"/>
                    <a:pt x="3335020" y="5661660"/>
                  </a:cubicBezTo>
                  <a:cubicBezTo>
                    <a:pt x="3335020" y="5661660"/>
                    <a:pt x="3059430" y="5692140"/>
                    <a:pt x="2998470" y="5722620"/>
                  </a:cubicBezTo>
                  <a:lnTo>
                    <a:pt x="2722880" y="5600700"/>
                  </a:lnTo>
                  <a:lnTo>
                    <a:pt x="2661920" y="5600700"/>
                  </a:lnTo>
                  <a:cubicBezTo>
                    <a:pt x="2661920" y="5600700"/>
                    <a:pt x="2540000" y="5600700"/>
                    <a:pt x="2447290" y="5509259"/>
                  </a:cubicBezTo>
                  <a:lnTo>
                    <a:pt x="2294890" y="5509259"/>
                  </a:lnTo>
                  <a:lnTo>
                    <a:pt x="2142490" y="5570219"/>
                  </a:lnTo>
                  <a:cubicBezTo>
                    <a:pt x="2142490" y="5570219"/>
                    <a:pt x="1990090" y="5631179"/>
                    <a:pt x="1927860" y="5600699"/>
                  </a:cubicBezTo>
                  <a:lnTo>
                    <a:pt x="1591310" y="5631179"/>
                  </a:lnTo>
                  <a:lnTo>
                    <a:pt x="1469390" y="5631179"/>
                  </a:lnTo>
                  <a:cubicBezTo>
                    <a:pt x="1469390" y="5631179"/>
                    <a:pt x="1438910" y="5570219"/>
                    <a:pt x="1377950" y="5631179"/>
                  </a:cubicBezTo>
                  <a:cubicBezTo>
                    <a:pt x="1377950" y="5631179"/>
                    <a:pt x="1225550" y="5692139"/>
                    <a:pt x="1163320" y="5661659"/>
                  </a:cubicBezTo>
                  <a:lnTo>
                    <a:pt x="948690" y="5631179"/>
                  </a:lnTo>
                  <a:cubicBezTo>
                    <a:pt x="948690" y="5631179"/>
                    <a:pt x="796290" y="5661659"/>
                    <a:pt x="764540" y="5631179"/>
                  </a:cubicBezTo>
                  <a:cubicBezTo>
                    <a:pt x="764540" y="5631179"/>
                    <a:pt x="673100" y="5600699"/>
                    <a:pt x="580390" y="5631179"/>
                  </a:cubicBezTo>
                  <a:cubicBezTo>
                    <a:pt x="580390" y="5631179"/>
                    <a:pt x="488950" y="5570219"/>
                    <a:pt x="458470" y="5600699"/>
                  </a:cubicBezTo>
                  <a:cubicBezTo>
                    <a:pt x="427990" y="5631179"/>
                    <a:pt x="306070" y="5631179"/>
                    <a:pt x="306070" y="5631179"/>
                  </a:cubicBezTo>
                  <a:cubicBezTo>
                    <a:pt x="306070" y="5631179"/>
                    <a:pt x="184150" y="5692139"/>
                    <a:pt x="121920" y="5692139"/>
                  </a:cubicBezTo>
                  <a:cubicBezTo>
                    <a:pt x="59690" y="5692139"/>
                    <a:pt x="0" y="5692139"/>
                    <a:pt x="0" y="5692139"/>
                  </a:cubicBezTo>
                  <a:lnTo>
                    <a:pt x="0" y="5416549"/>
                  </a:lnTo>
                  <a:lnTo>
                    <a:pt x="0" y="5337809"/>
                  </a:lnTo>
                  <a:lnTo>
                    <a:pt x="0" y="0"/>
                  </a:lnTo>
                  <a:lnTo>
                    <a:pt x="5231131" y="0"/>
                  </a:lnTo>
                  <a:close/>
                </a:path>
              </a:pathLst>
            </a:custGeom>
            <a:blipFill>
              <a:blip r:embed="rId6"/>
              <a:stretch>
                <a:fillRect r="-79739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5477510"/>
              <a:ext cx="5232400" cy="275590"/>
            </a:xfrm>
            <a:custGeom>
              <a:avLst/>
              <a:gdLst/>
              <a:ahLst/>
              <a:cxnLst/>
              <a:rect l="l" t="t" r="r" b="b"/>
              <a:pathLst>
                <a:path w="5232400" h="275590">
                  <a:moveTo>
                    <a:pt x="5232400" y="275590"/>
                  </a:moveTo>
                  <a:lnTo>
                    <a:pt x="0" y="275590"/>
                  </a:lnTo>
                  <a:lnTo>
                    <a:pt x="0" y="0"/>
                  </a:lnTo>
                  <a:lnTo>
                    <a:pt x="5232400" y="0"/>
                  </a:lnTo>
                  <a:lnTo>
                    <a:pt x="5232400" y="275590"/>
                  </a:lnTo>
                  <a:close/>
                </a:path>
              </a:pathLst>
            </a:custGeom>
            <a:blipFill>
              <a:blip r:embed="rId7"/>
              <a:stretch>
                <a:fillRect l="-6641" t="-51757" r="-11933" b="-33974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4421736" y="-2808429"/>
            <a:ext cx="2016252" cy="9690510"/>
          </a:xfrm>
          <a:custGeom>
            <a:avLst/>
            <a:gdLst/>
            <a:ahLst/>
            <a:cxnLst/>
            <a:rect l="l" t="t" r="r" b="b"/>
            <a:pathLst>
              <a:path w="2016252" h="9690510">
                <a:moveTo>
                  <a:pt x="0" y="0"/>
                </a:moveTo>
                <a:lnTo>
                  <a:pt x="2016252" y="0"/>
                </a:lnTo>
                <a:lnTo>
                  <a:pt x="2016252" y="9690510"/>
                </a:lnTo>
                <a:lnTo>
                  <a:pt x="0" y="96905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875" r="-8875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609167"/>
            <a:ext cx="8580791" cy="119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5332">
                <a:solidFill>
                  <a:srgbClr val="FFFFFF"/>
                </a:solidFill>
                <a:latin typeface="TC Milo"/>
              </a:rPr>
              <a:t>DIALOG BERBASIS BAHASA PEMROGRAMAN (PROGRAMMING LANGUAGE DIALOGUE)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35179" y="3606068"/>
            <a:ext cx="8885822" cy="388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26"/>
              </a:lnSpc>
            </a:pP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Merupakan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ragam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dialog yang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memungkinkan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pengguna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untuk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mengemas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sejumlah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perintah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kedalam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suatu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berkas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yang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sering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disebut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batch file.</a:t>
            </a:r>
          </a:p>
          <a:p>
            <a:pPr>
              <a:lnSpc>
                <a:spcPts val="5126"/>
              </a:lnSpc>
            </a:pPr>
            <a:endParaRPr lang="en-US" sz="3661" dirty="0">
              <a:solidFill>
                <a:srgbClr val="FFFFFF"/>
              </a:solidFill>
              <a:latin typeface="Agrandir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685514" y="2813262"/>
            <a:ext cx="599200" cy="610520"/>
          </a:xfrm>
          <a:custGeom>
            <a:avLst/>
            <a:gdLst/>
            <a:ahLst/>
            <a:cxnLst/>
            <a:rect l="l" t="t" r="r" b="b"/>
            <a:pathLst>
              <a:path w="599200" h="610520">
                <a:moveTo>
                  <a:pt x="0" y="0"/>
                </a:moveTo>
                <a:lnTo>
                  <a:pt x="599200" y="0"/>
                </a:lnTo>
                <a:lnTo>
                  <a:pt x="599200" y="610520"/>
                </a:lnTo>
                <a:lnTo>
                  <a:pt x="0" y="6105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354</Words>
  <Application>Microsoft Office PowerPoint</Application>
  <PresentationFormat>Custom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Agrandir Bold</vt:lpstr>
      <vt:lpstr>TC Milo</vt:lpstr>
      <vt:lpstr>Arial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Ragam Dialog</dc:title>
  <dc:creator>Andri Firman Saputra</dc:creator>
  <cp:lastModifiedBy>Andri Firman Saputra</cp:lastModifiedBy>
  <cp:revision>10</cp:revision>
  <dcterms:created xsi:type="dcterms:W3CDTF">2006-08-16T00:00:00Z</dcterms:created>
  <dcterms:modified xsi:type="dcterms:W3CDTF">2024-03-05T00:37:46Z</dcterms:modified>
  <dc:identifier>DAF-Kiuh6hA</dc:identifier>
</cp:coreProperties>
</file>