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4A0A-F94C-F2FE-B743-A845D9B29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269A-081E-386A-BE38-4238D3182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83C39-D011-B497-8686-788D10B4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354F-8818-450F-873F-3FA3B898813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4324-93B0-D2EB-67D2-EDD1E3E5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F3866-68B9-BBCA-B31D-A9D63CB7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1404-990A-4264-82CE-C7774498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5413-A314-3A69-EB2E-01E98E14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978C9-FEDC-2F86-511A-3CBE7241D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672E5-2303-9FF0-958D-A2A5CD41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354F-8818-450F-873F-3FA3B898813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C450-0952-9E3B-AA80-DA578299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F86B-3E44-F794-6315-A6D4F79A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1404-990A-4264-82CE-C7774498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5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FE509B-222C-82D7-3459-534DF4471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649A6-485C-4466-E356-E23498F99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C6E07-B976-2D9F-A167-D95FAB1E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354F-8818-450F-873F-3FA3B898813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F35B2-CA50-0584-1C26-3CD2C1C1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15C3-78A9-9530-C543-EF13532B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1404-990A-4264-82CE-C7774498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7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8DF6-8375-1B4F-7FEF-A4097931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F465-D49E-68A1-CF37-7F9E86FE3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44271-C0DE-AA98-30D4-9EA98C4E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354F-8818-450F-873F-3FA3B898813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DE1E8-11D6-9EF5-E89D-8D058091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B7805-81D3-897E-6BC6-DD3C49AC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1404-990A-4264-82CE-C7774498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8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8F45-BA4E-A1BC-C274-AF8AEE3B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828A1-651F-0D8A-FD73-C43044F12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5AC9D-948B-1C73-4BD5-FD4A79B5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354F-8818-450F-873F-3FA3B898813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17CEF-FBD5-10A3-25FD-2231271C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7FEBD-35B1-E0EA-D1E7-2CA979A0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1404-990A-4264-82CE-C7774498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9FDF-3F74-338B-A18C-F5D1EE86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A37B4-2E81-D7CF-A399-CD6ABC3D5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6D60C-7124-C63F-D0E8-AD17B3BA8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2D44F-A246-6276-A745-731F7755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354F-8818-450F-873F-3FA3B898813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8662C-C19F-D3D2-C275-E724B482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7C435-E7D6-4D5E-A2E7-873E3C32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1404-990A-4264-82CE-C7774498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C12A-5F43-8912-F6C3-B7B89242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C842F-5ECC-A7DC-4251-2F5A13123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00C46-5A56-86F6-7FC5-6B823E24C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D0436-12B7-79AF-B4CC-A1E8FA5FE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1FC70-A495-8FDA-8E1B-2DB32E361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8AD7E-0FBD-CF35-C33C-367F1BEF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354F-8818-450F-873F-3FA3B898813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BB0E8-BD56-798A-F401-2961EC8A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12C76-A4A7-FF56-306C-91C55BA0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1404-990A-4264-82CE-C7774498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4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A2CB-F31C-0610-E2B0-314CE95C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23DCE-AF19-5642-1CE0-A5E2BCBB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354F-8818-450F-873F-3FA3B898813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57990-CCE2-9AA1-DA07-A3CACEBA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21F45-9ED3-54A7-8EB8-B3144CA1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1404-990A-4264-82CE-C7774498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5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A85F6-767B-9834-C68F-DE9D9A48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354F-8818-450F-873F-3FA3B898813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9E854-5AB4-F854-06C7-021C07EB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02EED-47E4-0840-3F69-CAF97C34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1404-990A-4264-82CE-C7774498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9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3D50-2CBF-03DC-417C-DC7529F9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0126-67C7-B69B-D555-D9F403958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4615D-E666-7D68-3403-44B0F8E81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ECC48-3955-4392-940C-B11600BC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354F-8818-450F-873F-3FA3B898813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A4D06-806D-CB2B-CC66-81964EC3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1D67C-79AC-01D5-655B-93B10AD8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1404-990A-4264-82CE-C7774498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3535-2AE9-6634-2ED6-481DCE1F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82662-5903-37F6-30E7-63277D9B1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6B2AA-406E-283C-CAA6-301B34BAC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4AE5E-DAF1-33DE-EE82-42EF4A84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354F-8818-450F-873F-3FA3B898813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51DFA-4706-F844-6AD8-60A7C1E9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F86D3-48BE-4A6C-DD1D-4D93262D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1404-990A-4264-82CE-C7774498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0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53905-9CA8-7767-57CE-47EE95C4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4C8ED-1CA9-C8D7-EC8F-006470E67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DBE02-24DC-C42A-A39C-0B2695766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1354F-8818-450F-873F-3FA3B898813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A7DAB-DB07-9A6B-3B78-D1839C3E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B9662-539C-09D5-5F7F-1B1DB6AC6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1404-990A-4264-82CE-C77744989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BBD7-ADD3-8F25-6438-8905CC785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2284"/>
            <a:ext cx="9144000" cy="3413432"/>
          </a:xfrm>
        </p:spPr>
        <p:txBody>
          <a:bodyPr>
            <a:norm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 err="1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Kelompok</a:t>
            </a:r>
            <a:r>
              <a:rPr lang="en-ID" sz="1800" dirty="0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2 </a:t>
            </a:r>
            <a:r>
              <a:rPr lang="en-ID" sz="1800" dirty="0" err="1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bengkel_motor</a:t>
            </a:r>
            <a:r>
              <a:rPr lang="en-ID" sz="1800" dirty="0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en-ID" sz="1800" dirty="0" err="1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kelas</a:t>
            </a:r>
            <a:r>
              <a:rPr lang="en-ID" sz="1800" dirty="0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05TPLP016:</a:t>
            </a:r>
            <a:br>
              <a:rPr lang="en-ID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ID" sz="1800" dirty="0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Andri Firman Saputra		201011402125 </a:t>
            </a:r>
            <a:br>
              <a:rPr lang="en-ID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ID" sz="1800" dirty="0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Aldo </a:t>
            </a:r>
            <a:r>
              <a:rPr lang="en-ID" sz="1800" dirty="0" err="1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Hermawan</a:t>
            </a:r>
            <a:r>
              <a:rPr lang="en-ID" sz="1800" dirty="0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en-ID" sz="1800" dirty="0" err="1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Suryana</a:t>
            </a:r>
            <a:r>
              <a:rPr lang="en-ID" sz="1800" dirty="0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	201011401246</a:t>
            </a:r>
            <a:br>
              <a:rPr lang="en-ID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ID" sz="1800" dirty="0" err="1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Dhiwa</a:t>
            </a:r>
            <a:r>
              <a:rPr lang="en-ID" sz="1800" dirty="0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en-ID" sz="1800" dirty="0" err="1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Gemilang</a:t>
            </a:r>
            <a:r>
              <a:rPr lang="en-ID" sz="1800" dirty="0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		201011402321</a:t>
            </a:r>
            <a:br>
              <a:rPr lang="en-ID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ID" sz="1800" dirty="0" err="1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Fariz</a:t>
            </a:r>
            <a:r>
              <a:rPr lang="en-ID" sz="1800" dirty="0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en-ID" sz="1800" dirty="0" err="1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Septiawan</a:t>
            </a:r>
            <a:r>
              <a:rPr lang="en-ID" sz="1800" dirty="0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		201011401491 </a:t>
            </a:r>
            <a:br>
              <a:rPr lang="en-ID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ID" sz="1800" dirty="0" err="1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Fiki</a:t>
            </a:r>
            <a:r>
              <a:rPr lang="en-ID" sz="1800" dirty="0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Aji </a:t>
            </a:r>
            <a:r>
              <a:rPr lang="en-ID" sz="1800" dirty="0" err="1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Panuntun</a:t>
            </a:r>
            <a:r>
              <a:rPr lang="en-ID" sz="1800" dirty="0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		201011400707</a:t>
            </a:r>
            <a:br>
              <a:rPr lang="en-ID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ID" sz="1800" dirty="0" err="1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Ragil</a:t>
            </a:r>
            <a:r>
              <a:rPr lang="en-ID" sz="1800" dirty="0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Ramadhan 		201011402305</a:t>
            </a:r>
            <a:br>
              <a:rPr lang="en-ID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ID" sz="1800" dirty="0" err="1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Rangga</a:t>
            </a:r>
            <a:r>
              <a:rPr lang="en-ID" sz="1800" dirty="0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en-ID" sz="1800" dirty="0" err="1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Ariansyah</a:t>
            </a:r>
            <a:r>
              <a:rPr lang="en-ID" sz="1800" dirty="0">
                <a:effectLst/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		201011400688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17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53E8EB8-AC45-C6E1-CE90-6B0A2A5E46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3262979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A9FFD3B-580B-09F2-3AA6-9F93C86654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1601537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2792AD1-3A3A-6231-1976-6751AE0531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285124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BBD8B3D-9B3F-0D9F-9A20-B23EFFE017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2896689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9FBD6D3-BC36-43D3-B711-273B7C9912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3828748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C053E20-1F43-EA2B-C884-99C92507C7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3358786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8FC16CD-4C48-6B10-07DD-135336D5847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100736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3F8F3BD-BC06-9BFE-6871-469028910D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2769749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1BB069F-AA23-D6DC-ED30-F78454CA422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1697692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EBA4C17-91CE-6087-E7FF-AE0EC8AE5C5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167121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D89DB31-E308-09B8-E782-37E60534BD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4043595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25332B6-5D75-FC60-230F-1804B2A026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3099943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9DA4B3C-38D2-04F7-E772-4DC27993B6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123756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26ABB61-18DB-B86C-BBD7-AF1066A81D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3138840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5D6D6CE-BBFB-2F09-DA72-96C5EA58DE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1413827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5D6D6CE-BBFB-2F09-DA72-96C5EA58DE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/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3430915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02159BF-F766-1D93-26E1-3DE5F53584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1559263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9E6E09D-0FBF-3DCB-FBB5-565396FC07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2157346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9E6E09D-0FBF-3DCB-FBB5-565396FC07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/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122187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F037409-314F-3B2E-6D01-8DD1FB2571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302371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0B32F21-B90A-7F0F-F1DD-B85AD2A23EE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94926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074DDE7-B6DF-D743-DC6F-1413D6639A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5863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A435D16A-A40F-5D36-5A5C-D2120A9509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118917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5BD9FBC-9D6A-9061-C2CA-C4F652B4691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161383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7D7B040-B95E-C08C-7DC4-8030401EE5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150091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93DB315-981E-AF1F-A75E-6D4B560F2B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6" b="9956"/>
          <a:stretch>
            <a:fillRect/>
          </a:stretch>
        </p:blipFill>
        <p:spPr>
          <a:xfrm>
            <a:off x="684213" y="992188"/>
            <a:ext cx="10823575" cy="4873625"/>
          </a:xfrm>
        </p:spPr>
      </p:pic>
    </p:spTree>
    <p:extLst>
      <p:ext uri="{BB962C8B-B14F-4D97-AF65-F5344CB8AC3E}">
        <p14:creationId xmlns:p14="http://schemas.microsoft.com/office/powerpoint/2010/main" val="331964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</Words>
  <Application>Microsoft Office PowerPoint</Application>
  <PresentationFormat>Widescreen</PresentationFormat>
  <Paragraphs>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Kelompok 2 bengkel_motor kelas 05TPLP016: Andri Firman Saputra  201011402125  Aldo Hermawan Suryana  201011401246 Dhiwa Gemilang   201011402321 Fariz Septiawan   201011401491  Fiki Aji Panuntun   201011400707 Ragil Ramadhan   201011402305 Rangga Ariansyah   201011400688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3</cp:revision>
  <dcterms:created xsi:type="dcterms:W3CDTF">2022-11-24T15:26:20Z</dcterms:created>
  <dcterms:modified xsi:type="dcterms:W3CDTF">2022-12-12T03:56:30Z</dcterms:modified>
</cp:coreProperties>
</file>