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37"/>
      <p:bold r:id="rId38"/>
      <p:italic r:id="rId39"/>
      <p:boldItalic r:id="rId40"/>
    </p:embeddedFont>
    <p:embeddedFont>
      <p:font typeface="Fira Sans Extra Condensed Medium" panose="020B0604020202020204" charset="0"/>
      <p:regular r:id="rId41"/>
      <p:bold r:id="rId42"/>
      <p:italic r:id="rId43"/>
      <p:boldItalic r:id="rId44"/>
    </p:embeddedFont>
    <p:embeddedFont>
      <p:font typeface="Fira Sans Extra Condensed SemiBold" panose="020B0604020202020204" charset="0"/>
      <p:regular r:id="rId45"/>
      <p:bold r:id="rId46"/>
      <p:italic r:id="rId47"/>
      <p:boldItalic r:id="rId48"/>
    </p:embeddedFont>
    <p:embeddedFont>
      <p:font typeface="Proxima Nova" panose="020B0604020202020204" charset="0"/>
      <p:regular r:id="rId49"/>
      <p:bold r:id="rId50"/>
      <p:italic r:id="rId51"/>
      <p:boldItalic r:id="rId52"/>
    </p:embeddedFont>
    <p:embeddedFont>
      <p:font typeface="Proxima Nova Semibold" panose="020B0604020202020204" charset="0"/>
      <p:regular r:id="rId53"/>
      <p:bold r:id="rId54"/>
      <p:boldItalic r:id="rId55"/>
    </p:embeddedFont>
    <p:embeddedFont>
      <p:font typeface="Roboto" panose="02000000000000000000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Project </a:t>
            </a:r>
            <a:r>
              <a:rPr lang="id-ID" dirty="0" err="1"/>
              <a:t>Management</a:t>
            </a:r>
            <a:r>
              <a:rPr lang="id-ID" dirty="0"/>
              <a:t> </a:t>
            </a:r>
            <a:r>
              <a:rPr lang="id-ID" dirty="0" err="1"/>
              <a:t>Infographics</a:t>
            </a:r>
            <a:endParaRPr lang="id-ID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 is terribly hot there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avLst/>
              <a:gdLst/>
              <a:ahLst/>
              <a:cxnLst/>
              <a:rect l="l" t="t" r="r" b="b"/>
              <a:pathLst>
                <a:path w="22409" h="21552" extrusionOk="0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avLst/>
              <a:gdLst/>
              <a:ahLst/>
              <a:cxnLst/>
              <a:rect l="l" t="t" r="r" b="b"/>
              <a:pathLst>
                <a:path w="87797" h="59830" extrusionOk="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avLst/>
              <a:gdLst/>
              <a:ahLst/>
              <a:cxnLst/>
              <a:rect l="l" t="t" r="r" b="b"/>
              <a:pathLst>
                <a:path w="19086" h="32315" extrusionOk="0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avLst/>
              <a:gdLst/>
              <a:ahLst/>
              <a:cxnLst/>
              <a:rect l="l" t="t" r="r" b="b"/>
              <a:pathLst>
                <a:path w="87809" h="59830" extrusionOk="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avLst/>
              <a:gdLst/>
              <a:ahLst/>
              <a:cxnLst/>
              <a:rect l="l" t="t" r="r" b="b"/>
              <a:pathLst>
                <a:path w="19086" h="32326" extrusionOk="0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avLst/>
              <a:gdLst/>
              <a:ahLst/>
              <a:cxnLst/>
              <a:rect l="l" t="t" r="r" b="b"/>
              <a:pathLst>
                <a:path w="59830" h="87809" extrusionOk="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avLst/>
              <a:gdLst/>
              <a:ahLst/>
              <a:cxnLst/>
              <a:rect l="l" t="t" r="r" b="b"/>
              <a:pathLst>
                <a:path w="59830" h="87798" extrusionOk="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avLst/>
            <a:gdLst/>
            <a:ahLst/>
            <a:cxnLst/>
            <a:rect l="l" t="t" r="r" b="b"/>
            <a:pathLst>
              <a:path w="45911" h="45911" extrusionOk="0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avLst/>
              <a:gdLst/>
              <a:ahLst/>
              <a:cxnLst/>
              <a:rect l="l" t="t" r="r" b="b"/>
              <a:pathLst>
                <a:path w="109943" h="27290" extrusionOk="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avLst/>
              <a:gdLst/>
              <a:ahLst/>
              <a:cxnLst/>
              <a:rect l="l" t="t" r="r" b="b"/>
              <a:pathLst>
                <a:path w="102085" h="4466" extrusionOk="0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5"/>
            <a:chOff x="710275" y="1333888"/>
            <a:chExt cx="1884600" cy="2997975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avLst/>
            <a:gdLst/>
            <a:ahLst/>
            <a:cxnLst/>
            <a:rect l="l" t="t" r="r" b="b"/>
            <a:pathLst>
              <a:path w="60032" h="47876" extrusionOk="0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avLst/>
            <a:gdLst/>
            <a:ahLst/>
            <a:cxnLst/>
            <a:rect l="l" t="t" r="r" b="b"/>
            <a:pathLst>
              <a:path w="45269" h="64551" extrusionOk="0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avLst/>
            <a:gdLst/>
            <a:ahLst/>
            <a:cxnLst/>
            <a:rect l="l" t="t" r="r" b="b"/>
            <a:pathLst>
              <a:path w="66188" h="34269" extrusionOk="0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avLst/>
            <a:gdLst/>
            <a:ahLst/>
            <a:cxnLst/>
            <a:rect l="l" t="t" r="r" b="b"/>
            <a:pathLst>
              <a:path w="44888" h="62949" extrusionOk="0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avLst/>
            <a:gdLst/>
            <a:ahLst/>
            <a:cxnLst/>
            <a:rect l="l" t="t" r="r" b="b"/>
            <a:pathLst>
              <a:path w="53555" h="49486" extrusionOk="0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avLst/>
            <a:gdLst/>
            <a:ahLst/>
            <a:cxnLst/>
            <a:rect l="l" t="t" r="r" b="b"/>
            <a:pathLst>
              <a:path w="11586" h="29540" extrusionOk="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avLst/>
              <a:gdLst/>
              <a:ahLst/>
              <a:cxnLst/>
              <a:rect l="l" t="t" r="r" b="b"/>
              <a:pathLst>
                <a:path w="47768" h="52376" extrusionOk="0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avLst/>
              <a:gdLst/>
              <a:ahLst/>
              <a:cxnLst/>
              <a:rect l="l" t="t" r="r" b="b"/>
              <a:pathLst>
                <a:path w="47768" h="52365" extrusionOk="0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avLst/>
              <a:gdLst/>
              <a:ahLst/>
              <a:cxnLst/>
              <a:rect l="l" t="t" r="r" b="b"/>
              <a:pathLst>
                <a:path w="5370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avLst/>
              <a:gdLst/>
              <a:ahLst/>
              <a:cxnLst/>
              <a:rect l="l" t="t" r="r" b="b"/>
              <a:pathLst>
                <a:path w="43399" h="60175" extrusionOk="0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avLst/>
              <a:gdLst/>
              <a:ahLst/>
              <a:cxnLst/>
              <a:rect l="l" t="t" r="r" b="b"/>
              <a:pathLst>
                <a:path w="43399" h="60163" extrusionOk="0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avLst/>
              <a:gdLst/>
              <a:ahLst/>
              <a:cxnLst/>
              <a:rect l="l" t="t" r="r" b="b"/>
              <a:pathLst>
                <a:path w="60164" h="43400" extrusionOk="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avLst/>
              <a:gdLst/>
              <a:ahLst/>
              <a:cxnLst/>
              <a:rect l="l" t="t" r="r" b="b"/>
              <a:pathLst>
                <a:path w="60175" h="43400" extrusionOk="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avLst/>
              <a:gdLst/>
              <a:ahLst/>
              <a:cxnLst/>
              <a:rect l="l" t="t" r="r" b="b"/>
              <a:pathLst>
                <a:path w="60901" h="60890" extrusionOk="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avLst/>
              <a:gdLst/>
              <a:ahLst/>
              <a:cxnLst/>
              <a:rect l="l" t="t" r="r" b="b"/>
              <a:pathLst>
                <a:path w="29326" h="19182" extrusionOk="0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avLst/>
              <a:gdLst/>
              <a:ahLst/>
              <a:cxnLst/>
              <a:rect l="l" t="t" r="r" b="b"/>
              <a:pathLst>
                <a:path w="31231" h="20801" extrusionOk="0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avLst/>
              <a:gdLst/>
              <a:ahLst/>
              <a:cxnLst/>
              <a:rect l="l" t="t" r="r" b="b"/>
              <a:pathLst>
                <a:path w="20254" h="30600" extrusionOk="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avLst/>
              <a:gdLst/>
              <a:ahLst/>
              <a:cxnLst/>
              <a:rect l="l" t="t" r="r" b="b"/>
              <a:pathLst>
                <a:path w="19706" h="29969" extrusionOk="0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avLst/>
              <a:gdLst/>
              <a:ahLst/>
              <a:cxnLst/>
              <a:rect l="l" t="t" r="r" b="b"/>
              <a:pathLst>
                <a:path w="5002" h="7490" extrusionOk="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avLst/>
              <a:gdLst/>
              <a:ahLst/>
              <a:cxnLst/>
              <a:rect l="l" t="t" r="r" b="b"/>
              <a:pathLst>
                <a:path w="322" h="1216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avLst/>
              <a:gdLst/>
              <a:ahLst/>
              <a:cxnLst/>
              <a:rect l="l" t="t" r="r" b="b"/>
              <a:pathLst>
                <a:path w="334" h="859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avLst/>
              <a:gdLst/>
              <a:ahLst/>
              <a:cxnLst/>
              <a:rect l="l" t="t" r="r" b="b"/>
              <a:pathLst>
                <a:path w="322" h="859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avLst/>
              <a:gdLst/>
              <a:ahLst/>
              <a:cxnLst/>
              <a:rect l="l" t="t" r="r" b="b"/>
              <a:pathLst>
                <a:path w="5918" h="2317" extrusionOk="0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5109" extrusionOk="0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23945" extrusionOk="0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avLst/>
              <a:gdLst/>
              <a:ahLst/>
              <a:cxnLst/>
              <a:rect l="l" t="t" r="r" b="b"/>
              <a:pathLst>
                <a:path w="70903" h="112943" extrusionOk="0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avLst/>
              <a:gdLst/>
              <a:ahLst/>
              <a:cxnLst/>
              <a:rect l="l" t="t" r="r" b="b"/>
              <a:pathLst>
                <a:path w="23611" h="15193" extrusionOk="0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avLst/>
              <a:gdLst/>
              <a:ahLst/>
              <a:cxnLst/>
              <a:rect l="l" t="t" r="r" b="b"/>
              <a:pathLst>
                <a:path w="31779" h="15193" extrusionOk="0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avLst/>
              <a:gdLst/>
              <a:ahLst/>
              <a:cxnLst/>
              <a:rect l="l" t="t" r="r" b="b"/>
              <a:pathLst>
                <a:path w="41339" h="15205" extrusionOk="0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avLst/>
              <a:gdLst/>
              <a:ahLst/>
              <a:cxnLst/>
              <a:rect l="l" t="t" r="r" b="b"/>
              <a:pathLst>
                <a:path w="50555" h="15194" extrusionOk="0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avLst/>
              <a:gdLst/>
              <a:ahLst/>
              <a:cxnLst/>
              <a:rect l="l" t="t" r="r" b="b"/>
              <a:pathLst>
                <a:path w="61246" h="15194" extrusionOk="0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avLst/>
              <a:gdLst/>
              <a:ahLst/>
              <a:cxnLst/>
              <a:rect l="l" t="t" r="r" b="b"/>
              <a:pathLst>
                <a:path w="72093" h="15193" extrusionOk="0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rot="10800000" flipH="1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2044</Words>
  <Application>Microsoft Office PowerPoint</Application>
  <PresentationFormat>On-screen Show (16:9)</PresentationFormat>
  <Paragraphs>359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Fira Sans Extra Condensed</vt:lpstr>
      <vt:lpstr>Fira Sans Extra Condensed Medium</vt:lpstr>
      <vt:lpstr>Arial</vt:lpstr>
      <vt:lpstr>Fira Sans Extra Condensed SemiBold</vt:lpstr>
      <vt:lpstr>Proxima Nova Semibold</vt:lpstr>
      <vt:lpstr>Roboto</vt:lpstr>
      <vt:lpstr>Proxima Nova</vt:lpstr>
      <vt:lpstr>Project Management Infographics by Slidesgo</vt:lpstr>
      <vt:lpstr>Slidesgo Final Pages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PowerPoint Presentation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cp:lastModifiedBy>Andri Firman Saputra</cp:lastModifiedBy>
  <cp:revision>1</cp:revision>
  <dcterms:modified xsi:type="dcterms:W3CDTF">2023-11-21T15:27:59Z</dcterms:modified>
</cp:coreProperties>
</file>