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9546-56E8-4A3D-BCB6-991E824DC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C198-8EA2-4C91-8FA5-822077B2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7A37-7437-4AB0-AEA5-33F1BE1F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B6-6F97-4EEA-862F-EF5BAE56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6951-6A57-4487-9643-EB8D792D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9BA4-A582-43DD-9FCE-12C42567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57914-539F-4371-8BA5-56CA1736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2B2E-7403-46BC-8B4B-FA46DBF1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28EC-D2FC-4E50-AA6C-A38C1E1E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1E7A-B56E-4E32-95C9-FE17FE83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0C3D5-F7AC-4421-8F41-CB0862AAD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406E8-9365-4898-AB8E-0A7C1A5F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CDC50-3CEB-41ED-8EEF-CE3C8295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1656-CBC0-4953-B337-B5769D0A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57DE-ADAC-4909-95DB-B4E804B0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C1F0-ADB6-4DDA-B1A9-8A3A2D43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0B0C-33E8-45E0-B72C-FFFE5EE4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F749-8FB1-4BC5-8CE6-B5E17C6A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18C9-A96E-4F5F-A1F7-817A11A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9BB5-D1D1-4783-9896-1D493CE2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ADC7-B5E9-495D-B0E6-F9202B3E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A4FE-CEB6-4237-9668-11725B07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B3CFE-A6D2-4D32-BB7A-9193D31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C8FD-BEF0-4B77-95EC-20D6151D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97C8-36FA-4FB4-82BA-77B9FFAC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6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AC70-6BE9-4826-B330-BC69BF9C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7933-47C7-4C41-885D-5A52B9D2A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F8A56-2FD0-40AA-9B78-D6292E0AF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C5F1-2443-4FDB-A27F-982C1F14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4DAF-6C1E-4259-A7DE-019A6F5E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9F02-A77B-4042-B140-F05EB5D0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9496-CD3C-462C-9E15-A7EDA78C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26031-6B64-40C8-AD00-EEB03BAC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13377-42F6-4FCC-973E-6839A4E6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87A83-CBBA-48AD-B31A-A8995FBE5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37206-874B-466F-8917-DE23C2553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3F051-D688-4FB1-9331-0A0036DB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D3EB8-7001-48B9-A69F-3540BBBE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21B10-1E03-40B9-993F-139924F1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4658-56E1-440F-B6B4-16F710BA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DF34-234B-4D1B-A2F5-2277472F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751CC-A201-4B5B-8384-86029720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C69F0-6355-4695-9EE2-2E5CDE2C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F4953-6423-48FF-AD4E-2F28C215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C30E5-7293-43A3-8674-BDEAD1AF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79401-1A20-4D25-A548-96CD482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1908-6C27-43B8-B55F-EC16F7D6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599-E87C-49A7-9D86-21DD3D66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7CDFB-847F-4867-B195-E4A8684CA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942CB-AB8D-48CF-B5D1-0F81A285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2615-2035-459F-BC72-91C265CC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EA48-FA46-4B52-9FA0-F21F6ADE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0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6BD4-69AF-49D7-9917-A6BADC7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F9B11-D0F3-4E8B-940D-CCE6EAF2A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1856A-8BD9-40C5-9067-DB3648CE6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EC8F-1038-409A-98FB-E23E3B04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AEE68-5276-4C73-BFC3-E807F323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04CA-0F88-407D-A106-1FC79923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5CA58-2AD2-4CF4-99B7-B2CA82CB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99426-94FD-4CC7-B9E4-DFD762A5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F595-BF95-4F9E-82E9-AF89EA625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1C3-1023-48F5-82EB-0BCFEFB2AAE1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598B-6407-4C18-A5EF-2CB8B25EF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3196-23A2-4945-8D77-D1A7377C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417E-32B9-4F70-AC18-151D57678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806-A2E6-442E-8F19-42519A254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10D89-5488-4FC5-8DD4-144FB94FA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hardiansyah SKom</dc:creator>
  <cp:lastModifiedBy>hardiansyah SKom</cp:lastModifiedBy>
  <cp:revision>1</cp:revision>
  <dcterms:created xsi:type="dcterms:W3CDTF">2021-08-19T10:25:31Z</dcterms:created>
  <dcterms:modified xsi:type="dcterms:W3CDTF">2021-08-19T10:25:36Z</dcterms:modified>
</cp:coreProperties>
</file>