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57" r:id="rId5"/>
    <p:sldId id="341" r:id="rId6"/>
    <p:sldId id="309" r:id="rId7"/>
    <p:sldId id="342" r:id="rId8"/>
    <p:sldId id="343" r:id="rId9"/>
    <p:sldId id="344" r:id="rId10"/>
    <p:sldId id="301" r:id="rId11"/>
    <p:sldId id="34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25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660649BC-ADBF-454F-8CD4-164F22332A8C}"/>
              </a:ext>
            </a:extLst>
          </p:cNvPr>
          <p:cNvSpPr/>
          <p:nvPr userDrawn="1"/>
        </p:nvSpPr>
        <p:spPr>
          <a:xfrm>
            <a:off x="4019341" y="1301929"/>
            <a:ext cx="7867858" cy="5029200"/>
          </a:xfrm>
          <a:prstGeom prst="frame">
            <a:avLst>
              <a:gd name="adj1" fmla="val 99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14A0F0-2F7C-4223-B283-6A1CA91388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76370" y="709751"/>
            <a:ext cx="4296728" cy="49682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5A5E9409-B20A-489B-A759-D773202358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116183" y="2023797"/>
            <a:ext cx="4200933" cy="2624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9B5C313C-9909-469D-8AF9-D4F3DA949E2A}"/>
              </a:ext>
            </a:extLst>
          </p:cNvPr>
          <p:cNvSpPr/>
          <p:nvPr userDrawn="1"/>
        </p:nvSpPr>
        <p:spPr>
          <a:xfrm>
            <a:off x="0" y="0"/>
            <a:ext cx="12192000" cy="119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A101864-0A78-4DA0-B3D6-C3BCE08BDE4E}"/>
              </a:ext>
            </a:extLst>
          </p:cNvPr>
          <p:cNvSpPr/>
          <p:nvPr userDrawn="1"/>
        </p:nvSpPr>
        <p:spPr>
          <a:xfrm>
            <a:off x="10060426" y="0"/>
            <a:ext cx="2131574" cy="1251701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bg1"/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11EB2B1-1FFF-40A7-8916-39F9F66C67AE}"/>
              </a:ext>
            </a:extLst>
          </p:cNvPr>
          <p:cNvGrpSpPr/>
          <p:nvPr userDrawn="1"/>
        </p:nvGrpSpPr>
        <p:grpSpPr>
          <a:xfrm>
            <a:off x="-189873" y="30973"/>
            <a:ext cx="2984373" cy="1122167"/>
            <a:chOff x="-82869" y="2041805"/>
            <a:chExt cx="2984373" cy="112216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E57FF97-F37F-4F19-9B19-E980E9F0D19F}"/>
                </a:ext>
              </a:extLst>
            </p:cNvPr>
            <p:cNvGrpSpPr/>
            <p:nvPr userDrawn="1"/>
          </p:nvGrpSpPr>
          <p:grpSpPr>
            <a:xfrm>
              <a:off x="200146" y="2104325"/>
              <a:ext cx="2701358" cy="875012"/>
              <a:chOff x="1066498" y="286265"/>
              <a:chExt cx="11991969" cy="3884392"/>
            </a:xfrm>
            <a:solidFill>
              <a:schemeClr val="bg1"/>
            </a:solidFill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4701247-9B01-4379-8F79-CA130966C099}"/>
                  </a:ext>
                </a:extLst>
              </p:cNvPr>
              <p:cNvSpPr/>
              <p:nvPr/>
            </p:nvSpPr>
            <p:spPr>
              <a:xfrm rot="2143082">
                <a:off x="5813228" y="3225577"/>
                <a:ext cx="1095502" cy="475403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70C40288-889F-4C14-813B-93CB4BE3595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731593" y="232883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0A988AA3-AADC-43BF-BC51-C5A0FD6710A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2012401" y="1020618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7ACEEB3-7388-4FAA-9D8F-35B2DDACCB4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3996941" y="286265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828B62BF-3D3C-4C75-B055-91752138569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4668722" y="303427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C31D63E-DEE2-491E-9108-5BD8FEECDE8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5318715" y="35821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EA36B86-0126-4E44-9EB4-D5952A4977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1412639" y="3092041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5FC6C0F2-4F5A-465F-B239-2C2658FF3BC2}"/>
                  </a:ext>
                </a:extLst>
              </p:cNvPr>
              <p:cNvSpPr/>
              <p:nvPr/>
            </p:nvSpPr>
            <p:spPr>
              <a:xfrm rot="2143082">
                <a:off x="3222236" y="867087"/>
                <a:ext cx="802454" cy="156661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B2F8833E-DE8E-4ACF-991D-49002FAD3BF4}"/>
                  </a:ext>
                </a:extLst>
              </p:cNvPr>
              <p:cNvSpPr/>
              <p:nvPr/>
            </p:nvSpPr>
            <p:spPr>
              <a:xfrm rot="2143082">
                <a:off x="4067032" y="3784745"/>
                <a:ext cx="32687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5AE6E730-12DC-414C-84D3-DC429C339049}"/>
                  </a:ext>
                </a:extLst>
              </p:cNvPr>
              <p:cNvSpPr/>
              <p:nvPr/>
            </p:nvSpPr>
            <p:spPr>
              <a:xfrm rot="2143082">
                <a:off x="8226837" y="1636990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82CB1C93-47AD-4BD1-8229-9CFC6459EAAF}"/>
                  </a:ext>
                </a:extLst>
              </p:cNvPr>
              <p:cNvSpPr/>
              <p:nvPr/>
            </p:nvSpPr>
            <p:spPr>
              <a:xfrm rot="2143082">
                <a:off x="8579610" y="1890648"/>
                <a:ext cx="229078" cy="352760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385550C-3847-41F7-8366-E6F331200B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545295" y="1382204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8D958013-051E-4D57-83E4-4510DA1FC7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143082">
                <a:off x="7019854" y="984696"/>
                <a:ext cx="326874" cy="326875"/>
              </a:xfrm>
              <a:prstGeom prst="ellipse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3892A3E6-91D0-4236-9EB4-5F593A2EBB68}"/>
                  </a:ext>
                </a:extLst>
              </p:cNvPr>
              <p:cNvSpPr/>
              <p:nvPr/>
            </p:nvSpPr>
            <p:spPr>
              <a:xfrm rot="2143082">
                <a:off x="1066498" y="3902975"/>
                <a:ext cx="1314414" cy="267682"/>
              </a:xfrm>
              <a:prstGeom prst="rect">
                <a:avLst/>
              </a:prstGeom>
              <a:grp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49B3538-18F0-488E-BB58-795CA3E8B7C1}"/>
                </a:ext>
              </a:extLst>
            </p:cNvPr>
            <p:cNvGrpSpPr/>
            <p:nvPr userDrawn="1"/>
          </p:nvGrpSpPr>
          <p:grpSpPr>
            <a:xfrm>
              <a:off x="-82869" y="2041805"/>
              <a:ext cx="2978819" cy="1122167"/>
              <a:chOff x="-189872" y="8725"/>
              <a:chExt cx="13223684" cy="4981553"/>
            </a:xfrm>
          </p:grpSpPr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8D3342D1-A811-485D-BB35-CA6AD2F8F98A}"/>
                  </a:ext>
                </a:extLst>
              </p:cNvPr>
              <p:cNvSpPr/>
              <p:nvPr/>
            </p:nvSpPr>
            <p:spPr>
              <a:xfrm rot="2143082">
                <a:off x="7006336" y="655174"/>
                <a:ext cx="6027476" cy="1135945"/>
              </a:xfrm>
              <a:custGeom>
                <a:avLst/>
                <a:gdLst>
                  <a:gd name="connsiteX0" fmla="*/ 0 w 2529191"/>
                  <a:gd name="connsiteY0" fmla="*/ 457200 h 476656"/>
                  <a:gd name="connsiteX1" fmla="*/ 1906621 w 2529191"/>
                  <a:gd name="connsiteY1" fmla="*/ 476656 h 476656"/>
                  <a:gd name="connsiteX2" fmla="*/ 2529191 w 2529191"/>
                  <a:gd name="connsiteY2" fmla="*/ 0 h 47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9191" h="476656">
                    <a:moveTo>
                      <a:pt x="0" y="457200"/>
                    </a:moveTo>
                    <a:lnTo>
                      <a:pt x="1906621" y="476656"/>
                    </a:lnTo>
                    <a:lnTo>
                      <a:pt x="2529191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E4E21AD-0E48-482D-92A7-D8F93B494FD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2876886" y="92218"/>
                <a:ext cx="751230" cy="50029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B4407AE8-E730-48DD-A85F-BB30A7105592}"/>
                  </a:ext>
                </a:extLst>
              </p:cNvPr>
              <p:cNvCxnSpPr>
                <a:cxnSpLocks/>
                <a:endCxn id="100" idx="1"/>
              </p:cNvCxnSpPr>
              <p:nvPr/>
            </p:nvCxnSpPr>
            <p:spPr>
              <a:xfrm rot="2143082">
                <a:off x="3861913" y="8725"/>
                <a:ext cx="362215" cy="19201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9954099B-AE86-4318-A3AA-7879DA254C89}"/>
                  </a:ext>
                </a:extLst>
              </p:cNvPr>
              <p:cNvCxnSpPr>
                <a:cxnSpLocks/>
                <a:endCxn id="101" idx="1"/>
              </p:cNvCxnSpPr>
              <p:nvPr/>
            </p:nvCxnSpPr>
            <p:spPr>
              <a:xfrm rot="2143082">
                <a:off x="4587946" y="36177"/>
                <a:ext cx="304652" cy="199197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564796D9-34CB-446F-8C6C-E892F8C5B9A5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 rot="2143082">
                <a:off x="5184517" y="13932"/>
                <a:ext cx="382898" cy="259024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DF2ABBB4-D4BB-4625-A164-F50D7D41F3C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351522" y="167773"/>
                <a:ext cx="1161265" cy="70157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99710375-77AA-49E0-A302-408F4182C3F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>
                <a:off x="6692921" y="218797"/>
                <a:ext cx="1381992" cy="85998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CE20859B-CDB1-4EDD-95C3-AD7E058B4EA0}"/>
                  </a:ext>
                </a:extLst>
              </p:cNvPr>
              <p:cNvSpPr/>
              <p:nvPr/>
            </p:nvSpPr>
            <p:spPr>
              <a:xfrm rot="2143082">
                <a:off x="7510123" y="2742036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C308384-A5E5-46C3-9EB3-5223C132CDAC}"/>
                  </a:ext>
                </a:extLst>
              </p:cNvPr>
              <p:cNvSpPr/>
              <p:nvPr/>
            </p:nvSpPr>
            <p:spPr>
              <a:xfrm rot="2143082">
                <a:off x="4669450" y="3406144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03E74C94-8210-46D1-8EDD-B2C85995DB80}"/>
                  </a:ext>
                </a:extLst>
              </p:cNvPr>
              <p:cNvSpPr/>
              <p:nvPr/>
            </p:nvSpPr>
            <p:spPr>
              <a:xfrm rot="2143082">
                <a:off x="3138553" y="4575929"/>
                <a:ext cx="414350" cy="414349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9258143-A5BC-432E-8135-895A78D7C940}"/>
                  </a:ext>
                </a:extLst>
              </p:cNvPr>
              <p:cNvCxnSpPr>
                <a:cxnSpLocks/>
                <a:endCxn id="99" idx="3"/>
              </p:cNvCxnSpPr>
              <p:nvPr/>
            </p:nvCxnSpPr>
            <p:spPr>
              <a:xfrm rot="2143082" flipV="1">
                <a:off x="9495558" y="398794"/>
                <a:ext cx="2220218" cy="173889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521C80A-6649-41B0-88E4-C5D5531E250B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 rot="2143082">
                <a:off x="7207957" y="513530"/>
                <a:ext cx="1437691" cy="89774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3A23F11-AC30-4BC4-9767-A2A015B40E0E}"/>
                  </a:ext>
                </a:extLst>
              </p:cNvPr>
              <p:cNvCxnSpPr>
                <a:cxnSpLocks/>
                <a:endCxn id="103" idx="3"/>
              </p:cNvCxnSpPr>
              <p:nvPr/>
            </p:nvCxnSpPr>
            <p:spPr>
              <a:xfrm rot="2143082" flipV="1">
                <a:off x="702503" y="3052333"/>
                <a:ext cx="629883" cy="48522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7B0467B1-3C2E-4AED-BF5C-475467E36519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669928" y="3488332"/>
                <a:ext cx="489377" cy="336192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281F91D-A5F6-4D87-BD20-0F2144E81D98}"/>
                  </a:ext>
                </a:extLst>
              </p:cNvPr>
              <p:cNvCxnSpPr>
                <a:cxnSpLocks/>
                <a:endCxn id="80" idx="1"/>
              </p:cNvCxnSpPr>
              <p:nvPr/>
            </p:nvCxnSpPr>
            <p:spPr>
              <a:xfrm rot="2143082">
                <a:off x="2366587" y="3215368"/>
                <a:ext cx="1384975" cy="1058561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0141A34-43F0-4BB2-B8F7-CCE47CC97474}"/>
                  </a:ext>
                </a:extLst>
              </p:cNvPr>
              <p:cNvCxnSpPr>
                <a:cxnSpLocks/>
                <a:endCxn id="97" idx="1"/>
              </p:cNvCxnSpPr>
              <p:nvPr/>
            </p:nvCxnSpPr>
            <p:spPr>
              <a:xfrm rot="2143082" flipV="1">
                <a:off x="4532904" y="2697776"/>
                <a:ext cx="1219991" cy="952756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6046D093-C87E-4FDE-8401-F242157D8F87}"/>
                  </a:ext>
                </a:extLst>
              </p:cNvPr>
              <p:cNvSpPr/>
              <p:nvPr/>
            </p:nvSpPr>
            <p:spPr>
              <a:xfrm rot="2143082">
                <a:off x="568532" y="1210040"/>
                <a:ext cx="4879294" cy="908510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343899 w 2391302"/>
                  <a:gd name="connsiteY2" fmla="*/ 0 h 381222"/>
                  <a:gd name="connsiteX3" fmla="*/ 850418 w 2391302"/>
                  <a:gd name="connsiteY3" fmla="*/ 375890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91302"/>
                  <a:gd name="connsiteY0" fmla="*/ 7998 h 381222"/>
                  <a:gd name="connsiteX1" fmla="*/ 343899 w 2391302"/>
                  <a:gd name="connsiteY1" fmla="*/ 0 h 381222"/>
                  <a:gd name="connsiteX2" fmla="*/ 850418 w 2391302"/>
                  <a:gd name="connsiteY2" fmla="*/ 375890 h 381222"/>
                  <a:gd name="connsiteX3" fmla="*/ 2391302 w 2391302"/>
                  <a:gd name="connsiteY3" fmla="*/ 381222 h 381222"/>
                  <a:gd name="connsiteX4" fmla="*/ 2391302 w 2391302"/>
                  <a:gd name="connsiteY4" fmla="*/ 381222 h 381222"/>
                  <a:gd name="connsiteX0" fmla="*/ 0 w 2047403"/>
                  <a:gd name="connsiteY0" fmla="*/ 0 h 381222"/>
                  <a:gd name="connsiteX1" fmla="*/ 506519 w 2047403"/>
                  <a:gd name="connsiteY1" fmla="*/ 375890 h 381222"/>
                  <a:gd name="connsiteX2" fmla="*/ 2047403 w 2047403"/>
                  <a:gd name="connsiteY2" fmla="*/ 381222 h 381222"/>
                  <a:gd name="connsiteX3" fmla="*/ 2047403 w 2047403"/>
                  <a:gd name="connsiteY3" fmla="*/ 381222 h 3812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47403" h="381222">
                    <a:moveTo>
                      <a:pt x="0" y="0"/>
                    </a:moveTo>
                    <a:lnTo>
                      <a:pt x="506519" y="375890"/>
                    </a:lnTo>
                    <a:lnTo>
                      <a:pt x="2047403" y="381222"/>
                    </a:lnTo>
                    <a:lnTo>
                      <a:pt x="2047403" y="381222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3AE092B6-338B-4D0B-A830-BFE6769978DF}"/>
                  </a:ext>
                </a:extLst>
              </p:cNvPr>
              <p:cNvSpPr/>
              <p:nvPr/>
            </p:nvSpPr>
            <p:spPr>
              <a:xfrm rot="2143082">
                <a:off x="-189872" y="1365133"/>
                <a:ext cx="5152485" cy="1114766"/>
              </a:xfrm>
              <a:custGeom>
                <a:avLst/>
                <a:gdLst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850418 w 2391302"/>
                  <a:gd name="connsiteY4" fmla="*/ 375890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0 w 2391302"/>
                  <a:gd name="connsiteY1" fmla="*/ 7998 h 381222"/>
                  <a:gd name="connsiteX2" fmla="*/ 71979 w 2391302"/>
                  <a:gd name="connsiteY2" fmla="*/ 7998 h 381222"/>
                  <a:gd name="connsiteX3" fmla="*/ 343899 w 2391302"/>
                  <a:gd name="connsiteY3" fmla="*/ 0 h 381222"/>
                  <a:gd name="connsiteX4" fmla="*/ 935726 w 2391302"/>
                  <a:gd name="connsiteY4" fmla="*/ 373714 h 381222"/>
                  <a:gd name="connsiteX5" fmla="*/ 2391302 w 2391302"/>
                  <a:gd name="connsiteY5" fmla="*/ 381222 h 381222"/>
                  <a:gd name="connsiteX6" fmla="*/ 2391302 w 2391302"/>
                  <a:gd name="connsiteY6" fmla="*/ 381222 h 381222"/>
                  <a:gd name="connsiteX0" fmla="*/ 0 w 2391302"/>
                  <a:gd name="connsiteY0" fmla="*/ 7998 h 381222"/>
                  <a:gd name="connsiteX1" fmla="*/ 71979 w 2391302"/>
                  <a:gd name="connsiteY1" fmla="*/ 7998 h 381222"/>
                  <a:gd name="connsiteX2" fmla="*/ 343899 w 2391302"/>
                  <a:gd name="connsiteY2" fmla="*/ 0 h 381222"/>
                  <a:gd name="connsiteX3" fmla="*/ 935726 w 2391302"/>
                  <a:gd name="connsiteY3" fmla="*/ 373714 h 381222"/>
                  <a:gd name="connsiteX4" fmla="*/ 2391302 w 2391302"/>
                  <a:gd name="connsiteY4" fmla="*/ 381222 h 381222"/>
                  <a:gd name="connsiteX5" fmla="*/ 2391302 w 2391302"/>
                  <a:gd name="connsiteY5" fmla="*/ 381222 h 381222"/>
                  <a:gd name="connsiteX0" fmla="*/ 0 w 2319323"/>
                  <a:gd name="connsiteY0" fmla="*/ 7998 h 381222"/>
                  <a:gd name="connsiteX1" fmla="*/ 271920 w 2319323"/>
                  <a:gd name="connsiteY1" fmla="*/ 0 h 381222"/>
                  <a:gd name="connsiteX2" fmla="*/ 863747 w 2319323"/>
                  <a:gd name="connsiteY2" fmla="*/ 373714 h 381222"/>
                  <a:gd name="connsiteX3" fmla="*/ 2319323 w 2319323"/>
                  <a:gd name="connsiteY3" fmla="*/ 381222 h 381222"/>
                  <a:gd name="connsiteX4" fmla="*/ 2319323 w 2319323"/>
                  <a:gd name="connsiteY4" fmla="*/ 381222 h 381222"/>
                  <a:gd name="connsiteX0" fmla="*/ 0 w 2188694"/>
                  <a:gd name="connsiteY0" fmla="*/ 10175 h 381222"/>
                  <a:gd name="connsiteX1" fmla="*/ 141291 w 2188694"/>
                  <a:gd name="connsiteY1" fmla="*/ 0 h 381222"/>
                  <a:gd name="connsiteX2" fmla="*/ 733118 w 2188694"/>
                  <a:gd name="connsiteY2" fmla="*/ 373714 h 381222"/>
                  <a:gd name="connsiteX3" fmla="*/ 2188694 w 2188694"/>
                  <a:gd name="connsiteY3" fmla="*/ 381222 h 381222"/>
                  <a:gd name="connsiteX4" fmla="*/ 2188694 w 2188694"/>
                  <a:gd name="connsiteY4" fmla="*/ 381222 h 381222"/>
                  <a:gd name="connsiteX0" fmla="*/ 0 w 2162035"/>
                  <a:gd name="connsiteY0" fmla="*/ 0 h 381930"/>
                  <a:gd name="connsiteX1" fmla="*/ 114632 w 2162035"/>
                  <a:gd name="connsiteY1" fmla="*/ 708 h 381930"/>
                  <a:gd name="connsiteX2" fmla="*/ 706459 w 2162035"/>
                  <a:gd name="connsiteY2" fmla="*/ 374422 h 381930"/>
                  <a:gd name="connsiteX3" fmla="*/ 2162035 w 2162035"/>
                  <a:gd name="connsiteY3" fmla="*/ 381930 h 381930"/>
                  <a:gd name="connsiteX4" fmla="*/ 2162035 w 2162035"/>
                  <a:gd name="connsiteY4" fmla="*/ 381930 h 38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62035" h="381930">
                    <a:moveTo>
                      <a:pt x="0" y="0"/>
                    </a:moveTo>
                    <a:lnTo>
                      <a:pt x="114632" y="708"/>
                    </a:lnTo>
                    <a:lnTo>
                      <a:pt x="706459" y="374422"/>
                    </a:lnTo>
                    <a:lnTo>
                      <a:pt x="2162035" y="381930"/>
                    </a:lnTo>
                    <a:lnTo>
                      <a:pt x="2162035" y="38193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174C63A9-B1AA-42AC-A07D-663E5B3DC602}"/>
                  </a:ext>
                </a:extLst>
              </p:cNvPr>
              <p:cNvSpPr/>
              <p:nvPr/>
            </p:nvSpPr>
            <p:spPr>
              <a:xfrm rot="2143082">
                <a:off x="3332609" y="2161597"/>
                <a:ext cx="2611186" cy="1099113"/>
              </a:xfrm>
              <a:custGeom>
                <a:avLst/>
                <a:gdLst>
                  <a:gd name="connsiteX0" fmla="*/ 0 w 1095680"/>
                  <a:gd name="connsiteY0" fmla="*/ 461199 h 461199"/>
                  <a:gd name="connsiteX1" fmla="*/ 621152 w 1095680"/>
                  <a:gd name="connsiteY1" fmla="*/ 0 h 461199"/>
                  <a:gd name="connsiteX2" fmla="*/ 1095680 w 1095680"/>
                  <a:gd name="connsiteY2" fmla="*/ 0 h 4611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95680" h="461199">
                    <a:moveTo>
                      <a:pt x="0" y="461199"/>
                    </a:moveTo>
                    <a:lnTo>
                      <a:pt x="621152" y="0"/>
                    </a:lnTo>
                    <a:lnTo>
                      <a:pt x="1095680" y="0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13BF2365-0B0D-40B9-A063-33FD0FCECA0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319091" y="3532941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389CC75-F22D-4E8B-AA38-EB6225EAE0DE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490130" y="3655926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1FD7047D-8AC7-435B-B610-9DBAF202BD50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661174" y="3778910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38C52008-23DF-4D3A-8C73-AEE0F453261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1832213" y="3901899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9F23CB5B-5948-44E4-9BF6-B83CCE7F7777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003248" y="4024888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EAF4F6D-11CE-4C3D-AE20-E4F6CF1428B3}"/>
                  </a:ext>
                </a:extLst>
              </p:cNvPr>
              <p:cNvCxnSpPr>
                <a:cxnSpLocks/>
              </p:cNvCxnSpPr>
              <p:nvPr/>
            </p:nvCxnSpPr>
            <p:spPr>
              <a:xfrm rot="2143082" flipV="1">
                <a:off x="2174296" y="4147877"/>
                <a:ext cx="0" cy="439763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E700EA4F-DA6F-4D72-B8FA-FD385DDD00E9}"/>
                  </a:ext>
                </a:extLst>
              </p:cNvPr>
              <p:cNvSpPr/>
              <p:nvPr/>
            </p:nvSpPr>
            <p:spPr>
              <a:xfrm rot="2143082">
                <a:off x="4431107" y="1624748"/>
                <a:ext cx="3523756" cy="231821"/>
              </a:xfrm>
              <a:custGeom>
                <a:avLst/>
                <a:gdLst>
                  <a:gd name="connsiteX0" fmla="*/ 0 w 1478604"/>
                  <a:gd name="connsiteY0" fmla="*/ 0 h 97276"/>
                  <a:gd name="connsiteX1" fmla="*/ 107004 w 1478604"/>
                  <a:gd name="connsiteY1" fmla="*/ 97276 h 97276"/>
                  <a:gd name="connsiteX2" fmla="*/ 1478604 w 1478604"/>
                  <a:gd name="connsiteY2" fmla="*/ 97276 h 9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78604" h="97276">
                    <a:moveTo>
                      <a:pt x="0" y="0"/>
                    </a:moveTo>
                    <a:lnTo>
                      <a:pt x="107004" y="97276"/>
                    </a:lnTo>
                    <a:lnTo>
                      <a:pt x="1478604" y="97276"/>
                    </a:lnTo>
                  </a:path>
                </a:pathLst>
              </a:custGeom>
              <a:noFill/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271413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3890D28-DB65-4933-A998-F6D267BEDA98}"/>
              </a:ext>
            </a:extLst>
          </p:cNvPr>
          <p:cNvSpPr/>
          <p:nvPr userDrawn="1"/>
        </p:nvSpPr>
        <p:spPr>
          <a:xfrm>
            <a:off x="8746034" y="-17976"/>
            <a:ext cx="3445966" cy="2023537"/>
          </a:xfrm>
          <a:custGeom>
            <a:avLst/>
            <a:gdLst>
              <a:gd name="connsiteX0" fmla="*/ 1468556 w 2131574"/>
              <a:gd name="connsiteY0" fmla="*/ 207970 h 1251701"/>
              <a:gd name="connsiteX1" fmla="*/ 765847 w 2131574"/>
              <a:gd name="connsiteY1" fmla="*/ 477621 h 1251701"/>
              <a:gd name="connsiteX2" fmla="*/ 989468 w 2131574"/>
              <a:gd name="connsiteY2" fmla="*/ 563908 h 1251701"/>
              <a:gd name="connsiteX3" fmla="*/ 1692178 w 2131574"/>
              <a:gd name="connsiteY3" fmla="*/ 294162 h 1251701"/>
              <a:gd name="connsiteX4" fmla="*/ 1654318 w 2131574"/>
              <a:gd name="connsiteY4" fmla="*/ 0 h 1251701"/>
              <a:gd name="connsiteX5" fmla="*/ 2022772 w 2131574"/>
              <a:gd name="connsiteY5" fmla="*/ 0 h 1251701"/>
              <a:gd name="connsiteX6" fmla="*/ 2131574 w 2131574"/>
              <a:gd name="connsiteY6" fmla="*/ 41936 h 1251701"/>
              <a:gd name="connsiteX7" fmla="*/ 2131574 w 2131574"/>
              <a:gd name="connsiteY7" fmla="*/ 466298 h 1251701"/>
              <a:gd name="connsiteX8" fmla="*/ 2111480 w 2131574"/>
              <a:gd name="connsiteY8" fmla="*/ 475348 h 1251701"/>
              <a:gd name="connsiteX9" fmla="*/ 2110534 w 2131574"/>
              <a:gd name="connsiteY9" fmla="*/ 711492 h 1251701"/>
              <a:gd name="connsiteX10" fmla="*/ 2074362 w 2131574"/>
              <a:gd name="connsiteY10" fmla="*/ 725354 h 1251701"/>
              <a:gd name="connsiteX11" fmla="*/ 2072088 w 2131574"/>
              <a:gd name="connsiteY11" fmla="*/ 488705 h 1251701"/>
              <a:gd name="connsiteX12" fmla="*/ 2033263 w 2131574"/>
              <a:gd name="connsiteY12" fmla="*/ 500423 h 1251701"/>
              <a:gd name="connsiteX13" fmla="*/ 2033061 w 2131574"/>
              <a:gd name="connsiteY13" fmla="*/ 445358 h 1251701"/>
              <a:gd name="connsiteX14" fmla="*/ 1953489 w 2131574"/>
              <a:gd name="connsiteY14" fmla="*/ 475816 h 1251701"/>
              <a:gd name="connsiteX15" fmla="*/ 1952964 w 2131574"/>
              <a:gd name="connsiteY15" fmla="*/ 533941 h 1251701"/>
              <a:gd name="connsiteX16" fmla="*/ 1915844 w 2131574"/>
              <a:gd name="connsiteY16" fmla="*/ 550576 h 1251701"/>
              <a:gd name="connsiteX17" fmla="*/ 1914897 w 2131574"/>
              <a:gd name="connsiteY17" fmla="*/ 786594 h 1251701"/>
              <a:gd name="connsiteX18" fmla="*/ 1878914 w 2131574"/>
              <a:gd name="connsiteY18" fmla="*/ 800581 h 1251701"/>
              <a:gd name="connsiteX19" fmla="*/ 1876454 w 2131574"/>
              <a:gd name="connsiteY19" fmla="*/ 563933 h 1251701"/>
              <a:gd name="connsiteX20" fmla="*/ 1837626 w 2131574"/>
              <a:gd name="connsiteY20" fmla="*/ 575651 h 1251701"/>
              <a:gd name="connsiteX21" fmla="*/ 1837425 w 2131574"/>
              <a:gd name="connsiteY21" fmla="*/ 520241 h 1251701"/>
              <a:gd name="connsiteX22" fmla="*/ 1757852 w 2131574"/>
              <a:gd name="connsiteY22" fmla="*/ 550699 h 1251701"/>
              <a:gd name="connsiteX23" fmla="*/ 1757326 w 2131574"/>
              <a:gd name="connsiteY23" fmla="*/ 609045 h 1251701"/>
              <a:gd name="connsiteX24" fmla="*/ 1720397 w 2131574"/>
              <a:gd name="connsiteY24" fmla="*/ 625678 h 1251701"/>
              <a:gd name="connsiteX25" fmla="*/ 1719260 w 2131574"/>
              <a:gd name="connsiteY25" fmla="*/ 861824 h 1251701"/>
              <a:gd name="connsiteX26" fmla="*/ 1683276 w 2131574"/>
              <a:gd name="connsiteY26" fmla="*/ 875810 h 1251701"/>
              <a:gd name="connsiteX27" fmla="*/ 1680816 w 2131574"/>
              <a:gd name="connsiteY27" fmla="*/ 639162 h 1251701"/>
              <a:gd name="connsiteX28" fmla="*/ 1641990 w 2131574"/>
              <a:gd name="connsiteY28" fmla="*/ 650754 h 1251701"/>
              <a:gd name="connsiteX29" fmla="*/ 1641837 w 2131574"/>
              <a:gd name="connsiteY29" fmla="*/ 595106 h 1251701"/>
              <a:gd name="connsiteX30" fmla="*/ 1562218 w 2131574"/>
              <a:gd name="connsiteY30" fmla="*/ 625583 h 1251701"/>
              <a:gd name="connsiteX31" fmla="*/ 1561688 w 2131574"/>
              <a:gd name="connsiteY31" fmla="*/ 684273 h 1251701"/>
              <a:gd name="connsiteX32" fmla="*/ 1524758 w 2131574"/>
              <a:gd name="connsiteY32" fmla="*/ 700907 h 1251701"/>
              <a:gd name="connsiteX33" fmla="*/ 1523622 w 2131574"/>
              <a:gd name="connsiteY33" fmla="*/ 937051 h 1251701"/>
              <a:gd name="connsiteX34" fmla="*/ 1487638 w 2131574"/>
              <a:gd name="connsiteY34" fmla="*/ 950913 h 1251701"/>
              <a:gd name="connsiteX35" fmla="*/ 1485366 w 2131574"/>
              <a:gd name="connsiteY35" fmla="*/ 714264 h 1251701"/>
              <a:gd name="connsiteX36" fmla="*/ 1446352 w 2131574"/>
              <a:gd name="connsiteY36" fmla="*/ 725983 h 1251701"/>
              <a:gd name="connsiteX37" fmla="*/ 1446199 w 2131574"/>
              <a:gd name="connsiteY37" fmla="*/ 669990 h 1251701"/>
              <a:gd name="connsiteX38" fmla="*/ 1366584 w 2131574"/>
              <a:gd name="connsiteY38" fmla="*/ 700465 h 1251701"/>
              <a:gd name="connsiteX39" fmla="*/ 1366052 w 2131574"/>
              <a:gd name="connsiteY39" fmla="*/ 759503 h 1251701"/>
              <a:gd name="connsiteX40" fmla="*/ 1329122 w 2131574"/>
              <a:gd name="connsiteY40" fmla="*/ 776135 h 1251701"/>
              <a:gd name="connsiteX41" fmla="*/ 1328175 w 2131574"/>
              <a:gd name="connsiteY41" fmla="*/ 1012153 h 1251701"/>
              <a:gd name="connsiteX42" fmla="*/ 1292002 w 2131574"/>
              <a:gd name="connsiteY42" fmla="*/ 1026141 h 1251701"/>
              <a:gd name="connsiteX43" fmla="*/ 1289728 w 2131574"/>
              <a:gd name="connsiteY43" fmla="*/ 789493 h 1251701"/>
              <a:gd name="connsiteX44" fmla="*/ 1250904 w 2131574"/>
              <a:gd name="connsiteY44" fmla="*/ 801211 h 1251701"/>
              <a:gd name="connsiteX45" fmla="*/ 1250697 w 2131574"/>
              <a:gd name="connsiteY45" fmla="*/ 744824 h 1251701"/>
              <a:gd name="connsiteX46" fmla="*/ 1171004 w 2131574"/>
              <a:gd name="connsiteY46" fmla="*/ 775328 h 1251701"/>
              <a:gd name="connsiteX47" fmla="*/ 1170416 w 2131574"/>
              <a:gd name="connsiteY47" fmla="*/ 834605 h 1251701"/>
              <a:gd name="connsiteX48" fmla="*/ 1133484 w 2131574"/>
              <a:gd name="connsiteY48" fmla="*/ 851239 h 1251701"/>
              <a:gd name="connsiteX49" fmla="*/ 1132536 w 2131574"/>
              <a:gd name="connsiteY49" fmla="*/ 1087383 h 1251701"/>
              <a:gd name="connsiteX50" fmla="*/ 1096366 w 2131574"/>
              <a:gd name="connsiteY50" fmla="*/ 1101370 h 1251701"/>
              <a:gd name="connsiteX51" fmla="*/ 1094094 w 2131574"/>
              <a:gd name="connsiteY51" fmla="*/ 864721 h 1251701"/>
              <a:gd name="connsiteX52" fmla="*/ 1055266 w 2131574"/>
              <a:gd name="connsiteY52" fmla="*/ 876441 h 1251701"/>
              <a:gd name="connsiteX53" fmla="*/ 1055059 w 2131574"/>
              <a:gd name="connsiteY53" fmla="*/ 819708 h 1251701"/>
              <a:gd name="connsiteX54" fmla="*/ 975504 w 2131574"/>
              <a:gd name="connsiteY54" fmla="*/ 850159 h 1251701"/>
              <a:gd name="connsiteX55" fmla="*/ 974966 w 2131574"/>
              <a:gd name="connsiteY55" fmla="*/ 909834 h 1251701"/>
              <a:gd name="connsiteX56" fmla="*/ 938037 w 2131574"/>
              <a:gd name="connsiteY56" fmla="*/ 926467 h 1251701"/>
              <a:gd name="connsiteX57" fmla="*/ 936898 w 2131574"/>
              <a:gd name="connsiteY57" fmla="*/ 1162611 h 1251701"/>
              <a:gd name="connsiteX58" fmla="*/ 900916 w 2131574"/>
              <a:gd name="connsiteY58" fmla="*/ 1176473 h 1251701"/>
              <a:gd name="connsiteX59" fmla="*/ 898454 w 2131574"/>
              <a:gd name="connsiteY59" fmla="*/ 939824 h 1251701"/>
              <a:gd name="connsiteX60" fmla="*/ 859628 w 2131574"/>
              <a:gd name="connsiteY60" fmla="*/ 951543 h 1251701"/>
              <a:gd name="connsiteX61" fmla="*/ 859421 w 2131574"/>
              <a:gd name="connsiteY61" fmla="*/ 894592 h 1251701"/>
              <a:gd name="connsiteX62" fmla="*/ 779871 w 2131574"/>
              <a:gd name="connsiteY62" fmla="*/ 925042 h 1251701"/>
              <a:gd name="connsiteX63" fmla="*/ 779330 w 2131574"/>
              <a:gd name="connsiteY63" fmla="*/ 985062 h 1251701"/>
              <a:gd name="connsiteX64" fmla="*/ 742398 w 2131574"/>
              <a:gd name="connsiteY64" fmla="*/ 1001695 h 1251701"/>
              <a:gd name="connsiteX65" fmla="*/ 741262 w 2131574"/>
              <a:gd name="connsiteY65" fmla="*/ 1237840 h 1251701"/>
              <a:gd name="connsiteX66" fmla="*/ 705280 w 2131574"/>
              <a:gd name="connsiteY66" fmla="*/ 1251701 h 1251701"/>
              <a:gd name="connsiteX67" fmla="*/ 702818 w 2131574"/>
              <a:gd name="connsiteY67" fmla="*/ 1015052 h 1251701"/>
              <a:gd name="connsiteX68" fmla="*/ 663992 w 2131574"/>
              <a:gd name="connsiteY68" fmla="*/ 1026772 h 1251701"/>
              <a:gd name="connsiteX69" fmla="*/ 663835 w 2131574"/>
              <a:gd name="connsiteY69" fmla="*/ 969456 h 1251701"/>
              <a:gd name="connsiteX70" fmla="*/ 585207 w 2131574"/>
              <a:gd name="connsiteY70" fmla="*/ 999553 h 1251701"/>
              <a:gd name="connsiteX71" fmla="*/ 585207 w 2131574"/>
              <a:gd name="connsiteY71" fmla="*/ 999552 h 1251701"/>
              <a:gd name="connsiteX72" fmla="*/ 384123 w 2131574"/>
              <a:gd name="connsiteY72" fmla="*/ 922654 h 1251701"/>
              <a:gd name="connsiteX73" fmla="*/ 384078 w 2131574"/>
              <a:gd name="connsiteY73" fmla="*/ 934087 h 1251701"/>
              <a:gd name="connsiteX74" fmla="*/ 347904 w 2131574"/>
              <a:gd name="connsiteY74" fmla="*/ 948074 h 1251701"/>
              <a:gd name="connsiteX75" fmla="*/ 347527 w 2131574"/>
              <a:gd name="connsiteY75" fmla="*/ 908658 h 1251701"/>
              <a:gd name="connsiteX76" fmla="*/ 189088 w 2131574"/>
              <a:gd name="connsiteY76" fmla="*/ 848068 h 1251701"/>
              <a:gd name="connsiteX77" fmla="*/ 188440 w 2131574"/>
              <a:gd name="connsiteY77" fmla="*/ 1009315 h 1251701"/>
              <a:gd name="connsiteX78" fmla="*/ 152268 w 2131574"/>
              <a:gd name="connsiteY78" fmla="*/ 1023303 h 1251701"/>
              <a:gd name="connsiteX79" fmla="*/ 150443 w 2131574"/>
              <a:gd name="connsiteY79" fmla="*/ 833290 h 1251701"/>
              <a:gd name="connsiteX80" fmla="*/ 0 w 2131574"/>
              <a:gd name="connsiteY80" fmla="*/ 775758 h 1251701"/>
              <a:gd name="connsiteX81" fmla="*/ 0 w 2131574"/>
              <a:gd name="connsiteY81" fmla="*/ 634811 h 1251701"/>
              <a:gd name="connsiteX82" fmla="*/ 0 w 2131574"/>
              <a:gd name="connsiteY82" fmla="*/ 625805 h 1251701"/>
              <a:gd name="connsiteX83" fmla="*/ 11702 w 2131574"/>
              <a:gd name="connsiteY83" fmla="*/ 630321 h 1251701"/>
              <a:gd name="connsiteX84" fmla="*/ 110416 w 2131574"/>
              <a:gd name="connsiteY84" fmla="*/ 592442 h 1251701"/>
              <a:gd name="connsiteX85" fmla="*/ 110413 w 2131574"/>
              <a:gd name="connsiteY85" fmla="*/ 591589 h 1251701"/>
              <a:gd name="connsiteX86" fmla="*/ 228402 w 2131574"/>
              <a:gd name="connsiteY86" fmla="*/ 546351 h 1251701"/>
              <a:gd name="connsiteX87" fmla="*/ 228394 w 2131574"/>
              <a:gd name="connsiteY87" fmla="*/ 547171 h 1251701"/>
              <a:gd name="connsiteX88" fmla="*/ 306052 w 2131574"/>
              <a:gd name="connsiteY88" fmla="*/ 517369 h 1251701"/>
              <a:gd name="connsiteX89" fmla="*/ 306051 w 2131574"/>
              <a:gd name="connsiteY89" fmla="*/ 516361 h 1251701"/>
              <a:gd name="connsiteX90" fmla="*/ 423850 w 2131574"/>
              <a:gd name="connsiteY90" fmla="*/ 471123 h 1251701"/>
              <a:gd name="connsiteX91" fmla="*/ 423840 w 2131574"/>
              <a:gd name="connsiteY91" fmla="*/ 472171 h 1251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2131574" h="1251701">
                <a:moveTo>
                  <a:pt x="1468556" y="207970"/>
                </a:moveTo>
                <a:lnTo>
                  <a:pt x="765847" y="477621"/>
                </a:lnTo>
                <a:lnTo>
                  <a:pt x="989468" y="563908"/>
                </a:lnTo>
                <a:lnTo>
                  <a:pt x="1692178" y="294162"/>
                </a:lnTo>
                <a:close/>
                <a:moveTo>
                  <a:pt x="1654318" y="0"/>
                </a:moveTo>
                <a:lnTo>
                  <a:pt x="2022772" y="0"/>
                </a:lnTo>
                <a:lnTo>
                  <a:pt x="2131574" y="41936"/>
                </a:lnTo>
                <a:lnTo>
                  <a:pt x="2131574" y="466298"/>
                </a:lnTo>
                <a:lnTo>
                  <a:pt x="2111480" y="475348"/>
                </a:lnTo>
                <a:lnTo>
                  <a:pt x="2110534" y="711492"/>
                </a:lnTo>
                <a:lnTo>
                  <a:pt x="2074362" y="725354"/>
                </a:lnTo>
                <a:lnTo>
                  <a:pt x="2072088" y="488705"/>
                </a:lnTo>
                <a:lnTo>
                  <a:pt x="2033263" y="500423"/>
                </a:lnTo>
                <a:lnTo>
                  <a:pt x="2033061" y="445358"/>
                </a:lnTo>
                <a:lnTo>
                  <a:pt x="1953489" y="475816"/>
                </a:lnTo>
                <a:lnTo>
                  <a:pt x="1952964" y="533941"/>
                </a:lnTo>
                <a:lnTo>
                  <a:pt x="1915844" y="550576"/>
                </a:lnTo>
                <a:lnTo>
                  <a:pt x="1914897" y="786594"/>
                </a:lnTo>
                <a:lnTo>
                  <a:pt x="1878914" y="800581"/>
                </a:lnTo>
                <a:lnTo>
                  <a:pt x="1876454" y="563933"/>
                </a:lnTo>
                <a:lnTo>
                  <a:pt x="1837626" y="575651"/>
                </a:lnTo>
                <a:lnTo>
                  <a:pt x="1837425" y="520241"/>
                </a:lnTo>
                <a:lnTo>
                  <a:pt x="1757852" y="550699"/>
                </a:lnTo>
                <a:lnTo>
                  <a:pt x="1757326" y="609045"/>
                </a:lnTo>
                <a:lnTo>
                  <a:pt x="1720397" y="625678"/>
                </a:lnTo>
                <a:lnTo>
                  <a:pt x="1719260" y="861824"/>
                </a:lnTo>
                <a:lnTo>
                  <a:pt x="1683276" y="875810"/>
                </a:lnTo>
                <a:lnTo>
                  <a:pt x="1680816" y="639162"/>
                </a:lnTo>
                <a:lnTo>
                  <a:pt x="1641990" y="650754"/>
                </a:lnTo>
                <a:lnTo>
                  <a:pt x="1641837" y="595106"/>
                </a:lnTo>
                <a:lnTo>
                  <a:pt x="1562218" y="625583"/>
                </a:lnTo>
                <a:lnTo>
                  <a:pt x="1561688" y="684273"/>
                </a:lnTo>
                <a:lnTo>
                  <a:pt x="1524758" y="700907"/>
                </a:lnTo>
                <a:lnTo>
                  <a:pt x="1523622" y="937051"/>
                </a:lnTo>
                <a:lnTo>
                  <a:pt x="1487638" y="950913"/>
                </a:lnTo>
                <a:lnTo>
                  <a:pt x="1485366" y="714264"/>
                </a:lnTo>
                <a:lnTo>
                  <a:pt x="1446352" y="725983"/>
                </a:lnTo>
                <a:lnTo>
                  <a:pt x="1446199" y="669990"/>
                </a:lnTo>
                <a:lnTo>
                  <a:pt x="1366584" y="700465"/>
                </a:lnTo>
                <a:lnTo>
                  <a:pt x="1366052" y="759503"/>
                </a:lnTo>
                <a:lnTo>
                  <a:pt x="1329122" y="776135"/>
                </a:lnTo>
                <a:lnTo>
                  <a:pt x="1328175" y="1012153"/>
                </a:lnTo>
                <a:lnTo>
                  <a:pt x="1292002" y="1026141"/>
                </a:lnTo>
                <a:lnTo>
                  <a:pt x="1289728" y="789493"/>
                </a:lnTo>
                <a:lnTo>
                  <a:pt x="1250904" y="801211"/>
                </a:lnTo>
                <a:lnTo>
                  <a:pt x="1250697" y="744824"/>
                </a:lnTo>
                <a:lnTo>
                  <a:pt x="1171004" y="775328"/>
                </a:lnTo>
                <a:lnTo>
                  <a:pt x="1170416" y="834605"/>
                </a:lnTo>
                <a:lnTo>
                  <a:pt x="1133484" y="851239"/>
                </a:lnTo>
                <a:lnTo>
                  <a:pt x="1132536" y="1087383"/>
                </a:lnTo>
                <a:lnTo>
                  <a:pt x="1096366" y="1101370"/>
                </a:lnTo>
                <a:lnTo>
                  <a:pt x="1094094" y="864721"/>
                </a:lnTo>
                <a:lnTo>
                  <a:pt x="1055266" y="876441"/>
                </a:lnTo>
                <a:lnTo>
                  <a:pt x="1055059" y="819708"/>
                </a:lnTo>
                <a:lnTo>
                  <a:pt x="975504" y="850159"/>
                </a:lnTo>
                <a:lnTo>
                  <a:pt x="974966" y="909834"/>
                </a:lnTo>
                <a:lnTo>
                  <a:pt x="938037" y="926467"/>
                </a:lnTo>
                <a:lnTo>
                  <a:pt x="936898" y="1162611"/>
                </a:lnTo>
                <a:lnTo>
                  <a:pt x="900916" y="1176473"/>
                </a:lnTo>
                <a:lnTo>
                  <a:pt x="898454" y="939824"/>
                </a:lnTo>
                <a:lnTo>
                  <a:pt x="859628" y="951543"/>
                </a:lnTo>
                <a:lnTo>
                  <a:pt x="859421" y="894592"/>
                </a:lnTo>
                <a:lnTo>
                  <a:pt x="779871" y="925042"/>
                </a:lnTo>
                <a:lnTo>
                  <a:pt x="779330" y="985062"/>
                </a:lnTo>
                <a:lnTo>
                  <a:pt x="742398" y="1001695"/>
                </a:lnTo>
                <a:lnTo>
                  <a:pt x="741262" y="1237840"/>
                </a:lnTo>
                <a:lnTo>
                  <a:pt x="705280" y="1251701"/>
                </a:lnTo>
                <a:lnTo>
                  <a:pt x="702818" y="1015052"/>
                </a:lnTo>
                <a:lnTo>
                  <a:pt x="663992" y="1026772"/>
                </a:lnTo>
                <a:lnTo>
                  <a:pt x="663835" y="969456"/>
                </a:lnTo>
                <a:lnTo>
                  <a:pt x="585207" y="999553"/>
                </a:lnTo>
                <a:lnTo>
                  <a:pt x="585207" y="999552"/>
                </a:lnTo>
                <a:lnTo>
                  <a:pt x="384123" y="922654"/>
                </a:lnTo>
                <a:lnTo>
                  <a:pt x="384078" y="934087"/>
                </a:lnTo>
                <a:lnTo>
                  <a:pt x="347904" y="948074"/>
                </a:lnTo>
                <a:lnTo>
                  <a:pt x="347527" y="908658"/>
                </a:lnTo>
                <a:lnTo>
                  <a:pt x="189088" y="848068"/>
                </a:lnTo>
                <a:lnTo>
                  <a:pt x="188440" y="1009315"/>
                </a:lnTo>
                <a:lnTo>
                  <a:pt x="152268" y="1023303"/>
                </a:lnTo>
                <a:lnTo>
                  <a:pt x="150443" y="833290"/>
                </a:lnTo>
                <a:lnTo>
                  <a:pt x="0" y="775758"/>
                </a:lnTo>
                <a:lnTo>
                  <a:pt x="0" y="634811"/>
                </a:lnTo>
                <a:lnTo>
                  <a:pt x="0" y="625805"/>
                </a:lnTo>
                <a:lnTo>
                  <a:pt x="11702" y="630321"/>
                </a:lnTo>
                <a:lnTo>
                  <a:pt x="110416" y="592442"/>
                </a:lnTo>
                <a:lnTo>
                  <a:pt x="110413" y="591589"/>
                </a:lnTo>
                <a:lnTo>
                  <a:pt x="228402" y="546351"/>
                </a:lnTo>
                <a:lnTo>
                  <a:pt x="228394" y="547171"/>
                </a:lnTo>
                <a:lnTo>
                  <a:pt x="306052" y="517369"/>
                </a:lnTo>
                <a:lnTo>
                  <a:pt x="306051" y="516361"/>
                </a:lnTo>
                <a:lnTo>
                  <a:pt x="423850" y="471123"/>
                </a:lnTo>
                <a:lnTo>
                  <a:pt x="423840" y="472171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 w="269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B8C0EA2-D1F6-48A7-9EE4-840E625B9C02}"/>
              </a:ext>
            </a:extLst>
          </p:cNvPr>
          <p:cNvGrpSpPr/>
          <p:nvPr userDrawn="1"/>
        </p:nvGrpSpPr>
        <p:grpSpPr>
          <a:xfrm>
            <a:off x="548226" y="342079"/>
            <a:ext cx="5440770" cy="6257605"/>
            <a:chOff x="548226" y="342079"/>
            <a:chExt cx="5440770" cy="6257605"/>
          </a:xfrm>
          <a:solidFill>
            <a:schemeClr val="accent2"/>
          </a:solidFill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C0989A-B0CD-467C-8FFF-0322C8779616}"/>
                </a:ext>
              </a:extLst>
            </p:cNvPr>
            <p:cNvSpPr/>
            <p:nvPr userDrawn="1"/>
          </p:nvSpPr>
          <p:spPr>
            <a:xfrm>
              <a:off x="1417713" y="1769387"/>
              <a:ext cx="3472774" cy="3472774"/>
            </a:xfrm>
            <a:prstGeom prst="roundRect">
              <a:avLst>
                <a:gd name="adj" fmla="val 518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32732B9-A675-4A92-B586-57210158DBB9}"/>
                </a:ext>
              </a:extLst>
            </p:cNvPr>
            <p:cNvGrpSpPr/>
            <p:nvPr userDrawn="1"/>
          </p:nvGrpSpPr>
          <p:grpSpPr>
            <a:xfrm>
              <a:off x="1266074" y="342079"/>
              <a:ext cx="3753546" cy="1535752"/>
              <a:chOff x="1373078" y="342079"/>
              <a:chExt cx="3753546" cy="1535752"/>
            </a:xfrm>
            <a:grpFill/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20BD9410-309C-4A73-BEB0-D4BD52253B38}"/>
                  </a:ext>
                </a:extLst>
              </p:cNvPr>
              <p:cNvSpPr/>
              <p:nvPr/>
            </p:nvSpPr>
            <p:spPr>
              <a:xfrm flipH="1">
                <a:off x="1945338" y="395212"/>
                <a:ext cx="546385" cy="1482619"/>
              </a:xfrm>
              <a:custGeom>
                <a:avLst/>
                <a:gdLst>
                  <a:gd name="connsiteX0" fmla="*/ 172666 w 1002965"/>
                  <a:gd name="connsiteY0" fmla="*/ 2721517 h 2721551"/>
                  <a:gd name="connsiteX1" fmla="*/ 216272 w 1002965"/>
                  <a:gd name="connsiteY1" fmla="*/ 2678572 h 2721551"/>
                  <a:gd name="connsiteX2" fmla="*/ 210986 w 1002965"/>
                  <a:gd name="connsiteY2" fmla="*/ 2373992 h 2721551"/>
                  <a:gd name="connsiteX3" fmla="*/ 201076 w 1002965"/>
                  <a:gd name="connsiteY3" fmla="*/ 2371349 h 2721551"/>
                  <a:gd name="connsiteX4" fmla="*/ 163416 w 1002965"/>
                  <a:gd name="connsiteY4" fmla="*/ 2332368 h 2721551"/>
                  <a:gd name="connsiteX5" fmla="*/ 163416 w 1002965"/>
                  <a:gd name="connsiteY5" fmla="*/ 711687 h 2721551"/>
                  <a:gd name="connsiteX6" fmla="*/ 199754 w 1002965"/>
                  <a:gd name="connsiteY6" fmla="*/ 674027 h 2721551"/>
                  <a:gd name="connsiteX7" fmla="*/ 909339 w 1002965"/>
                  <a:gd name="connsiteY7" fmla="*/ 674688 h 2721551"/>
                  <a:gd name="connsiteX8" fmla="*/ 943035 w 1002965"/>
                  <a:gd name="connsiteY8" fmla="*/ 639671 h 2721551"/>
                  <a:gd name="connsiteX9" fmla="*/ 941053 w 1002965"/>
                  <a:gd name="connsiteY9" fmla="*/ 222113 h 2721551"/>
                  <a:gd name="connsiteX10" fmla="*/ 964177 w 1002965"/>
                  <a:gd name="connsiteY10" fmla="*/ 176525 h 2721551"/>
                  <a:gd name="connsiteX11" fmla="*/ 995229 w 1002965"/>
                  <a:gd name="connsiteY11" fmla="*/ 58921 h 2721551"/>
                  <a:gd name="connsiteX12" fmla="*/ 894804 w 1002965"/>
                  <a:gd name="connsiteY12" fmla="*/ 780 h 2721551"/>
                  <a:gd name="connsiteX13" fmla="*/ 813538 w 1002965"/>
                  <a:gd name="connsiteY13" fmla="*/ 80724 h 2721551"/>
                  <a:gd name="connsiteX14" fmla="*/ 867055 w 1002965"/>
                  <a:gd name="connsiteY14" fmla="*/ 187096 h 2721551"/>
                  <a:gd name="connsiteX15" fmla="*/ 886876 w 1002965"/>
                  <a:gd name="connsiteY15" fmla="*/ 218809 h 2721551"/>
                  <a:gd name="connsiteX16" fmla="*/ 886876 w 1002965"/>
                  <a:gd name="connsiteY16" fmla="*/ 590780 h 2721551"/>
                  <a:gd name="connsiteX17" fmla="*/ 857144 w 1002965"/>
                  <a:gd name="connsiteY17" fmla="*/ 619850 h 2721551"/>
                  <a:gd name="connsiteX18" fmla="*/ 123114 w 1002965"/>
                  <a:gd name="connsiteY18" fmla="*/ 617208 h 2721551"/>
                  <a:gd name="connsiteX19" fmla="*/ 88758 w 1002965"/>
                  <a:gd name="connsiteY19" fmla="*/ 650242 h 2721551"/>
                  <a:gd name="connsiteX20" fmla="*/ 89418 w 1002965"/>
                  <a:gd name="connsiteY20" fmla="*/ 2329726 h 2721551"/>
                  <a:gd name="connsiteX21" fmla="*/ 89418 w 1002965"/>
                  <a:gd name="connsiteY21" fmla="*/ 2353511 h 2721551"/>
                  <a:gd name="connsiteX22" fmla="*/ 72240 w 1002965"/>
                  <a:gd name="connsiteY22" fmla="*/ 2370689 h 2721551"/>
                  <a:gd name="connsiteX23" fmla="*/ 5510 w 1002965"/>
                  <a:gd name="connsiteY23" fmla="*/ 2372671 h 2721551"/>
                  <a:gd name="connsiteX24" fmla="*/ 6171 w 1002965"/>
                  <a:gd name="connsiteY24" fmla="*/ 2388527 h 2721551"/>
                  <a:gd name="connsiteX25" fmla="*/ 225 w 1002965"/>
                  <a:gd name="connsiteY25" fmla="*/ 2687822 h 2721551"/>
                  <a:gd name="connsiteX26" fmla="*/ 34581 w 1002965"/>
                  <a:gd name="connsiteY26" fmla="*/ 2721517 h 2721551"/>
                  <a:gd name="connsiteX27" fmla="*/ 172666 w 1002965"/>
                  <a:gd name="connsiteY27" fmla="*/ 2721517 h 2721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02965" h="2721551">
                    <a:moveTo>
                      <a:pt x="172666" y="2721517"/>
                    </a:moveTo>
                    <a:cubicBezTo>
                      <a:pt x="215611" y="2721517"/>
                      <a:pt x="215611" y="2720856"/>
                      <a:pt x="216272" y="2678572"/>
                    </a:cubicBezTo>
                    <a:cubicBezTo>
                      <a:pt x="217593" y="2576825"/>
                      <a:pt x="205040" y="2475739"/>
                      <a:pt x="210986" y="2373992"/>
                    </a:cubicBezTo>
                    <a:cubicBezTo>
                      <a:pt x="207683" y="2373331"/>
                      <a:pt x="204379" y="2371349"/>
                      <a:pt x="201076" y="2371349"/>
                    </a:cubicBezTo>
                    <a:cubicBezTo>
                      <a:pt x="163416" y="2368707"/>
                      <a:pt x="163416" y="2369367"/>
                      <a:pt x="163416" y="2332368"/>
                    </a:cubicBezTo>
                    <a:cubicBezTo>
                      <a:pt x="163416" y="1791921"/>
                      <a:pt x="163416" y="1252134"/>
                      <a:pt x="163416" y="711687"/>
                    </a:cubicBezTo>
                    <a:cubicBezTo>
                      <a:pt x="163416" y="669402"/>
                      <a:pt x="157470" y="674027"/>
                      <a:pt x="199754" y="674027"/>
                    </a:cubicBezTo>
                    <a:cubicBezTo>
                      <a:pt x="436282" y="674027"/>
                      <a:pt x="672811" y="674688"/>
                      <a:pt x="909339" y="674688"/>
                    </a:cubicBezTo>
                    <a:cubicBezTo>
                      <a:pt x="943695" y="674688"/>
                      <a:pt x="943695" y="674688"/>
                      <a:pt x="943035" y="639671"/>
                    </a:cubicBezTo>
                    <a:cubicBezTo>
                      <a:pt x="942374" y="500265"/>
                      <a:pt x="942374" y="360858"/>
                      <a:pt x="941053" y="222113"/>
                    </a:cubicBezTo>
                    <a:cubicBezTo>
                      <a:pt x="941053" y="201631"/>
                      <a:pt x="945017" y="188417"/>
                      <a:pt x="964177" y="176525"/>
                    </a:cubicBezTo>
                    <a:cubicBezTo>
                      <a:pt x="1000515" y="153401"/>
                      <a:pt x="1012407" y="102527"/>
                      <a:pt x="995229" y="58921"/>
                    </a:cubicBezTo>
                    <a:cubicBezTo>
                      <a:pt x="979373" y="17298"/>
                      <a:pt x="941713" y="-4505"/>
                      <a:pt x="894804" y="780"/>
                    </a:cubicBezTo>
                    <a:cubicBezTo>
                      <a:pt x="851859" y="5405"/>
                      <a:pt x="822128" y="34476"/>
                      <a:pt x="813538" y="80724"/>
                    </a:cubicBezTo>
                    <a:cubicBezTo>
                      <a:pt x="805610" y="125651"/>
                      <a:pt x="826752" y="169918"/>
                      <a:pt x="867055" y="187096"/>
                    </a:cubicBezTo>
                    <a:cubicBezTo>
                      <a:pt x="883572" y="193703"/>
                      <a:pt x="886876" y="202292"/>
                      <a:pt x="886876" y="218809"/>
                    </a:cubicBezTo>
                    <a:cubicBezTo>
                      <a:pt x="886215" y="343020"/>
                      <a:pt x="885554" y="467230"/>
                      <a:pt x="886876" y="590780"/>
                    </a:cubicBezTo>
                    <a:cubicBezTo>
                      <a:pt x="886876" y="615226"/>
                      <a:pt x="880269" y="620511"/>
                      <a:pt x="857144" y="619850"/>
                    </a:cubicBezTo>
                    <a:cubicBezTo>
                      <a:pt x="612688" y="618529"/>
                      <a:pt x="368231" y="619190"/>
                      <a:pt x="123114" y="617208"/>
                    </a:cubicBezTo>
                    <a:cubicBezTo>
                      <a:pt x="97347" y="617208"/>
                      <a:pt x="88758" y="621832"/>
                      <a:pt x="88758" y="650242"/>
                    </a:cubicBezTo>
                    <a:cubicBezTo>
                      <a:pt x="90079" y="1209850"/>
                      <a:pt x="89418" y="1770118"/>
                      <a:pt x="89418" y="2329726"/>
                    </a:cubicBezTo>
                    <a:cubicBezTo>
                      <a:pt x="89418" y="2337654"/>
                      <a:pt x="88758" y="2345582"/>
                      <a:pt x="89418" y="2353511"/>
                    </a:cubicBezTo>
                    <a:cubicBezTo>
                      <a:pt x="90079" y="2366064"/>
                      <a:pt x="85454" y="2370689"/>
                      <a:pt x="72240" y="2370689"/>
                    </a:cubicBezTo>
                    <a:cubicBezTo>
                      <a:pt x="49777" y="2370689"/>
                      <a:pt x="27974" y="2367385"/>
                      <a:pt x="5510" y="2372671"/>
                    </a:cubicBezTo>
                    <a:cubicBezTo>
                      <a:pt x="5510" y="2377956"/>
                      <a:pt x="6171" y="2383242"/>
                      <a:pt x="6171" y="2388527"/>
                    </a:cubicBezTo>
                    <a:cubicBezTo>
                      <a:pt x="10135" y="2488292"/>
                      <a:pt x="-1757" y="2588057"/>
                      <a:pt x="225" y="2687822"/>
                    </a:cubicBezTo>
                    <a:cubicBezTo>
                      <a:pt x="885" y="2713589"/>
                      <a:pt x="8814" y="2722178"/>
                      <a:pt x="34581" y="2721517"/>
                    </a:cubicBezTo>
                    <a:cubicBezTo>
                      <a:pt x="81490" y="2720195"/>
                      <a:pt x="127078" y="2721517"/>
                      <a:pt x="172666" y="272151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2D03E240-F54F-4508-9919-35CBB644B65F}"/>
                  </a:ext>
                </a:extLst>
              </p:cNvPr>
              <p:cNvSpPr/>
              <p:nvPr/>
            </p:nvSpPr>
            <p:spPr>
              <a:xfrm flipH="1">
                <a:off x="2788787" y="342079"/>
                <a:ext cx="130800" cy="1535752"/>
              </a:xfrm>
              <a:custGeom>
                <a:avLst/>
                <a:gdLst>
                  <a:gd name="connsiteX0" fmla="*/ 208346 w 240102"/>
                  <a:gd name="connsiteY0" fmla="*/ 2818424 h 2819084"/>
                  <a:gd name="connsiteX1" fmla="*/ 240059 w 240102"/>
                  <a:gd name="connsiteY1" fmla="*/ 2785390 h 2819084"/>
                  <a:gd name="connsiteX2" fmla="*/ 240059 w 240102"/>
                  <a:gd name="connsiteY2" fmla="*/ 2641358 h 2819084"/>
                  <a:gd name="connsiteX3" fmla="*/ 240059 w 240102"/>
                  <a:gd name="connsiteY3" fmla="*/ 2518470 h 2819084"/>
                  <a:gd name="connsiteX4" fmla="*/ 189846 w 240102"/>
                  <a:gd name="connsiteY4" fmla="*/ 2468917 h 2819084"/>
                  <a:gd name="connsiteX5" fmla="*/ 156151 w 240102"/>
                  <a:gd name="connsiteY5" fmla="*/ 2435222 h 2819084"/>
                  <a:gd name="connsiteX6" fmla="*/ 156812 w 240102"/>
                  <a:gd name="connsiteY6" fmla="*/ 215291 h 2819084"/>
                  <a:gd name="connsiteX7" fmla="*/ 173990 w 240102"/>
                  <a:gd name="connsiteY7" fmla="*/ 153186 h 2819084"/>
                  <a:gd name="connsiteX8" fmla="*/ 141616 w 240102"/>
                  <a:gd name="connsiteY8" fmla="*/ 11137 h 2819084"/>
                  <a:gd name="connsiteX9" fmla="*/ 8816 w 240102"/>
                  <a:gd name="connsiteY9" fmla="*/ 56725 h 2819084"/>
                  <a:gd name="connsiteX10" fmla="*/ 68940 w 240102"/>
                  <a:gd name="connsiteY10" fmla="*/ 192167 h 2819084"/>
                  <a:gd name="connsiteX11" fmla="*/ 84135 w 240102"/>
                  <a:gd name="connsiteY11" fmla="*/ 222559 h 2819084"/>
                  <a:gd name="connsiteX12" fmla="*/ 84796 w 240102"/>
                  <a:gd name="connsiteY12" fmla="*/ 2437204 h 2819084"/>
                  <a:gd name="connsiteX13" fmla="*/ 53743 w 240102"/>
                  <a:gd name="connsiteY13" fmla="*/ 2467596 h 2819084"/>
                  <a:gd name="connsiteX14" fmla="*/ 29958 w 240102"/>
                  <a:gd name="connsiteY14" fmla="*/ 2491381 h 2819084"/>
                  <a:gd name="connsiteX15" fmla="*/ 30619 w 240102"/>
                  <a:gd name="connsiteY15" fmla="*/ 2641358 h 2819084"/>
                  <a:gd name="connsiteX16" fmla="*/ 30619 w 240102"/>
                  <a:gd name="connsiteY16" fmla="*/ 2788032 h 2819084"/>
                  <a:gd name="connsiteX17" fmla="*/ 61672 w 240102"/>
                  <a:gd name="connsiteY17" fmla="*/ 2819085 h 2819084"/>
                  <a:gd name="connsiteX18" fmla="*/ 208346 w 240102"/>
                  <a:gd name="connsiteY18" fmla="*/ 2818424 h 2819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40102" h="2819084">
                    <a:moveTo>
                      <a:pt x="208346" y="2818424"/>
                    </a:moveTo>
                    <a:cubicBezTo>
                      <a:pt x="234113" y="2819085"/>
                      <a:pt x="240720" y="2808514"/>
                      <a:pt x="240059" y="2785390"/>
                    </a:cubicBezTo>
                    <a:cubicBezTo>
                      <a:pt x="238737" y="2737159"/>
                      <a:pt x="240059" y="2689589"/>
                      <a:pt x="240059" y="2641358"/>
                    </a:cubicBezTo>
                    <a:cubicBezTo>
                      <a:pt x="240059" y="2600395"/>
                      <a:pt x="240059" y="2559432"/>
                      <a:pt x="240059" y="2518470"/>
                    </a:cubicBezTo>
                    <a:cubicBezTo>
                      <a:pt x="240059" y="2468257"/>
                      <a:pt x="240059" y="2466275"/>
                      <a:pt x="189846" y="2468917"/>
                    </a:cubicBezTo>
                    <a:cubicBezTo>
                      <a:pt x="162758" y="2470239"/>
                      <a:pt x="156151" y="2462971"/>
                      <a:pt x="156151" y="2435222"/>
                    </a:cubicBezTo>
                    <a:cubicBezTo>
                      <a:pt x="156812" y="1695245"/>
                      <a:pt x="156812" y="955268"/>
                      <a:pt x="156812" y="215291"/>
                    </a:cubicBezTo>
                    <a:cubicBezTo>
                      <a:pt x="156812" y="192828"/>
                      <a:pt x="159454" y="173668"/>
                      <a:pt x="173990" y="153186"/>
                    </a:cubicBezTo>
                    <a:cubicBezTo>
                      <a:pt x="207685" y="106277"/>
                      <a:pt x="189185" y="35583"/>
                      <a:pt x="141616" y="11137"/>
                    </a:cubicBezTo>
                    <a:cubicBezTo>
                      <a:pt x="90742" y="-14630"/>
                      <a:pt x="29958" y="5851"/>
                      <a:pt x="8816" y="56725"/>
                    </a:cubicBezTo>
                    <a:cubicBezTo>
                      <a:pt x="-14969" y="113544"/>
                      <a:pt x="10798" y="174989"/>
                      <a:pt x="68940" y="192167"/>
                    </a:cubicBezTo>
                    <a:cubicBezTo>
                      <a:pt x="89421" y="198113"/>
                      <a:pt x="84135" y="210666"/>
                      <a:pt x="84135" y="222559"/>
                    </a:cubicBezTo>
                    <a:cubicBezTo>
                      <a:pt x="84135" y="960554"/>
                      <a:pt x="84135" y="1698549"/>
                      <a:pt x="84796" y="2437204"/>
                    </a:cubicBezTo>
                    <a:cubicBezTo>
                      <a:pt x="84796" y="2461650"/>
                      <a:pt x="78189" y="2471560"/>
                      <a:pt x="53743" y="2467596"/>
                    </a:cubicBezTo>
                    <a:cubicBezTo>
                      <a:pt x="35244" y="2464953"/>
                      <a:pt x="29298" y="2472221"/>
                      <a:pt x="29958" y="2491381"/>
                    </a:cubicBezTo>
                    <a:cubicBezTo>
                      <a:pt x="31280" y="2541594"/>
                      <a:pt x="30619" y="2591146"/>
                      <a:pt x="30619" y="2641358"/>
                    </a:cubicBezTo>
                    <a:cubicBezTo>
                      <a:pt x="30619" y="2690250"/>
                      <a:pt x="31940" y="2739141"/>
                      <a:pt x="30619" y="2788032"/>
                    </a:cubicBezTo>
                    <a:cubicBezTo>
                      <a:pt x="29958" y="2811817"/>
                      <a:pt x="39208" y="2819085"/>
                      <a:pt x="61672" y="2819085"/>
                    </a:cubicBezTo>
                    <a:cubicBezTo>
                      <a:pt x="110563" y="2817103"/>
                      <a:pt x="159454" y="2817103"/>
                      <a:pt x="208346" y="281842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4BCF587F-187E-4163-89C2-718ECF77FD3C}"/>
                  </a:ext>
                </a:extLst>
              </p:cNvPr>
              <p:cNvSpPr/>
              <p:nvPr/>
            </p:nvSpPr>
            <p:spPr>
              <a:xfrm flipH="1">
                <a:off x="1373078" y="1091819"/>
                <a:ext cx="733965" cy="786012"/>
              </a:xfrm>
              <a:custGeom>
                <a:avLst/>
                <a:gdLst>
                  <a:gd name="connsiteX0" fmla="*/ 136802 w 1347294"/>
                  <a:gd name="connsiteY0" fmla="*/ 78466 h 1442833"/>
                  <a:gd name="connsiteX1" fmla="*/ 138123 w 1347294"/>
                  <a:gd name="connsiteY1" fmla="*/ 512542 h 1442833"/>
                  <a:gd name="connsiteX2" fmla="*/ 138784 w 1347294"/>
                  <a:gd name="connsiteY2" fmla="*/ 1066864 h 1442833"/>
                  <a:gd name="connsiteX3" fmla="*/ 113677 w 1347294"/>
                  <a:gd name="connsiteY3" fmla="*/ 1092631 h 1442833"/>
                  <a:gd name="connsiteX4" fmla="*/ 25145 w 1347294"/>
                  <a:gd name="connsiteY4" fmla="*/ 1091970 h 1442833"/>
                  <a:gd name="connsiteX5" fmla="*/ 38 w 1347294"/>
                  <a:gd name="connsiteY5" fmla="*/ 1115094 h 1442833"/>
                  <a:gd name="connsiteX6" fmla="*/ 699 w 1347294"/>
                  <a:gd name="connsiteY6" fmla="*/ 1265072 h 1442833"/>
                  <a:gd name="connsiteX7" fmla="*/ 699 w 1347294"/>
                  <a:gd name="connsiteY7" fmla="*/ 1414389 h 1442833"/>
                  <a:gd name="connsiteX8" fmla="*/ 29109 w 1347294"/>
                  <a:gd name="connsiteY8" fmla="*/ 1442799 h 1442833"/>
                  <a:gd name="connsiteX9" fmla="*/ 181068 w 1347294"/>
                  <a:gd name="connsiteY9" fmla="*/ 1442799 h 1442833"/>
                  <a:gd name="connsiteX10" fmla="*/ 210139 w 1347294"/>
                  <a:gd name="connsiteY10" fmla="*/ 1412407 h 1442833"/>
                  <a:gd name="connsiteX11" fmla="*/ 210139 w 1347294"/>
                  <a:gd name="connsiteY11" fmla="*/ 1265733 h 1442833"/>
                  <a:gd name="connsiteX12" fmla="*/ 209478 w 1347294"/>
                  <a:gd name="connsiteY12" fmla="*/ 1113112 h 1442833"/>
                  <a:gd name="connsiteX13" fmla="*/ 205514 w 1347294"/>
                  <a:gd name="connsiteY13" fmla="*/ 1093952 h 1442833"/>
                  <a:gd name="connsiteX14" fmla="*/ 191639 w 1347294"/>
                  <a:gd name="connsiteY14" fmla="*/ 1064221 h 1442833"/>
                  <a:gd name="connsiteX15" fmla="*/ 190979 w 1347294"/>
                  <a:gd name="connsiteY15" fmla="*/ 148500 h 1442833"/>
                  <a:gd name="connsiteX16" fmla="*/ 220049 w 1347294"/>
                  <a:gd name="connsiteY16" fmla="*/ 118768 h 1442833"/>
                  <a:gd name="connsiteX17" fmla="*/ 1133128 w 1347294"/>
                  <a:gd name="connsiteY17" fmla="*/ 118768 h 1442833"/>
                  <a:gd name="connsiteX18" fmla="*/ 1166162 w 1347294"/>
                  <a:gd name="connsiteY18" fmla="*/ 139911 h 1442833"/>
                  <a:gd name="connsiteX19" fmla="*/ 1267909 w 1347294"/>
                  <a:gd name="connsiteY19" fmla="*/ 194748 h 1442833"/>
                  <a:gd name="connsiteX20" fmla="*/ 1345211 w 1347294"/>
                  <a:gd name="connsiteY20" fmla="*/ 120090 h 1442833"/>
                  <a:gd name="connsiteX21" fmla="*/ 1299623 w 1347294"/>
                  <a:gd name="connsiteY21" fmla="*/ 11736 h 1442833"/>
                  <a:gd name="connsiteX22" fmla="*/ 1185983 w 1347294"/>
                  <a:gd name="connsiteY22" fmla="*/ 27593 h 1442833"/>
                  <a:gd name="connsiteX23" fmla="*/ 1142378 w 1347294"/>
                  <a:gd name="connsiteY23" fmla="*/ 45431 h 1442833"/>
                  <a:gd name="connsiteX24" fmla="*/ 170497 w 1347294"/>
                  <a:gd name="connsiteY24" fmla="*/ 44110 h 1442833"/>
                  <a:gd name="connsiteX25" fmla="*/ 136802 w 1347294"/>
                  <a:gd name="connsiteY25" fmla="*/ 78466 h 14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347294" h="1442833">
                    <a:moveTo>
                      <a:pt x="136802" y="78466"/>
                    </a:moveTo>
                    <a:cubicBezTo>
                      <a:pt x="138784" y="223158"/>
                      <a:pt x="138123" y="367850"/>
                      <a:pt x="138123" y="512542"/>
                    </a:cubicBezTo>
                    <a:cubicBezTo>
                      <a:pt x="138123" y="697536"/>
                      <a:pt x="138123" y="881870"/>
                      <a:pt x="138784" y="1066864"/>
                    </a:cubicBezTo>
                    <a:cubicBezTo>
                      <a:pt x="138784" y="1086024"/>
                      <a:pt x="134820" y="1093952"/>
                      <a:pt x="113677" y="1092631"/>
                    </a:cubicBezTo>
                    <a:cubicBezTo>
                      <a:pt x="84607" y="1090649"/>
                      <a:pt x="54876" y="1093292"/>
                      <a:pt x="25145" y="1091970"/>
                    </a:cubicBezTo>
                    <a:cubicBezTo>
                      <a:pt x="7306" y="1091309"/>
                      <a:pt x="-623" y="1095274"/>
                      <a:pt x="38" y="1115094"/>
                    </a:cubicBezTo>
                    <a:cubicBezTo>
                      <a:pt x="1359" y="1165307"/>
                      <a:pt x="699" y="1214859"/>
                      <a:pt x="699" y="1265072"/>
                    </a:cubicBezTo>
                    <a:cubicBezTo>
                      <a:pt x="699" y="1314624"/>
                      <a:pt x="1359" y="1364837"/>
                      <a:pt x="699" y="1414389"/>
                    </a:cubicBezTo>
                    <a:cubicBezTo>
                      <a:pt x="699" y="1434870"/>
                      <a:pt x="7966" y="1443459"/>
                      <a:pt x="29109" y="1442799"/>
                    </a:cubicBezTo>
                    <a:cubicBezTo>
                      <a:pt x="79982" y="1442138"/>
                      <a:pt x="130856" y="1442138"/>
                      <a:pt x="181068" y="1442799"/>
                    </a:cubicBezTo>
                    <a:cubicBezTo>
                      <a:pt x="203532" y="1443459"/>
                      <a:pt x="210799" y="1434210"/>
                      <a:pt x="210139" y="1412407"/>
                    </a:cubicBezTo>
                    <a:cubicBezTo>
                      <a:pt x="209478" y="1363515"/>
                      <a:pt x="210139" y="1314624"/>
                      <a:pt x="210139" y="1265733"/>
                    </a:cubicBezTo>
                    <a:cubicBezTo>
                      <a:pt x="210139" y="1214859"/>
                      <a:pt x="210139" y="1163986"/>
                      <a:pt x="209478" y="1113112"/>
                    </a:cubicBezTo>
                    <a:cubicBezTo>
                      <a:pt x="209478" y="1106506"/>
                      <a:pt x="213442" y="1095274"/>
                      <a:pt x="205514" y="1093952"/>
                    </a:cubicBezTo>
                    <a:cubicBezTo>
                      <a:pt x="186354" y="1089327"/>
                      <a:pt x="191639" y="1075453"/>
                      <a:pt x="191639" y="1064221"/>
                    </a:cubicBezTo>
                    <a:cubicBezTo>
                      <a:pt x="191639" y="758981"/>
                      <a:pt x="191639" y="453740"/>
                      <a:pt x="190979" y="148500"/>
                    </a:cubicBezTo>
                    <a:cubicBezTo>
                      <a:pt x="190979" y="125375"/>
                      <a:pt x="195604" y="118768"/>
                      <a:pt x="220049" y="118768"/>
                    </a:cubicBezTo>
                    <a:cubicBezTo>
                      <a:pt x="524629" y="119429"/>
                      <a:pt x="829209" y="119429"/>
                      <a:pt x="1133128" y="118768"/>
                    </a:cubicBezTo>
                    <a:cubicBezTo>
                      <a:pt x="1150306" y="118768"/>
                      <a:pt x="1159555" y="122072"/>
                      <a:pt x="1166162" y="139911"/>
                    </a:cubicBezTo>
                    <a:cubicBezTo>
                      <a:pt x="1182019" y="182195"/>
                      <a:pt x="1219679" y="200694"/>
                      <a:pt x="1267909" y="194748"/>
                    </a:cubicBezTo>
                    <a:cubicBezTo>
                      <a:pt x="1306890" y="190123"/>
                      <a:pt x="1337282" y="161053"/>
                      <a:pt x="1345211" y="120090"/>
                    </a:cubicBezTo>
                    <a:cubicBezTo>
                      <a:pt x="1353799" y="74502"/>
                      <a:pt x="1335300" y="31557"/>
                      <a:pt x="1299623" y="11736"/>
                    </a:cubicBezTo>
                    <a:cubicBezTo>
                      <a:pt x="1262624" y="-8085"/>
                      <a:pt x="1212411" y="-2799"/>
                      <a:pt x="1185983" y="27593"/>
                    </a:cubicBezTo>
                    <a:cubicBezTo>
                      <a:pt x="1173430" y="42128"/>
                      <a:pt x="1160216" y="45431"/>
                      <a:pt x="1142378" y="45431"/>
                    </a:cubicBezTo>
                    <a:cubicBezTo>
                      <a:pt x="818638" y="44771"/>
                      <a:pt x="494237" y="45431"/>
                      <a:pt x="170497" y="44110"/>
                    </a:cubicBezTo>
                    <a:cubicBezTo>
                      <a:pt x="146052" y="46092"/>
                      <a:pt x="136141" y="49396"/>
                      <a:pt x="136802" y="78466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6C8E0D8C-4969-48C1-AF8C-64C51835A08D}"/>
                  </a:ext>
                </a:extLst>
              </p:cNvPr>
              <p:cNvSpPr/>
              <p:nvPr/>
            </p:nvSpPr>
            <p:spPr>
              <a:xfrm flipH="1">
                <a:off x="3557029" y="726738"/>
                <a:ext cx="453728" cy="1151093"/>
              </a:xfrm>
              <a:custGeom>
                <a:avLst/>
                <a:gdLst>
                  <a:gd name="connsiteX0" fmla="*/ 67744 w 832880"/>
                  <a:gd name="connsiteY0" fmla="*/ 190334 h 2112990"/>
                  <a:gd name="connsiteX1" fmla="*/ 85582 w 832880"/>
                  <a:gd name="connsiteY1" fmla="*/ 219405 h 2112990"/>
                  <a:gd name="connsiteX2" fmla="*/ 84922 w 832880"/>
                  <a:gd name="connsiteY2" fmla="*/ 1012237 h 2112990"/>
                  <a:gd name="connsiteX3" fmla="*/ 115974 w 832880"/>
                  <a:gd name="connsiteY3" fmla="*/ 1042629 h 2112990"/>
                  <a:gd name="connsiteX4" fmla="*/ 651797 w 832880"/>
                  <a:gd name="connsiteY4" fmla="*/ 1041308 h 2112990"/>
                  <a:gd name="connsiteX5" fmla="*/ 683510 w 832880"/>
                  <a:gd name="connsiteY5" fmla="*/ 1074343 h 2112990"/>
                  <a:gd name="connsiteX6" fmla="*/ 682849 w 832880"/>
                  <a:gd name="connsiteY6" fmla="*/ 1711912 h 2112990"/>
                  <a:gd name="connsiteX7" fmla="*/ 634619 w 832880"/>
                  <a:gd name="connsiteY7" fmla="*/ 1762125 h 2112990"/>
                  <a:gd name="connsiteX8" fmla="*/ 626691 w 832880"/>
                  <a:gd name="connsiteY8" fmla="*/ 1764107 h 2112990"/>
                  <a:gd name="connsiteX9" fmla="*/ 627351 w 832880"/>
                  <a:gd name="connsiteY9" fmla="*/ 1799124 h 2112990"/>
                  <a:gd name="connsiteX10" fmla="*/ 622066 w 832880"/>
                  <a:gd name="connsiteY10" fmla="*/ 2081900 h 2112990"/>
                  <a:gd name="connsiteX11" fmla="*/ 653118 w 832880"/>
                  <a:gd name="connsiteY11" fmla="*/ 2112953 h 2112990"/>
                  <a:gd name="connsiteX12" fmla="*/ 805739 w 832880"/>
                  <a:gd name="connsiteY12" fmla="*/ 2112953 h 2112990"/>
                  <a:gd name="connsiteX13" fmla="*/ 832827 w 832880"/>
                  <a:gd name="connsiteY13" fmla="*/ 2083222 h 2112990"/>
                  <a:gd name="connsiteX14" fmla="*/ 830845 w 832880"/>
                  <a:gd name="connsiteY14" fmla="*/ 1765428 h 2112990"/>
                  <a:gd name="connsiteX15" fmla="*/ 770061 w 832880"/>
                  <a:gd name="connsiteY15" fmla="*/ 1762785 h 2112990"/>
                  <a:gd name="connsiteX16" fmla="*/ 737026 w 832880"/>
                  <a:gd name="connsiteY16" fmla="*/ 1731072 h 2112990"/>
                  <a:gd name="connsiteX17" fmla="*/ 738348 w 832880"/>
                  <a:gd name="connsiteY17" fmla="*/ 1016202 h 2112990"/>
                  <a:gd name="connsiteX18" fmla="*/ 709938 w 832880"/>
                  <a:gd name="connsiteY18" fmla="*/ 988452 h 2112990"/>
                  <a:gd name="connsiteX19" fmla="*/ 187990 w 832880"/>
                  <a:gd name="connsiteY19" fmla="*/ 989774 h 2112990"/>
                  <a:gd name="connsiteX20" fmla="*/ 157598 w 832880"/>
                  <a:gd name="connsiteY20" fmla="*/ 958721 h 2112990"/>
                  <a:gd name="connsiteX21" fmla="*/ 158259 w 832880"/>
                  <a:gd name="connsiteY21" fmla="*/ 214119 h 2112990"/>
                  <a:gd name="connsiteX22" fmla="*/ 174776 w 832880"/>
                  <a:gd name="connsiteY22" fmla="*/ 152014 h 2112990"/>
                  <a:gd name="connsiteX23" fmla="*/ 140420 w 832880"/>
                  <a:gd name="connsiteY23" fmla="*/ 10626 h 2112990"/>
                  <a:gd name="connsiteX24" fmla="*/ 9603 w 832880"/>
                  <a:gd name="connsiteY24" fmla="*/ 55553 h 2112990"/>
                  <a:gd name="connsiteX25" fmla="*/ 67744 w 832880"/>
                  <a:gd name="connsiteY25" fmla="*/ 190334 h 2112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32880" h="2112990">
                    <a:moveTo>
                      <a:pt x="67744" y="190334"/>
                    </a:moveTo>
                    <a:cubicBezTo>
                      <a:pt x="86243" y="195620"/>
                      <a:pt x="85582" y="206191"/>
                      <a:pt x="85582" y="219405"/>
                    </a:cubicBezTo>
                    <a:cubicBezTo>
                      <a:pt x="85582" y="483682"/>
                      <a:pt x="85582" y="747960"/>
                      <a:pt x="84922" y="1012237"/>
                    </a:cubicBezTo>
                    <a:cubicBezTo>
                      <a:pt x="84922" y="1037344"/>
                      <a:pt x="92189" y="1042629"/>
                      <a:pt x="115974" y="1042629"/>
                    </a:cubicBezTo>
                    <a:cubicBezTo>
                      <a:pt x="294362" y="1041969"/>
                      <a:pt x="472749" y="1042629"/>
                      <a:pt x="651797" y="1041308"/>
                    </a:cubicBezTo>
                    <a:cubicBezTo>
                      <a:pt x="678885" y="1041308"/>
                      <a:pt x="683510" y="1049236"/>
                      <a:pt x="683510" y="1074343"/>
                    </a:cubicBezTo>
                    <a:cubicBezTo>
                      <a:pt x="682849" y="1287086"/>
                      <a:pt x="682849" y="1499168"/>
                      <a:pt x="682849" y="1711912"/>
                    </a:cubicBezTo>
                    <a:cubicBezTo>
                      <a:pt x="682849" y="1759482"/>
                      <a:pt x="682849" y="1759482"/>
                      <a:pt x="634619" y="1762125"/>
                    </a:cubicBezTo>
                    <a:cubicBezTo>
                      <a:pt x="631976" y="1762125"/>
                      <a:pt x="629333" y="1763446"/>
                      <a:pt x="626691" y="1764107"/>
                    </a:cubicBezTo>
                    <a:cubicBezTo>
                      <a:pt x="626691" y="1775999"/>
                      <a:pt x="627351" y="1787231"/>
                      <a:pt x="627351" y="1799124"/>
                    </a:cubicBezTo>
                    <a:cubicBezTo>
                      <a:pt x="625369" y="1893603"/>
                      <a:pt x="624048" y="1988082"/>
                      <a:pt x="622066" y="2081900"/>
                    </a:cubicBezTo>
                    <a:cubicBezTo>
                      <a:pt x="621405" y="2105025"/>
                      <a:pt x="629333" y="2113614"/>
                      <a:pt x="653118" y="2112953"/>
                    </a:cubicBezTo>
                    <a:cubicBezTo>
                      <a:pt x="703992" y="2111632"/>
                      <a:pt x="754865" y="2111632"/>
                      <a:pt x="805739" y="2112953"/>
                    </a:cubicBezTo>
                    <a:cubicBezTo>
                      <a:pt x="828202" y="2113614"/>
                      <a:pt x="833488" y="2105685"/>
                      <a:pt x="832827" y="2083222"/>
                    </a:cubicBezTo>
                    <a:cubicBezTo>
                      <a:pt x="830845" y="1977511"/>
                      <a:pt x="831506" y="1871139"/>
                      <a:pt x="830845" y="1765428"/>
                    </a:cubicBezTo>
                    <a:cubicBezTo>
                      <a:pt x="811024" y="1758821"/>
                      <a:pt x="789882" y="1761464"/>
                      <a:pt x="770061" y="1762785"/>
                    </a:cubicBezTo>
                    <a:cubicBezTo>
                      <a:pt x="744955" y="1764767"/>
                      <a:pt x="737026" y="1757500"/>
                      <a:pt x="737026" y="1731072"/>
                    </a:cubicBezTo>
                    <a:cubicBezTo>
                      <a:pt x="738348" y="1492562"/>
                      <a:pt x="737687" y="1254712"/>
                      <a:pt x="738348" y="1016202"/>
                    </a:cubicBezTo>
                    <a:cubicBezTo>
                      <a:pt x="738348" y="993738"/>
                      <a:pt x="731741" y="987792"/>
                      <a:pt x="709938" y="988452"/>
                    </a:cubicBezTo>
                    <a:cubicBezTo>
                      <a:pt x="536175" y="989113"/>
                      <a:pt x="361752" y="988452"/>
                      <a:pt x="187990" y="989774"/>
                    </a:cubicBezTo>
                    <a:cubicBezTo>
                      <a:pt x="162883" y="989774"/>
                      <a:pt x="156937" y="982506"/>
                      <a:pt x="157598" y="958721"/>
                    </a:cubicBezTo>
                    <a:cubicBezTo>
                      <a:pt x="158259" y="710300"/>
                      <a:pt x="158259" y="462540"/>
                      <a:pt x="158259" y="214119"/>
                    </a:cubicBezTo>
                    <a:cubicBezTo>
                      <a:pt x="158259" y="191656"/>
                      <a:pt x="160901" y="172496"/>
                      <a:pt x="174776" y="152014"/>
                    </a:cubicBezTo>
                    <a:cubicBezTo>
                      <a:pt x="207150" y="104444"/>
                      <a:pt x="188651" y="34411"/>
                      <a:pt x="140420" y="10626"/>
                    </a:cubicBezTo>
                    <a:cubicBezTo>
                      <a:pt x="90207" y="-14481"/>
                      <a:pt x="30084" y="6662"/>
                      <a:pt x="9603" y="55553"/>
                    </a:cubicBezTo>
                    <a:cubicBezTo>
                      <a:pt x="-15504" y="111051"/>
                      <a:pt x="10263" y="173156"/>
                      <a:pt x="67744" y="19033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6A9F20E-06D2-4CF8-8829-660897F0E83A}"/>
                  </a:ext>
                </a:extLst>
              </p:cNvPr>
              <p:cNvSpPr/>
              <p:nvPr/>
            </p:nvSpPr>
            <p:spPr>
              <a:xfrm flipH="1">
                <a:off x="3167873" y="933829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0F604A6E-18E0-4969-8962-866B849B4290}"/>
                  </a:ext>
                </a:extLst>
              </p:cNvPr>
              <p:cNvSpPr/>
              <p:nvPr/>
            </p:nvSpPr>
            <p:spPr>
              <a:xfrm flipH="1">
                <a:off x="4378571" y="156600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C487069F-40F3-413B-832F-3CDD864EB5E2}"/>
                  </a:ext>
                </a:extLst>
              </p:cNvPr>
              <p:cNvSpPr/>
              <p:nvPr/>
            </p:nvSpPr>
            <p:spPr>
              <a:xfrm flipH="1">
                <a:off x="3982857" y="1418093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B142645-539F-4F9E-87F8-F01187B92CE8}"/>
                </a:ext>
              </a:extLst>
            </p:cNvPr>
            <p:cNvGrpSpPr/>
            <p:nvPr userDrawn="1"/>
          </p:nvGrpSpPr>
          <p:grpSpPr>
            <a:xfrm>
              <a:off x="1298308" y="5139374"/>
              <a:ext cx="3556005" cy="1460310"/>
              <a:chOff x="1405312" y="5139374"/>
              <a:chExt cx="3556005" cy="1460310"/>
            </a:xfrm>
            <a:grpFill/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DF8925C-AF03-4D8D-84E6-10DC6DA03D95}"/>
                  </a:ext>
                </a:extLst>
              </p:cNvPr>
              <p:cNvSpPr/>
              <p:nvPr/>
            </p:nvSpPr>
            <p:spPr>
              <a:xfrm flipH="1">
                <a:off x="3177489" y="5139374"/>
                <a:ext cx="556980" cy="1460310"/>
              </a:xfrm>
              <a:custGeom>
                <a:avLst/>
                <a:gdLst>
                  <a:gd name="connsiteX0" fmla="*/ 985486 w 1022414"/>
                  <a:gd name="connsiteY0" fmla="*/ 1487 h 2680599"/>
                  <a:gd name="connsiteX1" fmla="*/ 822295 w 1022414"/>
                  <a:gd name="connsiteY1" fmla="*/ 1487 h 2680599"/>
                  <a:gd name="connsiteX2" fmla="*/ 787278 w 1022414"/>
                  <a:gd name="connsiteY2" fmla="*/ 37164 h 2680599"/>
                  <a:gd name="connsiteX3" fmla="*/ 787278 w 1022414"/>
                  <a:gd name="connsiteY3" fmla="*/ 160053 h 2680599"/>
                  <a:gd name="connsiteX4" fmla="*/ 799170 w 1022414"/>
                  <a:gd name="connsiteY4" fmla="*/ 191766 h 2680599"/>
                  <a:gd name="connsiteX5" fmla="*/ 799831 w 1022414"/>
                  <a:gd name="connsiteY5" fmla="*/ 312013 h 2680599"/>
                  <a:gd name="connsiteX6" fmla="*/ 853347 w 1022414"/>
                  <a:gd name="connsiteY6" fmla="*/ 364207 h 2680599"/>
                  <a:gd name="connsiteX7" fmla="*/ 887043 w 1022414"/>
                  <a:gd name="connsiteY7" fmla="*/ 397903 h 2680599"/>
                  <a:gd name="connsiteX8" fmla="*/ 886382 w 1022414"/>
                  <a:gd name="connsiteY8" fmla="*/ 2472481 h 2680599"/>
                  <a:gd name="connsiteX9" fmla="*/ 841455 w 1022414"/>
                  <a:gd name="connsiteY9" fmla="*/ 2516087 h 2680599"/>
                  <a:gd name="connsiteX10" fmla="*/ 190672 w 1022414"/>
                  <a:gd name="connsiteY10" fmla="*/ 2516087 h 2680599"/>
                  <a:gd name="connsiteX11" fmla="*/ 151691 w 1022414"/>
                  <a:gd name="connsiteY11" fmla="*/ 2503533 h 2680599"/>
                  <a:gd name="connsiteX12" fmla="*/ 52587 w 1022414"/>
                  <a:gd name="connsiteY12" fmla="*/ 2494284 h 2680599"/>
                  <a:gd name="connsiteX13" fmla="*/ 392 w 1022414"/>
                  <a:gd name="connsiteY13" fmla="*/ 2574889 h 2680599"/>
                  <a:gd name="connsiteX14" fmla="*/ 65801 w 1022414"/>
                  <a:gd name="connsiteY14" fmla="*/ 2680600 h 2680599"/>
                  <a:gd name="connsiteX15" fmla="*/ 119317 w 1022414"/>
                  <a:gd name="connsiteY15" fmla="*/ 2680600 h 2680599"/>
                  <a:gd name="connsiteX16" fmla="*/ 184725 w 1022414"/>
                  <a:gd name="connsiteY16" fmla="*/ 2612548 h 2680599"/>
                  <a:gd name="connsiteX17" fmla="*/ 216439 w 1022414"/>
                  <a:gd name="connsiteY17" fmla="*/ 2588103 h 2680599"/>
                  <a:gd name="connsiteX18" fmla="*/ 832205 w 1022414"/>
                  <a:gd name="connsiteY18" fmla="*/ 2589424 h 2680599"/>
                  <a:gd name="connsiteX19" fmla="*/ 934613 w 1022414"/>
                  <a:gd name="connsiteY19" fmla="*/ 2551764 h 2680599"/>
                  <a:gd name="connsiteX20" fmla="*/ 959058 w 1022414"/>
                  <a:gd name="connsiteY20" fmla="*/ 2497587 h 2680599"/>
                  <a:gd name="connsiteX21" fmla="*/ 958397 w 1022414"/>
                  <a:gd name="connsiteY21" fmla="*/ 395921 h 2680599"/>
                  <a:gd name="connsiteX22" fmla="*/ 987468 w 1022414"/>
                  <a:gd name="connsiteY22" fmla="*/ 364207 h 2680599"/>
                  <a:gd name="connsiteX23" fmla="*/ 1009271 w 1022414"/>
                  <a:gd name="connsiteY23" fmla="*/ 341083 h 2680599"/>
                  <a:gd name="connsiteX24" fmla="*/ 1009271 w 1022414"/>
                  <a:gd name="connsiteY24" fmla="*/ 191106 h 2680599"/>
                  <a:gd name="connsiteX25" fmla="*/ 1021163 w 1022414"/>
                  <a:gd name="connsiteY25" fmla="*/ 162035 h 2680599"/>
                  <a:gd name="connsiteX26" fmla="*/ 1021163 w 1022414"/>
                  <a:gd name="connsiteY26" fmla="*/ 33861 h 2680599"/>
                  <a:gd name="connsiteX27" fmla="*/ 985486 w 1022414"/>
                  <a:gd name="connsiteY27" fmla="*/ 1487 h 2680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22414" h="2680599">
                    <a:moveTo>
                      <a:pt x="985486" y="1487"/>
                    </a:moveTo>
                    <a:cubicBezTo>
                      <a:pt x="931309" y="-496"/>
                      <a:pt x="876472" y="-496"/>
                      <a:pt x="822295" y="1487"/>
                    </a:cubicBezTo>
                    <a:cubicBezTo>
                      <a:pt x="793885" y="2808"/>
                      <a:pt x="787939" y="8754"/>
                      <a:pt x="787278" y="37164"/>
                    </a:cubicBezTo>
                    <a:cubicBezTo>
                      <a:pt x="785296" y="78127"/>
                      <a:pt x="785957" y="119090"/>
                      <a:pt x="787278" y="160053"/>
                    </a:cubicBezTo>
                    <a:cubicBezTo>
                      <a:pt x="787278" y="171946"/>
                      <a:pt x="790582" y="182517"/>
                      <a:pt x="799170" y="191766"/>
                    </a:cubicBezTo>
                    <a:cubicBezTo>
                      <a:pt x="799170" y="232069"/>
                      <a:pt x="799831" y="272371"/>
                      <a:pt x="799831" y="312013"/>
                    </a:cubicBezTo>
                    <a:cubicBezTo>
                      <a:pt x="799831" y="364868"/>
                      <a:pt x="799831" y="366189"/>
                      <a:pt x="853347" y="364207"/>
                    </a:cubicBezTo>
                    <a:cubicBezTo>
                      <a:pt x="879775" y="362886"/>
                      <a:pt x="887043" y="370154"/>
                      <a:pt x="887043" y="397903"/>
                    </a:cubicBezTo>
                    <a:cubicBezTo>
                      <a:pt x="886382" y="1089649"/>
                      <a:pt x="886382" y="1780735"/>
                      <a:pt x="886382" y="2472481"/>
                    </a:cubicBezTo>
                    <a:cubicBezTo>
                      <a:pt x="886382" y="2511462"/>
                      <a:pt x="881757" y="2516087"/>
                      <a:pt x="841455" y="2516087"/>
                    </a:cubicBezTo>
                    <a:cubicBezTo>
                      <a:pt x="624747" y="2516087"/>
                      <a:pt x="408040" y="2516087"/>
                      <a:pt x="190672" y="2516087"/>
                    </a:cubicBezTo>
                    <a:cubicBezTo>
                      <a:pt x="176136" y="2516087"/>
                      <a:pt x="164244" y="2513444"/>
                      <a:pt x="151691" y="2503533"/>
                    </a:cubicBezTo>
                    <a:cubicBezTo>
                      <a:pt x="121299" y="2481070"/>
                      <a:pt x="86943" y="2479088"/>
                      <a:pt x="52587" y="2494284"/>
                    </a:cubicBezTo>
                    <a:cubicBezTo>
                      <a:pt x="18231" y="2509480"/>
                      <a:pt x="3035" y="2538551"/>
                      <a:pt x="392" y="2574889"/>
                    </a:cubicBezTo>
                    <a:cubicBezTo>
                      <a:pt x="-3572" y="2626422"/>
                      <a:pt x="22855" y="2658796"/>
                      <a:pt x="65801" y="2680600"/>
                    </a:cubicBezTo>
                    <a:cubicBezTo>
                      <a:pt x="83639" y="2680600"/>
                      <a:pt x="101478" y="2680600"/>
                      <a:pt x="119317" y="2680600"/>
                    </a:cubicBezTo>
                    <a:cubicBezTo>
                      <a:pt x="150369" y="2666725"/>
                      <a:pt x="178118" y="2648225"/>
                      <a:pt x="184725" y="2612548"/>
                    </a:cubicBezTo>
                    <a:cubicBezTo>
                      <a:pt x="188689" y="2592067"/>
                      <a:pt x="197939" y="2588103"/>
                      <a:pt x="216439" y="2588103"/>
                    </a:cubicBezTo>
                    <a:cubicBezTo>
                      <a:pt x="421914" y="2588763"/>
                      <a:pt x="626729" y="2587442"/>
                      <a:pt x="832205" y="2589424"/>
                    </a:cubicBezTo>
                    <a:cubicBezTo>
                      <a:pt x="873829" y="2590084"/>
                      <a:pt x="904881" y="2579513"/>
                      <a:pt x="934613" y="2551764"/>
                    </a:cubicBezTo>
                    <a:cubicBezTo>
                      <a:pt x="951130" y="2535908"/>
                      <a:pt x="959058" y="2520712"/>
                      <a:pt x="959058" y="2497587"/>
                    </a:cubicBezTo>
                    <a:cubicBezTo>
                      <a:pt x="958397" y="1797252"/>
                      <a:pt x="958397" y="1096917"/>
                      <a:pt x="958397" y="395921"/>
                    </a:cubicBezTo>
                    <a:cubicBezTo>
                      <a:pt x="958397" y="374118"/>
                      <a:pt x="960379" y="358922"/>
                      <a:pt x="987468" y="364207"/>
                    </a:cubicBezTo>
                    <a:cubicBezTo>
                      <a:pt x="1005968" y="367511"/>
                      <a:pt x="1009271" y="357600"/>
                      <a:pt x="1009271" y="341083"/>
                    </a:cubicBezTo>
                    <a:cubicBezTo>
                      <a:pt x="1008610" y="290871"/>
                      <a:pt x="1009271" y="241319"/>
                      <a:pt x="1009271" y="191106"/>
                    </a:cubicBezTo>
                    <a:cubicBezTo>
                      <a:pt x="1016538" y="182517"/>
                      <a:pt x="1020503" y="173267"/>
                      <a:pt x="1021163" y="162035"/>
                    </a:cubicBezTo>
                    <a:cubicBezTo>
                      <a:pt x="1022485" y="119090"/>
                      <a:pt x="1023145" y="76145"/>
                      <a:pt x="1021163" y="33861"/>
                    </a:cubicBezTo>
                    <a:cubicBezTo>
                      <a:pt x="1019181" y="8094"/>
                      <a:pt x="1012574" y="2147"/>
                      <a:pt x="985486" y="148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238273A-1045-4A54-9A3E-66FF26456E9F}"/>
                  </a:ext>
                </a:extLst>
              </p:cNvPr>
              <p:cNvSpPr/>
              <p:nvPr/>
            </p:nvSpPr>
            <p:spPr>
              <a:xfrm flipH="1">
                <a:off x="3977908" y="5139374"/>
                <a:ext cx="525900" cy="1335363"/>
              </a:xfrm>
              <a:custGeom>
                <a:avLst/>
                <a:gdLst>
                  <a:gd name="connsiteX0" fmla="*/ 846399 w 965361"/>
                  <a:gd name="connsiteY0" fmla="*/ 2292642 h 2451243"/>
                  <a:gd name="connsiteX1" fmla="*/ 845739 w 965361"/>
                  <a:gd name="connsiteY1" fmla="*/ 395791 h 2451243"/>
                  <a:gd name="connsiteX2" fmla="*/ 845739 w 965361"/>
                  <a:gd name="connsiteY2" fmla="*/ 368702 h 2451243"/>
                  <a:gd name="connsiteX3" fmla="*/ 862917 w 965361"/>
                  <a:gd name="connsiteY3" fmla="*/ 351524 h 2451243"/>
                  <a:gd name="connsiteX4" fmla="*/ 937575 w 965361"/>
                  <a:gd name="connsiteY4" fmla="*/ 352185 h 2451243"/>
                  <a:gd name="connsiteX5" fmla="*/ 963342 w 965361"/>
                  <a:gd name="connsiteY5" fmla="*/ 327078 h 2451243"/>
                  <a:gd name="connsiteX6" fmla="*/ 965324 w 965361"/>
                  <a:gd name="connsiteY6" fmla="*/ 177101 h 2451243"/>
                  <a:gd name="connsiteX7" fmla="*/ 965324 w 965361"/>
                  <a:gd name="connsiteY7" fmla="*/ 35052 h 2451243"/>
                  <a:gd name="connsiteX8" fmla="*/ 931629 w 965361"/>
                  <a:gd name="connsiteY8" fmla="*/ 35 h 2451243"/>
                  <a:gd name="connsiteX9" fmla="*/ 784294 w 965361"/>
                  <a:gd name="connsiteY9" fmla="*/ 35 h 2451243"/>
                  <a:gd name="connsiteX10" fmla="*/ 751260 w 965361"/>
                  <a:gd name="connsiteY10" fmla="*/ 32409 h 2451243"/>
                  <a:gd name="connsiteX11" fmla="*/ 751260 w 965361"/>
                  <a:gd name="connsiteY11" fmla="*/ 177101 h 2451243"/>
                  <a:gd name="connsiteX12" fmla="*/ 753242 w 965361"/>
                  <a:gd name="connsiteY12" fmla="*/ 327078 h 2451243"/>
                  <a:gd name="connsiteX13" fmla="*/ 757866 w 965361"/>
                  <a:gd name="connsiteY13" fmla="*/ 348882 h 2451243"/>
                  <a:gd name="connsiteX14" fmla="*/ 773063 w 965361"/>
                  <a:gd name="connsiteY14" fmla="*/ 382577 h 2451243"/>
                  <a:gd name="connsiteX15" fmla="*/ 773063 w 965361"/>
                  <a:gd name="connsiteY15" fmla="*/ 2268197 h 2451243"/>
                  <a:gd name="connsiteX16" fmla="*/ 720207 w 965361"/>
                  <a:gd name="connsiteY16" fmla="*/ 2321713 h 2451243"/>
                  <a:gd name="connsiteX17" fmla="*/ 208830 w 965361"/>
                  <a:gd name="connsiteY17" fmla="*/ 2322373 h 2451243"/>
                  <a:gd name="connsiteX18" fmla="*/ 175795 w 965361"/>
                  <a:gd name="connsiteY18" fmla="*/ 2303213 h 2451243"/>
                  <a:gd name="connsiteX19" fmla="*/ 65460 w 965361"/>
                  <a:gd name="connsiteY19" fmla="*/ 2259607 h 2451243"/>
                  <a:gd name="connsiteX20" fmla="*/ 51 w 965361"/>
                  <a:gd name="connsiteY20" fmla="*/ 2358712 h 2451243"/>
                  <a:gd name="connsiteX21" fmla="*/ 70084 w 965361"/>
                  <a:gd name="connsiteY21" fmla="*/ 2448566 h 2451243"/>
                  <a:gd name="connsiteX22" fmla="*/ 177117 w 965361"/>
                  <a:gd name="connsiteY22" fmla="*/ 2399014 h 2451243"/>
                  <a:gd name="connsiteX23" fmla="*/ 212794 w 965361"/>
                  <a:gd name="connsiteY23" fmla="*/ 2376550 h 2451243"/>
                  <a:gd name="connsiteX24" fmla="*/ 703029 w 965361"/>
                  <a:gd name="connsiteY24" fmla="*/ 2377872 h 2451243"/>
                  <a:gd name="connsiteX25" fmla="*/ 821293 w 965361"/>
                  <a:gd name="connsiteY25" fmla="*/ 2340873 h 2451243"/>
                  <a:gd name="connsiteX26" fmla="*/ 846399 w 965361"/>
                  <a:gd name="connsiteY26" fmla="*/ 2292642 h 245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65361" h="2451243">
                    <a:moveTo>
                      <a:pt x="846399" y="2292642"/>
                    </a:moveTo>
                    <a:cubicBezTo>
                      <a:pt x="845739" y="1660359"/>
                      <a:pt x="845739" y="1028075"/>
                      <a:pt x="845739" y="395791"/>
                    </a:cubicBezTo>
                    <a:cubicBezTo>
                      <a:pt x="845739" y="386541"/>
                      <a:pt x="846399" y="377952"/>
                      <a:pt x="845739" y="368702"/>
                    </a:cubicBezTo>
                    <a:cubicBezTo>
                      <a:pt x="845078" y="356149"/>
                      <a:pt x="850364" y="351524"/>
                      <a:pt x="862917" y="351524"/>
                    </a:cubicBezTo>
                    <a:cubicBezTo>
                      <a:pt x="888023" y="352185"/>
                      <a:pt x="913129" y="350203"/>
                      <a:pt x="937575" y="352185"/>
                    </a:cubicBezTo>
                    <a:cubicBezTo>
                      <a:pt x="957396" y="353506"/>
                      <a:pt x="964003" y="347560"/>
                      <a:pt x="963342" y="327078"/>
                    </a:cubicBezTo>
                    <a:cubicBezTo>
                      <a:pt x="963342" y="276866"/>
                      <a:pt x="960039" y="227314"/>
                      <a:pt x="965324" y="177101"/>
                    </a:cubicBezTo>
                    <a:cubicBezTo>
                      <a:pt x="965324" y="129531"/>
                      <a:pt x="964003" y="82622"/>
                      <a:pt x="965324" y="35052"/>
                    </a:cubicBezTo>
                    <a:cubicBezTo>
                      <a:pt x="965985" y="9945"/>
                      <a:pt x="958057" y="-625"/>
                      <a:pt x="931629" y="35"/>
                    </a:cubicBezTo>
                    <a:cubicBezTo>
                      <a:pt x="882738" y="1357"/>
                      <a:pt x="833185" y="1357"/>
                      <a:pt x="784294" y="35"/>
                    </a:cubicBezTo>
                    <a:cubicBezTo>
                      <a:pt x="760509" y="-625"/>
                      <a:pt x="750599" y="7963"/>
                      <a:pt x="751260" y="32409"/>
                    </a:cubicBezTo>
                    <a:cubicBezTo>
                      <a:pt x="752581" y="80640"/>
                      <a:pt x="751260" y="128870"/>
                      <a:pt x="751260" y="177101"/>
                    </a:cubicBezTo>
                    <a:cubicBezTo>
                      <a:pt x="751920" y="227314"/>
                      <a:pt x="751920" y="276866"/>
                      <a:pt x="753242" y="327078"/>
                    </a:cubicBezTo>
                    <a:cubicBezTo>
                      <a:pt x="753242" y="335007"/>
                      <a:pt x="749278" y="346899"/>
                      <a:pt x="757866" y="348882"/>
                    </a:cubicBezTo>
                    <a:cubicBezTo>
                      <a:pt x="779669" y="354167"/>
                      <a:pt x="773063" y="370024"/>
                      <a:pt x="773063" y="382577"/>
                    </a:cubicBezTo>
                    <a:cubicBezTo>
                      <a:pt x="773063" y="1010896"/>
                      <a:pt x="773063" y="1639877"/>
                      <a:pt x="773063" y="2268197"/>
                    </a:cubicBezTo>
                    <a:cubicBezTo>
                      <a:pt x="773063" y="2305195"/>
                      <a:pt x="757206" y="2321713"/>
                      <a:pt x="720207" y="2321713"/>
                    </a:cubicBezTo>
                    <a:cubicBezTo>
                      <a:pt x="549748" y="2321713"/>
                      <a:pt x="379289" y="2321713"/>
                      <a:pt x="208830" y="2322373"/>
                    </a:cubicBezTo>
                    <a:cubicBezTo>
                      <a:pt x="192313" y="2322373"/>
                      <a:pt x="183724" y="2318409"/>
                      <a:pt x="175795" y="2303213"/>
                    </a:cubicBezTo>
                    <a:cubicBezTo>
                      <a:pt x="155314" y="2263572"/>
                      <a:pt x="109726" y="2246394"/>
                      <a:pt x="65460" y="2259607"/>
                    </a:cubicBezTo>
                    <a:cubicBezTo>
                      <a:pt x="23175" y="2272161"/>
                      <a:pt x="-1271" y="2309159"/>
                      <a:pt x="51" y="2358712"/>
                    </a:cubicBezTo>
                    <a:cubicBezTo>
                      <a:pt x="1372" y="2404300"/>
                      <a:pt x="29782" y="2439977"/>
                      <a:pt x="70084" y="2448566"/>
                    </a:cubicBezTo>
                    <a:cubicBezTo>
                      <a:pt x="117654" y="2458476"/>
                      <a:pt x="159939" y="2440638"/>
                      <a:pt x="177117" y="2399014"/>
                    </a:cubicBezTo>
                    <a:cubicBezTo>
                      <a:pt x="185045" y="2379854"/>
                      <a:pt x="195616" y="2376550"/>
                      <a:pt x="212794" y="2376550"/>
                    </a:cubicBezTo>
                    <a:cubicBezTo>
                      <a:pt x="375986" y="2377211"/>
                      <a:pt x="539838" y="2375229"/>
                      <a:pt x="703029" y="2377872"/>
                    </a:cubicBezTo>
                    <a:cubicBezTo>
                      <a:pt x="747956" y="2378532"/>
                      <a:pt x="785616" y="2370604"/>
                      <a:pt x="821293" y="2340873"/>
                    </a:cubicBezTo>
                    <a:cubicBezTo>
                      <a:pt x="838471" y="2326998"/>
                      <a:pt x="846399" y="2314445"/>
                      <a:pt x="846399" y="2292642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AB48C8F-534D-420E-81DD-67A2CD1366C0}"/>
                  </a:ext>
                </a:extLst>
              </p:cNvPr>
              <p:cNvSpPr/>
              <p:nvPr/>
            </p:nvSpPr>
            <p:spPr>
              <a:xfrm flipH="1">
                <a:off x="3564028" y="5139374"/>
                <a:ext cx="133654" cy="1187379"/>
              </a:xfrm>
              <a:custGeom>
                <a:avLst/>
                <a:gdLst>
                  <a:gd name="connsiteX0" fmla="*/ 65588 w 245340"/>
                  <a:gd name="connsiteY0" fmla="*/ 33 h 2179597"/>
                  <a:gd name="connsiteX1" fmla="*/ 34535 w 245340"/>
                  <a:gd name="connsiteY1" fmla="*/ 31746 h 2179597"/>
                  <a:gd name="connsiteX2" fmla="*/ 33874 w 245340"/>
                  <a:gd name="connsiteY2" fmla="*/ 179081 h 2179597"/>
                  <a:gd name="connsiteX3" fmla="*/ 33874 w 245340"/>
                  <a:gd name="connsiteY3" fmla="*/ 331701 h 2179597"/>
                  <a:gd name="connsiteX4" fmla="*/ 53034 w 245340"/>
                  <a:gd name="connsiteY4" fmla="*/ 351522 h 2179597"/>
                  <a:gd name="connsiteX5" fmla="*/ 86730 w 245340"/>
                  <a:gd name="connsiteY5" fmla="*/ 387860 h 2179597"/>
                  <a:gd name="connsiteX6" fmla="*/ 86730 w 245340"/>
                  <a:gd name="connsiteY6" fmla="*/ 1949740 h 2179597"/>
                  <a:gd name="connsiteX7" fmla="*/ 58981 w 245340"/>
                  <a:gd name="connsiteY7" fmla="*/ 1990703 h 2179597"/>
                  <a:gd name="connsiteX8" fmla="*/ 13393 w 245340"/>
                  <a:gd name="connsiteY8" fmla="*/ 2029023 h 2179597"/>
                  <a:gd name="connsiteX9" fmla="*/ 35856 w 245340"/>
                  <a:gd name="connsiteY9" fmla="*/ 2160501 h 2179597"/>
                  <a:gd name="connsiteX10" fmla="*/ 155442 w 245340"/>
                  <a:gd name="connsiteY10" fmla="*/ 2158519 h 2179597"/>
                  <a:gd name="connsiteX11" fmla="*/ 173281 w 245340"/>
                  <a:gd name="connsiteY11" fmla="*/ 2027041 h 2179597"/>
                  <a:gd name="connsiteX12" fmla="*/ 158745 w 245340"/>
                  <a:gd name="connsiteY12" fmla="*/ 1974846 h 2179597"/>
                  <a:gd name="connsiteX13" fmla="*/ 159406 w 245340"/>
                  <a:gd name="connsiteY13" fmla="*/ 418912 h 2179597"/>
                  <a:gd name="connsiteX14" fmla="*/ 164031 w 245340"/>
                  <a:gd name="connsiteY14" fmla="*/ 356807 h 2179597"/>
                  <a:gd name="connsiteX15" fmla="*/ 223493 w 245340"/>
                  <a:gd name="connsiteY15" fmla="*/ 352843 h 2179597"/>
                  <a:gd name="connsiteX16" fmla="*/ 244636 w 245340"/>
                  <a:gd name="connsiteY16" fmla="*/ 331701 h 2179597"/>
                  <a:gd name="connsiteX17" fmla="*/ 245296 w 245340"/>
                  <a:gd name="connsiteY17" fmla="*/ 179081 h 2179597"/>
                  <a:gd name="connsiteX18" fmla="*/ 245296 w 245340"/>
                  <a:gd name="connsiteY18" fmla="*/ 34389 h 2179597"/>
                  <a:gd name="connsiteX19" fmla="*/ 213583 w 245340"/>
                  <a:gd name="connsiteY19" fmla="*/ 693 h 2179597"/>
                  <a:gd name="connsiteX20" fmla="*/ 65588 w 245340"/>
                  <a:gd name="connsiteY20" fmla="*/ 33 h 2179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45340" h="2179597">
                    <a:moveTo>
                      <a:pt x="65588" y="33"/>
                    </a:moveTo>
                    <a:cubicBezTo>
                      <a:pt x="42463" y="-628"/>
                      <a:pt x="33874" y="8622"/>
                      <a:pt x="34535" y="31746"/>
                    </a:cubicBezTo>
                    <a:cubicBezTo>
                      <a:pt x="35196" y="80638"/>
                      <a:pt x="33874" y="130190"/>
                      <a:pt x="33874" y="179081"/>
                    </a:cubicBezTo>
                    <a:cubicBezTo>
                      <a:pt x="33874" y="229954"/>
                      <a:pt x="34535" y="280828"/>
                      <a:pt x="33874" y="331701"/>
                    </a:cubicBezTo>
                    <a:cubicBezTo>
                      <a:pt x="33874" y="346236"/>
                      <a:pt x="37838" y="354825"/>
                      <a:pt x="53034" y="351522"/>
                    </a:cubicBezTo>
                    <a:cubicBezTo>
                      <a:pt x="84087" y="345576"/>
                      <a:pt x="86730" y="362093"/>
                      <a:pt x="86730" y="387860"/>
                    </a:cubicBezTo>
                    <a:cubicBezTo>
                      <a:pt x="86069" y="908487"/>
                      <a:pt x="86069" y="1429113"/>
                      <a:pt x="86730" y="1949740"/>
                    </a:cubicBezTo>
                    <a:cubicBezTo>
                      <a:pt x="86730" y="1971543"/>
                      <a:pt x="86069" y="1986078"/>
                      <a:pt x="58981" y="1990703"/>
                    </a:cubicBezTo>
                    <a:cubicBezTo>
                      <a:pt x="38499" y="1994006"/>
                      <a:pt x="23303" y="2010524"/>
                      <a:pt x="13393" y="2029023"/>
                    </a:cubicBezTo>
                    <a:cubicBezTo>
                      <a:pt x="-11053" y="2072629"/>
                      <a:pt x="-1142" y="2131431"/>
                      <a:pt x="35856" y="2160501"/>
                    </a:cubicBezTo>
                    <a:cubicBezTo>
                      <a:pt x="68891" y="2186929"/>
                      <a:pt x="123068" y="2185608"/>
                      <a:pt x="155442" y="2158519"/>
                    </a:cubicBezTo>
                    <a:cubicBezTo>
                      <a:pt x="191780" y="2127467"/>
                      <a:pt x="201030" y="2068665"/>
                      <a:pt x="173281" y="2027041"/>
                    </a:cubicBezTo>
                    <a:cubicBezTo>
                      <a:pt x="162049" y="2009863"/>
                      <a:pt x="158745" y="1994006"/>
                      <a:pt x="158745" y="1974846"/>
                    </a:cubicBezTo>
                    <a:cubicBezTo>
                      <a:pt x="158745" y="1456202"/>
                      <a:pt x="158745" y="937557"/>
                      <a:pt x="159406" y="418912"/>
                    </a:cubicBezTo>
                    <a:cubicBezTo>
                      <a:pt x="159406" y="397771"/>
                      <a:pt x="150156" y="371343"/>
                      <a:pt x="164031" y="356807"/>
                    </a:cubicBezTo>
                    <a:cubicBezTo>
                      <a:pt x="177245" y="343594"/>
                      <a:pt x="203012" y="352843"/>
                      <a:pt x="223493" y="352843"/>
                    </a:cubicBezTo>
                    <a:cubicBezTo>
                      <a:pt x="239350" y="352843"/>
                      <a:pt x="245296" y="348219"/>
                      <a:pt x="244636" y="331701"/>
                    </a:cubicBezTo>
                    <a:cubicBezTo>
                      <a:pt x="243975" y="280828"/>
                      <a:pt x="244636" y="229954"/>
                      <a:pt x="245296" y="179081"/>
                    </a:cubicBezTo>
                    <a:cubicBezTo>
                      <a:pt x="245296" y="130850"/>
                      <a:pt x="243975" y="82620"/>
                      <a:pt x="245296" y="34389"/>
                    </a:cubicBezTo>
                    <a:cubicBezTo>
                      <a:pt x="245957" y="10604"/>
                      <a:pt x="239350" y="33"/>
                      <a:pt x="213583" y="693"/>
                    </a:cubicBezTo>
                    <a:cubicBezTo>
                      <a:pt x="163370" y="1354"/>
                      <a:pt x="114479" y="1354"/>
                      <a:pt x="65588" y="3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613A399E-CE85-4E9A-A82B-B91FC40A53F3}"/>
                  </a:ext>
                </a:extLst>
              </p:cNvPr>
              <p:cNvSpPr/>
              <p:nvPr/>
            </p:nvSpPr>
            <p:spPr>
              <a:xfrm flipH="1">
                <a:off x="4375310" y="5139374"/>
                <a:ext cx="586007" cy="738652"/>
              </a:xfrm>
              <a:custGeom>
                <a:avLst/>
                <a:gdLst>
                  <a:gd name="connsiteX0" fmla="*/ 855025 w 1075696"/>
                  <a:gd name="connsiteY0" fmla="*/ 1271871 h 1355897"/>
                  <a:gd name="connsiteX1" fmla="*/ 958093 w 1075696"/>
                  <a:gd name="connsiteY1" fmla="*/ 1234211 h 1355897"/>
                  <a:gd name="connsiteX2" fmla="*/ 979235 w 1075696"/>
                  <a:gd name="connsiteY2" fmla="*/ 1186641 h 1355897"/>
                  <a:gd name="connsiteX3" fmla="*/ 978574 w 1075696"/>
                  <a:gd name="connsiteY3" fmla="*/ 541143 h 1355897"/>
                  <a:gd name="connsiteX4" fmla="*/ 977914 w 1075696"/>
                  <a:gd name="connsiteY4" fmla="*/ 377952 h 1355897"/>
                  <a:gd name="connsiteX5" fmla="*/ 1005663 w 1075696"/>
                  <a:gd name="connsiteY5" fmla="*/ 351524 h 1355897"/>
                  <a:gd name="connsiteX6" fmla="*/ 1051251 w 1075696"/>
                  <a:gd name="connsiteY6" fmla="*/ 352185 h 1355897"/>
                  <a:gd name="connsiteX7" fmla="*/ 1075697 w 1075696"/>
                  <a:gd name="connsiteY7" fmla="*/ 328400 h 1355897"/>
                  <a:gd name="connsiteX8" fmla="*/ 1075697 w 1075696"/>
                  <a:gd name="connsiteY8" fmla="*/ 178422 h 1355897"/>
                  <a:gd name="connsiteX9" fmla="*/ 1075036 w 1075696"/>
                  <a:gd name="connsiteY9" fmla="*/ 28445 h 1355897"/>
                  <a:gd name="connsiteX10" fmla="*/ 1046626 w 1075696"/>
                  <a:gd name="connsiteY10" fmla="*/ 35 h 1355897"/>
                  <a:gd name="connsiteX11" fmla="*/ 896648 w 1075696"/>
                  <a:gd name="connsiteY11" fmla="*/ 35 h 1355897"/>
                  <a:gd name="connsiteX12" fmla="*/ 865596 w 1075696"/>
                  <a:gd name="connsiteY12" fmla="*/ 31088 h 1355897"/>
                  <a:gd name="connsiteX13" fmla="*/ 864935 w 1075696"/>
                  <a:gd name="connsiteY13" fmla="*/ 178422 h 1355897"/>
                  <a:gd name="connsiteX14" fmla="*/ 864935 w 1075696"/>
                  <a:gd name="connsiteY14" fmla="*/ 331043 h 1355897"/>
                  <a:gd name="connsiteX15" fmla="*/ 884095 w 1075696"/>
                  <a:gd name="connsiteY15" fmla="*/ 351524 h 1355897"/>
                  <a:gd name="connsiteX16" fmla="*/ 907880 w 1075696"/>
                  <a:gd name="connsiteY16" fmla="*/ 375970 h 1355897"/>
                  <a:gd name="connsiteX17" fmla="*/ 907220 w 1075696"/>
                  <a:gd name="connsiteY17" fmla="*/ 1171445 h 1355897"/>
                  <a:gd name="connsiteX18" fmla="*/ 861632 w 1075696"/>
                  <a:gd name="connsiteY18" fmla="*/ 1217033 h 1355897"/>
                  <a:gd name="connsiteX19" fmla="*/ 208206 w 1075696"/>
                  <a:gd name="connsiteY19" fmla="*/ 1217694 h 1355897"/>
                  <a:gd name="connsiteX20" fmla="*/ 171868 w 1075696"/>
                  <a:gd name="connsiteY20" fmla="*/ 1198533 h 1355897"/>
                  <a:gd name="connsiteX21" fmla="*/ 57568 w 1075696"/>
                  <a:gd name="connsiteY21" fmla="*/ 1166820 h 1355897"/>
                  <a:gd name="connsiteX22" fmla="*/ 748 w 1075696"/>
                  <a:gd name="connsiteY22" fmla="*/ 1269228 h 1355897"/>
                  <a:gd name="connsiteX23" fmla="*/ 82674 w 1075696"/>
                  <a:gd name="connsiteY23" fmla="*/ 1355118 h 1355897"/>
                  <a:gd name="connsiteX24" fmla="*/ 182439 w 1075696"/>
                  <a:gd name="connsiteY24" fmla="*/ 1296316 h 1355897"/>
                  <a:gd name="connsiteX25" fmla="*/ 220759 w 1075696"/>
                  <a:gd name="connsiteY25" fmla="*/ 1271210 h 1355897"/>
                  <a:gd name="connsiteX26" fmla="*/ 855025 w 1075696"/>
                  <a:gd name="connsiteY26" fmla="*/ 1271871 h 1355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75696" h="1355897">
                    <a:moveTo>
                      <a:pt x="855025" y="1271871"/>
                    </a:moveTo>
                    <a:cubicBezTo>
                      <a:pt x="896648" y="1272531"/>
                      <a:pt x="928362" y="1262621"/>
                      <a:pt x="958093" y="1234211"/>
                    </a:cubicBezTo>
                    <a:cubicBezTo>
                      <a:pt x="973289" y="1219676"/>
                      <a:pt x="979235" y="1206462"/>
                      <a:pt x="979235" y="1186641"/>
                    </a:cubicBezTo>
                    <a:cubicBezTo>
                      <a:pt x="978574" y="971255"/>
                      <a:pt x="978574" y="756529"/>
                      <a:pt x="978574" y="541143"/>
                    </a:cubicBezTo>
                    <a:cubicBezTo>
                      <a:pt x="978574" y="486966"/>
                      <a:pt x="979896" y="432129"/>
                      <a:pt x="977914" y="377952"/>
                    </a:cubicBezTo>
                    <a:cubicBezTo>
                      <a:pt x="977253" y="355488"/>
                      <a:pt x="985181" y="350203"/>
                      <a:pt x="1005663" y="351524"/>
                    </a:cubicBezTo>
                    <a:cubicBezTo>
                      <a:pt x="1020859" y="352845"/>
                      <a:pt x="1036055" y="350863"/>
                      <a:pt x="1051251" y="352185"/>
                    </a:cubicBezTo>
                    <a:cubicBezTo>
                      <a:pt x="1069750" y="353506"/>
                      <a:pt x="1075697" y="347560"/>
                      <a:pt x="1075697" y="328400"/>
                    </a:cubicBezTo>
                    <a:cubicBezTo>
                      <a:pt x="1074375" y="278187"/>
                      <a:pt x="1075697" y="228635"/>
                      <a:pt x="1075697" y="178422"/>
                    </a:cubicBezTo>
                    <a:cubicBezTo>
                      <a:pt x="1075697" y="128210"/>
                      <a:pt x="1074375" y="78657"/>
                      <a:pt x="1075036" y="28445"/>
                    </a:cubicBezTo>
                    <a:cubicBezTo>
                      <a:pt x="1075036" y="7303"/>
                      <a:pt x="1067108" y="35"/>
                      <a:pt x="1046626" y="35"/>
                    </a:cubicBezTo>
                    <a:cubicBezTo>
                      <a:pt x="996413" y="696"/>
                      <a:pt x="946861" y="1357"/>
                      <a:pt x="896648" y="35"/>
                    </a:cubicBezTo>
                    <a:cubicBezTo>
                      <a:pt x="873524" y="-626"/>
                      <a:pt x="864935" y="7964"/>
                      <a:pt x="865596" y="31088"/>
                    </a:cubicBezTo>
                    <a:cubicBezTo>
                      <a:pt x="866257" y="79979"/>
                      <a:pt x="865596" y="129531"/>
                      <a:pt x="864935" y="178422"/>
                    </a:cubicBezTo>
                    <a:cubicBezTo>
                      <a:pt x="864935" y="229296"/>
                      <a:pt x="865596" y="280169"/>
                      <a:pt x="864935" y="331043"/>
                    </a:cubicBezTo>
                    <a:cubicBezTo>
                      <a:pt x="864935" y="344917"/>
                      <a:pt x="867578" y="354167"/>
                      <a:pt x="884095" y="351524"/>
                    </a:cubicBezTo>
                    <a:cubicBezTo>
                      <a:pt x="903255" y="348881"/>
                      <a:pt x="907880" y="358131"/>
                      <a:pt x="907880" y="375970"/>
                    </a:cubicBezTo>
                    <a:cubicBezTo>
                      <a:pt x="907220" y="640908"/>
                      <a:pt x="907880" y="906507"/>
                      <a:pt x="907220" y="1171445"/>
                    </a:cubicBezTo>
                    <a:cubicBezTo>
                      <a:pt x="907220" y="1201837"/>
                      <a:pt x="892024" y="1217033"/>
                      <a:pt x="861632" y="1217033"/>
                    </a:cubicBezTo>
                    <a:cubicBezTo>
                      <a:pt x="643603" y="1217033"/>
                      <a:pt x="426235" y="1217033"/>
                      <a:pt x="208206" y="1217694"/>
                    </a:cubicBezTo>
                    <a:cubicBezTo>
                      <a:pt x="191688" y="1217694"/>
                      <a:pt x="181117" y="1213730"/>
                      <a:pt x="171868" y="1198533"/>
                    </a:cubicBezTo>
                    <a:cubicBezTo>
                      <a:pt x="148743" y="1162195"/>
                      <a:pt x="99852" y="1150303"/>
                      <a:pt x="57568" y="1166820"/>
                    </a:cubicBezTo>
                    <a:cubicBezTo>
                      <a:pt x="18587" y="1182016"/>
                      <a:pt x="-4538" y="1224300"/>
                      <a:pt x="748" y="1269228"/>
                    </a:cubicBezTo>
                    <a:cubicBezTo>
                      <a:pt x="6694" y="1316798"/>
                      <a:pt x="37747" y="1349832"/>
                      <a:pt x="82674" y="1355118"/>
                    </a:cubicBezTo>
                    <a:cubicBezTo>
                      <a:pt x="128262" y="1360403"/>
                      <a:pt x="169885" y="1338600"/>
                      <a:pt x="182439" y="1296316"/>
                    </a:cubicBezTo>
                    <a:cubicBezTo>
                      <a:pt x="189706" y="1273853"/>
                      <a:pt x="201599" y="1271210"/>
                      <a:pt x="220759" y="1271210"/>
                    </a:cubicBezTo>
                    <a:cubicBezTo>
                      <a:pt x="431520" y="1271210"/>
                      <a:pt x="643603" y="1269889"/>
                      <a:pt x="855025" y="1271871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899869F7-7F70-43EC-97C3-A531CD669C49}"/>
                  </a:ext>
                </a:extLst>
              </p:cNvPr>
              <p:cNvSpPr/>
              <p:nvPr/>
            </p:nvSpPr>
            <p:spPr>
              <a:xfrm flipH="1">
                <a:off x="1924341" y="5139374"/>
                <a:ext cx="576100" cy="1118127"/>
              </a:xfrm>
              <a:custGeom>
                <a:avLst/>
                <a:gdLst>
                  <a:gd name="connsiteX0" fmla="*/ 97540 w 576100"/>
                  <a:gd name="connsiteY0" fmla="*/ 19 h 1118127"/>
                  <a:gd name="connsiteX1" fmla="*/ 17276 w 576100"/>
                  <a:gd name="connsiteY1" fmla="*/ 19 h 1118127"/>
                  <a:gd name="connsiteX2" fmla="*/ 360 w 576100"/>
                  <a:gd name="connsiteY2" fmla="*/ 16936 h 1118127"/>
                  <a:gd name="connsiteX3" fmla="*/ 0 w 576100"/>
                  <a:gd name="connsiteY3" fmla="*/ 97199 h 1118127"/>
                  <a:gd name="connsiteX4" fmla="*/ 0 w 576100"/>
                  <a:gd name="connsiteY4" fmla="*/ 179982 h 1118127"/>
                  <a:gd name="connsiteX5" fmla="*/ 11517 w 576100"/>
                  <a:gd name="connsiteY5" fmla="*/ 191500 h 1118127"/>
                  <a:gd name="connsiteX6" fmla="*/ 49922 w 576100"/>
                  <a:gd name="connsiteY6" fmla="*/ 191650 h 1118127"/>
                  <a:gd name="connsiteX7" fmla="*/ 46244 w 576100"/>
                  <a:gd name="connsiteY7" fmla="*/ 192570 h 1118127"/>
                  <a:gd name="connsiteX8" fmla="*/ 43182 w 576100"/>
                  <a:gd name="connsiteY8" fmla="*/ 207687 h 1118127"/>
                  <a:gd name="connsiteX9" fmla="*/ 43496 w 576100"/>
                  <a:gd name="connsiteY9" fmla="*/ 1059632 h 1118127"/>
                  <a:gd name="connsiteX10" fmla="*/ 60140 w 576100"/>
                  <a:gd name="connsiteY10" fmla="*/ 1077988 h 1118127"/>
                  <a:gd name="connsiteX11" fmla="*/ 471203 w 576100"/>
                  <a:gd name="connsiteY11" fmla="*/ 1077988 h 1118127"/>
                  <a:gd name="connsiteX12" fmla="*/ 488789 w 576100"/>
                  <a:gd name="connsiteY12" fmla="*/ 1080147 h 1118127"/>
                  <a:gd name="connsiteX13" fmla="*/ 522076 w 576100"/>
                  <a:gd name="connsiteY13" fmla="*/ 1117220 h 1118127"/>
                  <a:gd name="connsiteX14" fmla="*/ 573890 w 576100"/>
                  <a:gd name="connsiteY14" fmla="*/ 1082307 h 1118127"/>
                  <a:gd name="connsiteX15" fmla="*/ 550967 w 576100"/>
                  <a:gd name="connsiteY15" fmla="*/ 1016440 h 1118127"/>
                  <a:gd name="connsiteX16" fmla="*/ 491615 w 576100"/>
                  <a:gd name="connsiteY16" fmla="*/ 1038036 h 1118127"/>
                  <a:gd name="connsiteX17" fmla="*/ 94369 w 576100"/>
                  <a:gd name="connsiteY17" fmla="*/ 1038396 h 1118127"/>
                  <a:gd name="connsiteX18" fmla="*/ 78039 w 576100"/>
                  <a:gd name="connsiteY18" fmla="*/ 1019680 h 1118127"/>
                  <a:gd name="connsiteX19" fmla="*/ 78039 w 576100"/>
                  <a:gd name="connsiteY19" fmla="*/ 211286 h 1118127"/>
                  <a:gd name="connsiteX20" fmla="*/ 76642 w 576100"/>
                  <a:gd name="connsiteY20" fmla="*/ 191755 h 1118127"/>
                  <a:gd name="connsiteX21" fmla="*/ 103299 w 576100"/>
                  <a:gd name="connsiteY21" fmla="*/ 191860 h 1118127"/>
                  <a:gd name="connsiteX22" fmla="*/ 114817 w 576100"/>
                  <a:gd name="connsiteY22" fmla="*/ 179982 h 1118127"/>
                  <a:gd name="connsiteX23" fmla="*/ 115177 w 576100"/>
                  <a:gd name="connsiteY23" fmla="*/ 97199 h 1118127"/>
                  <a:gd name="connsiteX24" fmla="*/ 114817 w 576100"/>
                  <a:gd name="connsiteY24" fmla="*/ 16936 h 1118127"/>
                  <a:gd name="connsiteX25" fmla="*/ 97540 w 576100"/>
                  <a:gd name="connsiteY25" fmla="*/ 19 h 1118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76100" h="1118127">
                    <a:moveTo>
                      <a:pt x="97540" y="19"/>
                    </a:moveTo>
                    <a:cubicBezTo>
                      <a:pt x="70905" y="739"/>
                      <a:pt x="43911" y="739"/>
                      <a:pt x="17276" y="19"/>
                    </a:cubicBezTo>
                    <a:cubicBezTo>
                      <a:pt x="4679" y="-341"/>
                      <a:pt x="0" y="4338"/>
                      <a:pt x="360" y="16936"/>
                    </a:cubicBezTo>
                    <a:cubicBezTo>
                      <a:pt x="720" y="43570"/>
                      <a:pt x="360" y="70564"/>
                      <a:pt x="0" y="97199"/>
                    </a:cubicBezTo>
                    <a:cubicBezTo>
                      <a:pt x="0" y="124913"/>
                      <a:pt x="360" y="152627"/>
                      <a:pt x="0" y="179982"/>
                    </a:cubicBezTo>
                    <a:cubicBezTo>
                      <a:pt x="0" y="188980"/>
                      <a:pt x="2879" y="191500"/>
                      <a:pt x="11517" y="191500"/>
                    </a:cubicBezTo>
                    <a:lnTo>
                      <a:pt x="49922" y="191650"/>
                    </a:lnTo>
                    <a:lnTo>
                      <a:pt x="46244" y="192570"/>
                    </a:lnTo>
                    <a:cubicBezTo>
                      <a:pt x="43889" y="195449"/>
                      <a:pt x="43182" y="200308"/>
                      <a:pt x="43182" y="207687"/>
                    </a:cubicBezTo>
                    <a:cubicBezTo>
                      <a:pt x="43496" y="491668"/>
                      <a:pt x="43496" y="775651"/>
                      <a:pt x="43496" y="1059632"/>
                    </a:cubicBezTo>
                    <a:cubicBezTo>
                      <a:pt x="43496" y="1079428"/>
                      <a:pt x="40670" y="1077988"/>
                      <a:pt x="60140" y="1077988"/>
                    </a:cubicBezTo>
                    <a:cubicBezTo>
                      <a:pt x="197056" y="1077988"/>
                      <a:pt x="334287" y="1077988"/>
                      <a:pt x="471203" y="1077988"/>
                    </a:cubicBezTo>
                    <a:cubicBezTo>
                      <a:pt x="477170" y="1077988"/>
                      <a:pt x="483136" y="1076548"/>
                      <a:pt x="488789" y="1080147"/>
                    </a:cubicBezTo>
                    <a:cubicBezTo>
                      <a:pt x="492871" y="1100664"/>
                      <a:pt x="505119" y="1113981"/>
                      <a:pt x="522076" y="1117220"/>
                    </a:cubicBezTo>
                    <a:cubicBezTo>
                      <a:pt x="546884" y="1121899"/>
                      <a:pt x="566982" y="1108222"/>
                      <a:pt x="573890" y="1082307"/>
                    </a:cubicBezTo>
                    <a:cubicBezTo>
                      <a:pt x="580799" y="1055673"/>
                      <a:pt x="571064" y="1026879"/>
                      <a:pt x="550967" y="1016440"/>
                    </a:cubicBezTo>
                    <a:cubicBezTo>
                      <a:pt x="528671" y="1004923"/>
                      <a:pt x="505432" y="1013201"/>
                      <a:pt x="491615" y="1038036"/>
                    </a:cubicBezTo>
                    <a:cubicBezTo>
                      <a:pt x="359095" y="1038036"/>
                      <a:pt x="226889" y="1038396"/>
                      <a:pt x="94369" y="1038396"/>
                    </a:cubicBezTo>
                    <a:cubicBezTo>
                      <a:pt x="78039" y="1038396"/>
                      <a:pt x="78039" y="1038396"/>
                      <a:pt x="78039" y="1019680"/>
                    </a:cubicBezTo>
                    <a:cubicBezTo>
                      <a:pt x="78039" y="750095"/>
                      <a:pt x="78039" y="480871"/>
                      <a:pt x="78039" y="211286"/>
                    </a:cubicBezTo>
                    <a:lnTo>
                      <a:pt x="76642" y="191755"/>
                    </a:lnTo>
                    <a:lnTo>
                      <a:pt x="103299" y="191860"/>
                    </a:lnTo>
                    <a:cubicBezTo>
                      <a:pt x="112297" y="191860"/>
                      <a:pt x="114817" y="188620"/>
                      <a:pt x="114817" y="179982"/>
                    </a:cubicBezTo>
                    <a:cubicBezTo>
                      <a:pt x="114456" y="152268"/>
                      <a:pt x="114817" y="124553"/>
                      <a:pt x="115177" y="97199"/>
                    </a:cubicBezTo>
                    <a:cubicBezTo>
                      <a:pt x="115177" y="70564"/>
                      <a:pt x="114456" y="43570"/>
                      <a:pt x="114817" y="16936"/>
                    </a:cubicBezTo>
                    <a:cubicBezTo>
                      <a:pt x="115177" y="3978"/>
                      <a:pt x="110137" y="19"/>
                      <a:pt x="97540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6585459A-FF7E-4A4B-B080-F4E91E9E8C31}"/>
                  </a:ext>
                </a:extLst>
              </p:cNvPr>
              <p:cNvSpPr/>
              <p:nvPr/>
            </p:nvSpPr>
            <p:spPr>
              <a:xfrm flipH="1">
                <a:off x="2778637" y="5139374"/>
                <a:ext cx="120656" cy="1100593"/>
              </a:xfrm>
              <a:custGeom>
                <a:avLst/>
                <a:gdLst>
                  <a:gd name="connsiteX0" fmla="*/ 102279 w 120656"/>
                  <a:gd name="connsiteY0" fmla="*/ 19 h 1100593"/>
                  <a:gd name="connsiteX1" fmla="*/ 22016 w 120656"/>
                  <a:gd name="connsiteY1" fmla="*/ 19 h 1100593"/>
                  <a:gd name="connsiteX2" fmla="*/ 4020 w 120656"/>
                  <a:gd name="connsiteY2" fmla="*/ 17656 h 1100593"/>
                  <a:gd name="connsiteX3" fmla="*/ 4020 w 120656"/>
                  <a:gd name="connsiteY3" fmla="*/ 96480 h 1100593"/>
                  <a:gd name="connsiteX4" fmla="*/ 4379 w 120656"/>
                  <a:gd name="connsiteY4" fmla="*/ 177823 h 1100593"/>
                  <a:gd name="connsiteX5" fmla="*/ 18417 w 120656"/>
                  <a:gd name="connsiteY5" fmla="*/ 191500 h 1100593"/>
                  <a:gd name="connsiteX6" fmla="*/ 57596 w 120656"/>
                  <a:gd name="connsiteY6" fmla="*/ 191500 h 1100593"/>
                  <a:gd name="connsiteX7" fmla="*/ 52440 w 120656"/>
                  <a:gd name="connsiteY7" fmla="*/ 193064 h 1100593"/>
                  <a:gd name="connsiteX8" fmla="*/ 49741 w 120656"/>
                  <a:gd name="connsiteY8" fmla="*/ 206606 h 1100593"/>
                  <a:gd name="connsiteX9" fmla="*/ 50100 w 120656"/>
                  <a:gd name="connsiteY9" fmla="*/ 975408 h 1100593"/>
                  <a:gd name="connsiteX10" fmla="*/ 34624 w 120656"/>
                  <a:gd name="connsiteY10" fmla="*/ 997004 h 1100593"/>
                  <a:gd name="connsiteX11" fmla="*/ 11948 w 120656"/>
                  <a:gd name="connsiteY11" fmla="*/ 1011761 h 1100593"/>
                  <a:gd name="connsiteX12" fmla="*/ 16627 w 120656"/>
                  <a:gd name="connsiteY12" fmla="*/ 1087705 h 1100593"/>
                  <a:gd name="connsiteX13" fmla="*/ 88253 w 120656"/>
                  <a:gd name="connsiteY13" fmla="*/ 1085905 h 1100593"/>
                  <a:gd name="connsiteX14" fmla="*/ 88613 w 120656"/>
                  <a:gd name="connsiteY14" fmla="*/ 1009241 h 1100593"/>
                  <a:gd name="connsiteX15" fmla="*/ 79974 w 120656"/>
                  <a:gd name="connsiteY15" fmla="*/ 984766 h 1100593"/>
                  <a:gd name="connsiteX16" fmla="*/ 79974 w 120656"/>
                  <a:gd name="connsiteY16" fmla="*/ 596766 h 1100593"/>
                  <a:gd name="connsiteX17" fmla="*/ 79974 w 120656"/>
                  <a:gd name="connsiteY17" fmla="*/ 204447 h 1100593"/>
                  <a:gd name="connsiteX18" fmla="*/ 77680 w 120656"/>
                  <a:gd name="connsiteY18" fmla="*/ 192929 h 1100593"/>
                  <a:gd name="connsiteX19" fmla="*/ 73441 w 120656"/>
                  <a:gd name="connsiteY19" fmla="*/ 191500 h 1100593"/>
                  <a:gd name="connsiteX20" fmla="*/ 105879 w 120656"/>
                  <a:gd name="connsiteY20" fmla="*/ 191500 h 1100593"/>
                  <a:gd name="connsiteX21" fmla="*/ 119916 w 120656"/>
                  <a:gd name="connsiteY21" fmla="*/ 177463 h 1100593"/>
                  <a:gd name="connsiteX22" fmla="*/ 120636 w 120656"/>
                  <a:gd name="connsiteY22" fmla="*/ 96120 h 1100593"/>
                  <a:gd name="connsiteX23" fmla="*/ 120636 w 120656"/>
                  <a:gd name="connsiteY23" fmla="*/ 19096 h 1100593"/>
                  <a:gd name="connsiteX24" fmla="*/ 102279 w 120656"/>
                  <a:gd name="connsiteY24" fmla="*/ 19 h 1100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20656" h="1100593">
                    <a:moveTo>
                      <a:pt x="102279" y="19"/>
                    </a:moveTo>
                    <a:cubicBezTo>
                      <a:pt x="75645" y="740"/>
                      <a:pt x="48651" y="740"/>
                      <a:pt x="22016" y="19"/>
                    </a:cubicBezTo>
                    <a:cubicBezTo>
                      <a:pt x="9059" y="-341"/>
                      <a:pt x="3660" y="4339"/>
                      <a:pt x="4020" y="17656"/>
                    </a:cubicBezTo>
                    <a:cubicBezTo>
                      <a:pt x="4740" y="43931"/>
                      <a:pt x="4020" y="70205"/>
                      <a:pt x="4020" y="96480"/>
                    </a:cubicBezTo>
                    <a:cubicBezTo>
                      <a:pt x="4379" y="123474"/>
                      <a:pt x="5100" y="150829"/>
                      <a:pt x="4379" y="177823"/>
                    </a:cubicBezTo>
                    <a:cubicBezTo>
                      <a:pt x="4020" y="188981"/>
                      <a:pt x="7979" y="191860"/>
                      <a:pt x="18417" y="191500"/>
                    </a:cubicBezTo>
                    <a:lnTo>
                      <a:pt x="57596" y="191500"/>
                    </a:lnTo>
                    <a:lnTo>
                      <a:pt x="52440" y="193064"/>
                    </a:lnTo>
                    <a:cubicBezTo>
                      <a:pt x="50191" y="195989"/>
                      <a:pt x="49741" y="200488"/>
                      <a:pt x="49741" y="206606"/>
                    </a:cubicBezTo>
                    <a:cubicBezTo>
                      <a:pt x="50100" y="462874"/>
                      <a:pt x="49741" y="719141"/>
                      <a:pt x="50100" y="975408"/>
                    </a:cubicBezTo>
                    <a:cubicBezTo>
                      <a:pt x="50100" y="987286"/>
                      <a:pt x="49381" y="995564"/>
                      <a:pt x="34624" y="997004"/>
                    </a:cubicBezTo>
                    <a:cubicBezTo>
                      <a:pt x="25266" y="997724"/>
                      <a:pt x="18067" y="1004562"/>
                      <a:pt x="11948" y="1011761"/>
                    </a:cubicBezTo>
                    <a:cubicBezTo>
                      <a:pt x="-5688" y="1033716"/>
                      <a:pt x="-3529" y="1068989"/>
                      <a:pt x="16627" y="1087705"/>
                    </a:cubicBezTo>
                    <a:cubicBezTo>
                      <a:pt x="36064" y="1105702"/>
                      <a:pt x="69897" y="1104622"/>
                      <a:pt x="88253" y="1085905"/>
                    </a:cubicBezTo>
                    <a:cubicBezTo>
                      <a:pt x="108048" y="1066109"/>
                      <a:pt x="109128" y="1029397"/>
                      <a:pt x="88613" y="1009241"/>
                    </a:cubicBezTo>
                    <a:cubicBezTo>
                      <a:pt x="81414" y="1001683"/>
                      <a:pt x="79974" y="994485"/>
                      <a:pt x="79974" y="984766"/>
                    </a:cubicBezTo>
                    <a:cubicBezTo>
                      <a:pt x="79974" y="855553"/>
                      <a:pt x="79974" y="725980"/>
                      <a:pt x="79974" y="596766"/>
                    </a:cubicBezTo>
                    <a:cubicBezTo>
                      <a:pt x="79974" y="466113"/>
                      <a:pt x="79974" y="335100"/>
                      <a:pt x="79974" y="204447"/>
                    </a:cubicBezTo>
                    <a:cubicBezTo>
                      <a:pt x="79974" y="199228"/>
                      <a:pt x="79614" y="195449"/>
                      <a:pt x="77680" y="192929"/>
                    </a:cubicBezTo>
                    <a:lnTo>
                      <a:pt x="73441" y="191500"/>
                    </a:lnTo>
                    <a:lnTo>
                      <a:pt x="105879" y="191500"/>
                    </a:lnTo>
                    <a:cubicBezTo>
                      <a:pt x="116677" y="191860"/>
                      <a:pt x="119916" y="188261"/>
                      <a:pt x="119916" y="177463"/>
                    </a:cubicBezTo>
                    <a:cubicBezTo>
                      <a:pt x="119916" y="150469"/>
                      <a:pt x="118116" y="123114"/>
                      <a:pt x="120636" y="96120"/>
                    </a:cubicBezTo>
                    <a:cubicBezTo>
                      <a:pt x="120636" y="70565"/>
                      <a:pt x="119916" y="45010"/>
                      <a:pt x="120636" y="19096"/>
                    </a:cubicBezTo>
                    <a:cubicBezTo>
                      <a:pt x="120995" y="5419"/>
                      <a:pt x="116677" y="-341"/>
                      <a:pt x="102279" y="19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2C6A12CB-A937-425D-BCA3-A5BB1CB57193}"/>
                  </a:ext>
                </a:extLst>
              </p:cNvPr>
              <p:cNvSpPr/>
              <p:nvPr/>
            </p:nvSpPr>
            <p:spPr>
              <a:xfrm flipH="1">
                <a:off x="1405312" y="5139374"/>
                <a:ext cx="689866" cy="864745"/>
              </a:xfrm>
              <a:custGeom>
                <a:avLst/>
                <a:gdLst>
                  <a:gd name="connsiteX0" fmla="*/ 50409 w 689866"/>
                  <a:gd name="connsiteY0" fmla="*/ 189897 h 864745"/>
                  <a:gd name="connsiteX1" fmla="*/ 42131 w 689866"/>
                  <a:gd name="connsiteY1" fmla="*/ 205149 h 864745"/>
                  <a:gd name="connsiteX2" fmla="*/ 42131 w 689866"/>
                  <a:gd name="connsiteY2" fmla="*/ 505687 h 864745"/>
                  <a:gd name="connsiteX3" fmla="*/ 41771 w 689866"/>
                  <a:gd name="connsiteY3" fmla="*/ 803346 h 864745"/>
                  <a:gd name="connsiteX4" fmla="*/ 59768 w 689866"/>
                  <a:gd name="connsiteY4" fmla="*/ 822062 h 864745"/>
                  <a:gd name="connsiteX5" fmla="*/ 571582 w 689866"/>
                  <a:gd name="connsiteY5" fmla="*/ 821702 h 864745"/>
                  <a:gd name="connsiteX6" fmla="*/ 591018 w 689866"/>
                  <a:gd name="connsiteY6" fmla="*/ 833580 h 864745"/>
                  <a:gd name="connsiteX7" fmla="*/ 648966 w 689866"/>
                  <a:gd name="connsiteY7" fmla="*/ 863814 h 864745"/>
                  <a:gd name="connsiteX8" fmla="*/ 689638 w 689866"/>
                  <a:gd name="connsiteY8" fmla="*/ 816663 h 864745"/>
                  <a:gd name="connsiteX9" fmla="*/ 656525 w 689866"/>
                  <a:gd name="connsiteY9" fmla="*/ 760874 h 864745"/>
                  <a:gd name="connsiteX10" fmla="*/ 595338 w 689866"/>
                  <a:gd name="connsiteY10" fmla="*/ 781390 h 864745"/>
                  <a:gd name="connsiteX11" fmla="*/ 575542 w 689866"/>
                  <a:gd name="connsiteY11" fmla="*/ 791828 h 864745"/>
                  <a:gd name="connsiteX12" fmla="*/ 88201 w 689866"/>
                  <a:gd name="connsiteY12" fmla="*/ 791828 h 864745"/>
                  <a:gd name="connsiteX13" fmla="*/ 71645 w 689866"/>
                  <a:gd name="connsiteY13" fmla="*/ 774552 h 864745"/>
                  <a:gd name="connsiteX14" fmla="*/ 72005 w 689866"/>
                  <a:gd name="connsiteY14" fmla="*/ 210187 h 864745"/>
                  <a:gd name="connsiteX15" fmla="*/ 72005 w 689866"/>
                  <a:gd name="connsiteY15" fmla="*/ 197230 h 864745"/>
                  <a:gd name="connsiteX16" fmla="*/ 68405 w 689866"/>
                  <a:gd name="connsiteY16" fmla="*/ 190031 h 864745"/>
                  <a:gd name="connsiteX17" fmla="*/ 50409 w 689866"/>
                  <a:gd name="connsiteY17" fmla="*/ 189897 h 864745"/>
                  <a:gd name="connsiteX18" fmla="*/ 100079 w 689866"/>
                  <a:gd name="connsiteY18" fmla="*/ 0 h 864745"/>
                  <a:gd name="connsiteX19" fmla="*/ 14057 w 689866"/>
                  <a:gd name="connsiteY19" fmla="*/ 0 h 864745"/>
                  <a:gd name="connsiteX20" fmla="*/ 19 w 689866"/>
                  <a:gd name="connsiteY20" fmla="*/ 14037 h 864745"/>
                  <a:gd name="connsiteX21" fmla="*/ 739 w 689866"/>
                  <a:gd name="connsiteY21" fmla="*/ 95381 h 864745"/>
                  <a:gd name="connsiteX22" fmla="*/ 2899 w 689866"/>
                  <a:gd name="connsiteY22" fmla="*/ 114097 h 864745"/>
                  <a:gd name="connsiteX23" fmla="*/ 2899 w 689866"/>
                  <a:gd name="connsiteY23" fmla="*/ 175284 h 864745"/>
                  <a:gd name="connsiteX24" fmla="*/ 16576 w 689866"/>
                  <a:gd name="connsiteY24" fmla="*/ 189321 h 864745"/>
                  <a:gd name="connsiteX25" fmla="*/ 112676 w 689866"/>
                  <a:gd name="connsiteY25" fmla="*/ 188601 h 864745"/>
                  <a:gd name="connsiteX26" fmla="*/ 114116 w 689866"/>
                  <a:gd name="connsiteY26" fmla="*/ 15477 h 864745"/>
                  <a:gd name="connsiteX27" fmla="*/ 100079 w 689866"/>
                  <a:gd name="connsiteY27" fmla="*/ 0 h 86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89866" h="864745">
                    <a:moveTo>
                      <a:pt x="50409" y="189897"/>
                    </a:moveTo>
                    <a:cubicBezTo>
                      <a:pt x="45460" y="192731"/>
                      <a:pt x="42131" y="198130"/>
                      <a:pt x="42131" y="205149"/>
                    </a:cubicBezTo>
                    <a:cubicBezTo>
                      <a:pt x="42131" y="305208"/>
                      <a:pt x="42131" y="405628"/>
                      <a:pt x="42131" y="505687"/>
                    </a:cubicBezTo>
                    <a:cubicBezTo>
                      <a:pt x="42131" y="605027"/>
                      <a:pt x="42491" y="704006"/>
                      <a:pt x="41771" y="803346"/>
                    </a:cubicBezTo>
                    <a:cubicBezTo>
                      <a:pt x="41771" y="817743"/>
                      <a:pt x="44650" y="822062"/>
                      <a:pt x="59768" y="822062"/>
                    </a:cubicBezTo>
                    <a:cubicBezTo>
                      <a:pt x="230372" y="821342"/>
                      <a:pt x="400977" y="821702"/>
                      <a:pt x="571582" y="821702"/>
                    </a:cubicBezTo>
                    <a:cubicBezTo>
                      <a:pt x="580940" y="821702"/>
                      <a:pt x="587059" y="822422"/>
                      <a:pt x="591018" y="833580"/>
                    </a:cubicBezTo>
                    <a:cubicBezTo>
                      <a:pt x="599296" y="857335"/>
                      <a:pt x="621972" y="868133"/>
                      <a:pt x="648966" y="863814"/>
                    </a:cubicBezTo>
                    <a:cubicBezTo>
                      <a:pt x="671282" y="860214"/>
                      <a:pt x="687478" y="841498"/>
                      <a:pt x="689638" y="816663"/>
                    </a:cubicBezTo>
                    <a:cubicBezTo>
                      <a:pt x="691798" y="790388"/>
                      <a:pt x="678480" y="768433"/>
                      <a:pt x="656525" y="760874"/>
                    </a:cubicBezTo>
                    <a:cubicBezTo>
                      <a:pt x="632770" y="752956"/>
                      <a:pt x="607215" y="760515"/>
                      <a:pt x="595338" y="781390"/>
                    </a:cubicBezTo>
                    <a:cubicBezTo>
                      <a:pt x="590298" y="790029"/>
                      <a:pt x="584899" y="791828"/>
                      <a:pt x="575542" y="791828"/>
                    </a:cubicBezTo>
                    <a:cubicBezTo>
                      <a:pt x="413215" y="791468"/>
                      <a:pt x="250888" y="791468"/>
                      <a:pt x="88201" y="791828"/>
                    </a:cubicBezTo>
                    <a:cubicBezTo>
                      <a:pt x="74164" y="791828"/>
                      <a:pt x="71645" y="787509"/>
                      <a:pt x="71645" y="774552"/>
                    </a:cubicBezTo>
                    <a:cubicBezTo>
                      <a:pt x="72005" y="586310"/>
                      <a:pt x="72005" y="398069"/>
                      <a:pt x="72005" y="210187"/>
                    </a:cubicBezTo>
                    <a:cubicBezTo>
                      <a:pt x="72005" y="205869"/>
                      <a:pt x="72005" y="201550"/>
                      <a:pt x="72005" y="197230"/>
                    </a:cubicBezTo>
                    <a:cubicBezTo>
                      <a:pt x="72005" y="194351"/>
                      <a:pt x="71645" y="191471"/>
                      <a:pt x="68405" y="190031"/>
                    </a:cubicBezTo>
                    <a:cubicBezTo>
                      <a:pt x="61927" y="186792"/>
                      <a:pt x="55358" y="187062"/>
                      <a:pt x="50409" y="189897"/>
                    </a:cubicBezTo>
                    <a:close/>
                    <a:moveTo>
                      <a:pt x="100079" y="0"/>
                    </a:moveTo>
                    <a:cubicBezTo>
                      <a:pt x="71285" y="360"/>
                      <a:pt x="42851" y="360"/>
                      <a:pt x="14057" y="0"/>
                    </a:cubicBezTo>
                    <a:cubicBezTo>
                      <a:pt x="4339" y="0"/>
                      <a:pt x="-341" y="4319"/>
                      <a:pt x="19" y="14037"/>
                    </a:cubicBezTo>
                    <a:cubicBezTo>
                      <a:pt x="379" y="41032"/>
                      <a:pt x="379" y="68386"/>
                      <a:pt x="739" y="95381"/>
                    </a:cubicBezTo>
                    <a:cubicBezTo>
                      <a:pt x="3618" y="101499"/>
                      <a:pt x="2899" y="107618"/>
                      <a:pt x="2899" y="114097"/>
                    </a:cubicBezTo>
                    <a:cubicBezTo>
                      <a:pt x="2899" y="134612"/>
                      <a:pt x="3259" y="154768"/>
                      <a:pt x="2899" y="175284"/>
                    </a:cubicBezTo>
                    <a:cubicBezTo>
                      <a:pt x="2899" y="185362"/>
                      <a:pt x="6498" y="189681"/>
                      <a:pt x="16576" y="189321"/>
                    </a:cubicBezTo>
                    <a:cubicBezTo>
                      <a:pt x="48609" y="188961"/>
                      <a:pt x="80643" y="188961"/>
                      <a:pt x="112676" y="188601"/>
                    </a:cubicBezTo>
                    <a:cubicBezTo>
                      <a:pt x="113036" y="131013"/>
                      <a:pt x="113396" y="73065"/>
                      <a:pt x="114116" y="15477"/>
                    </a:cubicBezTo>
                    <a:cubicBezTo>
                      <a:pt x="114116" y="5399"/>
                      <a:pt x="111237" y="0"/>
                      <a:pt x="100079" y="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71F5C56A-4D65-45BB-ADFB-4902606EA2E5}"/>
                </a:ext>
              </a:extLst>
            </p:cNvPr>
            <p:cNvGrpSpPr/>
            <p:nvPr userDrawn="1"/>
          </p:nvGrpSpPr>
          <p:grpSpPr>
            <a:xfrm>
              <a:off x="548226" y="1602802"/>
              <a:ext cx="944002" cy="3757883"/>
              <a:chOff x="655230" y="1602802"/>
              <a:chExt cx="944002" cy="375788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CFE449-955F-4128-94F3-2CACBE8BB46B}"/>
                  </a:ext>
                </a:extLst>
              </p:cNvPr>
              <p:cNvSpPr/>
              <p:nvPr userDrawn="1"/>
            </p:nvSpPr>
            <p:spPr>
              <a:xfrm flipH="1">
                <a:off x="830109" y="3005304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36CAA8C-CBDE-4BC9-ADAC-9B9B329BE1DC}"/>
                  </a:ext>
                </a:extLst>
              </p:cNvPr>
              <p:cNvSpPr/>
              <p:nvPr userDrawn="1"/>
            </p:nvSpPr>
            <p:spPr>
              <a:xfrm flipH="1">
                <a:off x="955830" y="4190397"/>
                <a:ext cx="643402" cy="634359"/>
              </a:xfrm>
              <a:custGeom>
                <a:avLst/>
                <a:gdLst>
                  <a:gd name="connsiteX0" fmla="*/ 1129160 w 1181053"/>
                  <a:gd name="connsiteY0" fmla="*/ 979148 h 1164453"/>
                  <a:gd name="connsiteX1" fmla="*/ 1108019 w 1181053"/>
                  <a:gd name="connsiteY1" fmla="*/ 942810 h 1164453"/>
                  <a:gd name="connsiteX2" fmla="*/ 1109340 w 1181053"/>
                  <a:gd name="connsiteY2" fmla="*/ 104390 h 1164453"/>
                  <a:gd name="connsiteX3" fmla="*/ 1074984 w 1181053"/>
                  <a:gd name="connsiteY3" fmla="*/ 71355 h 1164453"/>
                  <a:gd name="connsiteX4" fmla="*/ 383898 w 1181053"/>
                  <a:gd name="connsiteY4" fmla="*/ 72016 h 1164453"/>
                  <a:gd name="connsiteX5" fmla="*/ 349542 w 1181053"/>
                  <a:gd name="connsiteY5" fmla="*/ 69373 h 1164453"/>
                  <a:gd name="connsiteX6" fmla="*/ 348221 w 1181053"/>
                  <a:gd name="connsiteY6" fmla="*/ 1321 h 1164453"/>
                  <a:gd name="connsiteX7" fmla="*/ 337650 w 1181053"/>
                  <a:gd name="connsiteY7" fmla="*/ 1982 h 1164453"/>
                  <a:gd name="connsiteX8" fmla="*/ 32409 w 1181053"/>
                  <a:gd name="connsiteY8" fmla="*/ 0 h 1164453"/>
                  <a:gd name="connsiteX9" fmla="*/ 35 w 1181053"/>
                  <a:gd name="connsiteY9" fmla="*/ 30392 h 1164453"/>
                  <a:gd name="connsiteX10" fmla="*/ 35 w 1181053"/>
                  <a:gd name="connsiteY10" fmla="*/ 180369 h 1164453"/>
                  <a:gd name="connsiteX11" fmla="*/ 29766 w 1181053"/>
                  <a:gd name="connsiteY11" fmla="*/ 210101 h 1164453"/>
                  <a:gd name="connsiteX12" fmla="*/ 177101 w 1181053"/>
                  <a:gd name="connsiteY12" fmla="*/ 210101 h 1164453"/>
                  <a:gd name="connsiteX13" fmla="*/ 292062 w 1181053"/>
                  <a:gd name="connsiteY13" fmla="*/ 209440 h 1164453"/>
                  <a:gd name="connsiteX14" fmla="*/ 349542 w 1181053"/>
                  <a:gd name="connsiteY14" fmla="*/ 147996 h 1164453"/>
                  <a:gd name="connsiteX15" fmla="*/ 381256 w 1181053"/>
                  <a:gd name="connsiteY15" fmla="*/ 146014 h 1164453"/>
                  <a:gd name="connsiteX16" fmla="*/ 1021467 w 1181053"/>
                  <a:gd name="connsiteY16" fmla="*/ 145353 h 1164453"/>
                  <a:gd name="connsiteX17" fmla="*/ 1054502 w 1181053"/>
                  <a:gd name="connsiteY17" fmla="*/ 177066 h 1164453"/>
                  <a:gd name="connsiteX18" fmla="*/ 1054502 w 1181053"/>
                  <a:gd name="connsiteY18" fmla="*/ 945453 h 1164453"/>
                  <a:gd name="connsiteX19" fmla="*/ 1032699 w 1181053"/>
                  <a:gd name="connsiteY19" fmla="*/ 985755 h 1164453"/>
                  <a:gd name="connsiteX20" fmla="*/ 997022 w 1181053"/>
                  <a:gd name="connsiteY20" fmla="*/ 1102037 h 1164453"/>
                  <a:gd name="connsiteX21" fmla="*/ 1094805 w 1181053"/>
                  <a:gd name="connsiteY21" fmla="*/ 1164142 h 1164453"/>
                  <a:gd name="connsiteX22" fmla="*/ 1178712 w 1181053"/>
                  <a:gd name="connsiteY22" fmla="*/ 1090145 h 1164453"/>
                  <a:gd name="connsiteX23" fmla="*/ 1129160 w 1181053"/>
                  <a:gd name="connsiteY23" fmla="*/ 979148 h 1164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181053" h="1164453">
                    <a:moveTo>
                      <a:pt x="1129160" y="979148"/>
                    </a:moveTo>
                    <a:cubicBezTo>
                      <a:pt x="1110001" y="971220"/>
                      <a:pt x="1108019" y="959988"/>
                      <a:pt x="1108019" y="942810"/>
                    </a:cubicBezTo>
                    <a:cubicBezTo>
                      <a:pt x="1108679" y="663337"/>
                      <a:pt x="1108019" y="383863"/>
                      <a:pt x="1109340" y="104390"/>
                    </a:cubicBezTo>
                    <a:cubicBezTo>
                      <a:pt x="1109340" y="75980"/>
                      <a:pt x="1100751" y="71355"/>
                      <a:pt x="1074984" y="71355"/>
                    </a:cubicBezTo>
                    <a:cubicBezTo>
                      <a:pt x="844402" y="72676"/>
                      <a:pt x="614480" y="72016"/>
                      <a:pt x="383898" y="72016"/>
                    </a:cubicBezTo>
                    <a:cubicBezTo>
                      <a:pt x="372666" y="72016"/>
                      <a:pt x="360774" y="73998"/>
                      <a:pt x="349542" y="69373"/>
                    </a:cubicBezTo>
                    <a:cubicBezTo>
                      <a:pt x="350863" y="46909"/>
                      <a:pt x="352845" y="23785"/>
                      <a:pt x="348221" y="1321"/>
                    </a:cubicBezTo>
                    <a:cubicBezTo>
                      <a:pt x="344917" y="1321"/>
                      <a:pt x="340953" y="1982"/>
                      <a:pt x="337650" y="1982"/>
                    </a:cubicBezTo>
                    <a:cubicBezTo>
                      <a:pt x="235903" y="1321"/>
                      <a:pt x="134156" y="1321"/>
                      <a:pt x="32409" y="0"/>
                    </a:cubicBezTo>
                    <a:cubicBezTo>
                      <a:pt x="9946" y="0"/>
                      <a:pt x="-626" y="5946"/>
                      <a:pt x="35" y="30392"/>
                    </a:cubicBezTo>
                    <a:cubicBezTo>
                      <a:pt x="1357" y="80605"/>
                      <a:pt x="1357" y="130157"/>
                      <a:pt x="35" y="180369"/>
                    </a:cubicBezTo>
                    <a:cubicBezTo>
                      <a:pt x="-626" y="202173"/>
                      <a:pt x="7964" y="210761"/>
                      <a:pt x="29766" y="210101"/>
                    </a:cubicBezTo>
                    <a:cubicBezTo>
                      <a:pt x="78658" y="209440"/>
                      <a:pt x="128210" y="210101"/>
                      <a:pt x="177101" y="210101"/>
                    </a:cubicBezTo>
                    <a:cubicBezTo>
                      <a:pt x="215421" y="210101"/>
                      <a:pt x="253741" y="209440"/>
                      <a:pt x="292062" y="209440"/>
                    </a:cubicBezTo>
                    <a:cubicBezTo>
                      <a:pt x="352845" y="209440"/>
                      <a:pt x="352845" y="209440"/>
                      <a:pt x="349542" y="147996"/>
                    </a:cubicBezTo>
                    <a:cubicBezTo>
                      <a:pt x="360113" y="147335"/>
                      <a:pt x="370684" y="146014"/>
                      <a:pt x="381256" y="146014"/>
                    </a:cubicBezTo>
                    <a:cubicBezTo>
                      <a:pt x="594660" y="146014"/>
                      <a:pt x="808063" y="146674"/>
                      <a:pt x="1021467" y="145353"/>
                    </a:cubicBezTo>
                    <a:cubicBezTo>
                      <a:pt x="1046574" y="145353"/>
                      <a:pt x="1054502" y="150638"/>
                      <a:pt x="1054502" y="177066"/>
                    </a:cubicBezTo>
                    <a:cubicBezTo>
                      <a:pt x="1053181" y="433415"/>
                      <a:pt x="1053842" y="689764"/>
                      <a:pt x="1054502" y="945453"/>
                    </a:cubicBezTo>
                    <a:cubicBezTo>
                      <a:pt x="1054502" y="964613"/>
                      <a:pt x="1049877" y="975184"/>
                      <a:pt x="1032699" y="985755"/>
                    </a:cubicBezTo>
                    <a:cubicBezTo>
                      <a:pt x="995701" y="1008219"/>
                      <a:pt x="982487" y="1057771"/>
                      <a:pt x="997022" y="1102037"/>
                    </a:cubicBezTo>
                    <a:cubicBezTo>
                      <a:pt x="1010897" y="1144322"/>
                      <a:pt x="1047895" y="1167446"/>
                      <a:pt x="1094805" y="1164142"/>
                    </a:cubicBezTo>
                    <a:cubicBezTo>
                      <a:pt x="1137089" y="1161499"/>
                      <a:pt x="1170784" y="1131768"/>
                      <a:pt x="1178712" y="1090145"/>
                    </a:cubicBezTo>
                    <a:cubicBezTo>
                      <a:pt x="1187962" y="1041914"/>
                      <a:pt x="1169463" y="996326"/>
                      <a:pt x="1129160" y="979148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9FE059B7-412E-4650-8EF3-9B138089D6F0}"/>
                  </a:ext>
                </a:extLst>
              </p:cNvPr>
              <p:cNvSpPr/>
              <p:nvPr userDrawn="1"/>
            </p:nvSpPr>
            <p:spPr>
              <a:xfrm rot="16200000" flipH="1">
                <a:off x="1069293" y="182091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6DA1E9E-C3EF-4052-B739-AB5261881BA3}"/>
                  </a:ext>
                </a:extLst>
              </p:cNvPr>
              <p:cNvSpPr/>
              <p:nvPr userDrawn="1"/>
            </p:nvSpPr>
            <p:spPr>
              <a:xfrm rot="16200000" flipH="1">
                <a:off x="1120766" y="2289790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9AE258E7-1627-4F85-BE58-CE26AE080072}"/>
                  </a:ext>
                </a:extLst>
              </p:cNvPr>
              <p:cNvSpPr/>
              <p:nvPr userDrawn="1"/>
            </p:nvSpPr>
            <p:spPr>
              <a:xfrm flipH="1">
                <a:off x="830109" y="3801796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388BC822-45B5-4649-B16E-C559A55EB449}"/>
                  </a:ext>
                </a:extLst>
              </p:cNvPr>
              <p:cNvSpPr/>
              <p:nvPr userDrawn="1"/>
            </p:nvSpPr>
            <p:spPr>
              <a:xfrm rot="16200000" flipH="1">
                <a:off x="1066573" y="3025173"/>
                <a:ext cx="121315" cy="944002"/>
              </a:xfrm>
              <a:custGeom>
                <a:avLst/>
                <a:gdLst>
                  <a:gd name="connsiteX0" fmla="*/ 85722 w 222690"/>
                  <a:gd name="connsiteY0" fmla="*/ 193430 h 1732846"/>
                  <a:gd name="connsiteX1" fmla="*/ 104882 w 222690"/>
                  <a:gd name="connsiteY1" fmla="*/ 219858 h 1732846"/>
                  <a:gd name="connsiteX2" fmla="*/ 104882 w 222690"/>
                  <a:gd name="connsiteY2" fmla="*/ 860070 h 1732846"/>
                  <a:gd name="connsiteX3" fmla="*/ 105543 w 222690"/>
                  <a:gd name="connsiteY3" fmla="*/ 1355591 h 1732846"/>
                  <a:gd name="connsiteX4" fmla="*/ 80437 w 222690"/>
                  <a:gd name="connsiteY4" fmla="*/ 1382018 h 1732846"/>
                  <a:gd name="connsiteX5" fmla="*/ 13706 w 222690"/>
                  <a:gd name="connsiteY5" fmla="*/ 1384000 h 1732846"/>
                  <a:gd name="connsiteX6" fmla="*/ 14367 w 222690"/>
                  <a:gd name="connsiteY6" fmla="*/ 1416374 h 1732846"/>
                  <a:gd name="connsiteX7" fmla="*/ 8421 w 222690"/>
                  <a:gd name="connsiteY7" fmla="*/ 1685937 h 1732846"/>
                  <a:gd name="connsiteX8" fmla="*/ 56652 w 222690"/>
                  <a:gd name="connsiteY8" fmla="*/ 1732847 h 1732846"/>
                  <a:gd name="connsiteX9" fmla="*/ 174255 w 222690"/>
                  <a:gd name="connsiteY9" fmla="*/ 1732847 h 1732846"/>
                  <a:gd name="connsiteX10" fmla="*/ 222486 w 222690"/>
                  <a:gd name="connsiteY10" fmla="*/ 1683295 h 1732846"/>
                  <a:gd name="connsiteX11" fmla="*/ 217200 w 222690"/>
                  <a:gd name="connsiteY11" fmla="*/ 1384661 h 1732846"/>
                  <a:gd name="connsiteX12" fmla="*/ 196058 w 222690"/>
                  <a:gd name="connsiteY12" fmla="*/ 1382018 h 1732846"/>
                  <a:gd name="connsiteX13" fmla="*/ 158398 w 222690"/>
                  <a:gd name="connsiteY13" fmla="*/ 1343037 h 1732846"/>
                  <a:gd name="connsiteX14" fmla="*/ 158398 w 222690"/>
                  <a:gd name="connsiteY14" fmla="*/ 215233 h 1732846"/>
                  <a:gd name="connsiteX15" fmla="*/ 174916 w 222690"/>
                  <a:gd name="connsiteY15" fmla="*/ 147843 h 1732846"/>
                  <a:gd name="connsiteX16" fmla="*/ 161041 w 222690"/>
                  <a:gd name="connsiteY16" fmla="*/ 26275 h 1732846"/>
                  <a:gd name="connsiteX17" fmla="*/ 48723 w 222690"/>
                  <a:gd name="connsiteY17" fmla="*/ 9758 h 1732846"/>
                  <a:gd name="connsiteX18" fmla="*/ 1814 w 222690"/>
                  <a:gd name="connsiteY18" fmla="*/ 117451 h 1732846"/>
                  <a:gd name="connsiteX19" fmla="*/ 85722 w 222690"/>
                  <a:gd name="connsiteY19" fmla="*/ 193430 h 1732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22690" h="1732846">
                    <a:moveTo>
                      <a:pt x="85722" y="193430"/>
                    </a:moveTo>
                    <a:cubicBezTo>
                      <a:pt x="107525" y="194752"/>
                      <a:pt x="104882" y="205984"/>
                      <a:pt x="104882" y="219858"/>
                    </a:cubicBezTo>
                    <a:cubicBezTo>
                      <a:pt x="104882" y="433262"/>
                      <a:pt x="104882" y="646666"/>
                      <a:pt x="104882" y="860070"/>
                    </a:cubicBezTo>
                    <a:cubicBezTo>
                      <a:pt x="104882" y="1025244"/>
                      <a:pt x="104882" y="1190417"/>
                      <a:pt x="105543" y="1355591"/>
                    </a:cubicBezTo>
                    <a:cubicBezTo>
                      <a:pt x="105543" y="1374751"/>
                      <a:pt x="101579" y="1382679"/>
                      <a:pt x="80437" y="1382018"/>
                    </a:cubicBezTo>
                    <a:cubicBezTo>
                      <a:pt x="58634" y="1381358"/>
                      <a:pt x="36170" y="1378715"/>
                      <a:pt x="13706" y="1384000"/>
                    </a:cubicBezTo>
                    <a:cubicBezTo>
                      <a:pt x="13706" y="1394571"/>
                      <a:pt x="14367" y="1405143"/>
                      <a:pt x="14367" y="1416374"/>
                    </a:cubicBezTo>
                    <a:cubicBezTo>
                      <a:pt x="18331" y="1506229"/>
                      <a:pt x="6439" y="1596083"/>
                      <a:pt x="8421" y="1685937"/>
                    </a:cubicBezTo>
                    <a:cubicBezTo>
                      <a:pt x="9742" y="1732847"/>
                      <a:pt x="8421" y="1732847"/>
                      <a:pt x="56652" y="1732847"/>
                    </a:cubicBezTo>
                    <a:cubicBezTo>
                      <a:pt x="95633" y="1732847"/>
                      <a:pt x="135274" y="1732847"/>
                      <a:pt x="174255" y="1732847"/>
                    </a:cubicBezTo>
                    <a:cubicBezTo>
                      <a:pt x="221825" y="1732847"/>
                      <a:pt x="221164" y="1732847"/>
                      <a:pt x="222486" y="1683295"/>
                    </a:cubicBezTo>
                    <a:cubicBezTo>
                      <a:pt x="224468" y="1583530"/>
                      <a:pt x="211254" y="1484426"/>
                      <a:pt x="217200" y="1384661"/>
                    </a:cubicBezTo>
                    <a:cubicBezTo>
                      <a:pt x="209933" y="1384000"/>
                      <a:pt x="203326" y="1382018"/>
                      <a:pt x="196058" y="1382018"/>
                    </a:cubicBezTo>
                    <a:cubicBezTo>
                      <a:pt x="158398" y="1381358"/>
                      <a:pt x="158398" y="1381358"/>
                      <a:pt x="158398" y="1343037"/>
                    </a:cubicBezTo>
                    <a:cubicBezTo>
                      <a:pt x="158398" y="967103"/>
                      <a:pt x="158398" y="591168"/>
                      <a:pt x="158398" y="215233"/>
                    </a:cubicBezTo>
                    <a:cubicBezTo>
                      <a:pt x="158398" y="190788"/>
                      <a:pt x="160380" y="169645"/>
                      <a:pt x="174916" y="147843"/>
                    </a:cubicBezTo>
                    <a:cubicBezTo>
                      <a:pt x="199362" y="110844"/>
                      <a:pt x="190772" y="56667"/>
                      <a:pt x="161041" y="26275"/>
                    </a:cubicBezTo>
                    <a:cubicBezTo>
                      <a:pt x="133953" y="-814"/>
                      <a:pt x="84401" y="-8081"/>
                      <a:pt x="48723" y="9758"/>
                    </a:cubicBezTo>
                    <a:cubicBezTo>
                      <a:pt x="12385" y="28918"/>
                      <a:pt x="-6114" y="71202"/>
                      <a:pt x="1814" y="117451"/>
                    </a:cubicBezTo>
                    <a:cubicBezTo>
                      <a:pt x="9742" y="161717"/>
                      <a:pt x="39474" y="190127"/>
                      <a:pt x="85722" y="1934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F81BE720-6521-4FDD-8C3B-B24385FF18AE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9293" y="4830746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41B19ED-3589-4DE1-A150-B99140988B50}"/>
                </a:ext>
              </a:extLst>
            </p:cNvPr>
            <p:cNvGrpSpPr/>
            <p:nvPr userDrawn="1"/>
          </p:nvGrpSpPr>
          <p:grpSpPr>
            <a:xfrm>
              <a:off x="4782728" y="2208743"/>
              <a:ext cx="1206268" cy="3147897"/>
              <a:chOff x="4889732" y="2208743"/>
              <a:chExt cx="1206268" cy="3147897"/>
            </a:xfrm>
            <a:grp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F8C970CA-0C4B-42C4-B0C7-EB4872CFDF25}"/>
                  </a:ext>
                </a:extLst>
              </p:cNvPr>
              <p:cNvSpPr/>
              <p:nvPr userDrawn="1"/>
            </p:nvSpPr>
            <p:spPr>
              <a:xfrm flipH="1">
                <a:off x="4889732" y="2408235"/>
                <a:ext cx="1206268" cy="720041"/>
              </a:xfrm>
              <a:custGeom>
                <a:avLst/>
                <a:gdLst>
                  <a:gd name="connsiteX0" fmla="*/ 1864067 w 2214270"/>
                  <a:gd name="connsiteY0" fmla="*/ 1293985 h 1321734"/>
                  <a:gd name="connsiteX1" fmla="*/ 1891816 w 2214270"/>
                  <a:gd name="connsiteY1" fmla="*/ 1319752 h 1321734"/>
                  <a:gd name="connsiteX2" fmla="*/ 2041794 w 2214270"/>
                  <a:gd name="connsiteY2" fmla="*/ 1321734 h 1321734"/>
                  <a:gd name="connsiteX3" fmla="*/ 2185825 w 2214270"/>
                  <a:gd name="connsiteY3" fmla="*/ 1321074 h 1321734"/>
                  <a:gd name="connsiteX4" fmla="*/ 2214235 w 2214270"/>
                  <a:gd name="connsiteY4" fmla="*/ 1292663 h 1321734"/>
                  <a:gd name="connsiteX5" fmla="*/ 2214235 w 2214270"/>
                  <a:gd name="connsiteY5" fmla="*/ 1135418 h 1321734"/>
                  <a:gd name="connsiteX6" fmla="*/ 2185825 w 2214270"/>
                  <a:gd name="connsiteY6" fmla="*/ 1107009 h 1321734"/>
                  <a:gd name="connsiteX7" fmla="*/ 2041794 w 2214270"/>
                  <a:gd name="connsiteY7" fmla="*/ 1106348 h 1321734"/>
                  <a:gd name="connsiteX8" fmla="*/ 1908334 w 2214270"/>
                  <a:gd name="connsiteY8" fmla="*/ 1108330 h 1321734"/>
                  <a:gd name="connsiteX9" fmla="*/ 1866049 w 2214270"/>
                  <a:gd name="connsiteY9" fmla="*/ 1150614 h 1321734"/>
                  <a:gd name="connsiteX10" fmla="*/ 1834336 w 2214270"/>
                  <a:gd name="connsiteY10" fmla="*/ 1183649 h 1321734"/>
                  <a:gd name="connsiteX11" fmla="*/ 170710 w 2214270"/>
                  <a:gd name="connsiteY11" fmla="*/ 1183649 h 1321734"/>
                  <a:gd name="connsiteX12" fmla="*/ 139657 w 2214270"/>
                  <a:gd name="connsiteY12" fmla="*/ 1153257 h 1321734"/>
                  <a:gd name="connsiteX13" fmla="*/ 139657 w 2214270"/>
                  <a:gd name="connsiteY13" fmla="*/ 213090 h 1321734"/>
                  <a:gd name="connsiteX14" fmla="*/ 157496 w 2214270"/>
                  <a:gd name="connsiteY14" fmla="*/ 172127 h 1321734"/>
                  <a:gd name="connsiteX15" fmla="*/ 179959 w 2214270"/>
                  <a:gd name="connsiteY15" fmla="*/ 53863 h 1321734"/>
                  <a:gd name="connsiteX16" fmla="*/ 86801 w 2214270"/>
                  <a:gd name="connsiteY16" fmla="*/ 347 h 1321734"/>
                  <a:gd name="connsiteX17" fmla="*/ 3554 w 2214270"/>
                  <a:gd name="connsiteY17" fmla="*/ 71702 h 1321734"/>
                  <a:gd name="connsiteX18" fmla="*/ 44517 w 2214270"/>
                  <a:gd name="connsiteY18" fmla="*/ 181377 h 1321734"/>
                  <a:gd name="connsiteX19" fmla="*/ 66981 w 2214270"/>
                  <a:gd name="connsiteY19" fmla="*/ 223661 h 1321734"/>
                  <a:gd name="connsiteX20" fmla="*/ 66320 w 2214270"/>
                  <a:gd name="connsiteY20" fmla="*/ 1222630 h 1321734"/>
                  <a:gd name="connsiteX21" fmla="*/ 100676 w 2214270"/>
                  <a:gd name="connsiteY21" fmla="*/ 1256325 h 1321734"/>
                  <a:gd name="connsiteX22" fmla="*/ 1825747 w 2214270"/>
                  <a:gd name="connsiteY22" fmla="*/ 1255665 h 1321734"/>
                  <a:gd name="connsiteX23" fmla="*/ 1864067 w 2214270"/>
                  <a:gd name="connsiteY23" fmla="*/ 1293985 h 1321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214270" h="1321734">
                    <a:moveTo>
                      <a:pt x="1864067" y="1293985"/>
                    </a:moveTo>
                    <a:cubicBezTo>
                      <a:pt x="1862746" y="1317109"/>
                      <a:pt x="1872656" y="1319752"/>
                      <a:pt x="1891816" y="1319752"/>
                    </a:cubicBezTo>
                    <a:cubicBezTo>
                      <a:pt x="1942029" y="1319752"/>
                      <a:pt x="1991581" y="1316449"/>
                      <a:pt x="2041794" y="1321734"/>
                    </a:cubicBezTo>
                    <a:cubicBezTo>
                      <a:pt x="2090024" y="1321734"/>
                      <a:pt x="2137595" y="1320413"/>
                      <a:pt x="2185825" y="1321074"/>
                    </a:cubicBezTo>
                    <a:cubicBezTo>
                      <a:pt x="2206307" y="1321074"/>
                      <a:pt x="2214235" y="1313145"/>
                      <a:pt x="2214235" y="1292663"/>
                    </a:cubicBezTo>
                    <a:cubicBezTo>
                      <a:pt x="2213574" y="1240469"/>
                      <a:pt x="2213574" y="1187613"/>
                      <a:pt x="2214235" y="1135418"/>
                    </a:cubicBezTo>
                    <a:cubicBezTo>
                      <a:pt x="2214896" y="1114276"/>
                      <a:pt x="2206307" y="1107009"/>
                      <a:pt x="2185825" y="1107009"/>
                    </a:cubicBezTo>
                    <a:cubicBezTo>
                      <a:pt x="2137595" y="1107669"/>
                      <a:pt x="2090024" y="1107009"/>
                      <a:pt x="2041794" y="1106348"/>
                    </a:cubicBezTo>
                    <a:cubicBezTo>
                      <a:pt x="1997527" y="1107009"/>
                      <a:pt x="1952600" y="1107669"/>
                      <a:pt x="1908334" y="1108330"/>
                    </a:cubicBezTo>
                    <a:cubicBezTo>
                      <a:pt x="1865389" y="1108330"/>
                      <a:pt x="1864067" y="1108330"/>
                      <a:pt x="1866049" y="1150614"/>
                    </a:cubicBezTo>
                    <a:cubicBezTo>
                      <a:pt x="1867371" y="1175721"/>
                      <a:pt x="1861425" y="1183649"/>
                      <a:pt x="1834336" y="1183649"/>
                    </a:cubicBezTo>
                    <a:cubicBezTo>
                      <a:pt x="1280014" y="1182988"/>
                      <a:pt x="725692" y="1182988"/>
                      <a:pt x="170710" y="1183649"/>
                    </a:cubicBezTo>
                    <a:cubicBezTo>
                      <a:pt x="146925" y="1183649"/>
                      <a:pt x="139657" y="1178364"/>
                      <a:pt x="139657" y="1153257"/>
                    </a:cubicBezTo>
                    <a:cubicBezTo>
                      <a:pt x="140318" y="840089"/>
                      <a:pt x="140318" y="526259"/>
                      <a:pt x="139657" y="213090"/>
                    </a:cubicBezTo>
                    <a:cubicBezTo>
                      <a:pt x="139657" y="195912"/>
                      <a:pt x="142960" y="184020"/>
                      <a:pt x="157496" y="172127"/>
                    </a:cubicBezTo>
                    <a:cubicBezTo>
                      <a:pt x="189870" y="145699"/>
                      <a:pt x="198459" y="94826"/>
                      <a:pt x="179959" y="53863"/>
                    </a:cubicBezTo>
                    <a:cubicBezTo>
                      <a:pt x="163442" y="17525"/>
                      <a:pt x="128425" y="-2957"/>
                      <a:pt x="86801" y="347"/>
                    </a:cubicBezTo>
                    <a:cubicBezTo>
                      <a:pt x="43856" y="3650"/>
                      <a:pt x="14786" y="28757"/>
                      <a:pt x="3554" y="71702"/>
                    </a:cubicBezTo>
                    <a:cubicBezTo>
                      <a:pt x="-7678" y="114647"/>
                      <a:pt x="8179" y="162217"/>
                      <a:pt x="44517" y="181377"/>
                    </a:cubicBezTo>
                    <a:cubicBezTo>
                      <a:pt x="64338" y="191948"/>
                      <a:pt x="66981" y="204501"/>
                      <a:pt x="66981" y="223661"/>
                    </a:cubicBezTo>
                    <a:cubicBezTo>
                      <a:pt x="66320" y="556651"/>
                      <a:pt x="66981" y="889641"/>
                      <a:pt x="66320" y="1222630"/>
                    </a:cubicBezTo>
                    <a:cubicBezTo>
                      <a:pt x="66320" y="1250379"/>
                      <a:pt x="73588" y="1256325"/>
                      <a:pt x="100676" y="1256325"/>
                    </a:cubicBezTo>
                    <a:cubicBezTo>
                      <a:pt x="675479" y="1255665"/>
                      <a:pt x="1250944" y="1255665"/>
                      <a:pt x="1825747" y="1255665"/>
                    </a:cubicBezTo>
                    <a:cubicBezTo>
                      <a:pt x="1864067" y="1256325"/>
                      <a:pt x="1866049" y="1256325"/>
                      <a:pt x="1864067" y="1293985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08F1CF96-44F7-4DA4-BD14-9FC77FB267D1}"/>
                  </a:ext>
                </a:extLst>
              </p:cNvPr>
              <p:cNvSpPr/>
              <p:nvPr userDrawn="1"/>
            </p:nvSpPr>
            <p:spPr>
              <a:xfrm flipH="1">
                <a:off x="4889732" y="3803842"/>
                <a:ext cx="862897" cy="590574"/>
              </a:xfrm>
              <a:custGeom>
                <a:avLst/>
                <a:gdLst>
                  <a:gd name="connsiteX0" fmla="*/ 162118 w 1583966"/>
                  <a:gd name="connsiteY0" fmla="*/ 885330 h 1084079"/>
                  <a:gd name="connsiteX1" fmla="*/ 162118 w 1583966"/>
                  <a:gd name="connsiteY1" fmla="*/ 156584 h 1084079"/>
                  <a:gd name="connsiteX2" fmla="*/ 154851 w 1583966"/>
                  <a:gd name="connsiteY2" fmla="*/ 110336 h 1084079"/>
                  <a:gd name="connsiteX3" fmla="*/ 166083 w 1583966"/>
                  <a:gd name="connsiteY3" fmla="*/ 108354 h 1084079"/>
                  <a:gd name="connsiteX4" fmla="*/ 1213282 w 1583966"/>
                  <a:gd name="connsiteY4" fmla="*/ 107693 h 1084079"/>
                  <a:gd name="connsiteX5" fmla="*/ 1235085 w 1583966"/>
                  <a:gd name="connsiteY5" fmla="*/ 130817 h 1084079"/>
                  <a:gd name="connsiteX6" fmla="*/ 1234424 w 1583966"/>
                  <a:gd name="connsiteY6" fmla="*/ 189619 h 1084079"/>
                  <a:gd name="connsiteX7" fmla="*/ 1255566 w 1583966"/>
                  <a:gd name="connsiteY7" fmla="*/ 210761 h 1084079"/>
                  <a:gd name="connsiteX8" fmla="*/ 1410829 w 1583966"/>
                  <a:gd name="connsiteY8" fmla="*/ 211422 h 1084079"/>
                  <a:gd name="connsiteX9" fmla="*/ 1555521 w 1583966"/>
                  <a:gd name="connsiteY9" fmla="*/ 210761 h 1084079"/>
                  <a:gd name="connsiteX10" fmla="*/ 1583931 w 1583966"/>
                  <a:gd name="connsiteY10" fmla="*/ 182351 h 1084079"/>
                  <a:gd name="connsiteX11" fmla="*/ 1583931 w 1583966"/>
                  <a:gd name="connsiteY11" fmla="*/ 29731 h 1084079"/>
                  <a:gd name="connsiteX12" fmla="*/ 1552878 w 1583966"/>
                  <a:gd name="connsiteY12" fmla="*/ 661 h 1084079"/>
                  <a:gd name="connsiteX13" fmla="*/ 1405544 w 1583966"/>
                  <a:gd name="connsiteY13" fmla="*/ 661 h 1084079"/>
                  <a:gd name="connsiteX14" fmla="*/ 1255566 w 1583966"/>
                  <a:gd name="connsiteY14" fmla="*/ 0 h 1084079"/>
                  <a:gd name="connsiteX15" fmla="*/ 1234424 w 1583966"/>
                  <a:gd name="connsiteY15" fmla="*/ 20481 h 1084079"/>
                  <a:gd name="connsiteX16" fmla="*/ 1200729 w 1583966"/>
                  <a:gd name="connsiteY16" fmla="*/ 53516 h 1084079"/>
                  <a:gd name="connsiteX17" fmla="*/ 158815 w 1583966"/>
                  <a:gd name="connsiteY17" fmla="*/ 52855 h 1084079"/>
                  <a:gd name="connsiteX18" fmla="*/ 89442 w 1583966"/>
                  <a:gd name="connsiteY18" fmla="*/ 122228 h 1084079"/>
                  <a:gd name="connsiteX19" fmla="*/ 89442 w 1583966"/>
                  <a:gd name="connsiteY19" fmla="*/ 861544 h 1084079"/>
                  <a:gd name="connsiteX20" fmla="*/ 66318 w 1583966"/>
                  <a:gd name="connsiteY20" fmla="*/ 893918 h 1084079"/>
                  <a:gd name="connsiteX21" fmla="*/ 17427 w 1583966"/>
                  <a:gd name="connsiteY21" fmla="*/ 928935 h 1084079"/>
                  <a:gd name="connsiteX22" fmla="*/ 31301 w 1583966"/>
                  <a:gd name="connsiteY22" fmla="*/ 1061074 h 1084079"/>
                  <a:gd name="connsiteX23" fmla="*/ 155512 w 1583966"/>
                  <a:gd name="connsiteY23" fmla="*/ 1064377 h 1084079"/>
                  <a:gd name="connsiteX24" fmla="*/ 175993 w 1583966"/>
                  <a:gd name="connsiteY24" fmla="*/ 932900 h 1084079"/>
                  <a:gd name="connsiteX25" fmla="*/ 162118 w 1583966"/>
                  <a:gd name="connsiteY25" fmla="*/ 885330 h 10840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583966" h="1084079">
                    <a:moveTo>
                      <a:pt x="162118" y="885330"/>
                    </a:moveTo>
                    <a:cubicBezTo>
                      <a:pt x="162118" y="642194"/>
                      <a:pt x="162118" y="399720"/>
                      <a:pt x="162118" y="156584"/>
                    </a:cubicBezTo>
                    <a:cubicBezTo>
                      <a:pt x="162118" y="141388"/>
                      <a:pt x="163440" y="125532"/>
                      <a:pt x="154851" y="110336"/>
                    </a:cubicBezTo>
                    <a:cubicBezTo>
                      <a:pt x="160797" y="109675"/>
                      <a:pt x="163440" y="108354"/>
                      <a:pt x="166083" y="108354"/>
                    </a:cubicBezTo>
                    <a:cubicBezTo>
                      <a:pt x="514929" y="108354"/>
                      <a:pt x="864436" y="108354"/>
                      <a:pt x="1213282" y="107693"/>
                    </a:cubicBezTo>
                    <a:cubicBezTo>
                      <a:pt x="1231782" y="107693"/>
                      <a:pt x="1235746" y="114960"/>
                      <a:pt x="1235085" y="130817"/>
                    </a:cubicBezTo>
                    <a:cubicBezTo>
                      <a:pt x="1233764" y="150638"/>
                      <a:pt x="1235746" y="170459"/>
                      <a:pt x="1234424" y="189619"/>
                    </a:cubicBezTo>
                    <a:cubicBezTo>
                      <a:pt x="1233103" y="206137"/>
                      <a:pt x="1238388" y="211422"/>
                      <a:pt x="1255566" y="210761"/>
                    </a:cubicBezTo>
                    <a:cubicBezTo>
                      <a:pt x="1307101" y="210101"/>
                      <a:pt x="1359295" y="210761"/>
                      <a:pt x="1410829" y="211422"/>
                    </a:cubicBezTo>
                    <a:cubicBezTo>
                      <a:pt x="1459060" y="211422"/>
                      <a:pt x="1507291" y="210101"/>
                      <a:pt x="1555521" y="210761"/>
                    </a:cubicBezTo>
                    <a:cubicBezTo>
                      <a:pt x="1576003" y="210761"/>
                      <a:pt x="1584592" y="203494"/>
                      <a:pt x="1583931" y="182351"/>
                    </a:cubicBezTo>
                    <a:cubicBezTo>
                      <a:pt x="1583270" y="131478"/>
                      <a:pt x="1582610" y="80605"/>
                      <a:pt x="1583931" y="29731"/>
                    </a:cubicBezTo>
                    <a:cubicBezTo>
                      <a:pt x="1584592" y="6607"/>
                      <a:pt x="1574021" y="661"/>
                      <a:pt x="1552878" y="661"/>
                    </a:cubicBezTo>
                    <a:cubicBezTo>
                      <a:pt x="1503987" y="1321"/>
                      <a:pt x="1454435" y="661"/>
                      <a:pt x="1405544" y="661"/>
                    </a:cubicBezTo>
                    <a:cubicBezTo>
                      <a:pt x="1355331" y="661"/>
                      <a:pt x="1305779" y="661"/>
                      <a:pt x="1255566" y="0"/>
                    </a:cubicBezTo>
                    <a:cubicBezTo>
                      <a:pt x="1239710" y="0"/>
                      <a:pt x="1231121" y="3964"/>
                      <a:pt x="1234424" y="20481"/>
                    </a:cubicBezTo>
                    <a:cubicBezTo>
                      <a:pt x="1240370" y="49552"/>
                      <a:pt x="1225835" y="53516"/>
                      <a:pt x="1200729" y="53516"/>
                    </a:cubicBezTo>
                    <a:cubicBezTo>
                      <a:pt x="853204" y="52855"/>
                      <a:pt x="506340" y="52855"/>
                      <a:pt x="158815" y="52855"/>
                    </a:cubicBezTo>
                    <a:cubicBezTo>
                      <a:pt x="113888" y="52855"/>
                      <a:pt x="89442" y="77301"/>
                      <a:pt x="89442" y="122228"/>
                    </a:cubicBezTo>
                    <a:cubicBezTo>
                      <a:pt x="89442" y="368667"/>
                      <a:pt x="89442" y="615106"/>
                      <a:pt x="89442" y="861544"/>
                    </a:cubicBezTo>
                    <a:cubicBezTo>
                      <a:pt x="89442" y="879383"/>
                      <a:pt x="88121" y="891276"/>
                      <a:pt x="66318" y="893918"/>
                    </a:cubicBezTo>
                    <a:cubicBezTo>
                      <a:pt x="45176" y="896561"/>
                      <a:pt x="29319" y="911096"/>
                      <a:pt x="17427" y="928935"/>
                    </a:cubicBezTo>
                    <a:cubicBezTo>
                      <a:pt x="-10323" y="970559"/>
                      <a:pt x="-4376" y="1029361"/>
                      <a:pt x="31301" y="1061074"/>
                    </a:cubicBezTo>
                    <a:cubicBezTo>
                      <a:pt x="63675" y="1090145"/>
                      <a:pt x="120495" y="1092127"/>
                      <a:pt x="155512" y="1064377"/>
                    </a:cubicBezTo>
                    <a:cubicBezTo>
                      <a:pt x="192510" y="1034646"/>
                      <a:pt x="202421" y="975845"/>
                      <a:pt x="175993" y="932900"/>
                    </a:cubicBezTo>
                    <a:cubicBezTo>
                      <a:pt x="164761" y="919025"/>
                      <a:pt x="162118" y="903168"/>
                      <a:pt x="162118" y="885330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75FF321-0579-4300-A5D4-D86907C5E8EE}"/>
                  </a:ext>
                </a:extLst>
              </p:cNvPr>
              <p:cNvSpPr/>
              <p:nvPr userDrawn="1"/>
            </p:nvSpPr>
            <p:spPr>
              <a:xfrm flipH="1">
                <a:off x="4889732" y="2618015"/>
                <a:ext cx="898091" cy="123739"/>
              </a:xfrm>
              <a:custGeom>
                <a:avLst/>
                <a:gdLst>
                  <a:gd name="connsiteX0" fmla="*/ 66839 w 1648569"/>
                  <a:gd name="connsiteY0" fmla="*/ 192784 h 227140"/>
                  <a:gd name="connsiteX1" fmla="*/ 173872 w 1648569"/>
                  <a:gd name="connsiteY1" fmla="*/ 153142 h 227140"/>
                  <a:gd name="connsiteX2" fmla="*/ 215496 w 1648569"/>
                  <a:gd name="connsiteY2" fmla="*/ 130679 h 227140"/>
                  <a:gd name="connsiteX3" fmla="*/ 1265338 w 1648569"/>
                  <a:gd name="connsiteY3" fmla="*/ 130679 h 227140"/>
                  <a:gd name="connsiteX4" fmla="*/ 1283837 w 1648569"/>
                  <a:gd name="connsiteY4" fmla="*/ 130679 h 227140"/>
                  <a:gd name="connsiteX5" fmla="*/ 1299694 w 1648569"/>
                  <a:gd name="connsiteY5" fmla="*/ 146535 h 227140"/>
                  <a:gd name="connsiteX6" fmla="*/ 1299694 w 1648569"/>
                  <a:gd name="connsiteY6" fmla="*/ 165035 h 227140"/>
                  <a:gd name="connsiteX7" fmla="*/ 1362460 w 1648569"/>
                  <a:gd name="connsiteY7" fmla="*/ 226479 h 227140"/>
                  <a:gd name="connsiteX8" fmla="*/ 1474778 w 1648569"/>
                  <a:gd name="connsiteY8" fmla="*/ 227140 h 227140"/>
                  <a:gd name="connsiteX9" fmla="*/ 1618809 w 1648569"/>
                  <a:gd name="connsiteY9" fmla="*/ 226479 h 227140"/>
                  <a:gd name="connsiteX10" fmla="*/ 1648540 w 1648569"/>
                  <a:gd name="connsiteY10" fmla="*/ 196748 h 227140"/>
                  <a:gd name="connsiteX11" fmla="*/ 1648540 w 1648569"/>
                  <a:gd name="connsiteY11" fmla="*/ 47431 h 227140"/>
                  <a:gd name="connsiteX12" fmla="*/ 1616827 w 1648569"/>
                  <a:gd name="connsiteY12" fmla="*/ 17040 h 227140"/>
                  <a:gd name="connsiteX13" fmla="*/ 1475438 w 1648569"/>
                  <a:gd name="connsiteY13" fmla="*/ 16379 h 227140"/>
                  <a:gd name="connsiteX14" fmla="*/ 1320175 w 1648569"/>
                  <a:gd name="connsiteY14" fmla="*/ 17040 h 227140"/>
                  <a:gd name="connsiteX15" fmla="*/ 1300355 w 1648569"/>
                  <a:gd name="connsiteY15" fmla="*/ 30253 h 227140"/>
                  <a:gd name="connsiteX16" fmla="*/ 1267980 w 1648569"/>
                  <a:gd name="connsiteY16" fmla="*/ 59324 h 227140"/>
                  <a:gd name="connsiteX17" fmla="*/ 212853 w 1648569"/>
                  <a:gd name="connsiteY17" fmla="*/ 59324 h 227140"/>
                  <a:gd name="connsiteX18" fmla="*/ 169908 w 1648569"/>
                  <a:gd name="connsiteY18" fmla="*/ 36860 h 227140"/>
                  <a:gd name="connsiteX19" fmla="*/ 62215 w 1648569"/>
                  <a:gd name="connsiteY19" fmla="*/ 5808 h 227140"/>
                  <a:gd name="connsiteX20" fmla="*/ 109 w 1648569"/>
                  <a:gd name="connsiteY20" fmla="*/ 102269 h 227140"/>
                  <a:gd name="connsiteX21" fmla="*/ 66839 w 1648569"/>
                  <a:gd name="connsiteY21" fmla="*/ 192784 h 227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569" h="227140">
                    <a:moveTo>
                      <a:pt x="66839" y="192784"/>
                    </a:moveTo>
                    <a:cubicBezTo>
                      <a:pt x="109785" y="204676"/>
                      <a:pt x="154712" y="190141"/>
                      <a:pt x="173872" y="153142"/>
                    </a:cubicBezTo>
                    <a:cubicBezTo>
                      <a:pt x="184443" y="133982"/>
                      <a:pt x="196335" y="130679"/>
                      <a:pt x="215496" y="130679"/>
                    </a:cubicBezTo>
                    <a:cubicBezTo>
                      <a:pt x="565663" y="131339"/>
                      <a:pt x="915170" y="130679"/>
                      <a:pt x="1265338" y="130679"/>
                    </a:cubicBezTo>
                    <a:cubicBezTo>
                      <a:pt x="1271284" y="130679"/>
                      <a:pt x="1277891" y="131339"/>
                      <a:pt x="1283837" y="130679"/>
                    </a:cubicBezTo>
                    <a:cubicBezTo>
                      <a:pt x="1295069" y="130018"/>
                      <a:pt x="1300355" y="134643"/>
                      <a:pt x="1299694" y="146535"/>
                    </a:cubicBezTo>
                    <a:cubicBezTo>
                      <a:pt x="1299033" y="152482"/>
                      <a:pt x="1299694" y="159089"/>
                      <a:pt x="1299694" y="165035"/>
                    </a:cubicBezTo>
                    <a:cubicBezTo>
                      <a:pt x="1299694" y="226479"/>
                      <a:pt x="1299694" y="226479"/>
                      <a:pt x="1362460" y="226479"/>
                    </a:cubicBezTo>
                    <a:cubicBezTo>
                      <a:pt x="1400119" y="226479"/>
                      <a:pt x="1437118" y="227140"/>
                      <a:pt x="1474778" y="227140"/>
                    </a:cubicBezTo>
                    <a:cubicBezTo>
                      <a:pt x="1523008" y="226479"/>
                      <a:pt x="1571239" y="225819"/>
                      <a:pt x="1618809" y="226479"/>
                    </a:cubicBezTo>
                    <a:cubicBezTo>
                      <a:pt x="1641272" y="227140"/>
                      <a:pt x="1648540" y="217890"/>
                      <a:pt x="1648540" y="196748"/>
                    </a:cubicBezTo>
                    <a:cubicBezTo>
                      <a:pt x="1647879" y="147196"/>
                      <a:pt x="1647219" y="96983"/>
                      <a:pt x="1648540" y="47431"/>
                    </a:cubicBezTo>
                    <a:cubicBezTo>
                      <a:pt x="1649201" y="22986"/>
                      <a:pt x="1638630" y="17040"/>
                      <a:pt x="1616827" y="17040"/>
                    </a:cubicBezTo>
                    <a:cubicBezTo>
                      <a:pt x="1569918" y="17700"/>
                      <a:pt x="1522348" y="16379"/>
                      <a:pt x="1475438" y="16379"/>
                    </a:cubicBezTo>
                    <a:cubicBezTo>
                      <a:pt x="1423904" y="16379"/>
                      <a:pt x="1371709" y="17040"/>
                      <a:pt x="1320175" y="17040"/>
                    </a:cubicBezTo>
                    <a:cubicBezTo>
                      <a:pt x="1310926" y="17040"/>
                      <a:pt x="1297712" y="13736"/>
                      <a:pt x="1300355" y="30253"/>
                    </a:cubicBezTo>
                    <a:cubicBezTo>
                      <a:pt x="1304979" y="58002"/>
                      <a:pt x="1289123" y="59324"/>
                      <a:pt x="1267980" y="59324"/>
                    </a:cubicBezTo>
                    <a:cubicBezTo>
                      <a:pt x="916492" y="58663"/>
                      <a:pt x="564342" y="58663"/>
                      <a:pt x="212853" y="59324"/>
                    </a:cubicBezTo>
                    <a:cubicBezTo>
                      <a:pt x="193032" y="59324"/>
                      <a:pt x="181140" y="54699"/>
                      <a:pt x="169908" y="36860"/>
                    </a:cubicBezTo>
                    <a:cubicBezTo>
                      <a:pt x="148105" y="3165"/>
                      <a:pt x="102517" y="-8067"/>
                      <a:pt x="62215" y="5808"/>
                    </a:cubicBezTo>
                    <a:cubicBezTo>
                      <a:pt x="23234" y="19022"/>
                      <a:pt x="-1873" y="57342"/>
                      <a:pt x="109" y="102269"/>
                    </a:cubicBezTo>
                    <a:cubicBezTo>
                      <a:pt x="1431" y="146535"/>
                      <a:pt x="28519" y="182213"/>
                      <a:pt x="66839" y="192784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97C3A21-57B5-4F03-B5FB-EB7FA22E9BC3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220874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56A5EE0E-5C86-491E-BBE5-EA1C72574F59}"/>
                  </a:ext>
                </a:extLst>
              </p:cNvPr>
              <p:cNvSpPr/>
              <p:nvPr userDrawn="1"/>
            </p:nvSpPr>
            <p:spPr>
              <a:xfrm rot="5400000" flipH="1">
                <a:off x="4671618" y="4826701"/>
                <a:ext cx="748053" cy="311825"/>
              </a:xfrm>
              <a:custGeom>
                <a:avLst/>
                <a:gdLst>
                  <a:gd name="connsiteX0" fmla="*/ 99133 w 1373154"/>
                  <a:gd name="connsiteY0" fmla="*/ 196463 h 572397"/>
                  <a:gd name="connsiteX1" fmla="*/ 185023 w 1373154"/>
                  <a:gd name="connsiteY1" fmla="*/ 121805 h 572397"/>
                  <a:gd name="connsiteX2" fmla="*/ 216075 w 1373154"/>
                  <a:gd name="connsiteY2" fmla="*/ 100002 h 572397"/>
                  <a:gd name="connsiteX3" fmla="*/ 1238829 w 1373154"/>
                  <a:gd name="connsiteY3" fmla="*/ 100002 h 572397"/>
                  <a:gd name="connsiteX4" fmla="*/ 1265257 w 1373154"/>
                  <a:gd name="connsiteY4" fmla="*/ 101984 h 572397"/>
                  <a:gd name="connsiteX5" fmla="*/ 1264596 w 1373154"/>
                  <a:gd name="connsiteY5" fmla="*/ 200428 h 572397"/>
                  <a:gd name="connsiteX6" fmla="*/ 1243454 w 1373154"/>
                  <a:gd name="connsiteY6" fmla="*/ 221570 h 572397"/>
                  <a:gd name="connsiteX7" fmla="*/ 1164171 w 1373154"/>
                  <a:gd name="connsiteY7" fmla="*/ 223552 h 572397"/>
                  <a:gd name="connsiteX8" fmla="*/ 1164831 w 1373154"/>
                  <a:gd name="connsiteY8" fmla="*/ 258568 h 572397"/>
                  <a:gd name="connsiteX9" fmla="*/ 1158885 w 1373154"/>
                  <a:gd name="connsiteY9" fmla="*/ 525489 h 572397"/>
                  <a:gd name="connsiteX10" fmla="*/ 1207116 w 1373154"/>
                  <a:gd name="connsiteY10" fmla="*/ 572398 h 572397"/>
                  <a:gd name="connsiteX11" fmla="*/ 1324719 w 1373154"/>
                  <a:gd name="connsiteY11" fmla="*/ 572398 h 572397"/>
                  <a:gd name="connsiteX12" fmla="*/ 1372950 w 1373154"/>
                  <a:gd name="connsiteY12" fmla="*/ 522846 h 572397"/>
                  <a:gd name="connsiteX13" fmla="*/ 1367665 w 1373154"/>
                  <a:gd name="connsiteY13" fmla="*/ 224212 h 572397"/>
                  <a:gd name="connsiteX14" fmla="*/ 1335291 w 1373154"/>
                  <a:gd name="connsiteY14" fmla="*/ 185892 h 572397"/>
                  <a:gd name="connsiteX15" fmla="*/ 1335291 w 1373154"/>
                  <a:gd name="connsiteY15" fmla="*/ 53093 h 572397"/>
                  <a:gd name="connsiteX16" fmla="*/ 1306881 w 1373154"/>
                  <a:gd name="connsiteY16" fmla="*/ 27326 h 572397"/>
                  <a:gd name="connsiteX17" fmla="*/ 192951 w 1373154"/>
                  <a:gd name="connsiteY17" fmla="*/ 27986 h 572397"/>
                  <a:gd name="connsiteX18" fmla="*/ 143399 w 1373154"/>
                  <a:gd name="connsiteY18" fmla="*/ 14112 h 572397"/>
                  <a:gd name="connsiteX19" fmla="*/ 31081 w 1373154"/>
                  <a:gd name="connsiteY19" fmla="*/ 23362 h 572397"/>
                  <a:gd name="connsiteX20" fmla="*/ 7957 w 1373154"/>
                  <a:gd name="connsiteY20" fmla="*/ 139644 h 572397"/>
                  <a:gd name="connsiteX21" fmla="*/ 99133 w 1373154"/>
                  <a:gd name="connsiteY21" fmla="*/ 196463 h 572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373154" h="572397">
                    <a:moveTo>
                      <a:pt x="99133" y="196463"/>
                    </a:moveTo>
                    <a:cubicBezTo>
                      <a:pt x="144060" y="193160"/>
                      <a:pt x="175773" y="168053"/>
                      <a:pt x="185023" y="121805"/>
                    </a:cubicBezTo>
                    <a:cubicBezTo>
                      <a:pt x="188987" y="100663"/>
                      <a:pt x="199558" y="100002"/>
                      <a:pt x="216075" y="100002"/>
                    </a:cubicBezTo>
                    <a:cubicBezTo>
                      <a:pt x="556993" y="100002"/>
                      <a:pt x="897911" y="100002"/>
                      <a:pt x="1238829" y="100002"/>
                    </a:cubicBezTo>
                    <a:cubicBezTo>
                      <a:pt x="1247418" y="100002"/>
                      <a:pt x="1256668" y="101323"/>
                      <a:pt x="1265257" y="101984"/>
                    </a:cubicBezTo>
                    <a:cubicBezTo>
                      <a:pt x="1265257" y="135019"/>
                      <a:pt x="1263936" y="167393"/>
                      <a:pt x="1264596" y="200428"/>
                    </a:cubicBezTo>
                    <a:cubicBezTo>
                      <a:pt x="1265257" y="216945"/>
                      <a:pt x="1259311" y="221570"/>
                      <a:pt x="1243454" y="221570"/>
                    </a:cubicBezTo>
                    <a:cubicBezTo>
                      <a:pt x="1217026" y="221570"/>
                      <a:pt x="1190599" y="218266"/>
                      <a:pt x="1164171" y="223552"/>
                    </a:cubicBezTo>
                    <a:cubicBezTo>
                      <a:pt x="1164171" y="235444"/>
                      <a:pt x="1164171" y="246676"/>
                      <a:pt x="1164831" y="258568"/>
                    </a:cubicBezTo>
                    <a:cubicBezTo>
                      <a:pt x="1168796" y="347762"/>
                      <a:pt x="1156903" y="436295"/>
                      <a:pt x="1158885" y="525489"/>
                    </a:cubicBezTo>
                    <a:cubicBezTo>
                      <a:pt x="1160207" y="571737"/>
                      <a:pt x="1158885" y="572398"/>
                      <a:pt x="1207116" y="572398"/>
                    </a:cubicBezTo>
                    <a:cubicBezTo>
                      <a:pt x="1246097" y="572398"/>
                      <a:pt x="1285739" y="572398"/>
                      <a:pt x="1324719" y="572398"/>
                    </a:cubicBezTo>
                    <a:cubicBezTo>
                      <a:pt x="1372950" y="572398"/>
                      <a:pt x="1372289" y="572398"/>
                      <a:pt x="1372950" y="522846"/>
                    </a:cubicBezTo>
                    <a:cubicBezTo>
                      <a:pt x="1374932" y="423081"/>
                      <a:pt x="1361718" y="323977"/>
                      <a:pt x="1367665" y="224212"/>
                    </a:cubicBezTo>
                    <a:cubicBezTo>
                      <a:pt x="1340576" y="224873"/>
                      <a:pt x="1333969" y="212320"/>
                      <a:pt x="1335291" y="185892"/>
                    </a:cubicBezTo>
                    <a:cubicBezTo>
                      <a:pt x="1337933" y="141626"/>
                      <a:pt x="1335291" y="97359"/>
                      <a:pt x="1335291" y="53093"/>
                    </a:cubicBezTo>
                    <a:cubicBezTo>
                      <a:pt x="1342558" y="26004"/>
                      <a:pt x="1325380" y="27326"/>
                      <a:pt x="1306881" y="27326"/>
                    </a:cubicBezTo>
                    <a:cubicBezTo>
                      <a:pt x="935571" y="27326"/>
                      <a:pt x="564261" y="27326"/>
                      <a:pt x="192951" y="27986"/>
                    </a:cubicBezTo>
                    <a:cubicBezTo>
                      <a:pt x="174452" y="27986"/>
                      <a:pt x="159256" y="24683"/>
                      <a:pt x="143399" y="14112"/>
                    </a:cubicBezTo>
                    <a:cubicBezTo>
                      <a:pt x="109043" y="-8352"/>
                      <a:pt x="60812" y="-3066"/>
                      <a:pt x="31081" y="23362"/>
                    </a:cubicBezTo>
                    <a:cubicBezTo>
                      <a:pt x="1350" y="50450"/>
                      <a:pt x="-8560" y="100002"/>
                      <a:pt x="7957" y="139644"/>
                    </a:cubicBezTo>
                    <a:cubicBezTo>
                      <a:pt x="22492" y="177303"/>
                      <a:pt x="58170" y="199767"/>
                      <a:pt x="99133" y="19646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ED86755-4944-466C-9C5F-565B01B373F1}"/>
                  </a:ext>
                </a:extLst>
              </p:cNvPr>
              <p:cNvSpPr/>
              <p:nvPr userDrawn="1"/>
            </p:nvSpPr>
            <p:spPr>
              <a:xfrm rot="5400000" flipH="1">
                <a:off x="4871004" y="4236381"/>
                <a:ext cx="497194" cy="459738"/>
              </a:xfrm>
              <a:custGeom>
                <a:avLst/>
                <a:gdLst>
                  <a:gd name="connsiteX0" fmla="*/ 96662 w 912667"/>
                  <a:gd name="connsiteY0" fmla="*/ 195773 h 843913"/>
                  <a:gd name="connsiteX1" fmla="*/ 186517 w 912667"/>
                  <a:gd name="connsiteY1" fmla="*/ 119133 h 843913"/>
                  <a:gd name="connsiteX2" fmla="*/ 210302 w 912667"/>
                  <a:gd name="connsiteY2" fmla="*/ 99312 h 843913"/>
                  <a:gd name="connsiteX3" fmla="*/ 759338 w 912667"/>
                  <a:gd name="connsiteY3" fmla="*/ 99312 h 843913"/>
                  <a:gd name="connsiteX4" fmla="*/ 783123 w 912667"/>
                  <a:gd name="connsiteY4" fmla="*/ 123758 h 843913"/>
                  <a:gd name="connsiteX5" fmla="*/ 782462 w 912667"/>
                  <a:gd name="connsiteY5" fmla="*/ 434284 h 843913"/>
                  <a:gd name="connsiteX6" fmla="*/ 724321 w 912667"/>
                  <a:gd name="connsiteY6" fmla="*/ 492425 h 843913"/>
                  <a:gd name="connsiteX7" fmla="*/ 701197 w 912667"/>
                  <a:gd name="connsiteY7" fmla="*/ 517531 h 843913"/>
                  <a:gd name="connsiteX8" fmla="*/ 701197 w 912667"/>
                  <a:gd name="connsiteY8" fmla="*/ 667508 h 843913"/>
                  <a:gd name="connsiteX9" fmla="*/ 704500 w 912667"/>
                  <a:gd name="connsiteY9" fmla="*/ 665526 h 843913"/>
                  <a:gd name="connsiteX10" fmla="*/ 702518 w 912667"/>
                  <a:gd name="connsiteY10" fmla="*/ 820789 h 843913"/>
                  <a:gd name="connsiteX11" fmla="*/ 724982 w 912667"/>
                  <a:gd name="connsiteY11" fmla="*/ 843914 h 843913"/>
                  <a:gd name="connsiteX12" fmla="*/ 888173 w 912667"/>
                  <a:gd name="connsiteY12" fmla="*/ 843914 h 843913"/>
                  <a:gd name="connsiteX13" fmla="*/ 911958 w 912667"/>
                  <a:gd name="connsiteY13" fmla="*/ 819468 h 843913"/>
                  <a:gd name="connsiteX14" fmla="*/ 910637 w 912667"/>
                  <a:gd name="connsiteY14" fmla="*/ 672133 h 843913"/>
                  <a:gd name="connsiteX15" fmla="*/ 910637 w 912667"/>
                  <a:gd name="connsiteY15" fmla="*/ 672133 h 843913"/>
                  <a:gd name="connsiteX16" fmla="*/ 911958 w 912667"/>
                  <a:gd name="connsiteY16" fmla="*/ 666848 h 843913"/>
                  <a:gd name="connsiteX17" fmla="*/ 912619 w 912667"/>
                  <a:gd name="connsiteY17" fmla="*/ 522156 h 843913"/>
                  <a:gd name="connsiteX18" fmla="*/ 883548 w 912667"/>
                  <a:gd name="connsiteY18" fmla="*/ 493085 h 843913"/>
                  <a:gd name="connsiteX19" fmla="*/ 855799 w 912667"/>
                  <a:gd name="connsiteY19" fmla="*/ 464676 h 843913"/>
                  <a:gd name="connsiteX20" fmla="*/ 856460 w 912667"/>
                  <a:gd name="connsiteY20" fmla="*/ 82134 h 843913"/>
                  <a:gd name="connsiteX21" fmla="*/ 818800 w 912667"/>
                  <a:gd name="connsiteY21" fmla="*/ 45796 h 843913"/>
                  <a:gd name="connsiteX22" fmla="*/ 203034 w 912667"/>
                  <a:gd name="connsiteY22" fmla="*/ 45796 h 843913"/>
                  <a:gd name="connsiteX23" fmla="*/ 166035 w 912667"/>
                  <a:gd name="connsiteY23" fmla="*/ 31260 h 843913"/>
                  <a:gd name="connsiteX24" fmla="*/ 48432 w 912667"/>
                  <a:gd name="connsiteY24" fmla="*/ 11440 h 843913"/>
                  <a:gd name="connsiteX25" fmla="*/ 4165 w 912667"/>
                  <a:gd name="connsiteY25" fmla="*/ 127722 h 843913"/>
                  <a:gd name="connsiteX26" fmla="*/ 96662 w 912667"/>
                  <a:gd name="connsiteY26" fmla="*/ 195773 h 843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912667" h="843913">
                    <a:moveTo>
                      <a:pt x="96662" y="195773"/>
                    </a:moveTo>
                    <a:cubicBezTo>
                      <a:pt x="142911" y="194452"/>
                      <a:pt x="177267" y="166703"/>
                      <a:pt x="186517" y="119133"/>
                    </a:cubicBezTo>
                    <a:cubicBezTo>
                      <a:pt x="189820" y="102615"/>
                      <a:pt x="195766" y="99312"/>
                      <a:pt x="210302" y="99312"/>
                    </a:cubicBezTo>
                    <a:cubicBezTo>
                      <a:pt x="393314" y="99973"/>
                      <a:pt x="576326" y="99973"/>
                      <a:pt x="759338" y="99312"/>
                    </a:cubicBezTo>
                    <a:cubicBezTo>
                      <a:pt x="778498" y="99312"/>
                      <a:pt x="783123" y="105258"/>
                      <a:pt x="783123" y="123758"/>
                    </a:cubicBezTo>
                    <a:cubicBezTo>
                      <a:pt x="782462" y="227486"/>
                      <a:pt x="782462" y="330555"/>
                      <a:pt x="782462" y="434284"/>
                    </a:cubicBezTo>
                    <a:cubicBezTo>
                      <a:pt x="782462" y="491764"/>
                      <a:pt x="782462" y="492425"/>
                      <a:pt x="724321" y="492425"/>
                    </a:cubicBezTo>
                    <a:cubicBezTo>
                      <a:pt x="704500" y="492425"/>
                      <a:pt x="700536" y="499692"/>
                      <a:pt x="701197" y="517531"/>
                    </a:cubicBezTo>
                    <a:cubicBezTo>
                      <a:pt x="701858" y="567744"/>
                      <a:pt x="701197" y="617296"/>
                      <a:pt x="701197" y="667508"/>
                    </a:cubicBezTo>
                    <a:cubicBezTo>
                      <a:pt x="701858" y="666187"/>
                      <a:pt x="703179" y="665526"/>
                      <a:pt x="704500" y="665526"/>
                    </a:cubicBezTo>
                    <a:cubicBezTo>
                      <a:pt x="699876" y="717060"/>
                      <a:pt x="703179" y="768595"/>
                      <a:pt x="702518" y="820789"/>
                    </a:cubicBezTo>
                    <a:cubicBezTo>
                      <a:pt x="702518" y="835985"/>
                      <a:pt x="709125" y="843914"/>
                      <a:pt x="724982" y="843914"/>
                    </a:cubicBezTo>
                    <a:cubicBezTo>
                      <a:pt x="779159" y="843914"/>
                      <a:pt x="833996" y="843914"/>
                      <a:pt x="888173" y="843914"/>
                    </a:cubicBezTo>
                    <a:cubicBezTo>
                      <a:pt x="905351" y="843914"/>
                      <a:pt x="911958" y="835985"/>
                      <a:pt x="911958" y="819468"/>
                    </a:cubicBezTo>
                    <a:cubicBezTo>
                      <a:pt x="911298" y="770577"/>
                      <a:pt x="911298" y="721685"/>
                      <a:pt x="910637" y="672133"/>
                    </a:cubicBezTo>
                    <a:cubicBezTo>
                      <a:pt x="910637" y="672133"/>
                      <a:pt x="910637" y="672133"/>
                      <a:pt x="910637" y="672133"/>
                    </a:cubicBezTo>
                    <a:cubicBezTo>
                      <a:pt x="911298" y="670151"/>
                      <a:pt x="911298" y="668830"/>
                      <a:pt x="911958" y="666848"/>
                    </a:cubicBezTo>
                    <a:cubicBezTo>
                      <a:pt x="911958" y="618617"/>
                      <a:pt x="910637" y="570387"/>
                      <a:pt x="912619" y="522156"/>
                    </a:cubicBezTo>
                    <a:cubicBezTo>
                      <a:pt x="913280" y="499031"/>
                      <a:pt x="907333" y="488460"/>
                      <a:pt x="883548" y="493085"/>
                    </a:cubicBezTo>
                    <a:cubicBezTo>
                      <a:pt x="860424" y="497049"/>
                      <a:pt x="855799" y="486478"/>
                      <a:pt x="855799" y="464676"/>
                    </a:cubicBezTo>
                    <a:cubicBezTo>
                      <a:pt x="856460" y="337162"/>
                      <a:pt x="856460" y="209648"/>
                      <a:pt x="856460" y="82134"/>
                    </a:cubicBezTo>
                    <a:cubicBezTo>
                      <a:pt x="856460" y="39189"/>
                      <a:pt x="859763" y="45796"/>
                      <a:pt x="818800" y="45796"/>
                    </a:cubicBezTo>
                    <a:cubicBezTo>
                      <a:pt x="613325" y="45796"/>
                      <a:pt x="408510" y="45796"/>
                      <a:pt x="203034" y="45796"/>
                    </a:cubicBezTo>
                    <a:cubicBezTo>
                      <a:pt x="188499" y="45796"/>
                      <a:pt x="177267" y="44474"/>
                      <a:pt x="166035" y="31260"/>
                    </a:cubicBezTo>
                    <a:cubicBezTo>
                      <a:pt x="138286" y="-1774"/>
                      <a:pt x="86091" y="-9042"/>
                      <a:pt x="48432" y="11440"/>
                    </a:cubicBezTo>
                    <a:cubicBezTo>
                      <a:pt x="10111" y="32582"/>
                      <a:pt x="-9049" y="81473"/>
                      <a:pt x="4165" y="127722"/>
                    </a:cubicBezTo>
                    <a:cubicBezTo>
                      <a:pt x="15397" y="171327"/>
                      <a:pt x="50414" y="196434"/>
                      <a:pt x="96662" y="195773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E12B85CB-70EC-4332-BCC8-F3BF560859B1}"/>
                  </a:ext>
                </a:extLst>
              </p:cNvPr>
              <p:cNvSpPr/>
              <p:nvPr userDrawn="1"/>
            </p:nvSpPr>
            <p:spPr>
              <a:xfrm rot="10800000" flipH="1">
                <a:off x="4889732" y="3419093"/>
                <a:ext cx="769123" cy="128635"/>
              </a:xfrm>
              <a:custGeom>
                <a:avLst/>
                <a:gdLst>
                  <a:gd name="connsiteX0" fmla="*/ 1409189 w 1411831"/>
                  <a:gd name="connsiteY0" fmla="*/ 73007 h 236127"/>
                  <a:gd name="connsiteX1" fmla="*/ 1238730 w 1411831"/>
                  <a:gd name="connsiteY1" fmla="*/ 45257 h 236127"/>
                  <a:gd name="connsiteX2" fmla="*/ 1212963 w 1411831"/>
                  <a:gd name="connsiteY2" fmla="*/ 55168 h 236127"/>
                  <a:gd name="connsiteX3" fmla="*/ 385775 w 1411831"/>
                  <a:gd name="connsiteY3" fmla="*/ 55168 h 236127"/>
                  <a:gd name="connsiteX4" fmla="*/ 363972 w 1411831"/>
                  <a:gd name="connsiteY4" fmla="*/ 34687 h 236127"/>
                  <a:gd name="connsiteX5" fmla="*/ 340848 w 1411831"/>
                  <a:gd name="connsiteY5" fmla="*/ 12884 h 236127"/>
                  <a:gd name="connsiteX6" fmla="*/ 190870 w 1411831"/>
                  <a:gd name="connsiteY6" fmla="*/ 12884 h 236127"/>
                  <a:gd name="connsiteX7" fmla="*/ 165103 w 1411831"/>
                  <a:gd name="connsiteY7" fmla="*/ 991 h 236127"/>
                  <a:gd name="connsiteX8" fmla="*/ 31643 w 1411831"/>
                  <a:gd name="connsiteY8" fmla="*/ 991 h 236127"/>
                  <a:gd name="connsiteX9" fmla="*/ 1251 w 1411831"/>
                  <a:gd name="connsiteY9" fmla="*/ 34026 h 236127"/>
                  <a:gd name="connsiteX10" fmla="*/ 1251 w 1411831"/>
                  <a:gd name="connsiteY10" fmla="*/ 199860 h 236127"/>
                  <a:gd name="connsiteX11" fmla="*/ 37589 w 1411831"/>
                  <a:gd name="connsiteY11" fmla="*/ 234877 h 236127"/>
                  <a:gd name="connsiteX12" fmla="*/ 160478 w 1411831"/>
                  <a:gd name="connsiteY12" fmla="*/ 234877 h 236127"/>
                  <a:gd name="connsiteX13" fmla="*/ 192192 w 1411831"/>
                  <a:gd name="connsiteY13" fmla="*/ 222984 h 236127"/>
                  <a:gd name="connsiteX14" fmla="*/ 339526 w 1411831"/>
                  <a:gd name="connsiteY14" fmla="*/ 223645 h 236127"/>
                  <a:gd name="connsiteX15" fmla="*/ 363972 w 1411831"/>
                  <a:gd name="connsiteY15" fmla="*/ 199860 h 236127"/>
                  <a:gd name="connsiteX16" fmla="*/ 363311 w 1411831"/>
                  <a:gd name="connsiteY16" fmla="*/ 151629 h 236127"/>
                  <a:gd name="connsiteX17" fmla="*/ 386435 w 1411831"/>
                  <a:gd name="connsiteY17" fmla="*/ 126523 h 236127"/>
                  <a:gd name="connsiteX18" fmla="*/ 1203053 w 1411831"/>
                  <a:gd name="connsiteY18" fmla="*/ 126523 h 236127"/>
                  <a:gd name="connsiteX19" fmla="*/ 1230802 w 1411831"/>
                  <a:gd name="connsiteY19" fmla="*/ 145022 h 236127"/>
                  <a:gd name="connsiteX20" fmla="*/ 1339817 w 1411831"/>
                  <a:gd name="connsiteY20" fmla="*/ 196556 h 236127"/>
                  <a:gd name="connsiteX21" fmla="*/ 1411832 w 1411831"/>
                  <a:gd name="connsiteY21" fmla="*/ 124541 h 236127"/>
                  <a:gd name="connsiteX22" fmla="*/ 1411832 w 1411831"/>
                  <a:gd name="connsiteY22" fmla="*/ 76310 h 236127"/>
                  <a:gd name="connsiteX23" fmla="*/ 1409189 w 1411831"/>
                  <a:gd name="connsiteY23" fmla="*/ 73007 h 23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11831" h="236127">
                    <a:moveTo>
                      <a:pt x="1409189" y="73007"/>
                    </a:moveTo>
                    <a:cubicBezTo>
                      <a:pt x="1375494" y="-8259"/>
                      <a:pt x="1294889" y="-21472"/>
                      <a:pt x="1238730" y="45257"/>
                    </a:cubicBezTo>
                    <a:cubicBezTo>
                      <a:pt x="1230802" y="54507"/>
                      <a:pt x="1222874" y="55168"/>
                      <a:pt x="1212963" y="55168"/>
                    </a:cubicBezTo>
                    <a:cubicBezTo>
                      <a:pt x="937454" y="55168"/>
                      <a:pt x="661284" y="55168"/>
                      <a:pt x="385775" y="55168"/>
                    </a:cubicBezTo>
                    <a:cubicBezTo>
                      <a:pt x="370579" y="55168"/>
                      <a:pt x="361329" y="51864"/>
                      <a:pt x="363972" y="34687"/>
                    </a:cubicBezTo>
                    <a:cubicBezTo>
                      <a:pt x="366614" y="16187"/>
                      <a:pt x="357365" y="12884"/>
                      <a:pt x="340848" y="12884"/>
                    </a:cubicBezTo>
                    <a:cubicBezTo>
                      <a:pt x="290635" y="13544"/>
                      <a:pt x="241083" y="12884"/>
                      <a:pt x="190870" y="12884"/>
                    </a:cubicBezTo>
                    <a:cubicBezTo>
                      <a:pt x="184263" y="4955"/>
                      <a:pt x="175674" y="991"/>
                      <a:pt x="165103" y="991"/>
                    </a:cubicBezTo>
                    <a:cubicBezTo>
                      <a:pt x="120837" y="-330"/>
                      <a:pt x="75909" y="-330"/>
                      <a:pt x="31643" y="991"/>
                    </a:cubicBezTo>
                    <a:cubicBezTo>
                      <a:pt x="10501" y="1652"/>
                      <a:pt x="1912" y="14205"/>
                      <a:pt x="1251" y="34026"/>
                    </a:cubicBezTo>
                    <a:cubicBezTo>
                      <a:pt x="-71" y="89524"/>
                      <a:pt x="-731" y="144362"/>
                      <a:pt x="1251" y="199860"/>
                    </a:cubicBezTo>
                    <a:cubicBezTo>
                      <a:pt x="2572" y="227609"/>
                      <a:pt x="8519" y="233555"/>
                      <a:pt x="37589" y="234877"/>
                    </a:cubicBezTo>
                    <a:cubicBezTo>
                      <a:pt x="78552" y="236859"/>
                      <a:pt x="119515" y="236198"/>
                      <a:pt x="160478" y="234877"/>
                    </a:cubicBezTo>
                    <a:cubicBezTo>
                      <a:pt x="172371" y="234877"/>
                      <a:pt x="182942" y="230913"/>
                      <a:pt x="192192" y="222984"/>
                    </a:cubicBezTo>
                    <a:cubicBezTo>
                      <a:pt x="241083" y="222984"/>
                      <a:pt x="290635" y="222323"/>
                      <a:pt x="339526" y="223645"/>
                    </a:cubicBezTo>
                    <a:cubicBezTo>
                      <a:pt x="357365" y="224306"/>
                      <a:pt x="365954" y="219681"/>
                      <a:pt x="363972" y="199860"/>
                    </a:cubicBezTo>
                    <a:cubicBezTo>
                      <a:pt x="362650" y="184003"/>
                      <a:pt x="364632" y="167486"/>
                      <a:pt x="363311" y="151629"/>
                    </a:cubicBezTo>
                    <a:cubicBezTo>
                      <a:pt x="361990" y="133791"/>
                      <a:pt x="367275" y="126523"/>
                      <a:pt x="386435" y="126523"/>
                    </a:cubicBezTo>
                    <a:cubicBezTo>
                      <a:pt x="658641" y="127184"/>
                      <a:pt x="930847" y="127184"/>
                      <a:pt x="1203053" y="126523"/>
                    </a:cubicBezTo>
                    <a:cubicBezTo>
                      <a:pt x="1218249" y="126523"/>
                      <a:pt x="1224195" y="131808"/>
                      <a:pt x="1230802" y="145022"/>
                    </a:cubicBezTo>
                    <a:cubicBezTo>
                      <a:pt x="1250623" y="187968"/>
                      <a:pt x="1292907" y="206467"/>
                      <a:pt x="1339817" y="196556"/>
                    </a:cubicBezTo>
                    <a:cubicBezTo>
                      <a:pt x="1379458" y="187968"/>
                      <a:pt x="1397957" y="158897"/>
                      <a:pt x="1411832" y="124541"/>
                    </a:cubicBezTo>
                    <a:cubicBezTo>
                      <a:pt x="1411832" y="108684"/>
                      <a:pt x="1411832" y="92167"/>
                      <a:pt x="1411832" y="76310"/>
                    </a:cubicBezTo>
                    <a:cubicBezTo>
                      <a:pt x="1411171" y="74989"/>
                      <a:pt x="1409189" y="74328"/>
                      <a:pt x="1409189" y="73007"/>
                    </a:cubicBezTo>
                    <a:close/>
                  </a:path>
                </a:pathLst>
              </a:custGeom>
              <a:grpFill/>
              <a:ln w="65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114" name="Picture Placeholder 113">
            <a:extLst>
              <a:ext uri="{FF2B5EF4-FFF2-40B4-BE49-F238E27FC236}">
                <a16:creationId xmlns:a16="http://schemas.microsoft.com/office/drawing/2014/main" id="{EB32F77A-E2C8-4CFE-A33D-776108CB371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645340" y="1997014"/>
            <a:ext cx="3017520" cy="3017520"/>
          </a:xfrm>
          <a:custGeom>
            <a:avLst/>
            <a:gdLst>
              <a:gd name="connsiteX0" fmla="*/ 162463 w 3017520"/>
              <a:gd name="connsiteY0" fmla="*/ 0 h 3017520"/>
              <a:gd name="connsiteX1" fmla="*/ 2855057 w 3017520"/>
              <a:gd name="connsiteY1" fmla="*/ 0 h 3017520"/>
              <a:gd name="connsiteX2" fmla="*/ 3017520 w 3017520"/>
              <a:gd name="connsiteY2" fmla="*/ 162463 h 3017520"/>
              <a:gd name="connsiteX3" fmla="*/ 3017520 w 3017520"/>
              <a:gd name="connsiteY3" fmla="*/ 2855057 h 3017520"/>
              <a:gd name="connsiteX4" fmla="*/ 2855057 w 3017520"/>
              <a:gd name="connsiteY4" fmla="*/ 3017520 h 3017520"/>
              <a:gd name="connsiteX5" fmla="*/ 162463 w 3017520"/>
              <a:gd name="connsiteY5" fmla="*/ 3017520 h 3017520"/>
              <a:gd name="connsiteX6" fmla="*/ 0 w 3017520"/>
              <a:gd name="connsiteY6" fmla="*/ 2855057 h 3017520"/>
              <a:gd name="connsiteX7" fmla="*/ 0 w 3017520"/>
              <a:gd name="connsiteY7" fmla="*/ 162463 h 3017520"/>
              <a:gd name="connsiteX8" fmla="*/ 162463 w 3017520"/>
              <a:gd name="connsiteY8" fmla="*/ 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7520" h="3017520">
                <a:moveTo>
                  <a:pt x="162463" y="0"/>
                </a:moveTo>
                <a:lnTo>
                  <a:pt x="2855057" y="0"/>
                </a:lnTo>
                <a:cubicBezTo>
                  <a:pt x="2944783" y="0"/>
                  <a:pt x="3017520" y="72737"/>
                  <a:pt x="3017520" y="162463"/>
                </a:cubicBezTo>
                <a:lnTo>
                  <a:pt x="3017520" y="2855057"/>
                </a:lnTo>
                <a:cubicBezTo>
                  <a:pt x="3017520" y="2944783"/>
                  <a:pt x="2944783" y="3017520"/>
                  <a:pt x="2855057" y="3017520"/>
                </a:cubicBezTo>
                <a:lnTo>
                  <a:pt x="162463" y="3017520"/>
                </a:lnTo>
                <a:cubicBezTo>
                  <a:pt x="72737" y="3017520"/>
                  <a:pt x="0" y="2944783"/>
                  <a:pt x="0" y="2855057"/>
                </a:cubicBezTo>
                <a:lnTo>
                  <a:pt x="0" y="162463"/>
                </a:lnTo>
                <a:cubicBezTo>
                  <a:pt x="0" y="72737"/>
                  <a:pt x="72737" y="0"/>
                  <a:pt x="16246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그림 개체 틀 2">
            <a:extLst>
              <a:ext uri="{FF2B5EF4-FFF2-40B4-BE49-F238E27FC236}">
                <a16:creationId xmlns:a16="http://schemas.microsoft.com/office/drawing/2014/main" id="{F4ED8358-82BF-4BDB-9FF6-4C88568C987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5921830" cy="685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80" r:id="rId7"/>
    <p:sldLayoutId id="2147483681" r:id="rId8"/>
    <p:sldLayoutId id="2147483682" r:id="rId9"/>
    <p:sldLayoutId id="2147483684" r:id="rId10"/>
    <p:sldLayoutId id="2147483686" r:id="rId11"/>
    <p:sldLayoutId id="2147483687" r:id="rId12"/>
    <p:sldLayoutId id="2147483688" r:id="rId13"/>
    <p:sldLayoutId id="2147483671" r:id="rId14"/>
    <p:sldLayoutId id="2147483672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alfianwarisman.blogspot.com/2015/12/contoh-dan-devinisi-virtual-memory.html" TargetMode="External"/><Relationship Id="rId2" Type="http://schemas.openxmlformats.org/officeDocument/2006/relationships/hyperlink" Target="https://www.nesabamedia.com/pengertian-virtual-memory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50C96C4-B250-4EFF-8EC5-54B371B8944E}"/>
              </a:ext>
            </a:extLst>
          </p:cNvPr>
          <p:cNvSpPr txBox="1"/>
          <p:nvPr/>
        </p:nvSpPr>
        <p:spPr>
          <a:xfrm>
            <a:off x="0" y="1197042"/>
            <a:ext cx="402866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</a:rPr>
              <a:t> KELOMPOK 1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1888A0-E320-4D0B-BA1D-3454E78621B4}"/>
              </a:ext>
            </a:extLst>
          </p:cNvPr>
          <p:cNvSpPr txBox="1"/>
          <p:nvPr/>
        </p:nvSpPr>
        <p:spPr>
          <a:xfrm>
            <a:off x="1" y="3768132"/>
            <a:ext cx="697064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Nama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Anggota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Kelompok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: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Aisyah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Mawar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Kusuma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Salsabilla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	: 201011400704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Andri Firman Saputra 		: 201011402125</a:t>
            </a:r>
          </a:p>
          <a:p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Bani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Maskur</a:t>
            </a:r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Muhammad Al-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Walad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	: 201011401873</a:t>
            </a:r>
          </a:p>
          <a:p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Rahmat</a:t>
            </a:r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Prasetyo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			: 201011400693</a:t>
            </a:r>
          </a:p>
          <a:p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Yogi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Rizky</a:t>
            </a:r>
            <a:r>
              <a:rPr lang="en-ID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ID" altLang="ko-KR" sz="2400" dirty="0" err="1">
                <a:solidFill>
                  <a:schemeClr val="bg1"/>
                </a:solidFill>
                <a:cs typeface="Arial" pitchFamily="34" charset="0"/>
              </a:rPr>
              <a:t>Pangestu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			: 201011400705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A2E7A2-466F-4FD4-A6D7-19044ADCEC4A}"/>
              </a:ext>
            </a:extLst>
          </p:cNvPr>
          <p:cNvSpPr txBox="1"/>
          <p:nvPr/>
        </p:nvSpPr>
        <p:spPr>
          <a:xfrm>
            <a:off x="-8792" y="5046923"/>
            <a:ext cx="12192000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VIRTUAL MEMORY</a:t>
            </a:r>
            <a:endParaRPr lang="ko-KR" altLang="en-US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118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CDDDB0E5-C9C9-44D8-BEB8-16A6CA8920CA}"/>
              </a:ext>
            </a:extLst>
          </p:cNvPr>
          <p:cNvGrpSpPr/>
          <p:nvPr/>
        </p:nvGrpSpPr>
        <p:grpSpPr>
          <a:xfrm>
            <a:off x="4753009" y="790578"/>
            <a:ext cx="5596412" cy="958096"/>
            <a:chOff x="4753009" y="790578"/>
            <a:chExt cx="5596412" cy="95809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10B0A2E-B69D-4686-9B34-E9CF61AD14CF}"/>
                </a:ext>
              </a:extLst>
            </p:cNvPr>
            <p:cNvSpPr txBox="1"/>
            <p:nvPr/>
          </p:nvSpPr>
          <p:spPr>
            <a:xfrm>
              <a:off x="5920633" y="1023404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PENGERTIAN VIRTUAL MEMORY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1331986-E857-4609-B617-F76377A73F02}"/>
                </a:ext>
              </a:extLst>
            </p:cNvPr>
            <p:cNvSpPr txBox="1"/>
            <p:nvPr/>
          </p:nvSpPr>
          <p:spPr>
            <a:xfrm>
              <a:off x="4753009" y="1008016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1B7BFE-C7D7-4846-B6EF-E78809137F86}"/>
                </a:ext>
              </a:extLst>
            </p:cNvPr>
            <p:cNvSpPr/>
            <p:nvPr/>
          </p:nvSpPr>
          <p:spPr>
            <a:xfrm>
              <a:off x="4753009" y="790578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7350D3-4353-45F7-BF03-021199F2298D}"/>
              </a:ext>
            </a:extLst>
          </p:cNvPr>
          <p:cNvGrpSpPr/>
          <p:nvPr/>
        </p:nvGrpSpPr>
        <p:grpSpPr>
          <a:xfrm>
            <a:off x="5350009" y="2230161"/>
            <a:ext cx="5570037" cy="958096"/>
            <a:chOff x="5276743" y="2230161"/>
            <a:chExt cx="5570037" cy="95809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04EDEA-EFF2-4A05-A482-92CFDD885CEF}"/>
                </a:ext>
              </a:extLst>
            </p:cNvPr>
            <p:cNvSpPr txBox="1"/>
            <p:nvPr/>
          </p:nvSpPr>
          <p:spPr>
            <a:xfrm>
              <a:off x="6417992" y="2524543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TUJUAN VIRTUAL MEMORY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FA08F88-D243-4550-8E31-B93DA73D17CE}"/>
                </a:ext>
              </a:extLst>
            </p:cNvPr>
            <p:cNvSpPr txBox="1"/>
            <p:nvPr/>
          </p:nvSpPr>
          <p:spPr>
            <a:xfrm>
              <a:off x="5276743" y="2447599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B487FA-C5D3-415D-9C56-BE12457EB2F4}"/>
                </a:ext>
              </a:extLst>
            </p:cNvPr>
            <p:cNvSpPr/>
            <p:nvPr/>
          </p:nvSpPr>
          <p:spPr>
            <a:xfrm>
              <a:off x="5276743" y="2230161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1943C8E-7316-4346-AF7D-CBEB760F9A17}"/>
              </a:ext>
            </a:extLst>
          </p:cNvPr>
          <p:cNvGrpSpPr/>
          <p:nvPr/>
        </p:nvGrpSpPr>
        <p:grpSpPr>
          <a:xfrm>
            <a:off x="5920633" y="3669744"/>
            <a:ext cx="5531469" cy="958096"/>
            <a:chOff x="5800477" y="3669744"/>
            <a:chExt cx="5531469" cy="95809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AEF471-EEEB-40C9-97CC-790BB0C9B8B7}"/>
                </a:ext>
              </a:extLst>
            </p:cNvPr>
            <p:cNvSpPr txBox="1"/>
            <p:nvPr/>
          </p:nvSpPr>
          <p:spPr>
            <a:xfrm>
              <a:off x="6903158" y="3964126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FUNGSI VIRTUAL MEMORY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7987524-AF6F-4CD2-A1BD-5ADC8F48C5CF}"/>
                </a:ext>
              </a:extLst>
            </p:cNvPr>
            <p:cNvSpPr txBox="1"/>
            <p:nvPr/>
          </p:nvSpPr>
          <p:spPr>
            <a:xfrm>
              <a:off x="5800477" y="3887182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C05B87-5692-4628-A1F1-262A89461E67}"/>
                </a:ext>
              </a:extLst>
            </p:cNvPr>
            <p:cNvSpPr/>
            <p:nvPr/>
          </p:nvSpPr>
          <p:spPr>
            <a:xfrm>
              <a:off x="5800477" y="3669744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2E432-B497-422F-8B32-AB2B0B147F5D}"/>
              </a:ext>
            </a:extLst>
          </p:cNvPr>
          <p:cNvGrpSpPr/>
          <p:nvPr/>
        </p:nvGrpSpPr>
        <p:grpSpPr>
          <a:xfrm>
            <a:off x="6491258" y="5109327"/>
            <a:ext cx="5502783" cy="958096"/>
            <a:chOff x="6324210" y="5109327"/>
            <a:chExt cx="5502783" cy="9580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3F3B3A-F7F3-4BF4-B2C0-3E0DDB19AB2D}"/>
                </a:ext>
              </a:extLst>
            </p:cNvPr>
            <p:cNvSpPr txBox="1"/>
            <p:nvPr/>
          </p:nvSpPr>
          <p:spPr>
            <a:xfrm>
              <a:off x="7398205" y="5404706"/>
              <a:ext cx="4428788" cy="36933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CONTOH VIRTUAL MEMORY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1FB6E-8C9A-40B7-8594-A93E33F43832}"/>
                </a:ext>
              </a:extLst>
            </p:cNvPr>
            <p:cNvSpPr txBox="1"/>
            <p:nvPr/>
          </p:nvSpPr>
          <p:spPr>
            <a:xfrm>
              <a:off x="6324210" y="5326765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40CF0BC-5F8F-4C30-8EC7-27D55E1038BE}"/>
                </a:ext>
              </a:extLst>
            </p:cNvPr>
            <p:cNvSpPr/>
            <p:nvPr/>
          </p:nvSpPr>
          <p:spPr>
            <a:xfrm>
              <a:off x="6324210" y="5109327"/>
              <a:ext cx="958096" cy="958096"/>
            </a:xfrm>
            <a:custGeom>
              <a:avLst/>
              <a:gdLst>
                <a:gd name="connsiteX0" fmla="*/ 591326 w 1182653"/>
                <a:gd name="connsiteY0" fmla="*/ 99202 h 1182653"/>
                <a:gd name="connsiteX1" fmla="*/ 542935 w 1182653"/>
                <a:gd name="connsiteY1" fmla="*/ 119164 h 1182653"/>
                <a:gd name="connsiteX2" fmla="*/ 119164 w 1182653"/>
                <a:gd name="connsiteY2" fmla="*/ 542935 h 1182653"/>
                <a:gd name="connsiteX3" fmla="*/ 119164 w 1182653"/>
                <a:gd name="connsiteY3" fmla="*/ 639718 h 1182653"/>
                <a:gd name="connsiteX4" fmla="*/ 542935 w 1182653"/>
                <a:gd name="connsiteY4" fmla="*/ 1063489 h 1182653"/>
                <a:gd name="connsiteX5" fmla="*/ 639718 w 1182653"/>
                <a:gd name="connsiteY5" fmla="*/ 1063489 h 1182653"/>
                <a:gd name="connsiteX6" fmla="*/ 1063489 w 1182653"/>
                <a:gd name="connsiteY6" fmla="*/ 639718 h 1182653"/>
                <a:gd name="connsiteX7" fmla="*/ 1063489 w 1182653"/>
                <a:gd name="connsiteY7" fmla="*/ 542935 h 1182653"/>
                <a:gd name="connsiteX8" fmla="*/ 639718 w 1182653"/>
                <a:gd name="connsiteY8" fmla="*/ 119164 h 1182653"/>
                <a:gd name="connsiteX9" fmla="*/ 591326 w 1182653"/>
                <a:gd name="connsiteY9" fmla="*/ 99202 h 1182653"/>
                <a:gd name="connsiteX10" fmla="*/ 591327 w 1182653"/>
                <a:gd name="connsiteY10" fmla="*/ 0 h 1182653"/>
                <a:gd name="connsiteX11" fmla="*/ 654581 w 1182653"/>
                <a:gd name="connsiteY11" fmla="*/ 26183 h 1182653"/>
                <a:gd name="connsiteX12" fmla="*/ 1156470 w 1182653"/>
                <a:gd name="connsiteY12" fmla="*/ 528072 h 1182653"/>
                <a:gd name="connsiteX13" fmla="*/ 1156470 w 1182653"/>
                <a:gd name="connsiteY13" fmla="*/ 654581 h 1182653"/>
                <a:gd name="connsiteX14" fmla="*/ 654581 w 1182653"/>
                <a:gd name="connsiteY14" fmla="*/ 1156470 h 1182653"/>
                <a:gd name="connsiteX15" fmla="*/ 528072 w 1182653"/>
                <a:gd name="connsiteY15" fmla="*/ 1156470 h 1182653"/>
                <a:gd name="connsiteX16" fmla="*/ 26184 w 1182653"/>
                <a:gd name="connsiteY16" fmla="*/ 654581 h 1182653"/>
                <a:gd name="connsiteX17" fmla="*/ 26184 w 1182653"/>
                <a:gd name="connsiteY17" fmla="*/ 528072 h 1182653"/>
                <a:gd name="connsiteX18" fmla="*/ 528072 w 1182653"/>
                <a:gd name="connsiteY18" fmla="*/ 26183 h 1182653"/>
                <a:gd name="connsiteX19" fmla="*/ 591327 w 1182653"/>
                <a:gd name="connsiteY19" fmla="*/ 0 h 1182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82653" h="1182653">
                  <a:moveTo>
                    <a:pt x="591326" y="99202"/>
                  </a:moveTo>
                  <a:cubicBezTo>
                    <a:pt x="573784" y="99202"/>
                    <a:pt x="556242" y="105856"/>
                    <a:pt x="542935" y="119164"/>
                  </a:cubicBezTo>
                  <a:lnTo>
                    <a:pt x="119164" y="542935"/>
                  </a:lnTo>
                  <a:cubicBezTo>
                    <a:pt x="92548" y="569550"/>
                    <a:pt x="92548" y="613102"/>
                    <a:pt x="119164" y="639718"/>
                  </a:cubicBezTo>
                  <a:lnTo>
                    <a:pt x="542935" y="1063489"/>
                  </a:lnTo>
                  <a:cubicBezTo>
                    <a:pt x="569550" y="1090104"/>
                    <a:pt x="613102" y="1090104"/>
                    <a:pt x="639718" y="1063489"/>
                  </a:cubicBezTo>
                  <a:lnTo>
                    <a:pt x="1063489" y="639718"/>
                  </a:lnTo>
                  <a:cubicBezTo>
                    <a:pt x="1090450" y="613102"/>
                    <a:pt x="1090450" y="569550"/>
                    <a:pt x="1063489" y="542935"/>
                  </a:cubicBezTo>
                  <a:lnTo>
                    <a:pt x="639718" y="119164"/>
                  </a:lnTo>
                  <a:cubicBezTo>
                    <a:pt x="626410" y="105856"/>
                    <a:pt x="608868" y="99202"/>
                    <a:pt x="591326" y="99202"/>
                  </a:cubicBezTo>
                  <a:close/>
                  <a:moveTo>
                    <a:pt x="591327" y="0"/>
                  </a:moveTo>
                  <a:cubicBezTo>
                    <a:pt x="614226" y="0"/>
                    <a:pt x="637126" y="8728"/>
                    <a:pt x="654581" y="26183"/>
                  </a:cubicBezTo>
                  <a:lnTo>
                    <a:pt x="1156470" y="528072"/>
                  </a:lnTo>
                  <a:cubicBezTo>
                    <a:pt x="1191381" y="562983"/>
                    <a:pt x="1191381" y="619670"/>
                    <a:pt x="1156470" y="654581"/>
                  </a:cubicBezTo>
                  <a:lnTo>
                    <a:pt x="654581" y="1156470"/>
                  </a:lnTo>
                  <a:cubicBezTo>
                    <a:pt x="619670" y="1191381"/>
                    <a:pt x="562983" y="1191381"/>
                    <a:pt x="528072" y="1156470"/>
                  </a:cubicBezTo>
                  <a:lnTo>
                    <a:pt x="26184" y="654581"/>
                  </a:lnTo>
                  <a:cubicBezTo>
                    <a:pt x="-8728" y="619670"/>
                    <a:pt x="-8728" y="562983"/>
                    <a:pt x="26184" y="528072"/>
                  </a:cubicBezTo>
                  <a:lnTo>
                    <a:pt x="528072" y="26183"/>
                  </a:lnTo>
                  <a:cubicBezTo>
                    <a:pt x="545528" y="8728"/>
                    <a:pt x="568427" y="0"/>
                    <a:pt x="59132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DF8E06D-B8BF-4F1D-B167-4621298F421C}"/>
              </a:ext>
            </a:extLst>
          </p:cNvPr>
          <p:cNvSpPr txBox="1"/>
          <p:nvPr/>
        </p:nvSpPr>
        <p:spPr>
          <a:xfrm>
            <a:off x="626112" y="823350"/>
            <a:ext cx="2925979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+mj-lt"/>
                <a:cs typeface="Arial" pitchFamily="34" charset="0"/>
              </a:rPr>
              <a:t>MATERI</a:t>
            </a:r>
            <a:endParaRPr lang="ko-KR" altLang="en-US" sz="4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1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Pengertian</a:t>
            </a:r>
            <a:r>
              <a:rPr lang="en-US" sz="4400" dirty="0"/>
              <a:t> Virtual Memory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63365" y="1205396"/>
            <a:ext cx="5890592" cy="2960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ko-KR" sz="1400" dirty="0">
                <a:cs typeface="Arial" pitchFamily="34" charset="0"/>
              </a:rPr>
              <a:t>Virtual Memory </a:t>
            </a:r>
            <a:r>
              <a:rPr lang="en-ID" altLang="ko-KR" sz="1400" dirty="0" err="1">
                <a:cs typeface="Arial" pitchFamily="34" charset="0"/>
              </a:rPr>
              <a:t>merupakan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teknik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digunakan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untuk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memisahkan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antara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fisik</a:t>
            </a:r>
            <a:r>
              <a:rPr lang="en-ID" altLang="ko-KR" sz="1400" dirty="0">
                <a:cs typeface="Arial" pitchFamily="34" charset="0"/>
              </a:rPr>
              <a:t> dan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logisnya</a:t>
            </a:r>
            <a:r>
              <a:rPr lang="en-ID" altLang="ko-KR" sz="1400" dirty="0">
                <a:cs typeface="Arial" pitchFamily="34" charset="0"/>
              </a:rPr>
              <a:t>. 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logis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adalah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kumpulan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halaman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ada</a:t>
            </a:r>
            <a:r>
              <a:rPr lang="en-ID" altLang="ko-KR" sz="1400" dirty="0">
                <a:cs typeface="Arial" pitchFamily="34" charset="0"/>
              </a:rPr>
              <a:t> di </a:t>
            </a:r>
            <a:r>
              <a:rPr lang="en-ID" altLang="ko-KR" sz="1400" dirty="0" err="1">
                <a:cs typeface="Arial" pitchFamily="34" charset="0"/>
              </a:rPr>
              <a:t>dalam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sebuah</a:t>
            </a:r>
            <a:r>
              <a:rPr lang="en-ID" altLang="ko-KR" sz="1400" dirty="0">
                <a:cs typeface="Arial" pitchFamily="34" charset="0"/>
              </a:rPr>
              <a:t> program. </a:t>
            </a:r>
            <a:r>
              <a:rPr lang="en-ID" altLang="ko-KR" sz="1400" dirty="0" err="1">
                <a:cs typeface="Arial" pitchFamily="34" charset="0"/>
              </a:rPr>
              <a:t>Selain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itu</a:t>
            </a:r>
            <a:r>
              <a:rPr lang="en-ID" altLang="ko-KR" sz="1400" dirty="0">
                <a:cs typeface="Arial" pitchFamily="34" charset="0"/>
              </a:rPr>
              <a:t>, virtual memory juga </a:t>
            </a:r>
            <a:r>
              <a:rPr lang="en-ID" altLang="ko-KR" sz="1400" dirty="0" err="1">
                <a:cs typeface="Arial" pitchFamily="34" charset="0"/>
              </a:rPr>
              <a:t>hanya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membawa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halaman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selanjutnya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dibutuhkan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ke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fisik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atau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utama</a:t>
            </a:r>
            <a:r>
              <a:rPr lang="en-ID" altLang="ko-KR" sz="1400" dirty="0">
                <a:cs typeface="Arial" pitchFamily="34" charset="0"/>
              </a:rPr>
              <a:t>. 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virtual juga </a:t>
            </a:r>
            <a:r>
              <a:rPr lang="en-ID" altLang="ko-KR" sz="1400" dirty="0" err="1">
                <a:cs typeface="Arial" pitchFamily="34" charset="0"/>
              </a:rPr>
              <a:t>bisa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diartikan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sebagai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tambahan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merupakan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sebuah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fitur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dari</a:t>
            </a:r>
            <a:r>
              <a:rPr lang="en-ID" altLang="ko-KR" sz="1400" dirty="0">
                <a:cs typeface="Arial" pitchFamily="34" charset="0"/>
              </a:rPr>
              <a:t> masing-masing </a:t>
            </a:r>
            <a:r>
              <a:rPr lang="en-ID" altLang="ko-KR" sz="1400" dirty="0" err="1">
                <a:cs typeface="Arial" pitchFamily="34" charset="0"/>
              </a:rPr>
              <a:t>sistem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operasi</a:t>
            </a:r>
            <a:r>
              <a:rPr lang="en-ID" altLang="ko-KR" sz="1400" dirty="0">
                <a:cs typeface="Arial" pitchFamily="34" charset="0"/>
              </a:rPr>
              <a:t>. </a:t>
            </a:r>
            <a:r>
              <a:rPr lang="en-ID" altLang="ko-KR" sz="1400" dirty="0" err="1">
                <a:cs typeface="Arial" pitchFamily="34" charset="0"/>
              </a:rPr>
              <a:t>Dengan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adanya</a:t>
            </a:r>
            <a:r>
              <a:rPr lang="en-ID" altLang="ko-KR" sz="1400" dirty="0">
                <a:cs typeface="Arial" pitchFamily="34" charset="0"/>
              </a:rPr>
              <a:t> virtual memory </a:t>
            </a:r>
            <a:r>
              <a:rPr lang="en-ID" altLang="ko-KR" sz="1400" dirty="0" err="1">
                <a:cs typeface="Arial" pitchFamily="34" charset="0"/>
              </a:rPr>
              <a:t>ini</a:t>
            </a:r>
            <a:r>
              <a:rPr lang="en-ID" altLang="ko-KR" sz="1400" dirty="0">
                <a:cs typeface="Arial" pitchFamily="34" charset="0"/>
              </a:rPr>
              <a:t>, </a:t>
            </a:r>
            <a:r>
              <a:rPr lang="en-ID" altLang="ko-KR" sz="1400" dirty="0" err="1">
                <a:cs typeface="Arial" pitchFamily="34" charset="0"/>
              </a:rPr>
              <a:t>maka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pekerjaan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seorang</a:t>
            </a:r>
            <a:r>
              <a:rPr lang="en-ID" altLang="ko-KR" sz="1400" dirty="0">
                <a:cs typeface="Arial" pitchFamily="34" charset="0"/>
              </a:rPr>
              <a:t> programmer </a:t>
            </a:r>
            <a:r>
              <a:rPr lang="en-ID" altLang="ko-KR" sz="1400" dirty="0" err="1">
                <a:cs typeface="Arial" pitchFamily="34" charset="0"/>
              </a:rPr>
              <a:t>menjadi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lebih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mudah</a:t>
            </a:r>
            <a:r>
              <a:rPr lang="en-ID" altLang="ko-KR" sz="1400" dirty="0">
                <a:cs typeface="Arial" pitchFamily="34" charset="0"/>
              </a:rPr>
              <a:t> pada </a:t>
            </a:r>
            <a:r>
              <a:rPr lang="en-ID" altLang="ko-KR" sz="1400" dirty="0" err="1">
                <a:cs typeface="Arial" pitchFamily="34" charset="0"/>
              </a:rPr>
              <a:t>saat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kapasitas</a:t>
            </a:r>
            <a:r>
              <a:rPr lang="en-ID" altLang="ko-KR" sz="1400" dirty="0">
                <a:cs typeface="Arial" pitchFamily="34" charset="0"/>
              </a:rPr>
              <a:t> data dan juga </a:t>
            </a:r>
            <a:r>
              <a:rPr lang="en-ID" altLang="ko-KR" sz="1400" dirty="0" err="1">
                <a:cs typeface="Arial" pitchFamily="34" charset="0"/>
              </a:rPr>
              <a:t>programnya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melebihi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dari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kapasitas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utama</a:t>
            </a:r>
            <a:r>
              <a:rPr lang="en-ID" altLang="ko-KR" sz="1400" dirty="0">
                <a:cs typeface="Arial" pitchFamily="34" charset="0"/>
              </a:rPr>
              <a:t>.</a:t>
            </a:r>
            <a:endParaRPr lang="ko-KR" altLang="en-US" sz="1400" dirty="0">
              <a:cs typeface="Arial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66AF105-9559-4D8B-82B6-F75FFBC0B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96" y="1683026"/>
            <a:ext cx="5114798" cy="422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Tujuan</a:t>
            </a:r>
            <a:r>
              <a:rPr lang="en-US" sz="4400" dirty="0"/>
              <a:t> Virtual Memory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63365" y="1206404"/>
            <a:ext cx="5890592" cy="29608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altLang="ko-KR" sz="1400" dirty="0">
                <a:cs typeface="Arial" pitchFamily="34" charset="0"/>
              </a:rPr>
              <a:t>Lalu </a:t>
            </a:r>
            <a:r>
              <a:rPr lang="en-ID" altLang="ko-KR" sz="1400" dirty="0" err="1">
                <a:cs typeface="Arial" pitchFamily="34" charset="0"/>
              </a:rPr>
              <a:t>apa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tujuan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dari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penerapan</a:t>
            </a:r>
            <a:r>
              <a:rPr lang="en-ID" altLang="ko-KR" sz="1400" dirty="0">
                <a:cs typeface="Arial" pitchFamily="34" charset="0"/>
              </a:rPr>
              <a:t> virtual memory? </a:t>
            </a:r>
            <a:r>
              <a:rPr lang="en-ID" altLang="ko-KR" sz="1400" dirty="0" err="1">
                <a:cs typeface="Arial" pitchFamily="34" charset="0"/>
              </a:rPr>
              <a:t>Perlu</a:t>
            </a:r>
            <a:r>
              <a:rPr lang="en-ID" altLang="ko-KR" sz="1400" dirty="0">
                <a:cs typeface="Arial" pitchFamily="34" charset="0"/>
              </a:rPr>
              <a:t> Anda </a:t>
            </a:r>
            <a:r>
              <a:rPr lang="en-ID" altLang="ko-KR" sz="1400" dirty="0" err="1">
                <a:cs typeface="Arial" pitchFamily="34" charset="0"/>
              </a:rPr>
              <a:t>ketahui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bahwa</a:t>
            </a:r>
            <a:r>
              <a:rPr lang="en-ID" altLang="ko-KR" sz="1400" dirty="0">
                <a:cs typeface="Arial" pitchFamily="34" charset="0"/>
              </a:rPr>
              <a:t> virtual memory </a:t>
            </a:r>
            <a:r>
              <a:rPr lang="en-ID" altLang="ko-KR" sz="1400" dirty="0" err="1">
                <a:cs typeface="Arial" pitchFamily="34" charset="0"/>
              </a:rPr>
              <a:t>bertujuan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untuk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menciptakan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sebuah</a:t>
            </a:r>
            <a:r>
              <a:rPr lang="en-ID" altLang="ko-KR" sz="1400" dirty="0">
                <a:cs typeface="Arial" pitchFamily="34" charset="0"/>
              </a:rPr>
              <a:t> file </a:t>
            </a:r>
            <a:r>
              <a:rPr lang="en-ID" altLang="ko-KR" sz="1400" dirty="0" err="1">
                <a:cs typeface="Arial" pitchFamily="34" charset="0"/>
              </a:rPr>
              <a:t>khusus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dinamakan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sebagai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swapfile</a:t>
            </a:r>
            <a:r>
              <a:rPr lang="en-ID" altLang="ko-KR" sz="1400" dirty="0">
                <a:cs typeface="Arial" pitchFamily="34" charset="0"/>
              </a:rPr>
              <a:t>. Hal </a:t>
            </a:r>
            <a:r>
              <a:rPr lang="en-ID" altLang="ko-KR" sz="1400" dirty="0" err="1">
                <a:cs typeface="Arial" pitchFamily="34" charset="0"/>
              </a:rPr>
              <a:t>tersebut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kemudian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memberikan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beberapa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ruang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kosong</a:t>
            </a:r>
            <a:r>
              <a:rPr lang="en-ID" altLang="ko-KR" sz="1400" dirty="0">
                <a:cs typeface="Arial" pitchFamily="34" charset="0"/>
              </a:rPr>
              <a:t> pada </a:t>
            </a:r>
            <a:r>
              <a:rPr lang="en-ID" altLang="ko-KR" sz="1400" dirty="0" err="1">
                <a:cs typeface="Arial" pitchFamily="34" charset="0"/>
              </a:rPr>
              <a:t>memori</a:t>
            </a:r>
            <a:r>
              <a:rPr lang="en-ID" altLang="ko-KR" sz="1400" dirty="0">
                <a:cs typeface="Arial" pitchFamily="34" charset="0"/>
              </a:rPr>
              <a:t> agar </a:t>
            </a:r>
            <a:r>
              <a:rPr lang="en-ID" altLang="ko-KR" sz="1400" dirty="0" err="1">
                <a:cs typeface="Arial" pitchFamily="34" charset="0"/>
              </a:rPr>
              <a:t>bisa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digunakan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untuk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aplikasi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selanjutnya</a:t>
            </a:r>
            <a:r>
              <a:rPr lang="en-ID" altLang="ko-KR" sz="1400" dirty="0">
                <a:cs typeface="Arial" pitchFamily="34" charset="0"/>
              </a:rPr>
              <a:t>. Ketika data yang </a:t>
            </a:r>
            <a:r>
              <a:rPr lang="en-ID" altLang="ko-KR" sz="1400" dirty="0" err="1">
                <a:cs typeface="Arial" pitchFamily="34" charset="0"/>
              </a:rPr>
              <a:t>ada</a:t>
            </a:r>
            <a:r>
              <a:rPr lang="en-ID" altLang="ko-KR" sz="1400" dirty="0">
                <a:cs typeface="Arial" pitchFamily="34" charset="0"/>
              </a:rPr>
              <a:t> di </a:t>
            </a:r>
            <a:r>
              <a:rPr lang="en-ID" altLang="ko-KR" sz="1400" dirty="0" err="1">
                <a:cs typeface="Arial" pitchFamily="34" charset="0"/>
              </a:rPr>
              <a:t>swapfile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dibutuhkan</a:t>
            </a:r>
            <a:r>
              <a:rPr lang="en-ID" altLang="ko-KR" sz="1400" dirty="0">
                <a:cs typeface="Arial" pitchFamily="34" charset="0"/>
              </a:rPr>
              <a:t>, data </a:t>
            </a:r>
            <a:r>
              <a:rPr lang="en-ID" altLang="ko-KR" sz="1400" dirty="0" err="1">
                <a:cs typeface="Arial" pitchFamily="34" charset="0"/>
              </a:rPr>
              <a:t>tersebut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ditukar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atau</a:t>
            </a:r>
            <a:r>
              <a:rPr lang="en-ID" altLang="ko-KR" sz="1400" dirty="0">
                <a:cs typeface="Arial" pitchFamily="34" charset="0"/>
              </a:rPr>
              <a:t> di-swap </a:t>
            </a:r>
            <a:r>
              <a:rPr lang="en-ID" altLang="ko-KR" sz="1400" dirty="0" err="1">
                <a:cs typeface="Arial" pitchFamily="34" charset="0"/>
              </a:rPr>
              <a:t>dengan</a:t>
            </a:r>
            <a:r>
              <a:rPr lang="en-ID" altLang="ko-KR" sz="1400" dirty="0">
                <a:cs typeface="Arial" pitchFamily="34" charset="0"/>
              </a:rPr>
              <a:t> data </a:t>
            </a:r>
            <a:r>
              <a:rPr lang="en-ID" altLang="ko-KR" sz="1400" dirty="0" err="1">
                <a:cs typeface="Arial" pitchFamily="34" charset="0"/>
              </a:rPr>
              <a:t>terakhir</a:t>
            </a:r>
            <a:r>
              <a:rPr lang="en-ID" altLang="ko-KR" sz="1400" dirty="0">
                <a:cs typeface="Arial" pitchFamily="34" charset="0"/>
              </a:rPr>
              <a:t> yang </a:t>
            </a:r>
            <a:r>
              <a:rPr lang="en-ID" altLang="ko-KR" sz="1400" dirty="0" err="1">
                <a:cs typeface="Arial" pitchFamily="34" charset="0"/>
              </a:rPr>
              <a:t>sudah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digunakan</a:t>
            </a:r>
            <a:r>
              <a:rPr lang="en-ID" altLang="ko-KR" sz="1400" dirty="0">
                <a:cs typeface="Arial" pitchFamily="34" charset="0"/>
              </a:rPr>
              <a:t> di </a:t>
            </a:r>
            <a:r>
              <a:rPr lang="en-ID" altLang="ko-KR" sz="1400" dirty="0" err="1">
                <a:cs typeface="Arial" pitchFamily="34" charset="0"/>
              </a:rPr>
              <a:t>dalam</a:t>
            </a:r>
            <a:r>
              <a:rPr lang="en-ID" altLang="ko-KR" sz="1400" dirty="0">
                <a:cs typeface="Arial" pitchFamily="34" charset="0"/>
              </a:rPr>
              <a:t> RAM. Hal </a:t>
            </a:r>
            <a:r>
              <a:rPr lang="en-ID" altLang="ko-KR" sz="1400" dirty="0" err="1">
                <a:cs typeface="Arial" pitchFamily="34" charset="0"/>
              </a:rPr>
              <a:t>ini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membuat</a:t>
            </a:r>
            <a:r>
              <a:rPr lang="en-ID" altLang="ko-KR" sz="1400" dirty="0">
                <a:cs typeface="Arial" pitchFamily="34" charset="0"/>
              </a:rPr>
              <a:t> swap file </a:t>
            </a:r>
            <a:r>
              <a:rPr lang="en-ID" altLang="ko-KR" sz="1400" dirty="0" err="1">
                <a:cs typeface="Arial" pitchFamily="34" charset="0"/>
              </a:rPr>
              <a:t>memiliki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karakteristik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seperti</a:t>
            </a:r>
            <a:r>
              <a:rPr lang="en-ID" altLang="ko-KR" sz="1400" dirty="0">
                <a:cs typeface="Arial" pitchFamily="34" charset="0"/>
              </a:rPr>
              <a:t> RAM </a:t>
            </a:r>
            <a:r>
              <a:rPr lang="en-ID" altLang="ko-KR" sz="1400" dirty="0" err="1">
                <a:cs typeface="Arial" pitchFamily="34" charset="0"/>
              </a:rPr>
              <a:t>meskipun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memang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programnya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tidak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bisa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langsung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dijalankan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dari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swapfile</a:t>
            </a:r>
            <a:r>
              <a:rPr lang="en-ID" altLang="ko-KR" sz="1400" dirty="0">
                <a:cs typeface="Arial" pitchFamily="34" charset="0"/>
              </a:rPr>
              <a:t> </a:t>
            </a:r>
            <a:r>
              <a:rPr lang="en-ID" altLang="ko-KR" sz="1400" dirty="0" err="1">
                <a:cs typeface="Arial" pitchFamily="34" charset="0"/>
              </a:rPr>
              <a:t>tersebut</a:t>
            </a:r>
            <a:r>
              <a:rPr lang="en-ID" altLang="ko-KR" sz="1400" dirty="0">
                <a:cs typeface="Arial" pitchFamily="34" charset="0"/>
              </a:rPr>
              <a:t>.</a:t>
            </a:r>
            <a:endParaRPr lang="ko-KR" altLang="en-US" sz="1400" dirty="0">
              <a:cs typeface="Arial" pitchFamily="34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24E0660-E38D-49FF-B185-D1C60DDA2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702" y="1378226"/>
            <a:ext cx="3219467" cy="508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9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Fungsi</a:t>
            </a:r>
            <a:r>
              <a:rPr lang="en-US" sz="4400" dirty="0"/>
              <a:t> Virtual Memory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63365" y="1211802"/>
            <a:ext cx="5890592" cy="305609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altLang="ko-KR" sz="1300" dirty="0" err="1">
                <a:cs typeface="Arial" pitchFamily="34" charset="0"/>
              </a:rPr>
              <a:t>Setelah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mengetahui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pengertian</a:t>
            </a:r>
            <a:r>
              <a:rPr lang="es-ES" altLang="ko-KR" sz="1300" dirty="0">
                <a:cs typeface="Arial" pitchFamily="34" charset="0"/>
              </a:rPr>
              <a:t> dan juga </a:t>
            </a:r>
            <a:r>
              <a:rPr lang="es-ES" altLang="ko-KR" sz="1300" dirty="0" err="1">
                <a:cs typeface="Arial" pitchFamily="34" charset="0"/>
              </a:rPr>
              <a:t>tujuan</a:t>
            </a:r>
            <a:r>
              <a:rPr lang="es-ES" altLang="ko-KR" sz="1300" dirty="0">
                <a:cs typeface="Arial" pitchFamily="34" charset="0"/>
              </a:rPr>
              <a:t> virtual </a:t>
            </a:r>
            <a:r>
              <a:rPr lang="es-ES" altLang="ko-KR" sz="1300" dirty="0" err="1">
                <a:cs typeface="Arial" pitchFamily="34" charset="0"/>
              </a:rPr>
              <a:t>memory</a:t>
            </a:r>
            <a:r>
              <a:rPr lang="es-ES" altLang="ko-KR" sz="1300" dirty="0">
                <a:cs typeface="Arial" pitchFamily="34" charset="0"/>
              </a:rPr>
              <a:t>, </a:t>
            </a:r>
            <a:r>
              <a:rPr lang="es-ES" altLang="ko-KR" sz="1300" dirty="0" err="1">
                <a:cs typeface="Arial" pitchFamily="34" charset="0"/>
              </a:rPr>
              <a:t>informasi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berikutnya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adalah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seputar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fungsi</a:t>
            </a:r>
            <a:r>
              <a:rPr lang="es-ES" altLang="ko-KR" sz="1300" dirty="0">
                <a:cs typeface="Arial" pitchFamily="34" charset="0"/>
              </a:rPr>
              <a:t> yang </a:t>
            </a:r>
            <a:r>
              <a:rPr lang="es-ES" altLang="ko-KR" sz="1300" dirty="0" err="1">
                <a:cs typeface="Arial" pitchFamily="34" charset="0"/>
              </a:rPr>
              <a:t>dimiliki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oleh</a:t>
            </a:r>
            <a:r>
              <a:rPr lang="es-ES" altLang="ko-KR" sz="1300" dirty="0">
                <a:cs typeface="Arial" pitchFamily="34" charset="0"/>
              </a:rPr>
              <a:t> virtual </a:t>
            </a:r>
            <a:r>
              <a:rPr lang="es-ES" altLang="ko-KR" sz="1300" dirty="0" err="1">
                <a:cs typeface="Arial" pitchFamily="34" charset="0"/>
              </a:rPr>
              <a:t>memory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ko-KR" sz="1300" dirty="0">
                <a:cs typeface="Arial" pitchFamily="34" charset="0"/>
              </a:rPr>
              <a:t>Virtual memory </a:t>
            </a:r>
            <a:r>
              <a:rPr lang="en-ID" altLang="ko-KR" sz="1300" dirty="0" err="1">
                <a:cs typeface="Arial" pitchFamily="34" charset="0"/>
              </a:rPr>
              <a:t>berperan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dalam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menangani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beban</a:t>
            </a:r>
            <a:r>
              <a:rPr lang="en-ID" altLang="ko-KR" sz="1300" dirty="0">
                <a:cs typeface="Arial" pitchFamily="34" charset="0"/>
              </a:rPr>
              <a:t> yang </a:t>
            </a:r>
            <a:r>
              <a:rPr lang="en-ID" altLang="ko-KR" sz="1300" dirty="0" err="1">
                <a:cs typeface="Arial" pitchFamily="34" charset="0"/>
              </a:rPr>
              <a:t>berlebihan</a:t>
            </a:r>
            <a:r>
              <a:rPr lang="en-ID" altLang="ko-KR" sz="1300" dirty="0">
                <a:cs typeface="Arial" pitchFamily="34" charset="0"/>
              </a:rPr>
              <a:t> yang </a:t>
            </a:r>
            <a:r>
              <a:rPr lang="en-ID" altLang="ko-KR" sz="1300" dirty="0" err="1">
                <a:cs typeface="Arial" pitchFamily="34" charset="0"/>
              </a:rPr>
              <a:t>terjadi</a:t>
            </a:r>
            <a:r>
              <a:rPr lang="en-ID" altLang="ko-KR" sz="1300" dirty="0">
                <a:cs typeface="Arial" pitchFamily="34" charset="0"/>
              </a:rPr>
              <a:t> pada RAM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ko-KR" sz="1300" dirty="0" err="1">
                <a:cs typeface="Arial" pitchFamily="34" charset="0"/>
              </a:rPr>
              <a:t>Memori</a:t>
            </a:r>
            <a:r>
              <a:rPr lang="en-ID" altLang="ko-KR" sz="1300" dirty="0">
                <a:cs typeface="Arial" pitchFamily="34" charset="0"/>
              </a:rPr>
              <a:t> virtual juga </a:t>
            </a:r>
            <a:r>
              <a:rPr lang="en-ID" altLang="ko-KR" sz="1300" dirty="0" err="1">
                <a:cs typeface="Arial" pitchFamily="34" charset="0"/>
              </a:rPr>
              <a:t>berfungsi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sebagai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cadangan</a:t>
            </a:r>
            <a:r>
              <a:rPr lang="en-ID" altLang="ko-KR" sz="1300" dirty="0">
                <a:cs typeface="Arial" pitchFamily="34" charset="0"/>
              </a:rPr>
              <a:t> RAM, </a:t>
            </a:r>
            <a:r>
              <a:rPr lang="en-ID" altLang="ko-KR" sz="1300" dirty="0" err="1">
                <a:cs typeface="Arial" pitchFamily="34" charset="0"/>
              </a:rPr>
              <a:t>namun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tidak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sampai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menggantikan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fungsi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dari</a:t>
            </a:r>
            <a:r>
              <a:rPr lang="en-ID" altLang="ko-KR" sz="1300" dirty="0">
                <a:cs typeface="Arial" pitchFamily="34" charset="0"/>
              </a:rPr>
              <a:t> RAM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altLang="ko-KR" sz="1300" dirty="0" err="1">
                <a:cs typeface="Arial" pitchFamily="34" charset="0"/>
              </a:rPr>
              <a:t>Fungsi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lainnya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adalah</a:t>
            </a:r>
            <a:r>
              <a:rPr lang="en-ID" altLang="ko-KR" sz="1300" dirty="0">
                <a:cs typeface="Arial" pitchFamily="34" charset="0"/>
              </a:rPr>
              <a:t> virtual memory </a:t>
            </a:r>
            <a:r>
              <a:rPr lang="en-ID" altLang="ko-KR" sz="1300" dirty="0" err="1">
                <a:cs typeface="Arial" pitchFamily="34" charset="0"/>
              </a:rPr>
              <a:t>untuk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menyimpan</a:t>
            </a:r>
            <a:r>
              <a:rPr lang="en-ID" altLang="ko-KR" sz="1300" dirty="0">
                <a:cs typeface="Arial" pitchFamily="34" charset="0"/>
              </a:rPr>
              <a:t> data yang </a:t>
            </a:r>
            <a:r>
              <a:rPr lang="en-ID" altLang="ko-KR" sz="1300" dirty="0" err="1">
                <a:cs typeface="Arial" pitchFamily="34" charset="0"/>
              </a:rPr>
              <a:t>berasal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dari</a:t>
            </a:r>
            <a:r>
              <a:rPr lang="en-ID" altLang="ko-KR" sz="1300" dirty="0">
                <a:cs typeface="Arial" pitchFamily="34" charset="0"/>
              </a:rPr>
              <a:t> RAM, </a:t>
            </a:r>
            <a:r>
              <a:rPr lang="en-ID" altLang="ko-KR" sz="1300" dirty="0" err="1">
                <a:cs typeface="Arial" pitchFamily="34" charset="0"/>
              </a:rPr>
              <a:t>namun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tidak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meneruskan</a:t>
            </a:r>
            <a:r>
              <a:rPr lang="en-ID" altLang="ko-KR" sz="1300" dirty="0">
                <a:cs typeface="Arial" pitchFamily="34" charset="0"/>
              </a:rPr>
              <a:t> data </a:t>
            </a:r>
            <a:r>
              <a:rPr lang="en-ID" altLang="ko-KR" sz="1300" dirty="0" err="1">
                <a:cs typeface="Arial" pitchFamily="34" charset="0"/>
              </a:rPr>
              <a:t>tersebut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ke</a:t>
            </a:r>
            <a:r>
              <a:rPr lang="en-ID" altLang="ko-KR" sz="1300" dirty="0">
                <a:cs typeface="Arial" pitchFamily="34" charset="0"/>
              </a:rPr>
              <a:t> </a:t>
            </a:r>
            <a:r>
              <a:rPr lang="en-ID" altLang="ko-KR" sz="1300" dirty="0" err="1">
                <a:cs typeface="Arial" pitchFamily="34" charset="0"/>
              </a:rPr>
              <a:t>prosesor</a:t>
            </a:r>
            <a:endParaRPr lang="en-ID" altLang="ko-KR" sz="1300" dirty="0">
              <a:cs typeface="Arial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300" dirty="0" err="1">
                <a:cs typeface="Arial" pitchFamily="34" charset="0"/>
              </a:rPr>
              <a:t>Untuk</a:t>
            </a:r>
            <a:r>
              <a:rPr lang="en-US" altLang="ko-KR" sz="1300" dirty="0">
                <a:cs typeface="Arial" pitchFamily="34" charset="0"/>
              </a:rPr>
              <a:t> data yang </a:t>
            </a:r>
            <a:r>
              <a:rPr lang="en-US" altLang="ko-KR" sz="1300" dirty="0" err="1">
                <a:cs typeface="Arial" pitchFamily="34" charset="0"/>
              </a:rPr>
              <a:t>disimpan</a:t>
            </a:r>
            <a:r>
              <a:rPr lang="en-US" altLang="ko-KR" sz="1300" dirty="0">
                <a:cs typeface="Arial" pitchFamily="34" charset="0"/>
              </a:rPr>
              <a:t> di </a:t>
            </a:r>
            <a:r>
              <a:rPr lang="en-US" altLang="ko-KR" sz="1300" dirty="0" err="1">
                <a:cs typeface="Arial" pitchFamily="34" charset="0"/>
              </a:rPr>
              <a:t>dalam</a:t>
            </a:r>
            <a:r>
              <a:rPr lang="en-US" altLang="ko-KR" sz="1300" dirty="0">
                <a:cs typeface="Arial" pitchFamily="34" charset="0"/>
              </a:rPr>
              <a:t> virtual memory </a:t>
            </a:r>
            <a:r>
              <a:rPr lang="en-US" altLang="ko-KR" sz="1300" dirty="0" err="1">
                <a:cs typeface="Arial" pitchFamily="34" charset="0"/>
              </a:rPr>
              <a:t>hanya</a:t>
            </a:r>
            <a:r>
              <a:rPr lang="en-US" altLang="ko-KR" sz="1300" dirty="0">
                <a:cs typeface="Arial" pitchFamily="34" charset="0"/>
              </a:rPr>
              <a:t> </a:t>
            </a:r>
            <a:r>
              <a:rPr lang="en-US" altLang="ko-KR" sz="1300" dirty="0" err="1">
                <a:cs typeface="Arial" pitchFamily="34" charset="0"/>
              </a:rPr>
              <a:t>bersifat</a:t>
            </a:r>
            <a:r>
              <a:rPr lang="en-US" altLang="ko-KR" sz="1300" dirty="0">
                <a:cs typeface="Arial" pitchFamily="34" charset="0"/>
              </a:rPr>
              <a:t> </a:t>
            </a:r>
            <a:r>
              <a:rPr lang="en-US" altLang="ko-KR" sz="1300" dirty="0" err="1">
                <a:cs typeface="Arial" pitchFamily="34" charset="0"/>
              </a:rPr>
              <a:t>sementara</a:t>
            </a:r>
            <a:endParaRPr lang="ko-KR" altLang="en-US" sz="1300" dirty="0"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3CB5D-3B93-40D8-9D38-F9051BEF2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3" y="1762539"/>
            <a:ext cx="5101366" cy="404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39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Contoh</a:t>
            </a:r>
            <a:r>
              <a:rPr lang="en-US" sz="4400" dirty="0"/>
              <a:t> Virtual Memory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863365" y="1209126"/>
            <a:ext cx="5890592" cy="515666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altLang="ko-KR" sz="1300" dirty="0" err="1">
                <a:cs typeface="Arial" pitchFamily="34" charset="0"/>
              </a:rPr>
              <a:t>Contoh</a:t>
            </a:r>
            <a:r>
              <a:rPr lang="es-ES" altLang="ko-KR" sz="1300" dirty="0">
                <a:cs typeface="Arial" pitchFamily="34" charset="0"/>
              </a:rPr>
              <a:t>: 10 </a:t>
            </a:r>
            <a:r>
              <a:rPr lang="es-ES" altLang="ko-KR" sz="1300" dirty="0" err="1">
                <a:cs typeface="Arial" pitchFamily="34" charset="0"/>
              </a:rPr>
              <a:t>program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dengan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ukuran</a:t>
            </a:r>
            <a:r>
              <a:rPr lang="es-ES" altLang="ko-KR" sz="1300" dirty="0">
                <a:cs typeface="Arial" pitchFamily="34" charset="0"/>
              </a:rPr>
              <a:t> 2 MB </a:t>
            </a:r>
            <a:r>
              <a:rPr lang="es-ES" altLang="ko-KR" sz="1300" dirty="0" err="1">
                <a:cs typeface="Arial" pitchFamily="34" charset="0"/>
              </a:rPr>
              <a:t>dapat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berjalan</a:t>
            </a:r>
            <a:r>
              <a:rPr lang="es-ES" altLang="ko-KR" sz="1300" dirty="0">
                <a:cs typeface="Arial" pitchFamily="34" charset="0"/>
              </a:rPr>
              <a:t> di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berkapasitas</a:t>
            </a:r>
            <a:r>
              <a:rPr lang="es-ES" altLang="ko-KR" sz="1300" dirty="0">
                <a:cs typeface="Arial" pitchFamily="34" charset="0"/>
              </a:rPr>
              <a:t> 4 MB. </a:t>
            </a:r>
            <a:r>
              <a:rPr lang="es-ES" altLang="ko-KR" sz="1300" dirty="0" err="1">
                <a:cs typeface="Arial" pitchFamily="34" charset="0"/>
              </a:rPr>
              <a:t>Tiap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program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dialokasikan</a:t>
            </a:r>
            <a:r>
              <a:rPr lang="es-ES" altLang="ko-KR" sz="1300" dirty="0">
                <a:cs typeface="Arial" pitchFamily="34" charset="0"/>
              </a:rPr>
              <a:t> 256 Kbyte dan </a:t>
            </a:r>
            <a:r>
              <a:rPr lang="es-ES" altLang="ko-KR" sz="1300" dirty="0" err="1">
                <a:cs typeface="Arial" pitchFamily="34" charset="0"/>
              </a:rPr>
              <a:t>bagian-bagian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proses</a:t>
            </a:r>
            <a:r>
              <a:rPr lang="es-ES" altLang="ko-KR" sz="1300" dirty="0">
                <a:cs typeface="Arial" pitchFamily="34" charset="0"/>
              </a:rPr>
              <a:t> (swap in) </a:t>
            </a:r>
            <a:r>
              <a:rPr lang="es-ES" altLang="ko-KR" sz="1300" dirty="0" err="1">
                <a:cs typeface="Arial" pitchFamily="34" charset="0"/>
              </a:rPr>
              <a:t>masuk</a:t>
            </a:r>
            <a:r>
              <a:rPr lang="es-ES" altLang="ko-KR" sz="1300" dirty="0">
                <a:cs typeface="Arial" pitchFamily="34" charset="0"/>
              </a:rPr>
              <a:t> ke </a:t>
            </a:r>
            <a:r>
              <a:rPr lang="es-ES" altLang="ko-KR" sz="1300" dirty="0" err="1">
                <a:cs typeface="Arial" pitchFamily="34" charset="0"/>
              </a:rPr>
              <a:t>dalam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fisik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begitu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diperlukan</a:t>
            </a:r>
            <a:r>
              <a:rPr lang="es-ES" altLang="ko-KR" sz="1300" dirty="0">
                <a:cs typeface="Arial" pitchFamily="34" charset="0"/>
              </a:rPr>
              <a:t> dan </a:t>
            </a:r>
            <a:r>
              <a:rPr lang="es-ES" altLang="ko-KR" sz="1300" dirty="0" err="1">
                <a:cs typeface="Arial" pitchFamily="34" charset="0"/>
              </a:rPr>
              <a:t>akan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keluar</a:t>
            </a:r>
            <a:r>
              <a:rPr lang="es-ES" altLang="ko-KR" sz="1300" dirty="0">
                <a:cs typeface="Arial" pitchFamily="34" charset="0"/>
              </a:rPr>
              <a:t> (swap </a:t>
            </a:r>
            <a:r>
              <a:rPr lang="es-ES" altLang="ko-KR" sz="1300" dirty="0" err="1">
                <a:cs typeface="Arial" pitchFamily="34" charset="0"/>
              </a:rPr>
              <a:t>out</a:t>
            </a:r>
            <a:r>
              <a:rPr lang="es-ES" altLang="ko-KR" sz="1300" dirty="0">
                <a:cs typeface="Arial" pitchFamily="34" charset="0"/>
              </a:rPr>
              <a:t>) </a:t>
            </a:r>
            <a:r>
              <a:rPr lang="es-ES" altLang="ko-KR" sz="1300" dirty="0" err="1">
                <a:cs typeface="Arial" pitchFamily="34" charset="0"/>
              </a:rPr>
              <a:t>jika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sedang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tidak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diperlukan</a:t>
            </a:r>
            <a:r>
              <a:rPr lang="es-ES" altLang="ko-KR" sz="1300" dirty="0">
                <a:cs typeface="Arial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s-ES" altLang="ko-KR" sz="1300" dirty="0" err="1">
                <a:cs typeface="Arial" pitchFamily="34" charset="0"/>
              </a:rPr>
              <a:t>keuntungan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penggunaan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virtual </a:t>
            </a:r>
            <a:r>
              <a:rPr lang="es-ES" altLang="ko-KR" sz="1300" dirty="0" err="1">
                <a:cs typeface="Arial" pitchFamily="34" charset="0"/>
              </a:rPr>
              <a:t>adalah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sebagai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berikut</a:t>
            </a:r>
            <a:r>
              <a:rPr lang="es-ES" altLang="ko-KR" sz="1300" dirty="0">
                <a:cs typeface="Arial" pitchFamily="34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Untuk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program</a:t>
            </a:r>
            <a:r>
              <a:rPr lang="es-ES" altLang="ko-KR" sz="1300" dirty="0">
                <a:cs typeface="Arial" pitchFamily="34" charset="0"/>
              </a:rPr>
              <a:t> 10 MB </a:t>
            </a:r>
            <a:r>
              <a:rPr lang="es-ES" altLang="ko-KR" sz="1300" dirty="0" err="1">
                <a:cs typeface="Arial" pitchFamily="34" charset="0"/>
              </a:rPr>
              <a:t>tidak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seluruh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bagian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dimasukkan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dalam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fisik</a:t>
            </a:r>
            <a:r>
              <a:rPr lang="es-ES" altLang="ko-KR" sz="1300" dirty="0">
                <a:cs typeface="Arial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Berkurangnya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proses</a:t>
            </a:r>
            <a:r>
              <a:rPr lang="es-ES" altLang="ko-KR" sz="1300" dirty="0">
                <a:cs typeface="Arial" pitchFamily="34" charset="0"/>
              </a:rPr>
              <a:t> I/O yang </a:t>
            </a:r>
            <a:r>
              <a:rPr lang="es-ES" altLang="ko-KR" sz="1300" dirty="0" err="1">
                <a:cs typeface="Arial" pitchFamily="34" charset="0"/>
              </a:rPr>
              <a:t>dibutuhkan</a:t>
            </a:r>
            <a:r>
              <a:rPr lang="es-ES" altLang="ko-KR" sz="1300" dirty="0">
                <a:cs typeface="Arial" pitchFamily="34" charset="0"/>
              </a:rPr>
              <a:t> (</a:t>
            </a:r>
            <a:r>
              <a:rPr lang="es-ES" altLang="ko-KR" sz="1300" dirty="0" err="1">
                <a:cs typeface="Arial" pitchFamily="34" charset="0"/>
              </a:rPr>
              <a:t>lalu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lintas</a:t>
            </a:r>
            <a:r>
              <a:rPr lang="es-ES" altLang="ko-KR" sz="1300" dirty="0">
                <a:cs typeface="Arial" pitchFamily="34" charset="0"/>
              </a:rPr>
              <a:t> I/O </a:t>
            </a:r>
            <a:r>
              <a:rPr lang="es-ES" altLang="ko-KR" sz="1300" dirty="0" err="1">
                <a:cs typeface="Arial" pitchFamily="34" charset="0"/>
              </a:rPr>
              <a:t>menjadi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rendah</a:t>
            </a:r>
            <a:r>
              <a:rPr lang="es-ES" altLang="ko-KR" sz="1300" dirty="0">
                <a:cs typeface="Arial" pitchFamily="34" charset="0"/>
              </a:rPr>
              <a:t>). </a:t>
            </a:r>
            <a:r>
              <a:rPr lang="es-ES" altLang="ko-KR" sz="1300" dirty="0" err="1">
                <a:cs typeface="Arial" pitchFamily="34" charset="0"/>
              </a:rPr>
              <a:t>Misalnya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untuk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program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butuh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membaca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dari</a:t>
            </a:r>
            <a:r>
              <a:rPr lang="es-ES" altLang="ko-KR" sz="1300" dirty="0">
                <a:cs typeface="Arial" pitchFamily="34" charset="0"/>
              </a:rPr>
              <a:t> disk dan </a:t>
            </a:r>
            <a:r>
              <a:rPr lang="es-ES" altLang="ko-KR" sz="1300" dirty="0" err="1">
                <a:cs typeface="Arial" pitchFamily="34" charset="0"/>
              </a:rPr>
              <a:t>memasukkan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dalam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memory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setiap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kali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diakses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Ruang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menjadi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lebih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leluasa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karena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berkurangnya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fisik</a:t>
            </a:r>
            <a:r>
              <a:rPr lang="es-ES" altLang="ko-KR" sz="1300" dirty="0">
                <a:cs typeface="Arial" pitchFamily="34" charset="0"/>
              </a:rPr>
              <a:t> yang </a:t>
            </a:r>
            <a:r>
              <a:rPr lang="es-ES" altLang="ko-KR" sz="1300" dirty="0" err="1">
                <a:cs typeface="Arial" pitchFamily="34" charset="0"/>
              </a:rPr>
              <a:t>digunakan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>
                <a:cs typeface="Arial" pitchFamily="34" charset="0"/>
              </a:rPr>
              <a:t>Pesan-pesan error </a:t>
            </a:r>
            <a:r>
              <a:rPr lang="es-ES" altLang="ko-KR" sz="1300" dirty="0" err="1">
                <a:cs typeface="Arial" pitchFamily="34" charset="0"/>
              </a:rPr>
              <a:t>hanya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dimasukkan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jika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terjadi</a:t>
            </a:r>
            <a:r>
              <a:rPr lang="es-ES" altLang="ko-KR" sz="1300" dirty="0">
                <a:cs typeface="Arial" pitchFamily="34" charset="0"/>
              </a:rPr>
              <a:t> error.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Meningkatnya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respon</a:t>
            </a:r>
            <a:r>
              <a:rPr lang="es-ES" altLang="ko-KR" sz="1300" dirty="0">
                <a:cs typeface="Arial" pitchFamily="34" charset="0"/>
              </a:rPr>
              <a:t>, </a:t>
            </a:r>
            <a:r>
              <a:rPr lang="es-ES" altLang="ko-KR" sz="1300" dirty="0" err="1">
                <a:cs typeface="Arial" pitchFamily="34" charset="0"/>
              </a:rPr>
              <a:t>karena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menurunnya</a:t>
            </a:r>
            <a:r>
              <a:rPr lang="es-ES" altLang="ko-KR" sz="1300" dirty="0">
                <a:cs typeface="Arial" pitchFamily="34" charset="0"/>
              </a:rPr>
              <a:t> beban I/O dan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Bertambahnya</a:t>
            </a:r>
            <a:r>
              <a:rPr lang="es-ES" altLang="ko-KR" sz="1300" dirty="0">
                <a:cs typeface="Arial" pitchFamily="34" charset="0"/>
              </a:rPr>
              <a:t> jumlah </a:t>
            </a:r>
            <a:r>
              <a:rPr lang="es-ES" altLang="ko-KR" sz="1300" dirty="0" err="1">
                <a:cs typeface="Arial" pitchFamily="34" charset="0"/>
              </a:rPr>
              <a:t>pengguna</a:t>
            </a:r>
            <a:r>
              <a:rPr lang="es-ES" altLang="ko-KR" sz="1300" dirty="0">
                <a:cs typeface="Arial" pitchFamily="34" charset="0"/>
              </a:rPr>
              <a:t> yang </a:t>
            </a:r>
            <a:r>
              <a:rPr lang="es-ES" altLang="ko-KR" sz="1300" dirty="0" err="1">
                <a:cs typeface="Arial" pitchFamily="34" charset="0"/>
              </a:rPr>
              <a:t>dapat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dilayani</a:t>
            </a:r>
            <a:r>
              <a:rPr lang="es-ES" altLang="ko-KR" sz="1300" dirty="0">
                <a:cs typeface="Arial" pitchFamily="34" charset="0"/>
              </a:rPr>
              <a:t>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altLang="ko-KR" sz="1300" dirty="0" err="1">
                <a:cs typeface="Arial" pitchFamily="34" charset="0"/>
              </a:rPr>
              <a:t>Ruang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memori</a:t>
            </a:r>
            <a:r>
              <a:rPr lang="es-ES" altLang="ko-KR" sz="1300" dirty="0">
                <a:cs typeface="Arial" pitchFamily="34" charset="0"/>
              </a:rPr>
              <a:t> yang </a:t>
            </a:r>
            <a:r>
              <a:rPr lang="es-ES" altLang="ko-KR" sz="1300" dirty="0" err="1">
                <a:cs typeface="Arial" pitchFamily="34" charset="0"/>
              </a:rPr>
              <a:t>masih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tersedia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luas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memungkinkan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komputer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untuk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menerima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lebih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banyak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permintaan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dari</a:t>
            </a:r>
            <a:r>
              <a:rPr lang="es-ES" altLang="ko-KR" sz="1300" dirty="0">
                <a:cs typeface="Arial" pitchFamily="34" charset="0"/>
              </a:rPr>
              <a:t> </a:t>
            </a:r>
            <a:r>
              <a:rPr lang="es-ES" altLang="ko-KR" sz="1300" dirty="0" err="1">
                <a:cs typeface="Arial" pitchFamily="34" charset="0"/>
              </a:rPr>
              <a:t>pengguna</a:t>
            </a:r>
            <a:r>
              <a:rPr lang="es-ES" altLang="ko-KR" sz="1300" dirty="0">
                <a:cs typeface="Arial" pitchFamily="34" charset="0"/>
              </a:rPr>
              <a:t>.</a:t>
            </a:r>
            <a:endParaRPr lang="ko-KR" altLang="en-US" sz="1300" dirty="0">
              <a:cs typeface="Aria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0B0C4C-4FDC-43EB-BE72-DD69AAA10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235" y="1786296"/>
            <a:ext cx="2564553" cy="423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65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8CEC6EF-3D6C-421F-B82A-F3549DDDEB81}"/>
              </a:ext>
            </a:extLst>
          </p:cNvPr>
          <p:cNvSpPr/>
          <p:nvPr/>
        </p:nvSpPr>
        <p:spPr>
          <a:xfrm>
            <a:off x="0" y="2373923"/>
            <a:ext cx="12192000" cy="2110154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2921168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TERIMA KASIH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400" dirty="0" err="1"/>
              <a:t>Referensi</a:t>
            </a:r>
            <a:endParaRPr lang="en-US" sz="44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22B06C-7A49-4495-BE52-3663D7C35744}"/>
              </a:ext>
            </a:extLst>
          </p:cNvPr>
          <p:cNvSpPr txBox="1"/>
          <p:nvPr/>
        </p:nvSpPr>
        <p:spPr>
          <a:xfrm>
            <a:off x="5247250" y="1222972"/>
            <a:ext cx="6944750" cy="65543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altLang="ko-KR" sz="13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https://www.nesabamedia.com/pengertian-virtual-memory/</a:t>
            </a:r>
            <a:endParaRPr lang="es-ES" altLang="ko-KR" sz="1300" dirty="0"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D" altLang="ko-KR" sz="1300" dirty="0">
                <a:cs typeface="Arial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http://alfianwarisman.blogspot.com/2015/12/contoh-dan-devinisi-virtual-memory.html</a:t>
            </a:r>
            <a:endParaRPr lang="en-ID" altLang="ko-KR" sz="1300" dirty="0">
              <a:cs typeface="Arial" pitchFamily="34" charset="0"/>
            </a:endParaRPr>
          </a:p>
        </p:txBody>
      </p:sp>
      <p:grpSp>
        <p:nvGrpSpPr>
          <p:cNvPr id="9" name="Graphic 1">
            <a:extLst>
              <a:ext uri="{FF2B5EF4-FFF2-40B4-BE49-F238E27FC236}">
                <a16:creationId xmlns:a16="http://schemas.microsoft.com/office/drawing/2014/main" id="{DF12C4C1-F16B-4E06-A5B3-0FF8120F9521}"/>
              </a:ext>
            </a:extLst>
          </p:cNvPr>
          <p:cNvGrpSpPr/>
          <p:nvPr/>
        </p:nvGrpSpPr>
        <p:grpSpPr>
          <a:xfrm>
            <a:off x="876615" y="1377720"/>
            <a:ext cx="3967789" cy="4695825"/>
            <a:chOff x="3889868" y="2615973"/>
            <a:chExt cx="3503018" cy="41457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311D003-DA26-473F-9EDD-028A7B166EDF}"/>
                </a:ext>
              </a:extLst>
            </p:cNvPr>
            <p:cNvSpPr/>
            <p:nvPr/>
          </p:nvSpPr>
          <p:spPr>
            <a:xfrm>
              <a:off x="4705765" y="3775935"/>
              <a:ext cx="2683933" cy="2984204"/>
            </a:xfrm>
            <a:custGeom>
              <a:avLst/>
              <a:gdLst>
                <a:gd name="connsiteX0" fmla="*/ 2065790 w 2683933"/>
                <a:gd name="connsiteY0" fmla="*/ 2983668 h 2984204"/>
                <a:gd name="connsiteX1" fmla="*/ 2040080 w 2683933"/>
                <a:gd name="connsiteY1" fmla="*/ 2984204 h 2984204"/>
                <a:gd name="connsiteX2" fmla="*/ 393554 w 2683933"/>
                <a:gd name="connsiteY2" fmla="*/ 2984204 h 2984204"/>
                <a:gd name="connsiteX3" fmla="*/ 369986 w 2683933"/>
                <a:gd name="connsiteY3" fmla="*/ 2983668 h 2984204"/>
                <a:gd name="connsiteX4" fmla="*/ 397839 w 2683933"/>
                <a:gd name="connsiteY4" fmla="*/ 2854582 h 2984204"/>
                <a:gd name="connsiteX5" fmla="*/ 512464 w 2683933"/>
                <a:gd name="connsiteY5" fmla="*/ 2421793 h 2984204"/>
                <a:gd name="connsiteX6" fmla="*/ 512999 w 2683933"/>
                <a:gd name="connsiteY6" fmla="*/ 2419650 h 2984204"/>
                <a:gd name="connsiteX7" fmla="*/ 488360 w 2683933"/>
                <a:gd name="connsiteY7" fmla="*/ 2305561 h 2984204"/>
                <a:gd name="connsiteX8" fmla="*/ 386591 w 2683933"/>
                <a:gd name="connsiteY8" fmla="*/ 2187723 h 2984204"/>
                <a:gd name="connsiteX9" fmla="*/ 387662 w 2683933"/>
                <a:gd name="connsiteY9" fmla="*/ 2163620 h 2984204"/>
                <a:gd name="connsiteX10" fmla="*/ 562813 w 2683933"/>
                <a:gd name="connsiteY10" fmla="*/ 1921515 h 2984204"/>
                <a:gd name="connsiteX11" fmla="*/ 592808 w 2683933"/>
                <a:gd name="connsiteY11" fmla="*/ 1843848 h 2984204"/>
                <a:gd name="connsiteX12" fmla="*/ 465328 w 2683933"/>
                <a:gd name="connsiteY12" fmla="*/ 1881343 h 2984204"/>
                <a:gd name="connsiteX13" fmla="*/ 290177 w 2683933"/>
                <a:gd name="connsiteY13" fmla="*/ 1893126 h 2984204"/>
                <a:gd name="connsiteX14" fmla="*/ 66820 w 2683933"/>
                <a:gd name="connsiteY14" fmla="*/ 1879736 h 2984204"/>
                <a:gd name="connsiteX15" fmla="*/ 12186 w 2683933"/>
                <a:gd name="connsiteY15" fmla="*/ 1873308 h 2984204"/>
                <a:gd name="connsiteX16" fmla="*/ 6294 w 2683933"/>
                <a:gd name="connsiteY16" fmla="*/ 1844920 h 2984204"/>
                <a:gd name="connsiteX17" fmla="*/ 13792 w 2683933"/>
                <a:gd name="connsiteY17" fmla="*/ 1844384 h 2984204"/>
                <a:gd name="connsiteX18" fmla="*/ 125203 w 2683933"/>
                <a:gd name="connsiteY18" fmla="*/ 1866880 h 2984204"/>
                <a:gd name="connsiteX19" fmla="*/ 195371 w 2683933"/>
                <a:gd name="connsiteY19" fmla="*/ 1834743 h 2984204"/>
                <a:gd name="connsiteX20" fmla="*/ 241971 w 2683933"/>
                <a:gd name="connsiteY20" fmla="*/ 1792428 h 2984204"/>
                <a:gd name="connsiteX21" fmla="*/ 503894 w 2683933"/>
                <a:gd name="connsiteY21" fmla="*/ 1768860 h 2984204"/>
                <a:gd name="connsiteX22" fmla="*/ 775458 w 2683933"/>
                <a:gd name="connsiteY22" fmla="*/ 1743150 h 2984204"/>
                <a:gd name="connsiteX23" fmla="*/ 852589 w 2683933"/>
                <a:gd name="connsiteY23" fmla="*/ 1738865 h 2984204"/>
                <a:gd name="connsiteX24" fmla="*/ 909365 w 2683933"/>
                <a:gd name="connsiteY24" fmla="*/ 1749042 h 2984204"/>
                <a:gd name="connsiteX25" fmla="*/ 903473 w 2683933"/>
                <a:gd name="connsiteY25" fmla="*/ 1769396 h 2984204"/>
                <a:gd name="connsiteX26" fmla="*/ 792062 w 2683933"/>
                <a:gd name="connsiteY26" fmla="*/ 2165762 h 2984204"/>
                <a:gd name="connsiteX27" fmla="*/ 1152006 w 2683933"/>
                <a:gd name="connsiteY27" fmla="*/ 2213969 h 2984204"/>
                <a:gd name="connsiteX28" fmla="*/ 1186821 w 2683933"/>
                <a:gd name="connsiteY28" fmla="*/ 2182367 h 2984204"/>
                <a:gd name="connsiteX29" fmla="*/ 1201284 w 2683933"/>
                <a:gd name="connsiteY29" fmla="*/ 2035068 h 2984204"/>
                <a:gd name="connsiteX30" fmla="*/ 1221637 w 2683933"/>
                <a:gd name="connsiteY30" fmla="*/ 1830458 h 2984204"/>
                <a:gd name="connsiteX31" fmla="*/ 1230743 w 2683933"/>
                <a:gd name="connsiteY31" fmla="*/ 1737794 h 2984204"/>
                <a:gd name="connsiteX32" fmla="*/ 1213603 w 2683933"/>
                <a:gd name="connsiteY32" fmla="*/ 1717975 h 2984204"/>
                <a:gd name="connsiteX33" fmla="*/ 1055592 w 2683933"/>
                <a:gd name="connsiteY33" fmla="*/ 1724403 h 2984204"/>
                <a:gd name="connsiteX34" fmla="*/ 1016491 w 2683933"/>
                <a:gd name="connsiteY34" fmla="*/ 1722796 h 2984204"/>
                <a:gd name="connsiteX35" fmla="*/ 1011135 w 2683933"/>
                <a:gd name="connsiteY35" fmla="*/ 1665484 h 2984204"/>
                <a:gd name="connsiteX36" fmla="*/ 991852 w 2683933"/>
                <a:gd name="connsiteY36" fmla="*/ 1631203 h 2984204"/>
                <a:gd name="connsiteX37" fmla="*/ 884726 w 2683933"/>
                <a:gd name="connsiteY37" fmla="*/ 1577641 h 2984204"/>
                <a:gd name="connsiteX38" fmla="*/ 863301 w 2683933"/>
                <a:gd name="connsiteY38" fmla="*/ 1544431 h 2984204"/>
                <a:gd name="connsiteX39" fmla="*/ 895975 w 2683933"/>
                <a:gd name="connsiteY39" fmla="*/ 1343570 h 2984204"/>
                <a:gd name="connsiteX40" fmla="*/ 860623 w 2683933"/>
                <a:gd name="connsiteY40" fmla="*/ 1304469 h 2984204"/>
                <a:gd name="connsiteX41" fmla="*/ 813488 w 2683933"/>
                <a:gd name="connsiteY41" fmla="*/ 1309826 h 2984204"/>
                <a:gd name="connsiteX42" fmla="*/ 791527 w 2683933"/>
                <a:gd name="connsiteY42" fmla="*/ 1317860 h 2984204"/>
                <a:gd name="connsiteX43" fmla="*/ 769566 w 2683933"/>
                <a:gd name="connsiteY43" fmla="*/ 1329108 h 2984204"/>
                <a:gd name="connsiteX44" fmla="*/ 646371 w 2683933"/>
                <a:gd name="connsiteY44" fmla="*/ 1328037 h 2984204"/>
                <a:gd name="connsiteX45" fmla="*/ 634587 w 2683933"/>
                <a:gd name="connsiteY45" fmla="*/ 1311968 h 2984204"/>
                <a:gd name="connsiteX46" fmla="*/ 659762 w 2683933"/>
                <a:gd name="connsiteY46" fmla="*/ 1158242 h 2984204"/>
                <a:gd name="connsiteX47" fmla="*/ 721895 w 2683933"/>
                <a:gd name="connsiteY47" fmla="*/ 955239 h 2984204"/>
                <a:gd name="connsiteX48" fmla="*/ 797954 w 2683933"/>
                <a:gd name="connsiteY48" fmla="*/ 752235 h 2984204"/>
                <a:gd name="connsiteX49" fmla="*/ 825271 w 2683933"/>
                <a:gd name="connsiteY49" fmla="*/ 649394 h 2984204"/>
                <a:gd name="connsiteX50" fmla="*/ 875085 w 2683933"/>
                <a:gd name="connsiteY50" fmla="*/ 450676 h 2984204"/>
                <a:gd name="connsiteX51" fmla="*/ 929184 w 2683933"/>
                <a:gd name="connsiteY51" fmla="*/ 303377 h 2984204"/>
                <a:gd name="connsiteX52" fmla="*/ 1118797 w 2683933"/>
                <a:gd name="connsiteY52" fmla="*/ 155544 h 2984204"/>
                <a:gd name="connsiteX53" fmla="*/ 1240920 w 2683933"/>
                <a:gd name="connsiteY53" fmla="*/ 138403 h 2984204"/>
                <a:gd name="connsiteX54" fmla="*/ 1234492 w 2683933"/>
                <a:gd name="connsiteY54" fmla="*/ 153937 h 2984204"/>
                <a:gd name="connsiteX55" fmla="*/ 1186286 w 2683933"/>
                <a:gd name="connsiteY55" fmla="*/ 310341 h 2984204"/>
                <a:gd name="connsiteX56" fmla="*/ 1196463 w 2683933"/>
                <a:gd name="connsiteY56" fmla="*/ 368724 h 2984204"/>
                <a:gd name="connsiteX57" fmla="*/ 1211996 w 2683933"/>
                <a:gd name="connsiteY57" fmla="*/ 374616 h 2984204"/>
                <a:gd name="connsiteX58" fmla="*/ 1246812 w 2683933"/>
                <a:gd name="connsiteY58" fmla="*/ 348370 h 2984204"/>
                <a:gd name="connsiteX59" fmla="*/ 1262881 w 2683933"/>
                <a:gd name="connsiteY59" fmla="*/ 345157 h 2984204"/>
                <a:gd name="connsiteX60" fmla="*/ 1263952 w 2683933"/>
                <a:gd name="connsiteY60" fmla="*/ 359619 h 2984204"/>
                <a:gd name="connsiteX61" fmla="*/ 1275200 w 2683933"/>
                <a:gd name="connsiteY61" fmla="*/ 436749 h 2984204"/>
                <a:gd name="connsiteX62" fmla="*/ 1289127 w 2683933"/>
                <a:gd name="connsiteY62" fmla="*/ 462995 h 2984204"/>
                <a:gd name="connsiteX63" fmla="*/ 1296090 w 2683933"/>
                <a:gd name="connsiteY63" fmla="*/ 575477 h 2984204"/>
                <a:gd name="connsiteX64" fmla="*/ 1281628 w 2683933"/>
                <a:gd name="connsiteY64" fmla="*/ 719562 h 2984204"/>
                <a:gd name="connsiteX65" fmla="*/ 1278414 w 2683933"/>
                <a:gd name="connsiteY65" fmla="*/ 818118 h 2984204"/>
                <a:gd name="connsiteX66" fmla="*/ 1263952 w 2683933"/>
                <a:gd name="connsiteY66" fmla="*/ 985770 h 2984204"/>
                <a:gd name="connsiteX67" fmla="*/ 1246276 w 2683933"/>
                <a:gd name="connsiteY67" fmla="*/ 1190380 h 2984204"/>
                <a:gd name="connsiteX68" fmla="*/ 1240920 w 2683933"/>
                <a:gd name="connsiteY68" fmla="*/ 1259477 h 2984204"/>
                <a:gd name="connsiteX69" fmla="*/ 1236635 w 2683933"/>
                <a:gd name="connsiteY69" fmla="*/ 1277688 h 2984204"/>
                <a:gd name="connsiteX70" fmla="*/ 1347510 w 2683933"/>
                <a:gd name="connsiteY70" fmla="*/ 995947 h 2984204"/>
                <a:gd name="connsiteX71" fmla="*/ 1401073 w 2683933"/>
                <a:gd name="connsiteY71" fmla="*/ 898998 h 2984204"/>
                <a:gd name="connsiteX72" fmla="*/ 1548907 w 2683933"/>
                <a:gd name="connsiteY72" fmla="*/ 653144 h 2984204"/>
                <a:gd name="connsiteX73" fmla="*/ 1608362 w 2683933"/>
                <a:gd name="connsiteY73" fmla="*/ 576549 h 2984204"/>
                <a:gd name="connsiteX74" fmla="*/ 1780835 w 2683933"/>
                <a:gd name="connsiteY74" fmla="*/ 404611 h 2984204"/>
                <a:gd name="connsiteX75" fmla="*/ 1850467 w 2683933"/>
                <a:gd name="connsiteY75" fmla="*/ 339800 h 2984204"/>
                <a:gd name="connsiteX76" fmla="*/ 1886354 w 2683933"/>
                <a:gd name="connsiteY76" fmla="*/ 343550 h 2984204"/>
                <a:gd name="connsiteX77" fmla="*/ 1929740 w 2683933"/>
                <a:gd name="connsiteY77" fmla="*/ 456567 h 2984204"/>
                <a:gd name="connsiteX78" fmla="*/ 1932954 w 2683933"/>
                <a:gd name="connsiteY78" fmla="*/ 493526 h 2984204"/>
                <a:gd name="connsiteX79" fmla="*/ 2105427 w 2683933"/>
                <a:gd name="connsiteY79" fmla="*/ 55916 h 2984204"/>
                <a:gd name="connsiteX80" fmla="*/ 2127923 w 2683933"/>
                <a:gd name="connsiteY80" fmla="*/ 1282 h 2984204"/>
                <a:gd name="connsiteX81" fmla="*/ 2133815 w 2683933"/>
                <a:gd name="connsiteY81" fmla="*/ 747 h 2984204"/>
                <a:gd name="connsiteX82" fmla="*/ 2221122 w 2683933"/>
                <a:gd name="connsiteY82" fmla="*/ 168399 h 2984204"/>
                <a:gd name="connsiteX83" fmla="*/ 2289683 w 2683933"/>
                <a:gd name="connsiteY83" fmla="*/ 218748 h 2984204"/>
                <a:gd name="connsiteX84" fmla="*/ 2562319 w 2683933"/>
                <a:gd name="connsiteY84" fmla="*/ 302842 h 2984204"/>
                <a:gd name="connsiteX85" fmla="*/ 2683371 w 2683933"/>
                <a:gd name="connsiteY85" fmla="*/ 498882 h 2984204"/>
                <a:gd name="connsiteX86" fmla="*/ 2653376 w 2683933"/>
                <a:gd name="connsiteY86" fmla="*/ 745272 h 2984204"/>
                <a:gd name="connsiteX87" fmla="*/ 2609454 w 2683933"/>
                <a:gd name="connsiteY87" fmla="*/ 935956 h 2984204"/>
                <a:gd name="connsiteX88" fmla="*/ 2504471 w 2683933"/>
                <a:gd name="connsiteY88" fmla="*/ 1251978 h 2984204"/>
                <a:gd name="connsiteX89" fmla="*/ 2298253 w 2683933"/>
                <a:gd name="connsiteY89" fmla="*/ 1599066 h 2984204"/>
                <a:gd name="connsiteX90" fmla="*/ 2098463 w 2683933"/>
                <a:gd name="connsiteY90" fmla="*/ 1863667 h 2984204"/>
                <a:gd name="connsiteX91" fmla="*/ 2088822 w 2683933"/>
                <a:gd name="connsiteY91" fmla="*/ 1892591 h 2984204"/>
                <a:gd name="connsiteX92" fmla="*/ 2110783 w 2683933"/>
                <a:gd name="connsiteY92" fmla="*/ 2220396 h 2984204"/>
                <a:gd name="connsiteX93" fmla="*/ 2128459 w 2683933"/>
                <a:gd name="connsiteY93" fmla="*/ 2514457 h 2984204"/>
                <a:gd name="connsiteX94" fmla="*/ 2138635 w 2683933"/>
                <a:gd name="connsiteY94" fmla="*/ 2658542 h 2984204"/>
                <a:gd name="connsiteX95" fmla="*/ 2112390 w 2683933"/>
                <a:gd name="connsiteY95" fmla="*/ 2683180 h 2984204"/>
                <a:gd name="connsiteX96" fmla="*/ 2087215 w 2683933"/>
                <a:gd name="connsiteY96" fmla="*/ 2678360 h 2984204"/>
                <a:gd name="connsiteX97" fmla="*/ 2063647 w 2683933"/>
                <a:gd name="connsiteY97" fmla="*/ 2697642 h 2984204"/>
                <a:gd name="connsiteX98" fmla="*/ 2065790 w 2683933"/>
                <a:gd name="connsiteY98" fmla="*/ 2983668 h 298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</a:cxnLst>
              <a:rect l="l" t="t" r="r" b="b"/>
              <a:pathLst>
                <a:path w="2683933" h="2984204">
                  <a:moveTo>
                    <a:pt x="2065790" y="2983668"/>
                  </a:moveTo>
                  <a:cubicBezTo>
                    <a:pt x="2057220" y="2983668"/>
                    <a:pt x="2048650" y="2984204"/>
                    <a:pt x="2040080" y="2984204"/>
                  </a:cubicBezTo>
                  <a:cubicBezTo>
                    <a:pt x="1491059" y="2984204"/>
                    <a:pt x="942039" y="2984204"/>
                    <a:pt x="393554" y="2984204"/>
                  </a:cubicBezTo>
                  <a:cubicBezTo>
                    <a:pt x="385519" y="2984204"/>
                    <a:pt x="377485" y="2983668"/>
                    <a:pt x="369986" y="2983668"/>
                  </a:cubicBezTo>
                  <a:cubicBezTo>
                    <a:pt x="376949" y="2940283"/>
                    <a:pt x="387662" y="2897432"/>
                    <a:pt x="397839" y="2854582"/>
                  </a:cubicBezTo>
                  <a:cubicBezTo>
                    <a:pt x="431048" y="2708891"/>
                    <a:pt x="470149" y="2564806"/>
                    <a:pt x="512464" y="2421793"/>
                  </a:cubicBezTo>
                  <a:cubicBezTo>
                    <a:pt x="512464" y="2421257"/>
                    <a:pt x="512464" y="2420722"/>
                    <a:pt x="512999" y="2419650"/>
                  </a:cubicBezTo>
                  <a:cubicBezTo>
                    <a:pt x="538174" y="2374658"/>
                    <a:pt x="523176" y="2340377"/>
                    <a:pt x="488360" y="2305561"/>
                  </a:cubicBezTo>
                  <a:cubicBezTo>
                    <a:pt x="451402" y="2269139"/>
                    <a:pt x="420871" y="2226288"/>
                    <a:pt x="386591" y="2187723"/>
                  </a:cubicBezTo>
                  <a:cubicBezTo>
                    <a:pt x="377485" y="2177546"/>
                    <a:pt x="379092" y="2172725"/>
                    <a:pt x="387662" y="2163620"/>
                  </a:cubicBezTo>
                  <a:cubicBezTo>
                    <a:pt x="456758" y="2090238"/>
                    <a:pt x="518356" y="2012036"/>
                    <a:pt x="562813" y="1921515"/>
                  </a:cubicBezTo>
                  <a:cubicBezTo>
                    <a:pt x="574597" y="1897411"/>
                    <a:pt x="585845" y="1873308"/>
                    <a:pt x="592808" y="1843848"/>
                  </a:cubicBezTo>
                  <a:cubicBezTo>
                    <a:pt x="549422" y="1861524"/>
                    <a:pt x="508179" y="1874379"/>
                    <a:pt x="465328" y="1881343"/>
                  </a:cubicBezTo>
                  <a:cubicBezTo>
                    <a:pt x="407480" y="1890448"/>
                    <a:pt x="349097" y="1893662"/>
                    <a:pt x="290177" y="1893126"/>
                  </a:cubicBezTo>
                  <a:cubicBezTo>
                    <a:pt x="215725" y="1892591"/>
                    <a:pt x="141272" y="1887770"/>
                    <a:pt x="66820" y="1879736"/>
                  </a:cubicBezTo>
                  <a:cubicBezTo>
                    <a:pt x="48608" y="1877593"/>
                    <a:pt x="29861" y="1875986"/>
                    <a:pt x="12186" y="1873308"/>
                  </a:cubicBezTo>
                  <a:cubicBezTo>
                    <a:pt x="-6026" y="1870630"/>
                    <a:pt x="-134" y="1856168"/>
                    <a:pt x="6294" y="1844920"/>
                  </a:cubicBezTo>
                  <a:cubicBezTo>
                    <a:pt x="8972" y="1843313"/>
                    <a:pt x="11650" y="1843313"/>
                    <a:pt x="13792" y="1844384"/>
                  </a:cubicBezTo>
                  <a:cubicBezTo>
                    <a:pt x="49144" y="1862060"/>
                    <a:pt x="87174" y="1865809"/>
                    <a:pt x="125203" y="1866880"/>
                  </a:cubicBezTo>
                  <a:cubicBezTo>
                    <a:pt x="153056" y="1867416"/>
                    <a:pt x="181445" y="1866345"/>
                    <a:pt x="195371" y="1834743"/>
                  </a:cubicBezTo>
                  <a:cubicBezTo>
                    <a:pt x="202870" y="1797249"/>
                    <a:pt x="202334" y="1796713"/>
                    <a:pt x="241971" y="1792428"/>
                  </a:cubicBezTo>
                  <a:cubicBezTo>
                    <a:pt x="329278" y="1783322"/>
                    <a:pt x="416586" y="1777431"/>
                    <a:pt x="503894" y="1768860"/>
                  </a:cubicBezTo>
                  <a:cubicBezTo>
                    <a:pt x="594415" y="1760290"/>
                    <a:pt x="684937" y="1751720"/>
                    <a:pt x="775458" y="1743150"/>
                  </a:cubicBezTo>
                  <a:cubicBezTo>
                    <a:pt x="801168" y="1740472"/>
                    <a:pt x="826878" y="1742615"/>
                    <a:pt x="852589" y="1738865"/>
                  </a:cubicBezTo>
                  <a:cubicBezTo>
                    <a:pt x="860623" y="1737794"/>
                    <a:pt x="906152" y="1739401"/>
                    <a:pt x="909365" y="1749042"/>
                  </a:cubicBezTo>
                  <a:cubicBezTo>
                    <a:pt x="910436" y="1756541"/>
                    <a:pt x="907223" y="1763504"/>
                    <a:pt x="903473" y="1769396"/>
                  </a:cubicBezTo>
                  <a:cubicBezTo>
                    <a:pt x="875085" y="1817603"/>
                    <a:pt x="718145" y="2156121"/>
                    <a:pt x="792062" y="2165762"/>
                  </a:cubicBezTo>
                  <a:cubicBezTo>
                    <a:pt x="867051" y="2175403"/>
                    <a:pt x="1076482" y="2213433"/>
                    <a:pt x="1152006" y="2213969"/>
                  </a:cubicBezTo>
                  <a:cubicBezTo>
                    <a:pt x="1183072" y="2213969"/>
                    <a:pt x="1184143" y="2213969"/>
                    <a:pt x="1186821" y="2182367"/>
                  </a:cubicBezTo>
                  <a:cubicBezTo>
                    <a:pt x="1191107" y="2133089"/>
                    <a:pt x="1196463" y="2083810"/>
                    <a:pt x="1201284" y="2035068"/>
                  </a:cubicBezTo>
                  <a:cubicBezTo>
                    <a:pt x="1208247" y="1967043"/>
                    <a:pt x="1213603" y="1898483"/>
                    <a:pt x="1221637" y="1830458"/>
                  </a:cubicBezTo>
                  <a:cubicBezTo>
                    <a:pt x="1225387" y="1799927"/>
                    <a:pt x="1226458" y="1768860"/>
                    <a:pt x="1230743" y="1737794"/>
                  </a:cubicBezTo>
                  <a:cubicBezTo>
                    <a:pt x="1232350" y="1724939"/>
                    <a:pt x="1227529" y="1718511"/>
                    <a:pt x="1213603" y="1717975"/>
                  </a:cubicBezTo>
                  <a:cubicBezTo>
                    <a:pt x="1160576" y="1716904"/>
                    <a:pt x="1108084" y="1721725"/>
                    <a:pt x="1055592" y="1724403"/>
                  </a:cubicBezTo>
                  <a:cubicBezTo>
                    <a:pt x="1042201" y="1724939"/>
                    <a:pt x="1029346" y="1728153"/>
                    <a:pt x="1016491" y="1722796"/>
                  </a:cubicBezTo>
                  <a:cubicBezTo>
                    <a:pt x="1004707" y="1704585"/>
                    <a:pt x="1009528" y="1684766"/>
                    <a:pt x="1011135" y="1665484"/>
                  </a:cubicBezTo>
                  <a:cubicBezTo>
                    <a:pt x="1012742" y="1647808"/>
                    <a:pt x="1006314" y="1638702"/>
                    <a:pt x="991852" y="1631203"/>
                  </a:cubicBezTo>
                  <a:cubicBezTo>
                    <a:pt x="955965" y="1612992"/>
                    <a:pt x="920614" y="1595316"/>
                    <a:pt x="884726" y="1577641"/>
                  </a:cubicBezTo>
                  <a:cubicBezTo>
                    <a:pt x="870264" y="1570677"/>
                    <a:pt x="861694" y="1561036"/>
                    <a:pt x="863301" y="1544431"/>
                  </a:cubicBezTo>
                  <a:cubicBezTo>
                    <a:pt x="872407" y="1476942"/>
                    <a:pt x="884191" y="1410524"/>
                    <a:pt x="895975" y="1343570"/>
                  </a:cubicBezTo>
                  <a:cubicBezTo>
                    <a:pt x="904009" y="1298577"/>
                    <a:pt x="905616" y="1299113"/>
                    <a:pt x="860623" y="1304469"/>
                  </a:cubicBezTo>
                  <a:cubicBezTo>
                    <a:pt x="845090" y="1306612"/>
                    <a:pt x="829021" y="1308219"/>
                    <a:pt x="813488" y="1309826"/>
                  </a:cubicBezTo>
                  <a:cubicBezTo>
                    <a:pt x="805453" y="1310361"/>
                    <a:pt x="797954" y="1312504"/>
                    <a:pt x="791527" y="1317860"/>
                  </a:cubicBezTo>
                  <a:cubicBezTo>
                    <a:pt x="785635" y="1324288"/>
                    <a:pt x="778672" y="1329108"/>
                    <a:pt x="769566" y="1329108"/>
                  </a:cubicBezTo>
                  <a:cubicBezTo>
                    <a:pt x="728322" y="1329644"/>
                    <a:pt x="687615" y="1331787"/>
                    <a:pt x="646371" y="1328037"/>
                  </a:cubicBezTo>
                  <a:cubicBezTo>
                    <a:pt x="639408" y="1324823"/>
                    <a:pt x="632980" y="1321074"/>
                    <a:pt x="634587" y="1311968"/>
                  </a:cubicBezTo>
                  <a:cubicBezTo>
                    <a:pt x="642622" y="1260548"/>
                    <a:pt x="652263" y="1209663"/>
                    <a:pt x="659762" y="1158242"/>
                  </a:cubicBezTo>
                  <a:cubicBezTo>
                    <a:pt x="670474" y="1087004"/>
                    <a:pt x="696720" y="1021657"/>
                    <a:pt x="721895" y="955239"/>
                  </a:cubicBezTo>
                  <a:cubicBezTo>
                    <a:pt x="747605" y="887749"/>
                    <a:pt x="773851" y="820260"/>
                    <a:pt x="797954" y="752235"/>
                  </a:cubicBezTo>
                  <a:cubicBezTo>
                    <a:pt x="809738" y="719026"/>
                    <a:pt x="816701" y="683675"/>
                    <a:pt x="825271" y="649394"/>
                  </a:cubicBezTo>
                  <a:cubicBezTo>
                    <a:pt x="841876" y="583512"/>
                    <a:pt x="859552" y="517094"/>
                    <a:pt x="875085" y="450676"/>
                  </a:cubicBezTo>
                  <a:cubicBezTo>
                    <a:pt x="887404" y="399255"/>
                    <a:pt x="905616" y="350513"/>
                    <a:pt x="929184" y="303377"/>
                  </a:cubicBezTo>
                  <a:cubicBezTo>
                    <a:pt x="968820" y="222497"/>
                    <a:pt x="1035238" y="178576"/>
                    <a:pt x="1118797" y="155544"/>
                  </a:cubicBezTo>
                  <a:cubicBezTo>
                    <a:pt x="1158433" y="144831"/>
                    <a:pt x="1199141" y="136261"/>
                    <a:pt x="1240920" y="138403"/>
                  </a:cubicBezTo>
                  <a:cubicBezTo>
                    <a:pt x="1243063" y="145367"/>
                    <a:pt x="1238778" y="150187"/>
                    <a:pt x="1234492" y="153937"/>
                  </a:cubicBezTo>
                  <a:cubicBezTo>
                    <a:pt x="1186286" y="196251"/>
                    <a:pt x="1175038" y="249814"/>
                    <a:pt x="1186286" y="310341"/>
                  </a:cubicBezTo>
                  <a:cubicBezTo>
                    <a:pt x="1190035" y="329623"/>
                    <a:pt x="1193249" y="349441"/>
                    <a:pt x="1196463" y="368724"/>
                  </a:cubicBezTo>
                  <a:cubicBezTo>
                    <a:pt x="1198605" y="380508"/>
                    <a:pt x="1203426" y="381044"/>
                    <a:pt x="1211996" y="374616"/>
                  </a:cubicBezTo>
                  <a:cubicBezTo>
                    <a:pt x="1223244" y="365510"/>
                    <a:pt x="1235028" y="356940"/>
                    <a:pt x="1246812" y="348370"/>
                  </a:cubicBezTo>
                  <a:cubicBezTo>
                    <a:pt x="1251633" y="345157"/>
                    <a:pt x="1256989" y="340336"/>
                    <a:pt x="1262881" y="345157"/>
                  </a:cubicBezTo>
                  <a:cubicBezTo>
                    <a:pt x="1267702" y="348906"/>
                    <a:pt x="1265559" y="355333"/>
                    <a:pt x="1263952" y="359619"/>
                  </a:cubicBezTo>
                  <a:cubicBezTo>
                    <a:pt x="1252168" y="387471"/>
                    <a:pt x="1260203" y="412646"/>
                    <a:pt x="1275200" y="436749"/>
                  </a:cubicBezTo>
                  <a:cubicBezTo>
                    <a:pt x="1280557" y="445319"/>
                    <a:pt x="1283770" y="454425"/>
                    <a:pt x="1289127" y="462995"/>
                  </a:cubicBezTo>
                  <a:cubicBezTo>
                    <a:pt x="1312694" y="499418"/>
                    <a:pt x="1314837" y="535305"/>
                    <a:pt x="1296090" y="575477"/>
                  </a:cubicBezTo>
                  <a:cubicBezTo>
                    <a:pt x="1274665" y="621006"/>
                    <a:pt x="1275736" y="670819"/>
                    <a:pt x="1281628" y="719562"/>
                  </a:cubicBezTo>
                  <a:cubicBezTo>
                    <a:pt x="1285913" y="752771"/>
                    <a:pt x="1281092" y="785444"/>
                    <a:pt x="1278414" y="818118"/>
                  </a:cubicBezTo>
                  <a:cubicBezTo>
                    <a:pt x="1274129" y="873823"/>
                    <a:pt x="1269844" y="930064"/>
                    <a:pt x="1263952" y="985770"/>
                  </a:cubicBezTo>
                  <a:cubicBezTo>
                    <a:pt x="1256989" y="1053795"/>
                    <a:pt x="1254846" y="1122355"/>
                    <a:pt x="1246276" y="1190380"/>
                  </a:cubicBezTo>
                  <a:cubicBezTo>
                    <a:pt x="1243598" y="1213412"/>
                    <a:pt x="1244670" y="1236444"/>
                    <a:pt x="1240920" y="1259477"/>
                  </a:cubicBezTo>
                  <a:cubicBezTo>
                    <a:pt x="1239849" y="1265368"/>
                    <a:pt x="1240920" y="1271796"/>
                    <a:pt x="1236635" y="1277688"/>
                  </a:cubicBezTo>
                  <a:cubicBezTo>
                    <a:pt x="1272522" y="1182881"/>
                    <a:pt x="1308945" y="1089146"/>
                    <a:pt x="1347510" y="995947"/>
                  </a:cubicBezTo>
                  <a:cubicBezTo>
                    <a:pt x="1361437" y="961666"/>
                    <a:pt x="1382862" y="931135"/>
                    <a:pt x="1401073" y="898998"/>
                  </a:cubicBezTo>
                  <a:cubicBezTo>
                    <a:pt x="1449280" y="816511"/>
                    <a:pt x="1496951" y="732952"/>
                    <a:pt x="1548907" y="653144"/>
                  </a:cubicBezTo>
                  <a:cubicBezTo>
                    <a:pt x="1566583" y="625826"/>
                    <a:pt x="1586401" y="600652"/>
                    <a:pt x="1608362" y="576549"/>
                  </a:cubicBezTo>
                  <a:cubicBezTo>
                    <a:pt x="1662996" y="516558"/>
                    <a:pt x="1722987" y="461924"/>
                    <a:pt x="1780835" y="404611"/>
                  </a:cubicBezTo>
                  <a:cubicBezTo>
                    <a:pt x="1803331" y="382115"/>
                    <a:pt x="1827970" y="362297"/>
                    <a:pt x="1850467" y="339800"/>
                  </a:cubicBezTo>
                  <a:cubicBezTo>
                    <a:pt x="1864393" y="325874"/>
                    <a:pt x="1874034" y="327481"/>
                    <a:pt x="1886354" y="343550"/>
                  </a:cubicBezTo>
                  <a:cubicBezTo>
                    <a:pt x="1911528" y="377294"/>
                    <a:pt x="1925455" y="415324"/>
                    <a:pt x="1929740" y="456567"/>
                  </a:cubicBezTo>
                  <a:cubicBezTo>
                    <a:pt x="1930811" y="468887"/>
                    <a:pt x="1934560" y="481206"/>
                    <a:pt x="1932954" y="493526"/>
                  </a:cubicBezTo>
                  <a:cubicBezTo>
                    <a:pt x="1990266" y="347835"/>
                    <a:pt x="2047578" y="201608"/>
                    <a:pt x="2105427" y="55916"/>
                  </a:cubicBezTo>
                  <a:cubicBezTo>
                    <a:pt x="2112390" y="37705"/>
                    <a:pt x="2115068" y="17351"/>
                    <a:pt x="2127923" y="1282"/>
                  </a:cubicBezTo>
                  <a:cubicBezTo>
                    <a:pt x="2129530" y="-325"/>
                    <a:pt x="2131672" y="-325"/>
                    <a:pt x="2133815" y="747"/>
                  </a:cubicBezTo>
                  <a:cubicBezTo>
                    <a:pt x="2165953" y="54845"/>
                    <a:pt x="2194341" y="111086"/>
                    <a:pt x="2221122" y="168399"/>
                  </a:cubicBezTo>
                  <a:cubicBezTo>
                    <a:pt x="2236120" y="200001"/>
                    <a:pt x="2256474" y="212320"/>
                    <a:pt x="2289683" y="218748"/>
                  </a:cubicBezTo>
                  <a:cubicBezTo>
                    <a:pt x="2383418" y="236959"/>
                    <a:pt x="2476618" y="258384"/>
                    <a:pt x="2562319" y="302842"/>
                  </a:cubicBezTo>
                  <a:cubicBezTo>
                    <a:pt x="2642127" y="344085"/>
                    <a:pt x="2679086" y="411039"/>
                    <a:pt x="2683371" y="498882"/>
                  </a:cubicBezTo>
                  <a:cubicBezTo>
                    <a:pt x="2687120" y="582976"/>
                    <a:pt x="2671587" y="664392"/>
                    <a:pt x="2653376" y="745272"/>
                  </a:cubicBezTo>
                  <a:cubicBezTo>
                    <a:pt x="2638914" y="809012"/>
                    <a:pt x="2626058" y="872752"/>
                    <a:pt x="2609454" y="935956"/>
                  </a:cubicBezTo>
                  <a:cubicBezTo>
                    <a:pt x="2581601" y="1043618"/>
                    <a:pt x="2548392" y="1149137"/>
                    <a:pt x="2504471" y="1251978"/>
                  </a:cubicBezTo>
                  <a:cubicBezTo>
                    <a:pt x="2450908" y="1376779"/>
                    <a:pt x="2375920" y="1488726"/>
                    <a:pt x="2298253" y="1599066"/>
                  </a:cubicBezTo>
                  <a:cubicBezTo>
                    <a:pt x="2234513" y="1689587"/>
                    <a:pt x="2167559" y="1777431"/>
                    <a:pt x="2098463" y="1863667"/>
                  </a:cubicBezTo>
                  <a:cubicBezTo>
                    <a:pt x="2091500" y="1872237"/>
                    <a:pt x="2088286" y="1881343"/>
                    <a:pt x="2088822" y="1892591"/>
                  </a:cubicBezTo>
                  <a:cubicBezTo>
                    <a:pt x="2096321" y="2001859"/>
                    <a:pt x="2103819" y="2111128"/>
                    <a:pt x="2110783" y="2220396"/>
                  </a:cubicBezTo>
                  <a:cubicBezTo>
                    <a:pt x="2117210" y="2318417"/>
                    <a:pt x="2122566" y="2416437"/>
                    <a:pt x="2128459" y="2514457"/>
                  </a:cubicBezTo>
                  <a:cubicBezTo>
                    <a:pt x="2131672" y="2562664"/>
                    <a:pt x="2134886" y="2610335"/>
                    <a:pt x="2138635" y="2658542"/>
                  </a:cubicBezTo>
                  <a:cubicBezTo>
                    <a:pt x="2140778" y="2684787"/>
                    <a:pt x="2139707" y="2686930"/>
                    <a:pt x="2112390" y="2683180"/>
                  </a:cubicBezTo>
                  <a:cubicBezTo>
                    <a:pt x="2103819" y="2682109"/>
                    <a:pt x="2095785" y="2679431"/>
                    <a:pt x="2087215" y="2678360"/>
                  </a:cubicBezTo>
                  <a:cubicBezTo>
                    <a:pt x="2064183" y="2674610"/>
                    <a:pt x="2063112" y="2675146"/>
                    <a:pt x="2063647" y="2697642"/>
                  </a:cubicBezTo>
                  <a:cubicBezTo>
                    <a:pt x="2068468" y="2792449"/>
                    <a:pt x="2067932" y="2887791"/>
                    <a:pt x="2065790" y="2983668"/>
                  </a:cubicBezTo>
                  <a:close/>
                </a:path>
              </a:pathLst>
            </a:custGeom>
            <a:solidFill>
              <a:schemeClr val="accent6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8E46A0-74FC-4546-A36A-687F5FF384E0}"/>
                </a:ext>
              </a:extLst>
            </p:cNvPr>
            <p:cNvSpPr/>
            <p:nvPr/>
          </p:nvSpPr>
          <p:spPr>
            <a:xfrm>
              <a:off x="3889795" y="3841747"/>
              <a:ext cx="1834425" cy="1750719"/>
            </a:xfrm>
            <a:custGeom>
              <a:avLst/>
              <a:gdLst>
                <a:gd name="connsiteX0" fmla="*/ 609 w 1834425"/>
                <a:gd name="connsiteY0" fmla="*/ 19564 h 1750719"/>
                <a:gd name="connsiteX1" fmla="*/ 15071 w 1834425"/>
                <a:gd name="connsiteY1" fmla="*/ 282 h 1750719"/>
                <a:gd name="connsiteX2" fmla="*/ 699605 w 1834425"/>
                <a:gd name="connsiteY2" fmla="*/ 238637 h 1750719"/>
                <a:gd name="connsiteX3" fmla="*/ 710318 w 1834425"/>
                <a:gd name="connsiteY3" fmla="*/ 252563 h 1750719"/>
                <a:gd name="connsiteX4" fmla="*/ 881184 w 1834425"/>
                <a:gd name="connsiteY4" fmla="*/ 1203306 h 1750719"/>
                <a:gd name="connsiteX5" fmla="*/ 1344504 w 1834425"/>
                <a:gd name="connsiteY5" fmla="*/ 1181345 h 1750719"/>
                <a:gd name="connsiteX6" fmla="*/ 1388425 w 1834425"/>
                <a:gd name="connsiteY6" fmla="*/ 1197950 h 1750719"/>
                <a:gd name="connsiteX7" fmla="*/ 1821214 w 1834425"/>
                <a:gd name="connsiteY7" fmla="*/ 1565927 h 1750719"/>
                <a:gd name="connsiteX8" fmla="*/ 1834069 w 1834425"/>
                <a:gd name="connsiteY8" fmla="*/ 1590566 h 1750719"/>
                <a:gd name="connsiteX9" fmla="*/ 1831927 w 1834425"/>
                <a:gd name="connsiteY9" fmla="*/ 1653771 h 1750719"/>
                <a:gd name="connsiteX10" fmla="*/ 913857 w 1834425"/>
                <a:gd name="connsiteY10" fmla="*/ 1750720 h 1750719"/>
                <a:gd name="connsiteX11" fmla="*/ 861901 w 1834425"/>
                <a:gd name="connsiteY11" fmla="*/ 1735186 h 1750719"/>
                <a:gd name="connsiteX12" fmla="*/ 268959 w 1834425"/>
                <a:gd name="connsiteY12" fmla="*/ 1358639 h 1750719"/>
                <a:gd name="connsiteX13" fmla="*/ 252355 w 1834425"/>
                <a:gd name="connsiteY13" fmla="*/ 1334535 h 1750719"/>
                <a:gd name="connsiteX14" fmla="*/ 609 w 1834425"/>
                <a:gd name="connsiteY14" fmla="*/ 19564 h 1750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34425" h="1750719">
                  <a:moveTo>
                    <a:pt x="609" y="19564"/>
                  </a:moveTo>
                  <a:cubicBezTo>
                    <a:pt x="-1534" y="8316"/>
                    <a:pt x="1680" y="3495"/>
                    <a:pt x="15071" y="282"/>
                  </a:cubicBezTo>
                  <a:cubicBezTo>
                    <a:pt x="54172" y="-9360"/>
                    <a:pt x="666396" y="231674"/>
                    <a:pt x="699605" y="238637"/>
                  </a:cubicBezTo>
                  <a:cubicBezTo>
                    <a:pt x="708175" y="240244"/>
                    <a:pt x="709247" y="245600"/>
                    <a:pt x="710318" y="252563"/>
                  </a:cubicBezTo>
                  <a:cubicBezTo>
                    <a:pt x="713532" y="269168"/>
                    <a:pt x="871007" y="1198485"/>
                    <a:pt x="881184" y="1203306"/>
                  </a:cubicBezTo>
                  <a:cubicBezTo>
                    <a:pt x="890825" y="1208127"/>
                    <a:pt x="1298439" y="1184023"/>
                    <a:pt x="1344504" y="1181345"/>
                  </a:cubicBezTo>
                  <a:cubicBezTo>
                    <a:pt x="1362179" y="1180274"/>
                    <a:pt x="1375570" y="1185095"/>
                    <a:pt x="1388425" y="1197950"/>
                  </a:cubicBezTo>
                  <a:cubicBezTo>
                    <a:pt x="1406637" y="1216697"/>
                    <a:pt x="1781577" y="1546645"/>
                    <a:pt x="1821214" y="1565927"/>
                  </a:cubicBezTo>
                  <a:cubicBezTo>
                    <a:pt x="1831927" y="1571284"/>
                    <a:pt x="1835676" y="1578247"/>
                    <a:pt x="1834069" y="1590566"/>
                  </a:cubicBezTo>
                  <a:cubicBezTo>
                    <a:pt x="1831391" y="1611456"/>
                    <a:pt x="1832462" y="1632345"/>
                    <a:pt x="1831927" y="1653771"/>
                  </a:cubicBezTo>
                  <a:cubicBezTo>
                    <a:pt x="1835140" y="1670911"/>
                    <a:pt x="933676" y="1750720"/>
                    <a:pt x="913857" y="1750720"/>
                  </a:cubicBezTo>
                  <a:cubicBezTo>
                    <a:pt x="894575" y="1750720"/>
                    <a:pt x="877434" y="1746970"/>
                    <a:pt x="861901" y="1735186"/>
                  </a:cubicBezTo>
                  <a:cubicBezTo>
                    <a:pt x="846368" y="1723938"/>
                    <a:pt x="303239" y="1382742"/>
                    <a:pt x="268959" y="1358639"/>
                  </a:cubicBezTo>
                  <a:cubicBezTo>
                    <a:pt x="259318" y="1351676"/>
                    <a:pt x="252890" y="1342570"/>
                    <a:pt x="252355" y="1334535"/>
                  </a:cubicBezTo>
                  <a:cubicBezTo>
                    <a:pt x="248605" y="1301326"/>
                    <a:pt x="3822" y="37776"/>
                    <a:pt x="609" y="19564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9E2176-7FC4-4380-B60D-8E7EEE5FD60D}"/>
                </a:ext>
              </a:extLst>
            </p:cNvPr>
            <p:cNvSpPr/>
            <p:nvPr/>
          </p:nvSpPr>
          <p:spPr>
            <a:xfrm>
              <a:off x="6139131" y="2859862"/>
              <a:ext cx="911234" cy="1411806"/>
            </a:xfrm>
            <a:custGeom>
              <a:avLst/>
              <a:gdLst>
                <a:gd name="connsiteX0" fmla="*/ 702056 w 911234"/>
                <a:gd name="connsiteY0" fmla="*/ 916284 h 1411806"/>
                <a:gd name="connsiteX1" fmla="*/ 700984 w 911234"/>
                <a:gd name="connsiteY1" fmla="*/ 916284 h 1411806"/>
                <a:gd name="connsiteX2" fmla="*/ 35732 w 911234"/>
                <a:gd name="connsiteY2" fmla="*/ 1402636 h 1411806"/>
                <a:gd name="connsiteX3" fmla="*/ 3594 w 911234"/>
                <a:gd name="connsiteY3" fmla="*/ 1389245 h 1411806"/>
                <a:gd name="connsiteX4" fmla="*/ 18592 w 911234"/>
                <a:gd name="connsiteY4" fmla="*/ 1299260 h 1411806"/>
                <a:gd name="connsiteX5" fmla="*/ 55015 w 911234"/>
                <a:gd name="connsiteY5" fmla="*/ 1181957 h 1411806"/>
                <a:gd name="connsiteX6" fmla="*/ 106435 w 911234"/>
                <a:gd name="connsiteY6" fmla="*/ 1054477 h 1411806"/>
                <a:gd name="connsiteX7" fmla="*/ 187851 w 911234"/>
                <a:gd name="connsiteY7" fmla="*/ 890574 h 1411806"/>
                <a:gd name="connsiteX8" fmla="*/ 223738 w 911234"/>
                <a:gd name="connsiteY8" fmla="*/ 785591 h 1411806"/>
                <a:gd name="connsiteX9" fmla="*/ 210883 w 911234"/>
                <a:gd name="connsiteY9" fmla="*/ 741669 h 1411806"/>
                <a:gd name="connsiteX10" fmla="*/ 187851 w 911234"/>
                <a:gd name="connsiteY10" fmla="*/ 576160 h 1411806"/>
                <a:gd name="connsiteX11" fmla="*/ 160534 w 911234"/>
                <a:gd name="connsiteY11" fmla="*/ 547771 h 1411806"/>
                <a:gd name="connsiteX12" fmla="*/ 101079 w 911234"/>
                <a:gd name="connsiteY12" fmla="*/ 493673 h 1411806"/>
                <a:gd name="connsiteX13" fmla="*/ 93580 w 911234"/>
                <a:gd name="connsiteY13" fmla="*/ 305131 h 1411806"/>
                <a:gd name="connsiteX14" fmla="*/ 120362 w 911234"/>
                <a:gd name="connsiteY14" fmla="*/ 250497 h 1411806"/>
                <a:gd name="connsiteX15" fmla="*/ 133752 w 911234"/>
                <a:gd name="connsiteY15" fmla="*/ 248354 h 1411806"/>
                <a:gd name="connsiteX16" fmla="*/ 147143 w 911234"/>
                <a:gd name="connsiteY16" fmla="*/ 264959 h 1411806"/>
                <a:gd name="connsiteX17" fmla="*/ 191065 w 911234"/>
                <a:gd name="connsiteY17" fmla="*/ 375298 h 1411806"/>
                <a:gd name="connsiteX18" fmla="*/ 211954 w 911234"/>
                <a:gd name="connsiteY18" fmla="*/ 289062 h 1411806"/>
                <a:gd name="connsiteX19" fmla="*/ 328722 w 911234"/>
                <a:gd name="connsiteY19" fmla="*/ 84987 h 1411806"/>
                <a:gd name="connsiteX20" fmla="*/ 395675 w 911234"/>
                <a:gd name="connsiteY20" fmla="*/ 9999 h 1411806"/>
                <a:gd name="connsiteX21" fmla="*/ 427278 w 911234"/>
                <a:gd name="connsiteY21" fmla="*/ 12141 h 1411806"/>
                <a:gd name="connsiteX22" fmla="*/ 517263 w 911234"/>
                <a:gd name="connsiteY22" fmla="*/ 125159 h 1411806"/>
                <a:gd name="connsiteX23" fmla="*/ 700984 w 911234"/>
                <a:gd name="connsiteY23" fmla="*/ 294954 h 1411806"/>
                <a:gd name="connsiteX24" fmla="*/ 855781 w 911234"/>
                <a:gd name="connsiteY24" fmla="*/ 360301 h 1411806"/>
                <a:gd name="connsiteX25" fmla="*/ 890061 w 911234"/>
                <a:gd name="connsiteY25" fmla="*/ 392439 h 1411806"/>
                <a:gd name="connsiteX26" fmla="*/ 910416 w 911234"/>
                <a:gd name="connsiteY26" fmla="*/ 477604 h 1411806"/>
                <a:gd name="connsiteX27" fmla="*/ 902917 w 911234"/>
                <a:gd name="connsiteY27" fmla="*/ 503850 h 1411806"/>
                <a:gd name="connsiteX28" fmla="*/ 851496 w 911234"/>
                <a:gd name="connsiteY28" fmla="*/ 688106 h 1411806"/>
                <a:gd name="connsiteX29" fmla="*/ 758297 w 911234"/>
                <a:gd name="connsiteY29" fmla="*/ 850938 h 1411806"/>
                <a:gd name="connsiteX30" fmla="*/ 713839 w 911234"/>
                <a:gd name="connsiteY30" fmla="*/ 898073 h 1411806"/>
                <a:gd name="connsiteX31" fmla="*/ 702056 w 911234"/>
                <a:gd name="connsiteY31" fmla="*/ 916284 h 1411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911234" h="1411806">
                  <a:moveTo>
                    <a:pt x="702056" y="916284"/>
                  </a:moveTo>
                  <a:lnTo>
                    <a:pt x="700984" y="916284"/>
                  </a:lnTo>
                  <a:cubicBezTo>
                    <a:pt x="700984" y="916284"/>
                    <a:pt x="83939" y="1368892"/>
                    <a:pt x="35732" y="1402636"/>
                  </a:cubicBezTo>
                  <a:cubicBezTo>
                    <a:pt x="14307" y="1417634"/>
                    <a:pt x="7344" y="1414956"/>
                    <a:pt x="3594" y="1389245"/>
                  </a:cubicBezTo>
                  <a:cubicBezTo>
                    <a:pt x="-1226" y="1358179"/>
                    <a:pt x="-4976" y="1326577"/>
                    <a:pt x="18592" y="1299260"/>
                  </a:cubicBezTo>
                  <a:cubicBezTo>
                    <a:pt x="46981" y="1266051"/>
                    <a:pt x="52872" y="1223736"/>
                    <a:pt x="55015" y="1181957"/>
                  </a:cubicBezTo>
                  <a:cubicBezTo>
                    <a:pt x="57157" y="1132679"/>
                    <a:pt x="74298" y="1090900"/>
                    <a:pt x="106435" y="1054477"/>
                  </a:cubicBezTo>
                  <a:cubicBezTo>
                    <a:pt x="141251" y="1014840"/>
                    <a:pt x="181959" y="898609"/>
                    <a:pt x="187851" y="890574"/>
                  </a:cubicBezTo>
                  <a:cubicBezTo>
                    <a:pt x="204456" y="857365"/>
                    <a:pt x="215704" y="821478"/>
                    <a:pt x="223738" y="785591"/>
                  </a:cubicBezTo>
                  <a:cubicBezTo>
                    <a:pt x="226416" y="772736"/>
                    <a:pt x="216239" y="756131"/>
                    <a:pt x="210883" y="741669"/>
                  </a:cubicBezTo>
                  <a:cubicBezTo>
                    <a:pt x="192136" y="688106"/>
                    <a:pt x="188387" y="632401"/>
                    <a:pt x="187851" y="576160"/>
                  </a:cubicBezTo>
                  <a:cubicBezTo>
                    <a:pt x="187851" y="547771"/>
                    <a:pt x="187851" y="547771"/>
                    <a:pt x="160534" y="547771"/>
                  </a:cubicBezTo>
                  <a:cubicBezTo>
                    <a:pt x="130003" y="547771"/>
                    <a:pt x="107507" y="526882"/>
                    <a:pt x="101079" y="493673"/>
                  </a:cubicBezTo>
                  <a:cubicBezTo>
                    <a:pt x="88224" y="431004"/>
                    <a:pt x="87688" y="367800"/>
                    <a:pt x="93580" y="305131"/>
                  </a:cubicBezTo>
                  <a:cubicBezTo>
                    <a:pt x="95723" y="285313"/>
                    <a:pt x="95723" y="260674"/>
                    <a:pt x="120362" y="250497"/>
                  </a:cubicBezTo>
                  <a:cubicBezTo>
                    <a:pt x="124647" y="248890"/>
                    <a:pt x="129467" y="249425"/>
                    <a:pt x="133752" y="248354"/>
                  </a:cubicBezTo>
                  <a:cubicBezTo>
                    <a:pt x="141251" y="251568"/>
                    <a:pt x="144465" y="258531"/>
                    <a:pt x="147143" y="264959"/>
                  </a:cubicBezTo>
                  <a:cubicBezTo>
                    <a:pt x="161605" y="302988"/>
                    <a:pt x="178210" y="339947"/>
                    <a:pt x="191065" y="375298"/>
                  </a:cubicBezTo>
                  <a:cubicBezTo>
                    <a:pt x="189458" y="346374"/>
                    <a:pt x="200170" y="316915"/>
                    <a:pt x="211954" y="289062"/>
                  </a:cubicBezTo>
                  <a:cubicBezTo>
                    <a:pt x="242485" y="216216"/>
                    <a:pt x="282658" y="148727"/>
                    <a:pt x="328722" y="84987"/>
                  </a:cubicBezTo>
                  <a:cubicBezTo>
                    <a:pt x="348540" y="57670"/>
                    <a:pt x="371036" y="33031"/>
                    <a:pt x="395675" y="9999"/>
                  </a:cubicBezTo>
                  <a:cubicBezTo>
                    <a:pt x="410673" y="-3927"/>
                    <a:pt x="414422" y="-3392"/>
                    <a:pt x="427278" y="12141"/>
                  </a:cubicBezTo>
                  <a:cubicBezTo>
                    <a:pt x="458344" y="49100"/>
                    <a:pt x="486197" y="88736"/>
                    <a:pt x="517263" y="125159"/>
                  </a:cubicBezTo>
                  <a:cubicBezTo>
                    <a:pt x="571362" y="188899"/>
                    <a:pt x="626532" y="252104"/>
                    <a:pt x="700984" y="294954"/>
                  </a:cubicBezTo>
                  <a:cubicBezTo>
                    <a:pt x="749727" y="322807"/>
                    <a:pt x="802218" y="343161"/>
                    <a:pt x="855781" y="360301"/>
                  </a:cubicBezTo>
                  <a:cubicBezTo>
                    <a:pt x="872922" y="365657"/>
                    <a:pt x="883634" y="375834"/>
                    <a:pt x="890061" y="392439"/>
                  </a:cubicBezTo>
                  <a:cubicBezTo>
                    <a:pt x="901310" y="419756"/>
                    <a:pt x="914701" y="446537"/>
                    <a:pt x="910416" y="477604"/>
                  </a:cubicBezTo>
                  <a:cubicBezTo>
                    <a:pt x="909344" y="486709"/>
                    <a:pt x="909344" y="496351"/>
                    <a:pt x="902917" y="503850"/>
                  </a:cubicBezTo>
                  <a:cubicBezTo>
                    <a:pt x="894882" y="567589"/>
                    <a:pt x="876135" y="628651"/>
                    <a:pt x="851496" y="688106"/>
                  </a:cubicBezTo>
                  <a:cubicBezTo>
                    <a:pt x="827393" y="745954"/>
                    <a:pt x="798469" y="801660"/>
                    <a:pt x="758297" y="850938"/>
                  </a:cubicBezTo>
                  <a:cubicBezTo>
                    <a:pt x="744370" y="867542"/>
                    <a:pt x="729373" y="882540"/>
                    <a:pt x="713839" y="898073"/>
                  </a:cubicBezTo>
                  <a:cubicBezTo>
                    <a:pt x="709019" y="902358"/>
                    <a:pt x="702591" y="907179"/>
                    <a:pt x="702056" y="916284"/>
                  </a:cubicBezTo>
                  <a:close/>
                </a:path>
              </a:pathLst>
            </a:custGeom>
            <a:solidFill>
              <a:srgbClr val="FDC3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B5413F-3D68-4CB1-9979-CC336D233703}"/>
                </a:ext>
              </a:extLst>
            </p:cNvPr>
            <p:cNvSpPr/>
            <p:nvPr/>
          </p:nvSpPr>
          <p:spPr>
            <a:xfrm>
              <a:off x="5884529" y="3749901"/>
              <a:ext cx="956122" cy="1310685"/>
            </a:xfrm>
            <a:custGeom>
              <a:avLst/>
              <a:gdLst>
                <a:gd name="connsiteX0" fmla="*/ 442990 w 956122"/>
                <a:gd name="connsiteY0" fmla="*/ 0 h 1310685"/>
                <a:gd name="connsiteX1" fmla="*/ 416744 w 956122"/>
                <a:gd name="connsiteY1" fmla="*/ 77666 h 1310685"/>
                <a:gd name="connsiteX2" fmla="*/ 349790 w 956122"/>
                <a:gd name="connsiteY2" fmla="*/ 188542 h 1310685"/>
                <a:gd name="connsiteX3" fmla="*/ 316581 w 956122"/>
                <a:gd name="connsiteY3" fmla="*/ 277456 h 1310685"/>
                <a:gd name="connsiteX4" fmla="*/ 302119 w 956122"/>
                <a:gd name="connsiteY4" fmla="*/ 366371 h 1310685"/>
                <a:gd name="connsiteX5" fmla="*/ 274266 w 956122"/>
                <a:gd name="connsiteY5" fmla="*/ 417791 h 1310685"/>
                <a:gd name="connsiteX6" fmla="*/ 267303 w 956122"/>
                <a:gd name="connsiteY6" fmla="*/ 512598 h 1310685"/>
                <a:gd name="connsiteX7" fmla="*/ 281765 w 956122"/>
                <a:gd name="connsiteY7" fmla="*/ 513133 h 1310685"/>
                <a:gd name="connsiteX8" fmla="*/ 372286 w 956122"/>
                <a:gd name="connsiteY8" fmla="*/ 447251 h 1310685"/>
                <a:gd name="connsiteX9" fmla="*/ 588681 w 956122"/>
                <a:gd name="connsiteY9" fmla="*/ 289776 h 1310685"/>
                <a:gd name="connsiteX10" fmla="*/ 783650 w 956122"/>
                <a:gd name="connsiteY10" fmla="*/ 146763 h 1310685"/>
                <a:gd name="connsiteX11" fmla="*/ 945946 w 956122"/>
                <a:gd name="connsiteY11" fmla="*/ 25710 h 1310685"/>
                <a:gd name="connsiteX12" fmla="*/ 956123 w 956122"/>
                <a:gd name="connsiteY12" fmla="*/ 25710 h 1310685"/>
                <a:gd name="connsiteX13" fmla="*/ 907380 w 956122"/>
                <a:gd name="connsiteY13" fmla="*/ 149976 h 1310685"/>
                <a:gd name="connsiteX14" fmla="*/ 761689 w 956122"/>
                <a:gd name="connsiteY14" fmla="*/ 521168 h 1310685"/>
                <a:gd name="connsiteX15" fmla="*/ 753655 w 956122"/>
                <a:gd name="connsiteY15" fmla="*/ 539379 h 1310685"/>
                <a:gd name="connsiteX16" fmla="*/ 737586 w 956122"/>
                <a:gd name="connsiteY16" fmla="*/ 433325 h 1310685"/>
                <a:gd name="connsiteX17" fmla="*/ 702234 w 956122"/>
                <a:gd name="connsiteY17" fmla="*/ 367442 h 1310685"/>
                <a:gd name="connsiteX18" fmla="*/ 680809 w 956122"/>
                <a:gd name="connsiteY18" fmla="*/ 365835 h 1310685"/>
                <a:gd name="connsiteX19" fmla="*/ 455309 w 956122"/>
                <a:gd name="connsiteY19" fmla="*/ 585443 h 1310685"/>
                <a:gd name="connsiteX20" fmla="*/ 275873 w 956122"/>
                <a:gd name="connsiteY20" fmla="*/ 847366 h 1310685"/>
                <a:gd name="connsiteX21" fmla="*/ 188566 w 956122"/>
                <a:gd name="connsiteY21" fmla="*/ 998414 h 1310685"/>
                <a:gd name="connsiteX22" fmla="*/ 113577 w 956122"/>
                <a:gd name="connsiteY22" fmla="*/ 1178921 h 1310685"/>
                <a:gd name="connsiteX23" fmla="*/ 57336 w 956122"/>
                <a:gd name="connsiteY23" fmla="*/ 1310686 h 1310685"/>
                <a:gd name="connsiteX24" fmla="*/ 64835 w 956122"/>
                <a:gd name="connsiteY24" fmla="*/ 1212666 h 1310685"/>
                <a:gd name="connsiteX25" fmla="*/ 97508 w 956122"/>
                <a:gd name="connsiteY25" fmla="*/ 839867 h 1310685"/>
                <a:gd name="connsiteX26" fmla="*/ 98044 w 956122"/>
                <a:gd name="connsiteY26" fmla="*/ 709709 h 1310685"/>
                <a:gd name="connsiteX27" fmla="*/ 116255 w 956122"/>
                <a:gd name="connsiteY27" fmla="*/ 596156 h 1310685"/>
                <a:gd name="connsiteX28" fmla="*/ 109828 w 956122"/>
                <a:gd name="connsiteY28" fmla="*/ 495458 h 1310685"/>
                <a:gd name="connsiteX29" fmla="*/ 93759 w 956122"/>
                <a:gd name="connsiteY29" fmla="*/ 465998 h 1310685"/>
                <a:gd name="connsiteX30" fmla="*/ 85189 w 956122"/>
                <a:gd name="connsiteY30" fmla="*/ 370120 h 1310685"/>
                <a:gd name="connsiteX31" fmla="*/ 19842 w 956122"/>
                <a:gd name="connsiteY31" fmla="*/ 418327 h 1310685"/>
                <a:gd name="connsiteX32" fmla="*/ 24 w 956122"/>
                <a:gd name="connsiteY32" fmla="*/ 281206 h 1310685"/>
                <a:gd name="connsiteX33" fmla="*/ 63764 w 956122"/>
                <a:gd name="connsiteY33" fmla="*/ 164974 h 1310685"/>
                <a:gd name="connsiteX34" fmla="*/ 192850 w 956122"/>
                <a:gd name="connsiteY34" fmla="*/ 107126 h 1310685"/>
                <a:gd name="connsiteX35" fmla="*/ 442990 w 956122"/>
                <a:gd name="connsiteY35" fmla="*/ 0 h 1310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56122" h="1310685">
                  <a:moveTo>
                    <a:pt x="442990" y="0"/>
                  </a:moveTo>
                  <a:cubicBezTo>
                    <a:pt x="440847" y="28388"/>
                    <a:pt x="425849" y="51956"/>
                    <a:pt x="416744" y="77666"/>
                  </a:cubicBezTo>
                  <a:cubicBezTo>
                    <a:pt x="401746" y="118374"/>
                    <a:pt x="378714" y="155333"/>
                    <a:pt x="349790" y="188542"/>
                  </a:cubicBezTo>
                  <a:cubicBezTo>
                    <a:pt x="327294" y="214252"/>
                    <a:pt x="320330" y="244783"/>
                    <a:pt x="316581" y="277456"/>
                  </a:cubicBezTo>
                  <a:cubicBezTo>
                    <a:pt x="313367" y="307452"/>
                    <a:pt x="311225" y="337447"/>
                    <a:pt x="302119" y="366371"/>
                  </a:cubicBezTo>
                  <a:cubicBezTo>
                    <a:pt x="296227" y="385653"/>
                    <a:pt x="285515" y="402258"/>
                    <a:pt x="274266" y="417791"/>
                  </a:cubicBezTo>
                  <a:cubicBezTo>
                    <a:pt x="251234" y="448322"/>
                    <a:pt x="260876" y="480460"/>
                    <a:pt x="267303" y="512598"/>
                  </a:cubicBezTo>
                  <a:cubicBezTo>
                    <a:pt x="269981" y="524917"/>
                    <a:pt x="278016" y="515811"/>
                    <a:pt x="281765" y="513133"/>
                  </a:cubicBezTo>
                  <a:cubicBezTo>
                    <a:pt x="312296" y="491708"/>
                    <a:pt x="342291" y="469212"/>
                    <a:pt x="372286" y="447251"/>
                  </a:cubicBezTo>
                  <a:cubicBezTo>
                    <a:pt x="444596" y="394759"/>
                    <a:pt x="516906" y="342267"/>
                    <a:pt x="588681" y="289776"/>
                  </a:cubicBezTo>
                  <a:cubicBezTo>
                    <a:pt x="653492" y="242105"/>
                    <a:pt x="718839" y="194969"/>
                    <a:pt x="783650" y="146763"/>
                  </a:cubicBezTo>
                  <a:cubicBezTo>
                    <a:pt x="837749" y="106055"/>
                    <a:pt x="894526" y="69632"/>
                    <a:pt x="945946" y="25710"/>
                  </a:cubicBezTo>
                  <a:cubicBezTo>
                    <a:pt x="949159" y="23032"/>
                    <a:pt x="952373" y="17676"/>
                    <a:pt x="956123" y="25710"/>
                  </a:cubicBezTo>
                  <a:cubicBezTo>
                    <a:pt x="940054" y="66954"/>
                    <a:pt x="923449" y="108733"/>
                    <a:pt x="907380" y="149976"/>
                  </a:cubicBezTo>
                  <a:cubicBezTo>
                    <a:pt x="858638" y="273707"/>
                    <a:pt x="810432" y="397437"/>
                    <a:pt x="761689" y="521168"/>
                  </a:cubicBezTo>
                  <a:cubicBezTo>
                    <a:pt x="760082" y="525988"/>
                    <a:pt x="757940" y="530274"/>
                    <a:pt x="753655" y="539379"/>
                  </a:cubicBezTo>
                  <a:cubicBezTo>
                    <a:pt x="750441" y="500278"/>
                    <a:pt x="748834" y="465998"/>
                    <a:pt x="737586" y="433325"/>
                  </a:cubicBezTo>
                  <a:cubicBezTo>
                    <a:pt x="729016" y="409221"/>
                    <a:pt x="717232" y="387796"/>
                    <a:pt x="702234" y="367442"/>
                  </a:cubicBezTo>
                  <a:cubicBezTo>
                    <a:pt x="694736" y="357265"/>
                    <a:pt x="689915" y="357265"/>
                    <a:pt x="680809" y="365835"/>
                  </a:cubicBezTo>
                  <a:cubicBezTo>
                    <a:pt x="604750" y="438145"/>
                    <a:pt x="529762" y="511526"/>
                    <a:pt x="455309" y="585443"/>
                  </a:cubicBezTo>
                  <a:cubicBezTo>
                    <a:pt x="378714" y="662038"/>
                    <a:pt x="331579" y="757380"/>
                    <a:pt x="275873" y="847366"/>
                  </a:cubicBezTo>
                  <a:cubicBezTo>
                    <a:pt x="245342" y="896644"/>
                    <a:pt x="216418" y="947529"/>
                    <a:pt x="188566" y="998414"/>
                  </a:cubicBezTo>
                  <a:cubicBezTo>
                    <a:pt x="157499" y="1055726"/>
                    <a:pt x="138752" y="1118395"/>
                    <a:pt x="113577" y="1178921"/>
                  </a:cubicBezTo>
                  <a:cubicBezTo>
                    <a:pt x="95366" y="1222843"/>
                    <a:pt x="78226" y="1267300"/>
                    <a:pt x="57336" y="1310686"/>
                  </a:cubicBezTo>
                  <a:cubicBezTo>
                    <a:pt x="60014" y="1278013"/>
                    <a:pt x="61621" y="1245339"/>
                    <a:pt x="64835" y="1212666"/>
                  </a:cubicBezTo>
                  <a:cubicBezTo>
                    <a:pt x="75548" y="1088400"/>
                    <a:pt x="86796" y="964134"/>
                    <a:pt x="97508" y="839867"/>
                  </a:cubicBezTo>
                  <a:cubicBezTo>
                    <a:pt x="101258" y="796481"/>
                    <a:pt x="102865" y="753095"/>
                    <a:pt x="98044" y="709709"/>
                  </a:cubicBezTo>
                  <a:cubicBezTo>
                    <a:pt x="93223" y="670073"/>
                    <a:pt x="99651" y="632043"/>
                    <a:pt x="116255" y="596156"/>
                  </a:cubicBezTo>
                  <a:cubicBezTo>
                    <a:pt x="132860" y="560804"/>
                    <a:pt x="132324" y="528131"/>
                    <a:pt x="109828" y="495458"/>
                  </a:cubicBezTo>
                  <a:cubicBezTo>
                    <a:pt x="103400" y="486352"/>
                    <a:pt x="99651" y="475639"/>
                    <a:pt x="93759" y="465998"/>
                  </a:cubicBezTo>
                  <a:cubicBezTo>
                    <a:pt x="75548" y="436003"/>
                    <a:pt x="68584" y="405472"/>
                    <a:pt x="85189" y="370120"/>
                  </a:cubicBezTo>
                  <a:cubicBezTo>
                    <a:pt x="64299" y="385653"/>
                    <a:pt x="42874" y="401187"/>
                    <a:pt x="19842" y="418327"/>
                  </a:cubicBezTo>
                  <a:cubicBezTo>
                    <a:pt x="8058" y="372263"/>
                    <a:pt x="-512" y="327270"/>
                    <a:pt x="24" y="281206"/>
                  </a:cubicBezTo>
                  <a:cubicBezTo>
                    <a:pt x="559" y="231392"/>
                    <a:pt x="30019" y="197112"/>
                    <a:pt x="63764" y="164974"/>
                  </a:cubicBezTo>
                  <a:cubicBezTo>
                    <a:pt x="105007" y="141406"/>
                    <a:pt x="149464" y="125873"/>
                    <a:pt x="192850" y="107126"/>
                  </a:cubicBezTo>
                  <a:cubicBezTo>
                    <a:pt x="275337" y="70168"/>
                    <a:pt x="359431" y="35352"/>
                    <a:pt x="442990" y="0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CFB5ACC-5C06-4769-9081-077D1A0D5FAC}"/>
                </a:ext>
              </a:extLst>
            </p:cNvPr>
            <p:cNvSpPr/>
            <p:nvPr/>
          </p:nvSpPr>
          <p:spPr>
            <a:xfrm>
              <a:off x="6273955" y="2616331"/>
              <a:ext cx="862733" cy="858255"/>
            </a:xfrm>
            <a:custGeom>
              <a:avLst/>
              <a:gdLst>
                <a:gd name="connsiteX0" fmla="*/ 768628 w 862733"/>
                <a:gd name="connsiteY0" fmla="*/ 746309 h 858255"/>
                <a:gd name="connsiteX1" fmla="*/ 752560 w 862733"/>
                <a:gd name="connsiteY1" fmla="*/ 639183 h 858255"/>
                <a:gd name="connsiteX2" fmla="*/ 713459 w 862733"/>
                <a:gd name="connsiteY2" fmla="*/ 604903 h 858255"/>
                <a:gd name="connsiteX3" fmla="*/ 538308 w 862733"/>
                <a:gd name="connsiteY3" fmla="*/ 525094 h 858255"/>
                <a:gd name="connsiteX4" fmla="*/ 380297 w 862733"/>
                <a:gd name="connsiteY4" fmla="*/ 371368 h 858255"/>
                <a:gd name="connsiteX5" fmla="*/ 290847 w 862733"/>
                <a:gd name="connsiteY5" fmla="*/ 258350 h 858255"/>
                <a:gd name="connsiteX6" fmla="*/ 264601 w 862733"/>
                <a:gd name="connsiteY6" fmla="*/ 256208 h 858255"/>
                <a:gd name="connsiteX7" fmla="*/ 86236 w 862733"/>
                <a:gd name="connsiteY7" fmla="*/ 525094 h 858255"/>
                <a:gd name="connsiteX8" fmla="*/ 58384 w 862733"/>
                <a:gd name="connsiteY8" fmla="*/ 632220 h 858255"/>
                <a:gd name="connsiteX9" fmla="*/ 0 w 862733"/>
                <a:gd name="connsiteY9" fmla="*/ 491349 h 858255"/>
                <a:gd name="connsiteX10" fmla="*/ 5892 w 862733"/>
                <a:gd name="connsiteY10" fmla="*/ 481708 h 858255"/>
                <a:gd name="connsiteX11" fmla="*/ 15533 w 862733"/>
                <a:gd name="connsiteY11" fmla="*/ 387973 h 858255"/>
                <a:gd name="connsiteX12" fmla="*/ 64276 w 862733"/>
                <a:gd name="connsiteY12" fmla="*/ 243888 h 858255"/>
                <a:gd name="connsiteX13" fmla="*/ 136050 w 862733"/>
                <a:gd name="connsiteY13" fmla="*/ 145868 h 858255"/>
                <a:gd name="connsiteX14" fmla="*/ 298881 w 862733"/>
                <a:gd name="connsiteY14" fmla="*/ 44634 h 858255"/>
                <a:gd name="connsiteX15" fmla="*/ 361550 w 862733"/>
                <a:gd name="connsiteY15" fmla="*/ 19459 h 858255"/>
                <a:gd name="connsiteX16" fmla="*/ 492244 w 862733"/>
                <a:gd name="connsiteY16" fmla="*/ 4462 h 858255"/>
                <a:gd name="connsiteX17" fmla="*/ 675429 w 862733"/>
                <a:gd name="connsiteY17" fmla="*/ 91770 h 858255"/>
                <a:gd name="connsiteX18" fmla="*/ 817371 w 862733"/>
                <a:gd name="connsiteY18" fmla="*/ 261028 h 858255"/>
                <a:gd name="connsiteX19" fmla="*/ 848437 w 862733"/>
                <a:gd name="connsiteY19" fmla="*/ 356371 h 858255"/>
                <a:gd name="connsiteX20" fmla="*/ 861293 w 862733"/>
                <a:gd name="connsiteY20" fmla="*/ 514917 h 858255"/>
                <a:gd name="connsiteX21" fmla="*/ 845759 w 862733"/>
                <a:gd name="connsiteY21" fmla="*/ 669714 h 858255"/>
                <a:gd name="connsiteX22" fmla="*/ 822191 w 862733"/>
                <a:gd name="connsiteY22" fmla="*/ 754879 h 858255"/>
                <a:gd name="connsiteX23" fmla="*/ 765950 w 862733"/>
                <a:gd name="connsiteY23" fmla="*/ 842722 h 858255"/>
                <a:gd name="connsiteX24" fmla="*/ 744525 w 862733"/>
                <a:gd name="connsiteY24" fmla="*/ 858256 h 858255"/>
                <a:gd name="connsiteX25" fmla="*/ 768628 w 862733"/>
                <a:gd name="connsiteY25" fmla="*/ 746309 h 858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62733" h="858255">
                  <a:moveTo>
                    <a:pt x="768628" y="746309"/>
                  </a:moveTo>
                  <a:cubicBezTo>
                    <a:pt x="777199" y="703994"/>
                    <a:pt x="771842" y="676677"/>
                    <a:pt x="752560" y="639183"/>
                  </a:cubicBezTo>
                  <a:cubicBezTo>
                    <a:pt x="747203" y="629006"/>
                    <a:pt x="724171" y="608652"/>
                    <a:pt x="713459" y="604903"/>
                  </a:cubicBezTo>
                  <a:cubicBezTo>
                    <a:pt x="648112" y="584549"/>
                    <a:pt x="596156" y="563659"/>
                    <a:pt x="538308" y="525094"/>
                  </a:cubicBezTo>
                  <a:cubicBezTo>
                    <a:pt x="476175" y="483315"/>
                    <a:pt x="427433" y="427609"/>
                    <a:pt x="380297" y="371368"/>
                  </a:cubicBezTo>
                  <a:cubicBezTo>
                    <a:pt x="349230" y="334410"/>
                    <a:pt x="319771" y="296380"/>
                    <a:pt x="290847" y="258350"/>
                  </a:cubicBezTo>
                  <a:cubicBezTo>
                    <a:pt x="281206" y="245495"/>
                    <a:pt x="275849" y="244960"/>
                    <a:pt x="264601" y="256208"/>
                  </a:cubicBezTo>
                  <a:cubicBezTo>
                    <a:pt x="186935" y="333339"/>
                    <a:pt x="131229" y="425467"/>
                    <a:pt x="86236" y="525094"/>
                  </a:cubicBezTo>
                  <a:cubicBezTo>
                    <a:pt x="71239" y="558839"/>
                    <a:pt x="59455" y="593655"/>
                    <a:pt x="58384" y="632220"/>
                  </a:cubicBezTo>
                  <a:cubicBezTo>
                    <a:pt x="39101" y="585085"/>
                    <a:pt x="19283" y="537949"/>
                    <a:pt x="0" y="491349"/>
                  </a:cubicBezTo>
                  <a:cubicBezTo>
                    <a:pt x="3749" y="489207"/>
                    <a:pt x="6427" y="486529"/>
                    <a:pt x="5892" y="481708"/>
                  </a:cubicBezTo>
                  <a:cubicBezTo>
                    <a:pt x="2678" y="449570"/>
                    <a:pt x="10177" y="418504"/>
                    <a:pt x="15533" y="387973"/>
                  </a:cubicBezTo>
                  <a:cubicBezTo>
                    <a:pt x="24103" y="337624"/>
                    <a:pt x="39637" y="289417"/>
                    <a:pt x="64276" y="243888"/>
                  </a:cubicBezTo>
                  <a:cubicBezTo>
                    <a:pt x="83558" y="207466"/>
                    <a:pt x="107126" y="173721"/>
                    <a:pt x="136050" y="145868"/>
                  </a:cubicBezTo>
                  <a:cubicBezTo>
                    <a:pt x="182114" y="100875"/>
                    <a:pt x="228714" y="53740"/>
                    <a:pt x="298881" y="44634"/>
                  </a:cubicBezTo>
                  <a:cubicBezTo>
                    <a:pt x="320306" y="41956"/>
                    <a:pt x="340661" y="28030"/>
                    <a:pt x="361550" y="19459"/>
                  </a:cubicBezTo>
                  <a:cubicBezTo>
                    <a:pt x="403865" y="1248"/>
                    <a:pt x="445644" y="-5179"/>
                    <a:pt x="492244" y="4462"/>
                  </a:cubicBezTo>
                  <a:cubicBezTo>
                    <a:pt x="561340" y="18388"/>
                    <a:pt x="619723" y="51597"/>
                    <a:pt x="675429" y="91770"/>
                  </a:cubicBezTo>
                  <a:cubicBezTo>
                    <a:pt x="737026" y="136227"/>
                    <a:pt x="785233" y="191932"/>
                    <a:pt x="817371" y="261028"/>
                  </a:cubicBezTo>
                  <a:cubicBezTo>
                    <a:pt x="831297" y="291559"/>
                    <a:pt x="842010" y="323162"/>
                    <a:pt x="848437" y="356371"/>
                  </a:cubicBezTo>
                  <a:cubicBezTo>
                    <a:pt x="858079" y="408862"/>
                    <a:pt x="866113" y="461890"/>
                    <a:pt x="861293" y="514917"/>
                  </a:cubicBezTo>
                  <a:cubicBezTo>
                    <a:pt x="856472" y="566337"/>
                    <a:pt x="857007" y="618829"/>
                    <a:pt x="845759" y="669714"/>
                  </a:cubicBezTo>
                  <a:cubicBezTo>
                    <a:pt x="839332" y="698102"/>
                    <a:pt x="833440" y="728098"/>
                    <a:pt x="822191" y="754879"/>
                  </a:cubicBezTo>
                  <a:cubicBezTo>
                    <a:pt x="808265" y="788088"/>
                    <a:pt x="794874" y="809513"/>
                    <a:pt x="765950" y="842722"/>
                  </a:cubicBezTo>
                  <a:cubicBezTo>
                    <a:pt x="763808" y="845936"/>
                    <a:pt x="747739" y="858256"/>
                    <a:pt x="744525" y="858256"/>
                  </a:cubicBezTo>
                  <a:cubicBezTo>
                    <a:pt x="752560" y="823975"/>
                    <a:pt x="764343" y="778447"/>
                    <a:pt x="768628" y="746309"/>
                  </a:cubicBezTo>
                  <a:close/>
                </a:path>
              </a:pathLst>
            </a:custGeom>
            <a:solidFill>
              <a:srgbClr val="8D4E2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C4DAC3E-CF01-4D86-98AD-87608890E567}"/>
                </a:ext>
              </a:extLst>
            </p:cNvPr>
            <p:cNvSpPr/>
            <p:nvPr/>
          </p:nvSpPr>
          <p:spPr>
            <a:xfrm>
              <a:off x="4250808" y="5103753"/>
              <a:ext cx="452680" cy="446835"/>
            </a:xfrm>
            <a:custGeom>
              <a:avLst/>
              <a:gdLst>
                <a:gd name="connsiteX0" fmla="*/ 68098 w 452680"/>
                <a:gd name="connsiteY0" fmla="*/ 153945 h 446835"/>
                <a:gd name="connsiteX1" fmla="*/ 148443 w 452680"/>
                <a:gd name="connsiteY1" fmla="*/ 9860 h 446835"/>
                <a:gd name="connsiteX2" fmla="*/ 167190 w 452680"/>
                <a:gd name="connsiteY2" fmla="*/ 5575 h 446835"/>
                <a:gd name="connsiteX3" fmla="*/ 168261 w 452680"/>
                <a:gd name="connsiteY3" fmla="*/ 7182 h 446835"/>
                <a:gd name="connsiteX4" fmla="*/ 208969 w 452680"/>
                <a:gd name="connsiteY4" fmla="*/ 68780 h 446835"/>
                <a:gd name="connsiteX5" fmla="*/ 214325 w 452680"/>
                <a:gd name="connsiteY5" fmla="*/ 76814 h 446835"/>
                <a:gd name="connsiteX6" fmla="*/ 233608 w 452680"/>
                <a:gd name="connsiteY6" fmla="*/ 127163 h 446835"/>
                <a:gd name="connsiteX7" fmla="*/ 220217 w 452680"/>
                <a:gd name="connsiteY7" fmla="*/ 200545 h 446835"/>
                <a:gd name="connsiteX8" fmla="*/ 230394 w 452680"/>
                <a:gd name="connsiteY8" fmla="*/ 221434 h 446835"/>
                <a:gd name="connsiteX9" fmla="*/ 261996 w 452680"/>
                <a:gd name="connsiteY9" fmla="*/ 264285 h 446835"/>
                <a:gd name="connsiteX10" fmla="*/ 263603 w 452680"/>
                <a:gd name="connsiteY10" fmla="*/ 289995 h 446835"/>
                <a:gd name="connsiteX11" fmla="*/ 297348 w 452680"/>
                <a:gd name="connsiteY11" fmla="*/ 340880 h 446835"/>
                <a:gd name="connsiteX12" fmla="*/ 440361 w 452680"/>
                <a:gd name="connsiteY12" fmla="*/ 429258 h 446835"/>
                <a:gd name="connsiteX13" fmla="*/ 452680 w 452680"/>
                <a:gd name="connsiteY13" fmla="*/ 438900 h 446835"/>
                <a:gd name="connsiteX14" fmla="*/ 182188 w 452680"/>
                <a:gd name="connsiteY14" fmla="*/ 434615 h 446835"/>
                <a:gd name="connsiteX15" fmla="*/ 144158 w 452680"/>
                <a:gd name="connsiteY15" fmla="*/ 405691 h 446835"/>
                <a:gd name="connsiteX16" fmla="*/ 20963 w 452680"/>
                <a:gd name="connsiteY16" fmla="*/ 277675 h 446835"/>
                <a:gd name="connsiteX17" fmla="*/ 13464 w 452680"/>
                <a:gd name="connsiteY17" fmla="*/ 233218 h 446835"/>
                <a:gd name="connsiteX18" fmla="*/ 68098 w 452680"/>
                <a:gd name="connsiteY18" fmla="*/ 153945 h 446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52680" h="446835">
                  <a:moveTo>
                    <a:pt x="68098" y="153945"/>
                  </a:moveTo>
                  <a:cubicBezTo>
                    <a:pt x="99701" y="108416"/>
                    <a:pt x="133981" y="64495"/>
                    <a:pt x="148443" y="9860"/>
                  </a:cubicBezTo>
                  <a:cubicBezTo>
                    <a:pt x="151657" y="-2459"/>
                    <a:pt x="158620" y="-2459"/>
                    <a:pt x="167190" y="5575"/>
                  </a:cubicBezTo>
                  <a:cubicBezTo>
                    <a:pt x="167726" y="6111"/>
                    <a:pt x="168261" y="6647"/>
                    <a:pt x="168261" y="7182"/>
                  </a:cubicBezTo>
                  <a:cubicBezTo>
                    <a:pt x="172546" y="33964"/>
                    <a:pt x="199863" y="45212"/>
                    <a:pt x="208969" y="68780"/>
                  </a:cubicBezTo>
                  <a:cubicBezTo>
                    <a:pt x="210040" y="71993"/>
                    <a:pt x="211647" y="75743"/>
                    <a:pt x="214325" y="76814"/>
                  </a:cubicBezTo>
                  <a:cubicBezTo>
                    <a:pt x="238964" y="86456"/>
                    <a:pt x="236822" y="107881"/>
                    <a:pt x="233608" y="127163"/>
                  </a:cubicBezTo>
                  <a:cubicBezTo>
                    <a:pt x="229323" y="151802"/>
                    <a:pt x="228787" y="176977"/>
                    <a:pt x="220217" y="200545"/>
                  </a:cubicBezTo>
                  <a:cubicBezTo>
                    <a:pt x="217003" y="209650"/>
                    <a:pt x="217539" y="217685"/>
                    <a:pt x="230394" y="221434"/>
                  </a:cubicBezTo>
                  <a:cubicBezTo>
                    <a:pt x="251819" y="226790"/>
                    <a:pt x="259854" y="243931"/>
                    <a:pt x="261996" y="264285"/>
                  </a:cubicBezTo>
                  <a:cubicBezTo>
                    <a:pt x="263068" y="272855"/>
                    <a:pt x="265210" y="281425"/>
                    <a:pt x="263603" y="289995"/>
                  </a:cubicBezTo>
                  <a:cubicBezTo>
                    <a:pt x="259318" y="317847"/>
                    <a:pt x="277530" y="329096"/>
                    <a:pt x="297348" y="340880"/>
                  </a:cubicBezTo>
                  <a:cubicBezTo>
                    <a:pt x="345555" y="369804"/>
                    <a:pt x="392690" y="399799"/>
                    <a:pt x="440361" y="429258"/>
                  </a:cubicBezTo>
                  <a:cubicBezTo>
                    <a:pt x="444646" y="431937"/>
                    <a:pt x="450002" y="433544"/>
                    <a:pt x="452680" y="438900"/>
                  </a:cubicBezTo>
                  <a:cubicBezTo>
                    <a:pt x="441432" y="456576"/>
                    <a:pt x="197721" y="439971"/>
                    <a:pt x="182188" y="434615"/>
                  </a:cubicBezTo>
                  <a:cubicBezTo>
                    <a:pt x="166654" y="429258"/>
                    <a:pt x="152192" y="421224"/>
                    <a:pt x="144158" y="405691"/>
                  </a:cubicBezTo>
                  <a:cubicBezTo>
                    <a:pt x="115769" y="350521"/>
                    <a:pt x="71312" y="311420"/>
                    <a:pt x="20963" y="277675"/>
                  </a:cubicBezTo>
                  <a:cubicBezTo>
                    <a:pt x="-2605" y="261606"/>
                    <a:pt x="-7961" y="260535"/>
                    <a:pt x="13464" y="233218"/>
                  </a:cubicBezTo>
                  <a:cubicBezTo>
                    <a:pt x="32211" y="208043"/>
                    <a:pt x="49351" y="180191"/>
                    <a:pt x="68098" y="153945"/>
                  </a:cubicBezTo>
                  <a:close/>
                </a:path>
              </a:pathLst>
            </a:custGeom>
            <a:solidFill>
              <a:srgbClr val="FDC383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BC8AC2A-56AA-46B7-8F8C-30C0CAFEFB67}"/>
                </a:ext>
              </a:extLst>
            </p:cNvPr>
            <p:cNvSpPr/>
            <p:nvPr/>
          </p:nvSpPr>
          <p:spPr>
            <a:xfrm>
              <a:off x="4661710" y="5542653"/>
              <a:ext cx="244401" cy="105465"/>
            </a:xfrm>
            <a:custGeom>
              <a:avLst/>
              <a:gdLst>
                <a:gd name="connsiteX0" fmla="*/ 0 w 244401"/>
                <a:gd name="connsiteY0" fmla="*/ 8034 h 105465"/>
                <a:gd name="connsiteX1" fmla="*/ 41243 w 244401"/>
                <a:gd name="connsiteY1" fmla="*/ 0 h 105465"/>
                <a:gd name="connsiteX2" fmla="*/ 82487 w 244401"/>
                <a:gd name="connsiteY2" fmla="*/ 28924 h 105465"/>
                <a:gd name="connsiteX3" fmla="*/ 148905 w 244401"/>
                <a:gd name="connsiteY3" fmla="*/ 50349 h 105465"/>
                <a:gd name="connsiteX4" fmla="*/ 244247 w 244401"/>
                <a:gd name="connsiteY4" fmla="*/ 41779 h 105465"/>
                <a:gd name="connsiteX5" fmla="*/ 244247 w 244401"/>
                <a:gd name="connsiteY5" fmla="*/ 60526 h 105465"/>
                <a:gd name="connsiteX6" fmla="*/ 243712 w 244401"/>
                <a:gd name="connsiteY6" fmla="*/ 72310 h 105465"/>
                <a:gd name="connsiteX7" fmla="*/ 183185 w 244401"/>
                <a:gd name="connsiteY7" fmla="*/ 104983 h 105465"/>
                <a:gd name="connsiteX8" fmla="*/ 50349 w 244401"/>
                <a:gd name="connsiteY8" fmla="*/ 77666 h 105465"/>
                <a:gd name="connsiteX9" fmla="*/ 0 w 244401"/>
                <a:gd name="connsiteY9" fmla="*/ 8034 h 105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401" h="105465">
                  <a:moveTo>
                    <a:pt x="0" y="8034"/>
                  </a:moveTo>
                  <a:cubicBezTo>
                    <a:pt x="13391" y="4285"/>
                    <a:pt x="25175" y="5356"/>
                    <a:pt x="41243" y="0"/>
                  </a:cubicBezTo>
                  <a:cubicBezTo>
                    <a:pt x="55705" y="5892"/>
                    <a:pt x="70703" y="18211"/>
                    <a:pt x="82487" y="28924"/>
                  </a:cubicBezTo>
                  <a:cubicBezTo>
                    <a:pt x="103376" y="47135"/>
                    <a:pt x="115696" y="53027"/>
                    <a:pt x="148905" y="50349"/>
                  </a:cubicBezTo>
                  <a:cubicBezTo>
                    <a:pt x="172473" y="47671"/>
                    <a:pt x="220679" y="44457"/>
                    <a:pt x="244247" y="41779"/>
                  </a:cubicBezTo>
                  <a:cubicBezTo>
                    <a:pt x="243712" y="64811"/>
                    <a:pt x="244783" y="46064"/>
                    <a:pt x="244247" y="60526"/>
                  </a:cubicBezTo>
                  <a:cubicBezTo>
                    <a:pt x="244247" y="64276"/>
                    <a:pt x="243712" y="68561"/>
                    <a:pt x="243712" y="72310"/>
                  </a:cubicBezTo>
                  <a:cubicBezTo>
                    <a:pt x="232999" y="100162"/>
                    <a:pt x="207289" y="103912"/>
                    <a:pt x="183185" y="104983"/>
                  </a:cubicBezTo>
                  <a:cubicBezTo>
                    <a:pt x="137121" y="107126"/>
                    <a:pt x="91057" y="102841"/>
                    <a:pt x="50349" y="77666"/>
                  </a:cubicBezTo>
                  <a:cubicBezTo>
                    <a:pt x="22496" y="61597"/>
                    <a:pt x="9641" y="36958"/>
                    <a:pt x="0" y="803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6C03BA-E408-4688-BF37-39C8407FB48A}"/>
                </a:ext>
              </a:extLst>
            </p:cNvPr>
            <p:cNvSpPr/>
            <p:nvPr/>
          </p:nvSpPr>
          <p:spPr>
            <a:xfrm>
              <a:off x="5447103" y="5486257"/>
              <a:ext cx="496742" cy="509240"/>
            </a:xfrm>
            <a:custGeom>
              <a:avLst/>
              <a:gdLst>
                <a:gd name="connsiteX0" fmla="*/ 166956 w 496742"/>
                <a:gd name="connsiteY0" fmla="*/ 28008 h 509240"/>
                <a:gd name="connsiteX1" fmla="*/ 274082 w 496742"/>
                <a:gd name="connsiteY1" fmla="*/ 9797 h 509240"/>
                <a:gd name="connsiteX2" fmla="*/ 479764 w 496742"/>
                <a:gd name="connsiteY2" fmla="*/ 155 h 509240"/>
                <a:gd name="connsiteX3" fmla="*/ 496368 w 496742"/>
                <a:gd name="connsiteY3" fmla="*/ 18902 h 509240"/>
                <a:gd name="connsiteX4" fmla="*/ 464231 w 496742"/>
                <a:gd name="connsiteY4" fmla="*/ 347779 h 509240"/>
                <a:gd name="connsiteX5" fmla="*/ 448697 w 496742"/>
                <a:gd name="connsiteY5" fmla="*/ 495077 h 509240"/>
                <a:gd name="connsiteX6" fmla="*/ 436378 w 496742"/>
                <a:gd name="connsiteY6" fmla="*/ 507932 h 509240"/>
                <a:gd name="connsiteX7" fmla="*/ 222662 w 496742"/>
                <a:gd name="connsiteY7" fmla="*/ 504183 h 509240"/>
                <a:gd name="connsiteX8" fmla="*/ 105359 w 496742"/>
                <a:gd name="connsiteY8" fmla="*/ 485971 h 509240"/>
                <a:gd name="connsiteX9" fmla="*/ 7874 w 496742"/>
                <a:gd name="connsiteY9" fmla="*/ 431873 h 509240"/>
                <a:gd name="connsiteX10" fmla="*/ 375 w 496742"/>
                <a:gd name="connsiteY10" fmla="*/ 410448 h 509240"/>
                <a:gd name="connsiteX11" fmla="*/ 166956 w 496742"/>
                <a:gd name="connsiteY11" fmla="*/ 28008 h 509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6742" h="509240">
                  <a:moveTo>
                    <a:pt x="166956" y="28008"/>
                  </a:moveTo>
                  <a:cubicBezTo>
                    <a:pt x="172848" y="18902"/>
                    <a:pt x="272475" y="22651"/>
                    <a:pt x="274082" y="9797"/>
                  </a:cubicBezTo>
                  <a:cubicBezTo>
                    <a:pt x="342643" y="6583"/>
                    <a:pt x="411203" y="3904"/>
                    <a:pt x="479764" y="155"/>
                  </a:cubicBezTo>
                  <a:cubicBezTo>
                    <a:pt x="494762" y="-916"/>
                    <a:pt x="497975" y="3369"/>
                    <a:pt x="496368" y="18902"/>
                  </a:cubicBezTo>
                  <a:cubicBezTo>
                    <a:pt x="485120" y="128706"/>
                    <a:pt x="474943" y="237975"/>
                    <a:pt x="464231" y="347779"/>
                  </a:cubicBezTo>
                  <a:cubicBezTo>
                    <a:pt x="459410" y="397057"/>
                    <a:pt x="453518" y="445799"/>
                    <a:pt x="448697" y="495077"/>
                  </a:cubicBezTo>
                  <a:cubicBezTo>
                    <a:pt x="447626" y="504183"/>
                    <a:pt x="446019" y="507932"/>
                    <a:pt x="436378" y="507932"/>
                  </a:cubicBezTo>
                  <a:cubicBezTo>
                    <a:pt x="365139" y="510074"/>
                    <a:pt x="293900" y="510074"/>
                    <a:pt x="222662" y="504183"/>
                  </a:cubicBezTo>
                  <a:cubicBezTo>
                    <a:pt x="183025" y="500433"/>
                    <a:pt x="143924" y="496684"/>
                    <a:pt x="105359" y="485971"/>
                  </a:cubicBezTo>
                  <a:cubicBezTo>
                    <a:pt x="55545" y="472045"/>
                    <a:pt x="41619" y="470974"/>
                    <a:pt x="7874" y="431873"/>
                  </a:cubicBezTo>
                  <a:cubicBezTo>
                    <a:pt x="2518" y="425445"/>
                    <a:pt x="-1232" y="419553"/>
                    <a:pt x="375" y="410448"/>
                  </a:cubicBezTo>
                  <a:cubicBezTo>
                    <a:pt x="8945" y="362241"/>
                    <a:pt x="135890" y="85320"/>
                    <a:pt x="166956" y="28008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37C8CAA-1820-432C-B815-8E672277A101}"/>
                </a:ext>
              </a:extLst>
            </p:cNvPr>
            <p:cNvSpPr/>
            <p:nvPr/>
          </p:nvSpPr>
          <p:spPr>
            <a:xfrm>
              <a:off x="5446847" y="5069439"/>
              <a:ext cx="167246" cy="266076"/>
            </a:xfrm>
            <a:custGeom>
              <a:avLst/>
              <a:gdLst>
                <a:gd name="connsiteX0" fmla="*/ 631 w 167246"/>
                <a:gd name="connsiteY0" fmla="*/ 235394 h 266076"/>
                <a:gd name="connsiteX1" fmla="*/ 20449 w 167246"/>
                <a:gd name="connsiteY1" fmla="*/ 149158 h 266076"/>
                <a:gd name="connsiteX2" fmla="*/ 47767 w 167246"/>
                <a:gd name="connsiteY2" fmla="*/ 19000 h 266076"/>
                <a:gd name="connsiteX3" fmla="*/ 97044 w 167246"/>
                <a:gd name="connsiteY3" fmla="*/ 7752 h 266076"/>
                <a:gd name="connsiteX4" fmla="*/ 153285 w 167246"/>
                <a:gd name="connsiteY4" fmla="*/ 789 h 266076"/>
                <a:gd name="connsiteX5" fmla="*/ 166141 w 167246"/>
                <a:gd name="connsiteY5" fmla="*/ 15250 h 266076"/>
                <a:gd name="connsiteX6" fmla="*/ 127040 w 167246"/>
                <a:gd name="connsiteY6" fmla="*/ 251463 h 266076"/>
                <a:gd name="connsiteX7" fmla="*/ 104543 w 167246"/>
                <a:gd name="connsiteY7" fmla="*/ 264318 h 266076"/>
                <a:gd name="connsiteX8" fmla="*/ 631 w 167246"/>
                <a:gd name="connsiteY8" fmla="*/ 235394 h 266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7246" h="266076">
                  <a:moveTo>
                    <a:pt x="631" y="235394"/>
                  </a:moveTo>
                  <a:cubicBezTo>
                    <a:pt x="-3654" y="203792"/>
                    <a:pt x="15093" y="178082"/>
                    <a:pt x="20449" y="149158"/>
                  </a:cubicBezTo>
                  <a:cubicBezTo>
                    <a:pt x="28484" y="105772"/>
                    <a:pt x="48302" y="64528"/>
                    <a:pt x="47767" y="19000"/>
                  </a:cubicBezTo>
                  <a:cubicBezTo>
                    <a:pt x="61157" y="2931"/>
                    <a:pt x="80975" y="12037"/>
                    <a:pt x="97044" y="7752"/>
                  </a:cubicBezTo>
                  <a:cubicBezTo>
                    <a:pt x="115256" y="2931"/>
                    <a:pt x="135074" y="4538"/>
                    <a:pt x="153285" y="789"/>
                  </a:cubicBezTo>
                  <a:cubicBezTo>
                    <a:pt x="168819" y="-2425"/>
                    <a:pt x="168283" y="4538"/>
                    <a:pt x="166141" y="15250"/>
                  </a:cubicBezTo>
                  <a:cubicBezTo>
                    <a:pt x="152750" y="93988"/>
                    <a:pt x="139895" y="172726"/>
                    <a:pt x="127040" y="251463"/>
                  </a:cubicBezTo>
                  <a:cubicBezTo>
                    <a:pt x="124362" y="263783"/>
                    <a:pt x="120077" y="269139"/>
                    <a:pt x="104543" y="264318"/>
                  </a:cubicBezTo>
                  <a:cubicBezTo>
                    <a:pt x="70799" y="253070"/>
                    <a:pt x="35447" y="245036"/>
                    <a:pt x="631" y="235394"/>
                  </a:cubicBezTo>
                  <a:close/>
                </a:path>
              </a:pathLst>
            </a:custGeom>
            <a:solidFill>
              <a:schemeClr val="accent2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CD14CB5-9D72-46BE-B46B-1ACA8F9EBDAA}"/>
                </a:ext>
              </a:extLst>
            </p:cNvPr>
            <p:cNvSpPr/>
            <p:nvPr/>
          </p:nvSpPr>
          <p:spPr>
            <a:xfrm>
              <a:off x="4881006" y="5093260"/>
              <a:ext cx="616552" cy="245796"/>
            </a:xfrm>
            <a:custGeom>
              <a:avLst/>
              <a:gdLst>
                <a:gd name="connsiteX0" fmla="*/ 616287 w 616552"/>
                <a:gd name="connsiteY0" fmla="*/ 0 h 245796"/>
                <a:gd name="connsiteX1" fmla="*/ 467381 w 616552"/>
                <a:gd name="connsiteY1" fmla="*/ 5356 h 245796"/>
                <a:gd name="connsiteX2" fmla="*/ 301336 w 616552"/>
                <a:gd name="connsiteY2" fmla="*/ 8570 h 245796"/>
                <a:gd name="connsiteX3" fmla="*/ 8347 w 616552"/>
                <a:gd name="connsiteY3" fmla="*/ 158546 h 245796"/>
                <a:gd name="connsiteX4" fmla="*/ 1919 w 616552"/>
                <a:gd name="connsiteY4" fmla="*/ 185864 h 245796"/>
                <a:gd name="connsiteX5" fmla="*/ 89227 w 616552"/>
                <a:gd name="connsiteY5" fmla="*/ 219073 h 245796"/>
                <a:gd name="connsiteX6" fmla="*/ 222599 w 616552"/>
                <a:gd name="connsiteY6" fmla="*/ 165510 h 245796"/>
                <a:gd name="connsiteX7" fmla="*/ 299194 w 616552"/>
                <a:gd name="connsiteY7" fmla="*/ 156939 h 245796"/>
                <a:gd name="connsiteX8" fmla="*/ 223134 w 616552"/>
                <a:gd name="connsiteY8" fmla="*/ 191755 h 245796"/>
                <a:gd name="connsiteX9" fmla="*/ 178141 w 616552"/>
                <a:gd name="connsiteY9" fmla="*/ 206217 h 245796"/>
                <a:gd name="connsiteX10" fmla="*/ 160466 w 616552"/>
                <a:gd name="connsiteY10" fmla="*/ 224964 h 245796"/>
                <a:gd name="connsiteX11" fmla="*/ 181891 w 616552"/>
                <a:gd name="connsiteY11" fmla="*/ 244783 h 245796"/>
                <a:gd name="connsiteX12" fmla="*/ 199567 w 616552"/>
                <a:gd name="connsiteY12" fmla="*/ 244783 h 245796"/>
                <a:gd name="connsiteX13" fmla="*/ 285267 w 616552"/>
                <a:gd name="connsiteY13" fmla="*/ 230856 h 245796"/>
                <a:gd name="connsiteX14" fmla="*/ 572365 w 616552"/>
                <a:gd name="connsiteY14" fmla="*/ 202468 h 245796"/>
                <a:gd name="connsiteX15" fmla="*/ 572365 w 616552"/>
                <a:gd name="connsiteY15" fmla="*/ 202468 h 245796"/>
                <a:gd name="connsiteX16" fmla="*/ 616287 w 616552"/>
                <a:gd name="connsiteY16" fmla="*/ 0 h 245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16552" h="245796">
                  <a:moveTo>
                    <a:pt x="616287" y="0"/>
                  </a:moveTo>
                  <a:cubicBezTo>
                    <a:pt x="572901" y="0"/>
                    <a:pt x="511303" y="4821"/>
                    <a:pt x="467381" y="5356"/>
                  </a:cubicBezTo>
                  <a:cubicBezTo>
                    <a:pt x="412212" y="7499"/>
                    <a:pt x="356506" y="7499"/>
                    <a:pt x="301336" y="8570"/>
                  </a:cubicBezTo>
                  <a:cubicBezTo>
                    <a:pt x="178677" y="11784"/>
                    <a:pt x="90834" y="78738"/>
                    <a:pt x="8347" y="158546"/>
                  </a:cubicBezTo>
                  <a:cubicBezTo>
                    <a:pt x="848" y="166045"/>
                    <a:pt x="-2366" y="175151"/>
                    <a:pt x="1919" y="185864"/>
                  </a:cubicBezTo>
                  <a:cubicBezTo>
                    <a:pt x="16381" y="222822"/>
                    <a:pt x="53340" y="236748"/>
                    <a:pt x="89227" y="219073"/>
                  </a:cubicBezTo>
                  <a:cubicBezTo>
                    <a:pt x="132613" y="198183"/>
                    <a:pt x="173856" y="172473"/>
                    <a:pt x="222599" y="165510"/>
                  </a:cubicBezTo>
                  <a:cubicBezTo>
                    <a:pt x="246166" y="162296"/>
                    <a:pt x="268663" y="153190"/>
                    <a:pt x="299194" y="156939"/>
                  </a:cubicBezTo>
                  <a:cubicBezTo>
                    <a:pt x="271877" y="174080"/>
                    <a:pt x="247238" y="182650"/>
                    <a:pt x="223134" y="191755"/>
                  </a:cubicBezTo>
                  <a:cubicBezTo>
                    <a:pt x="208137" y="197112"/>
                    <a:pt x="192603" y="200861"/>
                    <a:pt x="178141" y="206217"/>
                  </a:cubicBezTo>
                  <a:cubicBezTo>
                    <a:pt x="169571" y="209431"/>
                    <a:pt x="159930" y="214252"/>
                    <a:pt x="160466" y="224964"/>
                  </a:cubicBezTo>
                  <a:cubicBezTo>
                    <a:pt x="161001" y="237820"/>
                    <a:pt x="171178" y="242105"/>
                    <a:pt x="181891" y="244783"/>
                  </a:cubicBezTo>
                  <a:cubicBezTo>
                    <a:pt x="187783" y="246390"/>
                    <a:pt x="193675" y="245854"/>
                    <a:pt x="199567" y="244783"/>
                  </a:cubicBezTo>
                  <a:cubicBezTo>
                    <a:pt x="227955" y="239962"/>
                    <a:pt x="256343" y="234070"/>
                    <a:pt x="285267" y="230856"/>
                  </a:cubicBezTo>
                  <a:cubicBezTo>
                    <a:pt x="376860" y="221751"/>
                    <a:pt x="561117" y="189613"/>
                    <a:pt x="572365" y="202468"/>
                  </a:cubicBezTo>
                  <a:cubicBezTo>
                    <a:pt x="572365" y="202468"/>
                    <a:pt x="572365" y="202468"/>
                    <a:pt x="572365" y="202468"/>
                  </a:cubicBezTo>
                  <a:cubicBezTo>
                    <a:pt x="583077" y="136586"/>
                    <a:pt x="620036" y="57312"/>
                    <a:pt x="616287" y="0"/>
                  </a:cubicBezTo>
                  <a:close/>
                </a:path>
              </a:pathLst>
            </a:custGeom>
            <a:solidFill>
              <a:srgbClr val="FDC484"/>
            </a:solidFill>
            <a:ln w="53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82466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511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Andri Firman Saputra</cp:lastModifiedBy>
  <cp:revision>72</cp:revision>
  <dcterms:created xsi:type="dcterms:W3CDTF">2020-01-20T05:08:25Z</dcterms:created>
  <dcterms:modified xsi:type="dcterms:W3CDTF">2022-04-14T07:26:11Z</dcterms:modified>
</cp:coreProperties>
</file>