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9466"/>
    <a:srgbClr val="B69F76"/>
    <a:srgbClr val="E4DDCE"/>
    <a:srgbClr val="BCA782"/>
    <a:srgbClr val="C3B08F"/>
    <a:srgbClr val="D3C6AD"/>
    <a:srgbClr val="D0C3A8"/>
    <a:srgbClr val="D0C2A8"/>
    <a:srgbClr val="D9CEB9"/>
    <a:srgbClr val="E3D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177B-EBCD-465B-8FDA-1898DFEF85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8D35-D89D-4F5E-AA40-FE3F66DCF8D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GIF"/><Relationship Id="rId7" Type="http://schemas.openxmlformats.org/officeDocument/2006/relationships/image" Target="../media/image6.png"/><Relationship Id="rId6" Type="http://schemas.microsoft.com/office/2007/relationships/hdphoto" Target="../media/image5.wdp"/><Relationship Id="rId5" Type="http://schemas.openxmlformats.org/officeDocument/2006/relationships/image" Target="../media/image4.png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0" Type="http://schemas.openxmlformats.org/officeDocument/2006/relationships/slideLayout" Target="../slideLayouts/slideLayout1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3.png"/><Relationship Id="rId7" Type="http://schemas.openxmlformats.org/officeDocument/2006/relationships/image" Target="../media/image10.png"/><Relationship Id="rId6" Type="http://schemas.openxmlformats.org/officeDocument/2006/relationships/image" Target="../media/image2.jpeg"/><Relationship Id="rId5" Type="http://schemas.openxmlformats.org/officeDocument/2006/relationships/image" Target="../media/image9.png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0" Type="http://schemas.openxmlformats.org/officeDocument/2006/relationships/slideLayout" Target="../slideLayouts/slideLayout1.xml"/><Relationship Id="rId1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slide" Target="slide6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slide" Target="slide5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8"/>
          <p:cNvGrpSpPr/>
          <p:nvPr/>
        </p:nvGrpSpPr>
        <p:grpSpPr bwMode="auto">
          <a:xfrm>
            <a:off x="-31499" y="-4426"/>
            <a:ext cx="12223499" cy="6858000"/>
            <a:chOff x="389475" y="404047"/>
            <a:chExt cx="12173953" cy="6392365"/>
          </a:xfrm>
        </p:grpSpPr>
        <p:grpSp>
          <p:nvGrpSpPr>
            <p:cNvPr id="6" name="Group 5"/>
            <p:cNvGrpSpPr/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09" name="Group 24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46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/>
            <p:cNvGrpSpPr/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6" name="Group 49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50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82"/>
            <p:cNvGrpSpPr/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3" name="Group 83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84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116"/>
            <p:cNvGrpSpPr/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0" name="Group 117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18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Rectangle: Rounded Corners 2"/>
          <p:cNvSpPr/>
          <p:nvPr/>
        </p:nvSpPr>
        <p:spPr>
          <a:xfrm>
            <a:off x="639580" y="585366"/>
            <a:ext cx="10912839" cy="5681541"/>
          </a:xfrm>
          <a:prstGeom prst="roundRect">
            <a:avLst/>
          </a:prstGeom>
          <a:solidFill>
            <a:srgbClr val="D9CEB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31635" y="3222849"/>
            <a:ext cx="4862174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d-ID" altLang="en-US" sz="4000" dirty="0">
                <a:solidFill>
                  <a:srgbClr val="AE9466"/>
                </a:solidFill>
              </a:rPr>
              <a:t>Churul Ain Yahya</a:t>
            </a:r>
            <a:endParaRPr lang="id-ID" altLang="en-US" sz="4000" dirty="0">
              <a:solidFill>
                <a:srgbClr val="AE9466"/>
              </a:solidFill>
            </a:endParaRP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7762">
            <a:off x="-1636409" y="-921074"/>
            <a:ext cx="3400900" cy="4115374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7762">
            <a:off x="10495492" y="4505062"/>
            <a:ext cx="2617682" cy="3167614"/>
          </a:xfrm>
          <a:prstGeom prst="rect">
            <a:avLst/>
          </a:prstGeom>
        </p:spPr>
      </p:pic>
      <p:sp>
        <p:nvSpPr>
          <p:cNvPr id="145" name="Rectangle 144"/>
          <p:cNvSpPr/>
          <p:nvPr/>
        </p:nvSpPr>
        <p:spPr>
          <a:xfrm>
            <a:off x="1460500" y="2402205"/>
            <a:ext cx="2931795" cy="279209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 rot="10800000" flipV="1">
            <a:off x="3637280" y="1945640"/>
            <a:ext cx="72078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7200" b="1" dirty="0">
                <a:ln>
                  <a:solidFill>
                    <a:schemeClr val="bg1"/>
                  </a:solidFill>
                </a:ln>
                <a:solidFill>
                  <a:srgbClr val="AE94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Autobiografy</a:t>
            </a:r>
            <a:endParaRPr lang="id-ID" altLang="en-US" sz="7200" b="1" dirty="0">
              <a:ln>
                <a:solidFill>
                  <a:schemeClr val="bg1"/>
                </a:solidFill>
              </a:ln>
              <a:solidFill>
                <a:srgbClr val="AE946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2696">
            <a:off x="8399145" y="2945765"/>
            <a:ext cx="2714625" cy="31388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8"/>
          <p:cNvGrpSpPr/>
          <p:nvPr/>
        </p:nvGrpSpPr>
        <p:grpSpPr bwMode="auto">
          <a:xfrm>
            <a:off x="-31499" y="-4426"/>
            <a:ext cx="12223499" cy="6858000"/>
            <a:chOff x="389475" y="404047"/>
            <a:chExt cx="12173953" cy="6392365"/>
          </a:xfrm>
        </p:grpSpPr>
        <p:grpSp>
          <p:nvGrpSpPr>
            <p:cNvPr id="10" name="Group 9"/>
            <p:cNvGrpSpPr/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13" name="Group 24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46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/>
            <p:cNvGrpSpPr/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80" name="Group 49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50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82"/>
            <p:cNvGrpSpPr/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7" name="Group 83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84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16"/>
            <p:cNvGrpSpPr/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4" name="Group 117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9" name="Freeform: Shape 148"/>
          <p:cNvSpPr/>
          <p:nvPr/>
        </p:nvSpPr>
        <p:spPr>
          <a:xfrm flipH="1" flipV="1">
            <a:off x="-42218" y="-147919"/>
            <a:ext cx="2058090" cy="7005913"/>
          </a:xfrm>
          <a:custGeom>
            <a:avLst/>
            <a:gdLst>
              <a:gd name="connsiteX0" fmla="*/ 2058090 w 2058090"/>
              <a:gd name="connsiteY0" fmla="*/ 7005913 h 7005913"/>
              <a:gd name="connsiteX1" fmla="*/ 0 w 2058090"/>
              <a:gd name="connsiteY1" fmla="*/ 7005913 h 7005913"/>
              <a:gd name="connsiteX2" fmla="*/ 0 w 2058090"/>
              <a:gd name="connsiteY2" fmla="*/ 5938647 h 7005913"/>
              <a:gd name="connsiteX3" fmla="*/ 1181270 w 2058090"/>
              <a:gd name="connsiteY3" fmla="*/ 5938647 h 7005913"/>
              <a:gd name="connsiteX4" fmla="*/ 1304664 w 2058090"/>
              <a:gd name="connsiteY4" fmla="*/ 5815253 h 7005913"/>
              <a:gd name="connsiteX5" fmla="*/ 1304664 w 2058090"/>
              <a:gd name="connsiteY5" fmla="*/ 5321691 h 7005913"/>
              <a:gd name="connsiteX6" fmla="*/ 1181270 w 2058090"/>
              <a:gd name="connsiteY6" fmla="*/ 5198297 h 7005913"/>
              <a:gd name="connsiteX7" fmla="*/ 0 w 2058090"/>
              <a:gd name="connsiteY7" fmla="*/ 5198297 h 7005913"/>
              <a:gd name="connsiteX8" fmla="*/ 0 w 2058090"/>
              <a:gd name="connsiteY8" fmla="*/ 0 h 7005913"/>
              <a:gd name="connsiteX9" fmla="*/ 2058090 w 2058090"/>
              <a:gd name="connsiteY9" fmla="*/ 0 h 700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090" h="7005913">
                <a:moveTo>
                  <a:pt x="2058090" y="7005913"/>
                </a:moveTo>
                <a:lnTo>
                  <a:pt x="0" y="7005913"/>
                </a:lnTo>
                <a:lnTo>
                  <a:pt x="0" y="5938647"/>
                </a:lnTo>
                <a:lnTo>
                  <a:pt x="1181270" y="5938647"/>
                </a:lnTo>
                <a:cubicBezTo>
                  <a:pt x="1249419" y="5938647"/>
                  <a:pt x="1304664" y="5883402"/>
                  <a:pt x="1304664" y="5815253"/>
                </a:cubicBezTo>
                <a:lnTo>
                  <a:pt x="1304664" y="5321691"/>
                </a:lnTo>
                <a:cubicBezTo>
                  <a:pt x="1304664" y="5253542"/>
                  <a:pt x="1249419" y="5198297"/>
                  <a:pt x="1181270" y="5198297"/>
                </a:cubicBezTo>
                <a:lnTo>
                  <a:pt x="0" y="5198297"/>
                </a:lnTo>
                <a:lnTo>
                  <a:pt x="0" y="0"/>
                </a:lnTo>
                <a:lnTo>
                  <a:pt x="2058090" y="0"/>
                </a:lnTo>
                <a:close/>
              </a:path>
            </a:pathLst>
          </a:custGeom>
          <a:solidFill>
            <a:srgbClr val="D9CEB9"/>
          </a:solidFill>
          <a:ln>
            <a:solidFill>
              <a:srgbClr val="D0C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894157" y="101993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Introduce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5" name="Rectangle: Rounded Corners 154">
            <a:hlinkClick r:id="rId1" action="ppaction://hlinksldjump"/>
          </p:cNvPr>
          <p:cNvSpPr/>
          <p:nvPr/>
        </p:nvSpPr>
        <p:spPr>
          <a:xfrm>
            <a:off x="142026" y="2045614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About me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6" name="Rectangle: Rounded Corners 155">
            <a:hlinkClick r:id="rId2" action="ppaction://hlinksldjump"/>
          </p:cNvPr>
          <p:cNvSpPr/>
          <p:nvPr/>
        </p:nvSpPr>
        <p:spPr>
          <a:xfrm>
            <a:off x="142025" y="307011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mic Sans MS" panose="030F0702030302020204" pitchFamily="66" charset="0"/>
              </a:rPr>
              <a:t>Hobi</a:t>
            </a:r>
            <a:r>
              <a:rPr lang="en-US" sz="1600" dirty="0">
                <a:latin typeface="Comic Sans MS" panose="030F0702030302020204" pitchFamily="66" charset="0"/>
              </a:rPr>
              <a:t> &amp; </a:t>
            </a:r>
            <a:r>
              <a:rPr lang="en-US" sz="1600" dirty="0" err="1">
                <a:latin typeface="Comic Sans MS" panose="030F0702030302020204" pitchFamily="66" charset="0"/>
              </a:rPr>
              <a:t>Cita-cita</a:t>
            </a:r>
            <a:r>
              <a:rPr lang="en-US" sz="1600" dirty="0">
                <a:latin typeface="Comic Sans MS" panose="030F0702030302020204" pitchFamily="66" charset="0"/>
              </a:rPr>
              <a:t>  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7" name="Rectangle: Rounded Corners 156">
            <a:hlinkClick r:id="rId3" action="ppaction://hlinksldjump"/>
          </p:cNvPr>
          <p:cNvSpPr/>
          <p:nvPr/>
        </p:nvSpPr>
        <p:spPr>
          <a:xfrm>
            <a:off x="142024" y="4094624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omic Sans MS" panose="030F0702030302020204" pitchFamily="66" charset="0"/>
            </a:endParaRP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Riwayat Pendidikan </a:t>
            </a:r>
            <a:endParaRPr lang="en-US" sz="1600" dirty="0">
              <a:latin typeface="Comic Sans MS" panose="030F0702030302020204" pitchFamily="66" charset="0"/>
            </a:endParaRPr>
          </a:p>
          <a:p>
            <a:pPr algn="ctr"/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8" name="Rectangle: Rounded Corners 157">
            <a:hlinkClick r:id="rId4" action="ppaction://hlinksldjump"/>
          </p:cNvPr>
          <p:cNvSpPr/>
          <p:nvPr/>
        </p:nvSpPr>
        <p:spPr>
          <a:xfrm>
            <a:off x="142023" y="5119128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en-US" sz="1600" dirty="0">
                <a:latin typeface="Comic Sans MS" panose="030F0702030302020204" pitchFamily="66" charset="0"/>
              </a:rPr>
              <a:t>MOTO</a:t>
            </a:r>
            <a:endParaRPr lang="id-ID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133548" y="1642226"/>
            <a:ext cx="7944285" cy="5631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veat" panose="00000500000000000000" pitchFamily="2" charset="0"/>
              </a:rPr>
              <a:t>Nama </a:t>
            </a:r>
            <a:r>
              <a:rPr lang="en-US" sz="2400" b="0" i="0" dirty="0" err="1">
                <a:effectLst/>
                <a:latin typeface="Caveat" panose="00000500000000000000" pitchFamily="2" charset="0"/>
              </a:rPr>
              <a:t>lengkap</a:t>
            </a:r>
            <a:r>
              <a:rPr lang="en-US" sz="2400" dirty="0">
                <a:latin typeface="Caveat" panose="00000500000000000000" pitchFamily="2" charset="0"/>
              </a:rPr>
              <a:t>           </a:t>
            </a:r>
            <a:r>
              <a:rPr lang="en-US" sz="2400" b="0" i="0" dirty="0">
                <a:effectLst/>
                <a:latin typeface="Caveat" panose="00000500000000000000" pitchFamily="2" charset="0"/>
              </a:rPr>
              <a:t> </a:t>
            </a:r>
            <a:r>
              <a:rPr lang="id-ID" altLang="en-US" sz="2400" b="0" i="0" dirty="0">
                <a:effectLst/>
                <a:latin typeface="Caveat" panose="00000500000000000000" pitchFamily="2" charset="0"/>
              </a:rPr>
              <a:t>:Churul Ain Yahya</a:t>
            </a:r>
            <a:endParaRPr lang="en-US" sz="2400" b="0" i="0" dirty="0">
              <a:effectLst/>
              <a:latin typeface="Caveat" panose="000005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veat" panose="00000500000000000000" pitchFamily="2" charset="0"/>
              </a:rPr>
              <a:t>Nama </a:t>
            </a:r>
            <a:r>
              <a:rPr lang="en-US" sz="2400" dirty="0" err="1">
                <a:latin typeface="Caveat" panose="00000500000000000000" pitchFamily="2" charset="0"/>
              </a:rPr>
              <a:t>panggilan</a:t>
            </a:r>
            <a:r>
              <a:rPr lang="en-US" sz="2400" dirty="0">
                <a:latin typeface="Caveat" panose="00000500000000000000" pitchFamily="2" charset="0"/>
              </a:rPr>
              <a:t>	          </a:t>
            </a:r>
            <a:r>
              <a:rPr lang="id-ID" altLang="en-US" sz="2400" dirty="0">
                <a:latin typeface="Caveat" panose="00000500000000000000" pitchFamily="2" charset="0"/>
              </a:rPr>
              <a:t>: Yahya</a:t>
            </a:r>
            <a:endParaRPr lang="en-US" sz="2400" b="0" i="0" dirty="0">
              <a:effectLst/>
              <a:latin typeface="Caveat" panose="000005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Caveat" panose="00000500000000000000" pitchFamily="2" charset="0"/>
              </a:rPr>
              <a:t>Tempat</a:t>
            </a:r>
            <a:r>
              <a:rPr lang="en-US" sz="2400" b="0" i="0" dirty="0">
                <a:effectLst/>
                <a:latin typeface="Caveat" panose="00000500000000000000" pitchFamily="2" charset="0"/>
              </a:rPr>
              <a:t>,</a:t>
            </a:r>
            <a:r>
              <a:rPr lang="en-US" sz="2400" b="0" i="0" dirty="0" err="1">
                <a:effectLst/>
                <a:latin typeface="Caveat" panose="00000500000000000000" pitchFamily="2" charset="0"/>
              </a:rPr>
              <a:t>tanggal</a:t>
            </a:r>
            <a:r>
              <a:rPr lang="en-US" sz="2400" b="0" i="0" dirty="0">
                <a:effectLst/>
                <a:latin typeface="Caveat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Caveat" panose="00000500000000000000" pitchFamily="2" charset="0"/>
              </a:rPr>
              <a:t>lahir</a:t>
            </a:r>
            <a:r>
              <a:rPr lang="en-US" sz="2400" dirty="0">
                <a:latin typeface="Caveat" panose="00000500000000000000" pitchFamily="2" charset="0"/>
              </a:rPr>
              <a:t>   </a:t>
            </a:r>
            <a:r>
              <a:rPr lang="id-ID" altLang="en-US" sz="2400" dirty="0">
                <a:latin typeface="Caveat" panose="00000500000000000000" pitchFamily="2" charset="0"/>
              </a:rPr>
              <a:t>  : Jakarta,21 April 2003</a:t>
            </a:r>
            <a:endParaRPr lang="en-US" sz="2400" b="0" i="0" dirty="0">
              <a:effectLst/>
              <a:latin typeface="Caveat" panose="000005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veat" panose="00000500000000000000" pitchFamily="2" charset="0"/>
              </a:rPr>
              <a:t>Alamat		          : </a:t>
            </a:r>
            <a:r>
              <a:rPr lang="id-ID" altLang="en-US" sz="2400" b="0" i="0" dirty="0">
                <a:effectLst/>
                <a:latin typeface="Caveat" panose="00000500000000000000" pitchFamily="2" charset="0"/>
              </a:rPr>
              <a:t>Perum BIP blok D15 no 3</a:t>
            </a:r>
            <a:endParaRPr lang="en-US" sz="2400" b="0" i="0" dirty="0">
              <a:effectLst/>
              <a:latin typeface="Caveat" panose="000005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Caveat" panose="00000500000000000000" pitchFamily="2" charset="0"/>
              </a:rPr>
              <a:t>Jenis</a:t>
            </a:r>
            <a:r>
              <a:rPr lang="en-US" sz="2400" b="0" i="0" dirty="0">
                <a:effectLst/>
                <a:latin typeface="Caveat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Caveat" panose="00000500000000000000" pitchFamily="2" charset="0"/>
              </a:rPr>
              <a:t>Kelamin</a:t>
            </a:r>
            <a:r>
              <a:rPr lang="id-ID" altLang="en-US" sz="2400" b="0" i="0" dirty="0" err="1">
                <a:effectLst/>
                <a:latin typeface="Caveat" panose="00000500000000000000" pitchFamily="2" charset="0"/>
              </a:rPr>
              <a:t>			: Perempuan</a:t>
            </a:r>
            <a:endParaRPr lang="en-US" sz="2400" b="0" i="0" dirty="0">
              <a:effectLst/>
              <a:latin typeface="Caveat" panose="000005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Caveat" panose="00000500000000000000" pitchFamily="2" charset="0"/>
              </a:rPr>
              <a:t>Kewarganegaraan</a:t>
            </a:r>
            <a:r>
              <a:rPr lang="en-US" sz="2400" b="0" i="0" dirty="0">
                <a:effectLst/>
                <a:latin typeface="Caveat" panose="00000500000000000000" pitchFamily="2" charset="0"/>
              </a:rPr>
              <a:t>      </a:t>
            </a:r>
            <a:r>
              <a:rPr lang="en-US" sz="2400" dirty="0">
                <a:latin typeface="Caveat" panose="00000500000000000000" pitchFamily="2" charset="0"/>
              </a:rPr>
              <a:t>   </a:t>
            </a:r>
            <a:r>
              <a:rPr lang="id-ID" altLang="en-US" sz="2400" dirty="0">
                <a:latin typeface="Caveat" panose="00000500000000000000" pitchFamily="2" charset="0"/>
              </a:rPr>
              <a:t> </a:t>
            </a:r>
            <a:r>
              <a:rPr lang="en-US" sz="2400" dirty="0">
                <a:latin typeface="Caveat" panose="00000500000000000000" pitchFamily="2" charset="0"/>
              </a:rPr>
              <a:t>: Indonesia</a:t>
            </a:r>
            <a:endParaRPr lang="en-US" sz="2400" b="0" i="0" dirty="0">
              <a:effectLst/>
              <a:latin typeface="Caveat" panose="000005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veat" panose="00000500000000000000" pitchFamily="2" charset="0"/>
              </a:rPr>
              <a:t>Agama		          : Islam</a:t>
            </a:r>
            <a:endParaRPr lang="en-US" sz="2400" b="0" i="0" dirty="0">
              <a:effectLst/>
              <a:latin typeface="Caveat" panose="000005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Caveat" panose="00000500000000000000" pitchFamily="2" charset="0"/>
              </a:rPr>
              <a:t>Nomor</a:t>
            </a:r>
            <a:r>
              <a:rPr lang="en-US" sz="2400" b="0" i="0" dirty="0">
                <a:effectLst/>
                <a:latin typeface="Caveat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Caveat" panose="00000500000000000000" pitchFamily="2" charset="0"/>
              </a:rPr>
              <a:t>telepon</a:t>
            </a:r>
            <a:r>
              <a:rPr lang="en-US" sz="2400" b="0" i="0" dirty="0">
                <a:effectLst/>
                <a:latin typeface="Caveat" panose="00000500000000000000" pitchFamily="2" charset="0"/>
              </a:rPr>
              <a:t>           </a:t>
            </a:r>
            <a:r>
              <a:rPr lang="id-ID" altLang="en-US" sz="2400" b="0" i="0" dirty="0">
                <a:effectLst/>
                <a:latin typeface="Caveat" panose="00000500000000000000" pitchFamily="2" charset="0"/>
              </a:rPr>
              <a:t>:081383472177</a:t>
            </a:r>
            <a:endParaRPr lang="en-US" sz="2400" b="0" i="0" dirty="0">
              <a:effectLst/>
              <a:latin typeface="Caveat" panose="00000500000000000000" pitchFamily="2" charset="0"/>
            </a:endParaRP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32" y="556835"/>
            <a:ext cx="6520249" cy="879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888" y="324700"/>
            <a:ext cx="732919" cy="1248252"/>
          </a:xfrm>
          <a:prstGeom prst="rect">
            <a:avLst/>
          </a:prstGeom>
        </p:spPr>
      </p:pic>
      <p:sp>
        <p:nvSpPr>
          <p:cNvPr id="159" name="Rectangle 158"/>
          <p:cNvSpPr/>
          <p:nvPr/>
        </p:nvSpPr>
        <p:spPr>
          <a:xfrm>
            <a:off x="5443959" y="744630"/>
            <a:ext cx="35196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INTRODUCE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60" name="Picture 159"/>
          <p:cNvPicPr>
            <a:picLocks noChangeAspect="1"/>
          </p:cNvPicPr>
          <p:nvPr/>
        </p:nvPicPr>
        <p:blipFill>
          <a:blip r:embed="rId8">
            <a:biLevel thresh="25000"/>
          </a:blip>
          <a:stretch>
            <a:fillRect/>
          </a:stretch>
        </p:blipFill>
        <p:spPr>
          <a:xfrm>
            <a:off x="10822672" y="-143050"/>
            <a:ext cx="1413944" cy="3376583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777" y="4770508"/>
            <a:ext cx="653216" cy="2121724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0299">
            <a:off x="11060902" y="5605051"/>
            <a:ext cx="560780" cy="182148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8"/>
          <p:cNvGrpSpPr/>
          <p:nvPr/>
        </p:nvGrpSpPr>
        <p:grpSpPr bwMode="auto">
          <a:xfrm>
            <a:off x="-31499" y="-4426"/>
            <a:ext cx="12223499" cy="6858000"/>
            <a:chOff x="389475" y="404047"/>
            <a:chExt cx="12173953" cy="6392365"/>
          </a:xfrm>
        </p:grpSpPr>
        <p:grpSp>
          <p:nvGrpSpPr>
            <p:cNvPr id="10" name="Group 9"/>
            <p:cNvGrpSpPr/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13" name="Group 24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46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/>
            <p:cNvGrpSpPr/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80" name="Group 49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50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82"/>
            <p:cNvGrpSpPr/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7" name="Group 83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84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16"/>
            <p:cNvGrpSpPr/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4" name="Group 117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/>
          <p:cNvSpPr/>
          <p:nvPr/>
        </p:nvSpPr>
        <p:spPr>
          <a:xfrm flipH="1" flipV="1">
            <a:off x="-42218" y="-147919"/>
            <a:ext cx="2058090" cy="7005913"/>
          </a:xfrm>
          <a:custGeom>
            <a:avLst/>
            <a:gdLst>
              <a:gd name="connsiteX0" fmla="*/ 2058090 w 2058090"/>
              <a:gd name="connsiteY0" fmla="*/ 7005913 h 7005913"/>
              <a:gd name="connsiteX1" fmla="*/ 0 w 2058090"/>
              <a:gd name="connsiteY1" fmla="*/ 7005913 h 7005913"/>
              <a:gd name="connsiteX2" fmla="*/ 0 w 2058090"/>
              <a:gd name="connsiteY2" fmla="*/ 4901494 h 7005913"/>
              <a:gd name="connsiteX3" fmla="*/ 1165920 w 2058090"/>
              <a:gd name="connsiteY3" fmla="*/ 4901494 h 7005913"/>
              <a:gd name="connsiteX4" fmla="*/ 1289314 w 2058090"/>
              <a:gd name="connsiteY4" fmla="*/ 4778100 h 7005913"/>
              <a:gd name="connsiteX5" fmla="*/ 1289314 w 2058090"/>
              <a:gd name="connsiteY5" fmla="*/ 4284538 h 7005913"/>
              <a:gd name="connsiteX6" fmla="*/ 1165920 w 2058090"/>
              <a:gd name="connsiteY6" fmla="*/ 4161144 h 7005913"/>
              <a:gd name="connsiteX7" fmla="*/ 0 w 2058090"/>
              <a:gd name="connsiteY7" fmla="*/ 4161144 h 7005913"/>
              <a:gd name="connsiteX8" fmla="*/ 0 w 2058090"/>
              <a:gd name="connsiteY8" fmla="*/ 0 h 7005913"/>
              <a:gd name="connsiteX9" fmla="*/ 2058090 w 2058090"/>
              <a:gd name="connsiteY9" fmla="*/ 0 h 700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090" h="7005913">
                <a:moveTo>
                  <a:pt x="2058090" y="7005913"/>
                </a:moveTo>
                <a:lnTo>
                  <a:pt x="0" y="7005913"/>
                </a:lnTo>
                <a:lnTo>
                  <a:pt x="0" y="4901494"/>
                </a:lnTo>
                <a:lnTo>
                  <a:pt x="1165920" y="4901494"/>
                </a:lnTo>
                <a:cubicBezTo>
                  <a:pt x="1234069" y="4901494"/>
                  <a:pt x="1289314" y="4846249"/>
                  <a:pt x="1289314" y="4778100"/>
                </a:cubicBezTo>
                <a:lnTo>
                  <a:pt x="1289314" y="4284538"/>
                </a:lnTo>
                <a:cubicBezTo>
                  <a:pt x="1289314" y="4216389"/>
                  <a:pt x="1234069" y="4161144"/>
                  <a:pt x="1165920" y="4161144"/>
                </a:cubicBezTo>
                <a:lnTo>
                  <a:pt x="0" y="4161144"/>
                </a:lnTo>
                <a:lnTo>
                  <a:pt x="0" y="0"/>
                </a:lnTo>
                <a:lnTo>
                  <a:pt x="2058090" y="0"/>
                </a:lnTo>
                <a:close/>
              </a:path>
            </a:pathLst>
          </a:custGeom>
          <a:solidFill>
            <a:srgbClr val="D9CEB9"/>
          </a:solidFill>
          <a:ln>
            <a:solidFill>
              <a:srgbClr val="D0C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: Rounded Corners 4">
            <a:hlinkClick r:id="rId1" action="ppaction://hlinksldjump"/>
          </p:cNvPr>
          <p:cNvSpPr/>
          <p:nvPr/>
        </p:nvSpPr>
        <p:spPr>
          <a:xfrm>
            <a:off x="142026" y="102110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Introduce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5" name="Rectangle: Rounded Corners 154"/>
          <p:cNvSpPr/>
          <p:nvPr/>
        </p:nvSpPr>
        <p:spPr>
          <a:xfrm>
            <a:off x="881423" y="2071074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About me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6" name="Rectangle: Rounded Corners 155">
            <a:hlinkClick r:id="rId2" action="ppaction://hlinksldjump"/>
          </p:cNvPr>
          <p:cNvSpPr/>
          <p:nvPr/>
        </p:nvSpPr>
        <p:spPr>
          <a:xfrm>
            <a:off x="142025" y="307011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mic Sans MS" panose="030F0702030302020204" pitchFamily="66" charset="0"/>
              </a:rPr>
              <a:t>Hobi</a:t>
            </a:r>
            <a:r>
              <a:rPr lang="en-US" sz="1600" dirty="0">
                <a:latin typeface="Comic Sans MS" panose="030F0702030302020204" pitchFamily="66" charset="0"/>
              </a:rPr>
              <a:t> &amp; </a:t>
            </a:r>
            <a:r>
              <a:rPr lang="en-US" sz="1600" dirty="0" err="1">
                <a:latin typeface="Comic Sans MS" panose="030F0702030302020204" pitchFamily="66" charset="0"/>
              </a:rPr>
              <a:t>Cita-cita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7" name="Rectangle: Rounded Corners 156">
            <a:hlinkClick r:id="rId3" action="ppaction://hlinksldjump"/>
          </p:cNvPr>
          <p:cNvSpPr/>
          <p:nvPr/>
        </p:nvSpPr>
        <p:spPr>
          <a:xfrm>
            <a:off x="142024" y="4094624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Riwayat </a:t>
            </a:r>
            <a:r>
              <a:rPr lang="en-US" sz="1600" dirty="0" err="1">
                <a:latin typeface="Comic Sans MS" panose="030F0702030302020204" pitchFamily="66" charset="0"/>
              </a:rPr>
              <a:t>pendidikan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8" name="Rectangle: Rounded Corners 157">
            <a:hlinkClick r:id="rId4" action="ppaction://hlinksldjump"/>
          </p:cNvPr>
          <p:cNvSpPr/>
          <p:nvPr/>
        </p:nvSpPr>
        <p:spPr>
          <a:xfrm>
            <a:off x="142023" y="5119128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en-US" sz="1600" dirty="0">
                <a:latin typeface="Comic Sans MS" panose="030F0702030302020204" pitchFamily="66" charset="0"/>
              </a:rPr>
              <a:t>MOTO</a:t>
            </a:r>
            <a:endParaRPr lang="id-ID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665624" y="235640"/>
            <a:ext cx="5521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>
                  <a:solidFill>
                    <a:schemeClr val="bg1"/>
                  </a:solidFill>
                </a:ln>
                <a:latin typeface="Priscilla" pitchFamily="2" charset="0"/>
              </a:rPr>
              <a:t>About me</a:t>
            </a:r>
            <a:endParaRPr lang="en-US" sz="5400" b="1" dirty="0">
              <a:ln>
                <a:solidFill>
                  <a:schemeClr val="bg1"/>
                </a:solidFill>
              </a:ln>
              <a:latin typeface="Priscilla" pitchFamily="2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5512194" y="1725478"/>
            <a:ext cx="6240024" cy="455487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/>
          <p:cNvSpPr txBox="1"/>
          <p:nvPr/>
        </p:nvSpPr>
        <p:spPr>
          <a:xfrm>
            <a:off x="6398767" y="2203992"/>
            <a:ext cx="4788362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altLang="id-ID" sz="1600" dirty="0">
                <a:latin typeface="Comic Sans MS" panose="030F0702030302020204" pitchFamily="66" charset="0"/>
              </a:rPr>
              <a:t>Saya seorang mahasiswa yang mendalami dunia pemrograman dan seorang wanita yang mendalami ilmu agama.</a:t>
            </a:r>
            <a:endParaRPr lang="en-US" altLang="id-ID" sz="1600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7618">
            <a:off x="2974833" y="1992193"/>
            <a:ext cx="2971014" cy="35635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rot="21427618">
            <a:off x="3144793" y="2120562"/>
            <a:ext cx="2651880" cy="2829534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solidFill>
              <a:srgbClr val="BCA7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7618">
            <a:off x="3540594" y="1301991"/>
            <a:ext cx="1505843" cy="896190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6691">
            <a:off x="10043200" y="4155098"/>
            <a:ext cx="2490496" cy="2878090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677" y="71807"/>
            <a:ext cx="946219" cy="1636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8"/>
          <p:cNvGrpSpPr/>
          <p:nvPr/>
        </p:nvGrpSpPr>
        <p:grpSpPr bwMode="auto">
          <a:xfrm>
            <a:off x="-31499" y="-4426"/>
            <a:ext cx="12223499" cy="6858000"/>
            <a:chOff x="389475" y="404047"/>
            <a:chExt cx="12173953" cy="6392365"/>
          </a:xfrm>
        </p:grpSpPr>
        <p:grpSp>
          <p:nvGrpSpPr>
            <p:cNvPr id="10" name="Group 9"/>
            <p:cNvGrpSpPr/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13" name="Group 24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46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/>
            <p:cNvGrpSpPr/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80" name="Group 49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50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82"/>
            <p:cNvGrpSpPr/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7" name="Group 83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84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16"/>
            <p:cNvGrpSpPr/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4" name="Group 117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/>
          <p:cNvSpPr/>
          <p:nvPr/>
        </p:nvSpPr>
        <p:spPr>
          <a:xfrm flipH="1" flipV="1">
            <a:off x="-42218" y="-147919"/>
            <a:ext cx="2058090" cy="7005913"/>
          </a:xfrm>
          <a:custGeom>
            <a:avLst/>
            <a:gdLst>
              <a:gd name="connsiteX0" fmla="*/ 2058090 w 2058090"/>
              <a:gd name="connsiteY0" fmla="*/ 7005913 h 7005913"/>
              <a:gd name="connsiteX1" fmla="*/ 0 w 2058090"/>
              <a:gd name="connsiteY1" fmla="*/ 7005913 h 7005913"/>
              <a:gd name="connsiteX2" fmla="*/ 0 w 2058090"/>
              <a:gd name="connsiteY2" fmla="*/ 3908855 h 7005913"/>
              <a:gd name="connsiteX3" fmla="*/ 1167823 w 2058090"/>
              <a:gd name="connsiteY3" fmla="*/ 3908855 h 7005913"/>
              <a:gd name="connsiteX4" fmla="*/ 1291217 w 2058090"/>
              <a:gd name="connsiteY4" fmla="*/ 3785461 h 7005913"/>
              <a:gd name="connsiteX5" fmla="*/ 1291217 w 2058090"/>
              <a:gd name="connsiteY5" fmla="*/ 3291899 h 7005913"/>
              <a:gd name="connsiteX6" fmla="*/ 1167823 w 2058090"/>
              <a:gd name="connsiteY6" fmla="*/ 3168505 h 7005913"/>
              <a:gd name="connsiteX7" fmla="*/ 0 w 2058090"/>
              <a:gd name="connsiteY7" fmla="*/ 3168505 h 7005913"/>
              <a:gd name="connsiteX8" fmla="*/ 0 w 2058090"/>
              <a:gd name="connsiteY8" fmla="*/ 0 h 7005913"/>
              <a:gd name="connsiteX9" fmla="*/ 2058090 w 2058090"/>
              <a:gd name="connsiteY9" fmla="*/ 0 h 700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090" h="7005913">
                <a:moveTo>
                  <a:pt x="2058090" y="7005913"/>
                </a:moveTo>
                <a:lnTo>
                  <a:pt x="0" y="7005913"/>
                </a:lnTo>
                <a:lnTo>
                  <a:pt x="0" y="3908855"/>
                </a:lnTo>
                <a:lnTo>
                  <a:pt x="1167823" y="3908855"/>
                </a:lnTo>
                <a:cubicBezTo>
                  <a:pt x="1235972" y="3908855"/>
                  <a:pt x="1291217" y="3853610"/>
                  <a:pt x="1291217" y="3785461"/>
                </a:cubicBezTo>
                <a:lnTo>
                  <a:pt x="1291217" y="3291899"/>
                </a:lnTo>
                <a:cubicBezTo>
                  <a:pt x="1291217" y="3223750"/>
                  <a:pt x="1235972" y="3168505"/>
                  <a:pt x="1167823" y="3168505"/>
                </a:cubicBezTo>
                <a:lnTo>
                  <a:pt x="0" y="3168505"/>
                </a:lnTo>
                <a:lnTo>
                  <a:pt x="0" y="0"/>
                </a:lnTo>
                <a:lnTo>
                  <a:pt x="2058090" y="0"/>
                </a:lnTo>
                <a:close/>
              </a:path>
            </a:pathLst>
          </a:custGeom>
          <a:solidFill>
            <a:srgbClr val="D9CEB9"/>
          </a:solidFill>
          <a:ln>
            <a:solidFill>
              <a:srgbClr val="D0C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: Rounded Corners 4">
            <a:hlinkClick r:id="rId1" action="ppaction://hlinksldjump"/>
          </p:cNvPr>
          <p:cNvSpPr/>
          <p:nvPr/>
        </p:nvSpPr>
        <p:spPr>
          <a:xfrm>
            <a:off x="142026" y="102110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Introduce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5" name="Rectangle: Rounded Corners 154">
            <a:hlinkClick r:id="rId2" action="ppaction://hlinksldjump"/>
          </p:cNvPr>
          <p:cNvSpPr/>
          <p:nvPr/>
        </p:nvSpPr>
        <p:spPr>
          <a:xfrm>
            <a:off x="142026" y="2045614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About me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6" name="Rectangle: Rounded Corners 155"/>
          <p:cNvSpPr/>
          <p:nvPr/>
        </p:nvSpPr>
        <p:spPr>
          <a:xfrm>
            <a:off x="880671" y="305511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mic Sans MS" panose="030F0702030302020204" pitchFamily="66" charset="0"/>
              </a:rPr>
              <a:t>Hobi</a:t>
            </a:r>
            <a:r>
              <a:rPr lang="en-US" sz="1600" dirty="0">
                <a:latin typeface="Comic Sans MS" panose="030F0702030302020204" pitchFamily="66" charset="0"/>
              </a:rPr>
              <a:t> &amp; </a:t>
            </a:r>
            <a:r>
              <a:rPr lang="en-US" sz="1600" dirty="0" err="1">
                <a:latin typeface="Comic Sans MS" panose="030F0702030302020204" pitchFamily="66" charset="0"/>
              </a:rPr>
              <a:t>Cita-cita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7" name="Rectangle: Rounded Corners 156">
            <a:hlinkClick r:id="rId3" action="ppaction://hlinksldjump"/>
          </p:cNvPr>
          <p:cNvSpPr/>
          <p:nvPr/>
        </p:nvSpPr>
        <p:spPr>
          <a:xfrm>
            <a:off x="142024" y="4094624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Riwayat </a:t>
            </a:r>
            <a:r>
              <a:rPr lang="en-US" sz="1600" dirty="0" err="1">
                <a:latin typeface="Comic Sans MS" panose="030F0702030302020204" pitchFamily="66" charset="0"/>
              </a:rPr>
              <a:t>pendidikan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8" name="Rectangle: Rounded Corners 157">
            <a:hlinkClick r:id="rId4" action="ppaction://hlinksldjump"/>
          </p:cNvPr>
          <p:cNvSpPr/>
          <p:nvPr/>
        </p:nvSpPr>
        <p:spPr>
          <a:xfrm>
            <a:off x="142023" y="5119128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en-US" sz="1600" dirty="0">
                <a:latin typeface="Comic Sans MS" panose="030F0702030302020204" pitchFamily="66" charset="0"/>
              </a:rPr>
              <a:t>MOTO</a:t>
            </a:r>
            <a:endParaRPr lang="id-ID" altLang="en-US" sz="1600" dirty="0">
              <a:latin typeface="Comic Sans MS" panose="030F0702030302020204" pitchFamily="66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3149362" y="4324968"/>
            <a:ext cx="7829257" cy="1494246"/>
          </a:xfrm>
          <a:prstGeom prst="roundRect">
            <a:avLst>
              <a:gd name="adj" fmla="val 50000"/>
            </a:avLst>
          </a:prstGeom>
          <a:solidFill>
            <a:srgbClr val="E4DDCE"/>
          </a:solidFill>
          <a:ln w="38100"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en-US" sz="3200" dirty="0">
                <a:solidFill>
                  <a:schemeClr val="tx1"/>
                </a:solidFill>
                <a:latin typeface="Caveat" panose="00000500000000000000" pitchFamily="2" charset="0"/>
              </a:rPr>
              <a:t>CEO</a:t>
            </a:r>
            <a:endParaRPr lang="id-ID" altLang="en-US" sz="3200" dirty="0">
              <a:solidFill>
                <a:schemeClr val="tx1"/>
              </a:solidFill>
              <a:latin typeface="Caveat" panose="00000500000000000000" pitchFamily="2" charset="0"/>
            </a:endParaRPr>
          </a:p>
        </p:txBody>
      </p:sp>
      <p:sp>
        <p:nvSpPr>
          <p:cNvPr id="149" name="Rectangle: Rounded Corners 148"/>
          <p:cNvSpPr/>
          <p:nvPr/>
        </p:nvSpPr>
        <p:spPr>
          <a:xfrm>
            <a:off x="3142585" y="1621644"/>
            <a:ext cx="7829257" cy="1492780"/>
          </a:xfrm>
          <a:prstGeom prst="roundRect">
            <a:avLst>
              <a:gd name="adj" fmla="val 50000"/>
            </a:avLst>
          </a:prstGeom>
          <a:solidFill>
            <a:srgbClr val="C3B08F"/>
          </a:solidFill>
          <a:ln w="28575">
            <a:solidFill>
              <a:srgbClr val="E4D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en-US" sz="3200" dirty="0">
                <a:solidFill>
                  <a:schemeClr val="tx1"/>
                </a:solidFill>
                <a:latin typeface="Caveat" panose="00000500000000000000" pitchFamily="2" charset="0"/>
              </a:rPr>
              <a:t>Turing</a:t>
            </a:r>
            <a:endParaRPr lang="id-ID" altLang="en-US" sz="3200" dirty="0">
              <a:solidFill>
                <a:schemeClr val="tx1"/>
              </a:solidFill>
              <a:latin typeface="Caveat" panose="00000500000000000000" pitchFamily="2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959166" y="997801"/>
            <a:ext cx="134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veat" panose="00000500000000000000" pitchFamily="2" charset="0"/>
              </a:rPr>
              <a:t>Hobi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veat" panose="00000500000000000000" pitchFamily="2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981697" y="3690589"/>
            <a:ext cx="155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veat" panose="00000500000000000000" pitchFamily="2" charset="0"/>
              </a:rPr>
              <a:t>Cita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veat" panose="00000500000000000000" pitchFamily="2" charset="0"/>
              </a:rPr>
              <a:t> -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veat" panose="00000500000000000000" pitchFamily="2" charset="0"/>
              </a:rPr>
              <a:t>cita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veat" panose="00000500000000000000" pitchFamily="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029248" y="1464590"/>
            <a:ext cx="9645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012104" y="4185193"/>
            <a:ext cx="166213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30" y="-58557"/>
            <a:ext cx="2982770" cy="1401301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9663">
            <a:off x="3108458" y="1444589"/>
            <a:ext cx="824539" cy="598657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9663">
            <a:off x="3029395" y="4276414"/>
            <a:ext cx="824539" cy="598657"/>
          </a:xfrm>
          <a:prstGeom prst="rect">
            <a:avLst/>
          </a:prstGeom>
        </p:spPr>
      </p:pic>
      <p:sp>
        <p:nvSpPr>
          <p:cNvPr id="161" name="TextBox 160"/>
          <p:cNvSpPr txBox="1"/>
          <p:nvPr/>
        </p:nvSpPr>
        <p:spPr>
          <a:xfrm>
            <a:off x="4034179" y="234559"/>
            <a:ext cx="552164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n>
                  <a:solidFill>
                    <a:schemeClr val="bg1"/>
                  </a:solidFill>
                </a:ln>
                <a:latin typeface="Priscilla" pitchFamily="2" charset="0"/>
              </a:rPr>
              <a:t>Hobi</a:t>
            </a:r>
            <a:r>
              <a:rPr lang="en-US" sz="4800" b="1" dirty="0">
                <a:ln>
                  <a:solidFill>
                    <a:schemeClr val="bg1"/>
                  </a:solidFill>
                </a:ln>
                <a:latin typeface="Priscilla" pitchFamily="2" charset="0"/>
              </a:rPr>
              <a:t>&amp;</a:t>
            </a:r>
            <a:r>
              <a:rPr lang="en-US" sz="4800" b="1" dirty="0" err="1">
                <a:ln>
                  <a:solidFill>
                    <a:schemeClr val="bg1"/>
                  </a:solidFill>
                </a:ln>
                <a:latin typeface="Priscilla" pitchFamily="2" charset="0"/>
              </a:rPr>
              <a:t>Cita</a:t>
            </a:r>
            <a:r>
              <a:rPr lang="en-US" sz="4800" b="1" dirty="0">
                <a:ln>
                  <a:solidFill>
                    <a:schemeClr val="bg1"/>
                  </a:solidFill>
                </a:ln>
                <a:latin typeface="Priscilla" pitchFamily="2" charset="0"/>
              </a:rPr>
              <a:t>-</a:t>
            </a:r>
            <a:r>
              <a:rPr lang="en-US" sz="4800" b="1" dirty="0" err="1">
                <a:ln>
                  <a:solidFill>
                    <a:schemeClr val="bg1"/>
                  </a:solidFill>
                </a:ln>
                <a:latin typeface="Priscilla" pitchFamily="2" charset="0"/>
              </a:rPr>
              <a:t>cita</a:t>
            </a:r>
            <a:endParaRPr lang="en-US" sz="4800" b="1" dirty="0">
              <a:ln>
                <a:solidFill>
                  <a:schemeClr val="bg1"/>
                </a:solidFill>
              </a:ln>
              <a:latin typeface="Priscill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49" grpId="0" animBg="1"/>
      <p:bldP spid="150" grpId="0"/>
      <p:bldP spid="1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8"/>
          <p:cNvGrpSpPr/>
          <p:nvPr/>
        </p:nvGrpSpPr>
        <p:grpSpPr bwMode="auto">
          <a:xfrm>
            <a:off x="-31499" y="-4426"/>
            <a:ext cx="12223499" cy="6858000"/>
            <a:chOff x="389475" y="404047"/>
            <a:chExt cx="12173953" cy="6392365"/>
          </a:xfrm>
        </p:grpSpPr>
        <p:grpSp>
          <p:nvGrpSpPr>
            <p:cNvPr id="10" name="Group 9"/>
            <p:cNvGrpSpPr/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13" name="Group 24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46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/>
            <p:cNvGrpSpPr/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80" name="Group 49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50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82"/>
            <p:cNvGrpSpPr/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7" name="Group 83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84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16"/>
            <p:cNvGrpSpPr/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4" name="Group 117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/>
          <p:cNvSpPr/>
          <p:nvPr/>
        </p:nvSpPr>
        <p:spPr>
          <a:xfrm flipH="1" flipV="1">
            <a:off x="-42218" y="-147919"/>
            <a:ext cx="2058090" cy="7005913"/>
          </a:xfrm>
          <a:custGeom>
            <a:avLst/>
            <a:gdLst>
              <a:gd name="connsiteX0" fmla="*/ 2058090 w 2058090"/>
              <a:gd name="connsiteY0" fmla="*/ 7005913 h 7005913"/>
              <a:gd name="connsiteX1" fmla="*/ 0 w 2058090"/>
              <a:gd name="connsiteY1" fmla="*/ 7005913 h 7005913"/>
              <a:gd name="connsiteX2" fmla="*/ 0 w 2058090"/>
              <a:gd name="connsiteY2" fmla="*/ 2864947 h 7005913"/>
              <a:gd name="connsiteX3" fmla="*/ 1201588 w 2058090"/>
              <a:gd name="connsiteY3" fmla="*/ 2864947 h 7005913"/>
              <a:gd name="connsiteX4" fmla="*/ 1324982 w 2058090"/>
              <a:gd name="connsiteY4" fmla="*/ 2741553 h 7005913"/>
              <a:gd name="connsiteX5" fmla="*/ 1324982 w 2058090"/>
              <a:gd name="connsiteY5" fmla="*/ 2247991 h 7005913"/>
              <a:gd name="connsiteX6" fmla="*/ 1201588 w 2058090"/>
              <a:gd name="connsiteY6" fmla="*/ 2124597 h 7005913"/>
              <a:gd name="connsiteX7" fmla="*/ 0 w 2058090"/>
              <a:gd name="connsiteY7" fmla="*/ 2124597 h 7005913"/>
              <a:gd name="connsiteX8" fmla="*/ 0 w 2058090"/>
              <a:gd name="connsiteY8" fmla="*/ 0 h 7005913"/>
              <a:gd name="connsiteX9" fmla="*/ 2058090 w 2058090"/>
              <a:gd name="connsiteY9" fmla="*/ 0 h 700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090" h="7005913">
                <a:moveTo>
                  <a:pt x="2058090" y="7005913"/>
                </a:moveTo>
                <a:lnTo>
                  <a:pt x="0" y="7005913"/>
                </a:lnTo>
                <a:lnTo>
                  <a:pt x="0" y="2864947"/>
                </a:lnTo>
                <a:lnTo>
                  <a:pt x="1201588" y="2864947"/>
                </a:lnTo>
                <a:cubicBezTo>
                  <a:pt x="1269737" y="2864947"/>
                  <a:pt x="1324982" y="2809702"/>
                  <a:pt x="1324982" y="2741553"/>
                </a:cubicBezTo>
                <a:lnTo>
                  <a:pt x="1324982" y="2247991"/>
                </a:lnTo>
                <a:cubicBezTo>
                  <a:pt x="1324982" y="2179842"/>
                  <a:pt x="1269737" y="2124597"/>
                  <a:pt x="1201588" y="2124597"/>
                </a:cubicBezTo>
                <a:lnTo>
                  <a:pt x="0" y="2124597"/>
                </a:lnTo>
                <a:lnTo>
                  <a:pt x="0" y="0"/>
                </a:lnTo>
                <a:lnTo>
                  <a:pt x="2058090" y="0"/>
                </a:lnTo>
                <a:close/>
              </a:path>
            </a:pathLst>
          </a:custGeom>
          <a:solidFill>
            <a:srgbClr val="D9CEB9"/>
          </a:solidFill>
          <a:ln>
            <a:solidFill>
              <a:srgbClr val="D0C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: Rounded Corners 4">
            <a:hlinkClick r:id="rId1" action="ppaction://hlinksldjump"/>
          </p:cNvPr>
          <p:cNvSpPr/>
          <p:nvPr/>
        </p:nvSpPr>
        <p:spPr>
          <a:xfrm>
            <a:off x="142026" y="102110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Introduce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5" name="Rectangle: Rounded Corners 154">
            <a:hlinkClick r:id="rId2" action="ppaction://hlinksldjump"/>
          </p:cNvPr>
          <p:cNvSpPr/>
          <p:nvPr/>
        </p:nvSpPr>
        <p:spPr>
          <a:xfrm>
            <a:off x="142026" y="2045614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About me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6" name="Rectangle: Rounded Corners 155">
            <a:hlinkClick r:id="rId3" action="ppaction://hlinksldjump"/>
          </p:cNvPr>
          <p:cNvSpPr/>
          <p:nvPr/>
        </p:nvSpPr>
        <p:spPr>
          <a:xfrm>
            <a:off x="142025" y="307011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mic Sans MS" panose="030F0702030302020204" pitchFamily="66" charset="0"/>
              </a:rPr>
              <a:t>Hobi</a:t>
            </a:r>
            <a:r>
              <a:rPr lang="en-US" sz="1600" dirty="0">
                <a:latin typeface="Comic Sans MS" panose="030F0702030302020204" pitchFamily="66" charset="0"/>
              </a:rPr>
              <a:t> dan </a:t>
            </a:r>
            <a:r>
              <a:rPr lang="en-US" sz="1600" dirty="0" err="1">
                <a:latin typeface="Comic Sans MS" panose="030F0702030302020204" pitchFamily="66" charset="0"/>
              </a:rPr>
              <a:t>Cita-cita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7" name="Rectangle: Rounded Corners 156"/>
          <p:cNvSpPr/>
          <p:nvPr/>
        </p:nvSpPr>
        <p:spPr>
          <a:xfrm>
            <a:off x="881091" y="4111302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Riwayat </a:t>
            </a:r>
            <a:r>
              <a:rPr lang="en-US" sz="1600" dirty="0" err="1">
                <a:latin typeface="Comic Sans MS" panose="030F0702030302020204" pitchFamily="66" charset="0"/>
              </a:rPr>
              <a:t>pendidikan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8" name="Rectangle: Rounded Corners 157">
            <a:hlinkClick r:id="rId4" action="ppaction://hlinksldjump"/>
          </p:cNvPr>
          <p:cNvSpPr/>
          <p:nvPr/>
        </p:nvSpPr>
        <p:spPr>
          <a:xfrm>
            <a:off x="142023" y="5119128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en-US" sz="1600" dirty="0">
                <a:latin typeface="Comic Sans MS" panose="030F0702030302020204" pitchFamily="66" charset="0"/>
              </a:rPr>
              <a:t>MOTO</a:t>
            </a:r>
            <a:endParaRPr lang="id-ID" alt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4" name="Straight Connector 3"/>
          <p:cNvCxnSpPr>
            <a:endCxn id="152" idx="4"/>
          </p:cNvCxnSpPr>
          <p:nvPr/>
        </p:nvCxnSpPr>
        <p:spPr>
          <a:xfrm>
            <a:off x="7088871" y="1769236"/>
            <a:ext cx="0" cy="417411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865358" y="1743729"/>
            <a:ext cx="434704" cy="392670"/>
          </a:xfrm>
          <a:prstGeom prst="ellipse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6865693" y="2919249"/>
            <a:ext cx="434704" cy="392670"/>
          </a:xfrm>
          <a:prstGeom prst="ellipse">
            <a:avLst/>
          </a:prstGeom>
          <a:solidFill>
            <a:srgbClr val="BCA782"/>
          </a:solidFill>
          <a:ln>
            <a:solidFill>
              <a:srgbClr val="BCA7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6882238" y="4255706"/>
            <a:ext cx="434704" cy="392670"/>
          </a:xfrm>
          <a:prstGeom prst="ellipse">
            <a:avLst/>
          </a:prstGeom>
          <a:solidFill>
            <a:srgbClr val="B69F76"/>
          </a:solidFill>
          <a:ln>
            <a:solidFill>
              <a:srgbClr val="B69F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6871519" y="5550682"/>
            <a:ext cx="434704" cy="392670"/>
          </a:xfrm>
          <a:prstGeom prst="ellipse">
            <a:avLst/>
          </a:prstGeom>
          <a:solidFill>
            <a:srgbClr val="AE9466"/>
          </a:solidFill>
          <a:ln>
            <a:solidFill>
              <a:srgbClr val="AE9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3167679" y="5238557"/>
            <a:ext cx="3236920" cy="1052265"/>
          </a:xfrm>
          <a:prstGeom prst="roundRect">
            <a:avLst/>
          </a:prstGeom>
          <a:noFill/>
          <a:ln w="28575">
            <a:solidFill>
              <a:srgbClr val="AE94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: Rounded Corners 158"/>
          <p:cNvSpPr/>
          <p:nvPr/>
        </p:nvSpPr>
        <p:spPr>
          <a:xfrm>
            <a:off x="7812710" y="4046745"/>
            <a:ext cx="3236920" cy="1052265"/>
          </a:xfrm>
          <a:prstGeom prst="roundRect">
            <a:avLst/>
          </a:prstGeom>
          <a:noFill/>
          <a:ln w="28575">
            <a:solidFill>
              <a:srgbClr val="B69F7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: Rounded Corners 159"/>
          <p:cNvSpPr/>
          <p:nvPr/>
        </p:nvSpPr>
        <p:spPr>
          <a:xfrm>
            <a:off x="3158305" y="2593757"/>
            <a:ext cx="3236920" cy="1052265"/>
          </a:xfrm>
          <a:prstGeom prst="roundRect">
            <a:avLst/>
          </a:prstGeom>
          <a:noFill/>
          <a:ln w="28575">
            <a:solidFill>
              <a:srgbClr val="AE94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: Rounded Corners 160"/>
          <p:cNvSpPr/>
          <p:nvPr/>
        </p:nvSpPr>
        <p:spPr>
          <a:xfrm>
            <a:off x="7812710" y="1505683"/>
            <a:ext cx="3236920" cy="1052265"/>
          </a:xfrm>
          <a:prstGeom prst="roundRect">
            <a:avLst/>
          </a:prstGeom>
          <a:noFill/>
          <a:ln w="28575">
            <a:solidFill>
              <a:srgbClr val="AE94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/>
          <p:cNvCxnSpPr/>
          <p:nvPr/>
        </p:nvCxnSpPr>
        <p:spPr>
          <a:xfrm>
            <a:off x="7316942" y="1940064"/>
            <a:ext cx="438170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7316942" y="4488999"/>
            <a:ext cx="438170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427188" y="3138877"/>
            <a:ext cx="438170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390853" y="5764689"/>
            <a:ext cx="438170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8121498" y="1840956"/>
            <a:ext cx="259528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TK  Al </a:t>
            </a:r>
            <a:r>
              <a:rPr lang="id-ID" altLang="en-US" dirty="0">
                <a:latin typeface="Comic Sans MS" panose="030F0702030302020204" pitchFamily="66" charset="0"/>
              </a:rPr>
              <a:t>Musyawarah</a:t>
            </a:r>
            <a:endParaRPr lang="id-ID" altLang="en-US" dirty="0">
              <a:latin typeface="Comic Sans MS" panose="030F0702030302020204" pitchFamily="66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3472261" y="2938749"/>
            <a:ext cx="259528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dirty="0">
                <a:latin typeface="Comic Sans MS" panose="030F0702030302020204" pitchFamily="66" charset="0"/>
              </a:rPr>
              <a:t>MIS Hidayatul Athfal</a:t>
            </a:r>
            <a:endParaRPr lang="id-ID" altLang="en-US" dirty="0">
              <a:latin typeface="Comic Sans MS" panose="030F0702030302020204" pitchFamily="66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8177106" y="4426968"/>
            <a:ext cx="259528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dirty="0">
                <a:latin typeface="Comic Sans MS" panose="030F0702030302020204" pitchFamily="66" charset="0"/>
              </a:rPr>
              <a:t>MTS Al Awwabin</a:t>
            </a:r>
            <a:endParaRPr lang="id-ID" altLang="en-US" dirty="0">
              <a:latin typeface="Comic Sans MS" panose="030F0702030302020204" pitchFamily="66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460672" y="5612277"/>
            <a:ext cx="259528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dirty="0">
                <a:latin typeface="Comic Sans MS" panose="030F0702030302020204" pitchFamily="66" charset="0"/>
              </a:rPr>
              <a:t>MA Al Awwabin</a:t>
            </a:r>
            <a:endParaRPr lang="id-ID" altLang="en-US" dirty="0">
              <a:latin typeface="Comic Sans MS" panose="030F0702030302020204" pitchFamily="66" charset="0"/>
            </a:endParaRPr>
          </a:p>
        </p:txBody>
      </p:sp>
      <p:pic>
        <p:nvPicPr>
          <p:cNvPr id="169" name="Picture 1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06" y="2364753"/>
            <a:ext cx="511135" cy="1291288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23" y="3794020"/>
            <a:ext cx="511135" cy="1291288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90"/>
          <a:stretch>
            <a:fillRect/>
          </a:stretch>
        </p:blipFill>
        <p:spPr>
          <a:xfrm>
            <a:off x="3094818" y="-160311"/>
            <a:ext cx="7854541" cy="1018837"/>
          </a:xfrm>
          <a:prstGeom prst="rect">
            <a:avLst/>
          </a:prstGeom>
        </p:spPr>
      </p:pic>
      <p:sp>
        <p:nvSpPr>
          <p:cNvPr id="173" name="TextBox 172"/>
          <p:cNvSpPr txBox="1"/>
          <p:nvPr/>
        </p:nvSpPr>
        <p:spPr>
          <a:xfrm>
            <a:off x="3527931" y="80339"/>
            <a:ext cx="6322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&amp; President" pitchFamily="2" charset="0"/>
              </a:rPr>
              <a:t>Riwayat Pendidikan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&amp; President" pitchFamily="2" charset="0"/>
            </a:endParaRP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571" y="1552537"/>
            <a:ext cx="573603" cy="936642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62" y="5212937"/>
            <a:ext cx="573603" cy="9366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9" grpId="0" animBg="1"/>
      <p:bldP spid="160" grpId="0" animBg="1"/>
      <p:bldP spid="161" grpId="0" animBg="1"/>
      <p:bldP spid="153" grpId="0"/>
      <p:bldP spid="165" grpId="0"/>
      <p:bldP spid="166" grpId="0"/>
      <p:bldP spid="1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8"/>
          <p:cNvGrpSpPr/>
          <p:nvPr/>
        </p:nvGrpSpPr>
        <p:grpSpPr bwMode="auto">
          <a:xfrm>
            <a:off x="-31499" y="-4426"/>
            <a:ext cx="12223499" cy="6858000"/>
            <a:chOff x="389475" y="404047"/>
            <a:chExt cx="12173953" cy="6392365"/>
          </a:xfrm>
        </p:grpSpPr>
        <p:grpSp>
          <p:nvGrpSpPr>
            <p:cNvPr id="10" name="Group 9"/>
            <p:cNvGrpSpPr/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13" name="Group 24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46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/>
            <p:cNvGrpSpPr/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80" name="Group 49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50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82"/>
            <p:cNvGrpSpPr/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7" name="Group 83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84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16"/>
            <p:cNvGrpSpPr/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4" name="Group 117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/>
          <p:cNvSpPr/>
          <p:nvPr/>
        </p:nvSpPr>
        <p:spPr>
          <a:xfrm flipH="1" flipV="1">
            <a:off x="-42218" y="-147919"/>
            <a:ext cx="2058090" cy="7005913"/>
          </a:xfrm>
          <a:custGeom>
            <a:avLst/>
            <a:gdLst>
              <a:gd name="connsiteX0" fmla="*/ 2058090 w 2058090"/>
              <a:gd name="connsiteY0" fmla="*/ 7005913 h 7005913"/>
              <a:gd name="connsiteX1" fmla="*/ 0 w 2058090"/>
              <a:gd name="connsiteY1" fmla="*/ 7005913 h 7005913"/>
              <a:gd name="connsiteX2" fmla="*/ 0 w 2058090"/>
              <a:gd name="connsiteY2" fmla="*/ 1837393 h 7005913"/>
              <a:gd name="connsiteX3" fmla="*/ 1210582 w 2058090"/>
              <a:gd name="connsiteY3" fmla="*/ 1837393 h 7005913"/>
              <a:gd name="connsiteX4" fmla="*/ 1333976 w 2058090"/>
              <a:gd name="connsiteY4" fmla="*/ 1713999 h 7005913"/>
              <a:gd name="connsiteX5" fmla="*/ 1333976 w 2058090"/>
              <a:gd name="connsiteY5" fmla="*/ 1220437 h 7005913"/>
              <a:gd name="connsiteX6" fmla="*/ 1210582 w 2058090"/>
              <a:gd name="connsiteY6" fmla="*/ 1097043 h 7005913"/>
              <a:gd name="connsiteX7" fmla="*/ 0 w 2058090"/>
              <a:gd name="connsiteY7" fmla="*/ 1097043 h 7005913"/>
              <a:gd name="connsiteX8" fmla="*/ 0 w 2058090"/>
              <a:gd name="connsiteY8" fmla="*/ 0 h 7005913"/>
              <a:gd name="connsiteX9" fmla="*/ 2058090 w 2058090"/>
              <a:gd name="connsiteY9" fmla="*/ 0 h 700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090" h="7005913">
                <a:moveTo>
                  <a:pt x="2058090" y="7005913"/>
                </a:moveTo>
                <a:lnTo>
                  <a:pt x="0" y="7005913"/>
                </a:lnTo>
                <a:lnTo>
                  <a:pt x="0" y="1837393"/>
                </a:lnTo>
                <a:lnTo>
                  <a:pt x="1210582" y="1837393"/>
                </a:lnTo>
                <a:cubicBezTo>
                  <a:pt x="1278731" y="1837393"/>
                  <a:pt x="1333976" y="1782148"/>
                  <a:pt x="1333976" y="1713999"/>
                </a:cubicBezTo>
                <a:lnTo>
                  <a:pt x="1333976" y="1220437"/>
                </a:lnTo>
                <a:cubicBezTo>
                  <a:pt x="1333976" y="1152288"/>
                  <a:pt x="1278731" y="1097043"/>
                  <a:pt x="1210582" y="1097043"/>
                </a:cubicBezTo>
                <a:lnTo>
                  <a:pt x="0" y="1097043"/>
                </a:lnTo>
                <a:lnTo>
                  <a:pt x="0" y="0"/>
                </a:lnTo>
                <a:lnTo>
                  <a:pt x="2058090" y="0"/>
                </a:lnTo>
                <a:close/>
              </a:path>
            </a:pathLst>
          </a:custGeom>
          <a:solidFill>
            <a:srgbClr val="D9CEB9"/>
          </a:solidFill>
          <a:ln>
            <a:solidFill>
              <a:srgbClr val="D0C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: Rounded Corners 4">
            <a:hlinkClick r:id="rId1" action="ppaction://hlinksldjump"/>
          </p:cNvPr>
          <p:cNvSpPr/>
          <p:nvPr/>
        </p:nvSpPr>
        <p:spPr>
          <a:xfrm>
            <a:off x="142026" y="102110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Introduce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5" name="Rectangle: Rounded Corners 154">
            <a:hlinkClick r:id="rId2" action="ppaction://hlinksldjump"/>
          </p:cNvPr>
          <p:cNvSpPr/>
          <p:nvPr/>
        </p:nvSpPr>
        <p:spPr>
          <a:xfrm>
            <a:off x="142026" y="2045614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About me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6" name="Rectangle: Rounded Corners 155">
            <a:hlinkClick r:id="rId3" action="ppaction://hlinksldjump"/>
          </p:cNvPr>
          <p:cNvSpPr/>
          <p:nvPr/>
        </p:nvSpPr>
        <p:spPr>
          <a:xfrm>
            <a:off x="142025" y="307011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mic Sans MS" panose="030F0702030302020204" pitchFamily="66" charset="0"/>
              </a:rPr>
              <a:t>Hobi</a:t>
            </a:r>
            <a:r>
              <a:rPr lang="en-US" sz="1600" dirty="0">
                <a:latin typeface="Comic Sans MS" panose="030F0702030302020204" pitchFamily="66" charset="0"/>
              </a:rPr>
              <a:t> dan </a:t>
            </a:r>
            <a:r>
              <a:rPr lang="en-US" sz="1600" dirty="0" err="1">
                <a:latin typeface="Comic Sans MS" panose="030F0702030302020204" pitchFamily="66" charset="0"/>
              </a:rPr>
              <a:t>Cita-cita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7" name="Rectangle: Rounded Corners 156">
            <a:hlinkClick r:id="rId4" action="ppaction://hlinksldjump"/>
          </p:cNvPr>
          <p:cNvSpPr/>
          <p:nvPr/>
        </p:nvSpPr>
        <p:spPr>
          <a:xfrm>
            <a:off x="142024" y="4094624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Riwayat </a:t>
            </a:r>
            <a:r>
              <a:rPr lang="en-US" sz="1600" dirty="0" err="1">
                <a:latin typeface="Comic Sans MS" panose="030F0702030302020204" pitchFamily="66" charset="0"/>
              </a:rPr>
              <a:t>pendidikan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8" name="Rectangle: Rounded Corners 157"/>
          <p:cNvSpPr/>
          <p:nvPr/>
        </p:nvSpPr>
        <p:spPr>
          <a:xfrm>
            <a:off x="853086" y="513257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altLang="en-US" sz="1600" dirty="0" err="1">
                <a:latin typeface="Comic Sans MS" panose="030F0702030302020204" pitchFamily="66" charset="0"/>
              </a:rPr>
              <a:t>MOTO</a:t>
            </a:r>
            <a:endParaRPr lang="id-ID" altLang="en-US" sz="1600" dirty="0" err="1">
              <a:latin typeface="Comic Sans MS" panose="030F0702030302020204" pitchFamily="66" charset="0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3236270" y="2126401"/>
            <a:ext cx="8021558" cy="4157830"/>
          </a:xfrm>
          <a:prstGeom prst="roundRect">
            <a:avLst/>
          </a:prstGeom>
          <a:solidFill>
            <a:srgbClr val="E4DDCE">
              <a:alpha val="30196"/>
            </a:srgbClr>
          </a:solidFill>
          <a:ln w="38100">
            <a:solidFill>
              <a:srgbClr val="E4DDC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4129405" y="3302635"/>
            <a:ext cx="6824345" cy="20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altLang="en-US" sz="2100" dirty="0">
                <a:latin typeface="Comic Sans MS" panose="030F0702030302020204" pitchFamily="66" charset="0"/>
              </a:rPr>
              <a:t>Menuntut ilmu itu seperti pohon beringin.</a:t>
            </a:r>
            <a:endParaRPr lang="id-ID" altLang="en-US" sz="21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id-ID" altLang="en-US" sz="2100" dirty="0">
                <a:latin typeface="Comic Sans MS" panose="030F0702030302020204" pitchFamily="66" charset="0"/>
              </a:rPr>
              <a:t>   Semakin lebat daun itu,semakin menunduk phon itu.</a:t>
            </a:r>
            <a:endParaRPr lang="id-ID" altLang="en-US" sz="2100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id-ID" altLang="en-US" sz="2100" dirty="0">
                <a:latin typeface="Comic Sans MS" panose="030F0702030302020204" pitchFamily="66" charset="0"/>
              </a:rPr>
              <a:t>   Semakin banyak ilmu,semakin tawadhu orang itu.</a:t>
            </a:r>
            <a:endParaRPr lang="en-US" altLang="id-ID" sz="2100" dirty="0">
              <a:latin typeface="Comic Sans MS" panose="030F0702030302020204" pitchFamily="66" charset="0"/>
            </a:endParaRPr>
          </a:p>
          <a:p>
            <a:pPr algn="ctr">
              <a:lnSpc>
                <a:spcPct val="150000"/>
              </a:lnSpc>
            </a:pPr>
            <a:endParaRPr lang="en-US" altLang="id-ID" sz="2100" dirty="0">
              <a:latin typeface="Comic Sans MS" panose="030F0702030302020204" pitchFamily="66" charset="0"/>
            </a:endParaRP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30" y="-58557"/>
            <a:ext cx="2982770" cy="1401301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76" y="0"/>
            <a:ext cx="2982770" cy="1401301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06" y="755696"/>
            <a:ext cx="4337570" cy="10052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20780" y="967268"/>
            <a:ext cx="438461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&amp; President" pitchFamily="2" charset="0"/>
              </a:rPr>
              <a:t>MOTO</a:t>
            </a:r>
            <a:endParaRPr lang="id-ID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&amp; President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8"/>
          <p:cNvGrpSpPr/>
          <p:nvPr/>
        </p:nvGrpSpPr>
        <p:grpSpPr bwMode="auto">
          <a:xfrm>
            <a:off x="-31499" y="-4426"/>
            <a:ext cx="12223499" cy="6858000"/>
            <a:chOff x="389475" y="404047"/>
            <a:chExt cx="12173953" cy="6392365"/>
          </a:xfrm>
        </p:grpSpPr>
        <p:grpSp>
          <p:nvGrpSpPr>
            <p:cNvPr id="6" name="Group 5"/>
            <p:cNvGrpSpPr/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09" name="Group 24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46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11" name="Straight Connector 110"/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/>
            <p:cNvGrpSpPr/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6" name="Group 49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50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8" name="Straight Connector 77"/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82"/>
            <p:cNvGrpSpPr/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3" name="Group 83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84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116"/>
            <p:cNvGrpSpPr/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0" name="Group 117"/>
              <p:cNvGrpSpPr/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18"/>
              <p:cNvGrpSpPr/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Rectangle: Rounded Corners 2"/>
          <p:cNvSpPr/>
          <p:nvPr/>
        </p:nvSpPr>
        <p:spPr>
          <a:xfrm>
            <a:off x="639580" y="585366"/>
            <a:ext cx="10912839" cy="5681541"/>
          </a:xfrm>
          <a:prstGeom prst="roundRect">
            <a:avLst/>
          </a:prstGeom>
          <a:solidFill>
            <a:srgbClr val="D9CEB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2463594" y="2605770"/>
            <a:ext cx="75048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tx1">
                    <a:lumMod val="95000"/>
                    <a:lumOff val="5000"/>
                  </a:schemeClr>
                </a:solidFill>
                <a:latin typeface="Hello Georgina Script" panose="02000505000000020003" pitchFamily="50" charset="0"/>
              </a:rPr>
              <a:t>Thank you </a:t>
            </a:r>
            <a:r>
              <a:rPr lang="en-US" sz="8800" dirty="0">
                <a:solidFill>
                  <a:schemeClr val="tx1">
                    <a:lumMod val="95000"/>
                    <a:lumOff val="5000"/>
                  </a:schemeClr>
                </a:solidFill>
                <a:latin typeface="Hello Georgina Script" panose="02000505000000020003" pitchFamily="50" charset="0"/>
                <a:sym typeface="Wingdings" panose="05000000000000000000" pitchFamily="2" charset="2"/>
              </a:rPr>
              <a:t></a:t>
            </a:r>
            <a:endParaRPr lang="en-US" sz="8800" dirty="0">
              <a:solidFill>
                <a:schemeClr val="tx1">
                  <a:lumMod val="95000"/>
                  <a:lumOff val="5000"/>
                </a:schemeClr>
              </a:solidFill>
              <a:latin typeface="Hello Georgina Script" panose="02000505000000020003" pitchFamily="50" charset="0"/>
            </a:endParaRP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7762">
            <a:off x="-1636409" y="-921074"/>
            <a:ext cx="3400900" cy="4115374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7762">
            <a:off x="10495492" y="4505062"/>
            <a:ext cx="2617682" cy="31676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995</Words>
  <Application>WPS Presentation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Poppins</vt:lpstr>
      <vt:lpstr>Liberation Mono</vt:lpstr>
      <vt:lpstr>Comic Sans MS</vt:lpstr>
      <vt:lpstr>Caveat</vt:lpstr>
      <vt:lpstr>Priscilla</vt:lpstr>
      <vt:lpstr>&amp; President</vt:lpstr>
      <vt:lpstr>Hello Georgina Script</vt:lpstr>
      <vt:lpstr>Yu Gothic UI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lissaamiftaa@gmail.com</dc:creator>
  <cp:lastModifiedBy>USER</cp:lastModifiedBy>
  <cp:revision>14</cp:revision>
  <dcterms:created xsi:type="dcterms:W3CDTF">2022-02-20T18:00:00Z</dcterms:created>
  <dcterms:modified xsi:type="dcterms:W3CDTF">2023-05-24T02:20:59Z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201F3BA90E414134A0FD857245898935</vt:lpwstr>
  </property>
  <property fmtid="{D5CDD505-2E9C-101B-9397-08002B2CF9AE}" pid="3" name="KSOProductBuildVer">
    <vt:lpwstr>1033-11.2.0.11513</vt:lpwstr>
  </property>
</Properties>
</file>