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21"/>
  </p:notesMasterIdLst>
  <p:sldIdLst>
    <p:sldId id="256" r:id="rId2"/>
    <p:sldId id="272" r:id="rId3"/>
    <p:sldId id="305" r:id="rId4"/>
    <p:sldId id="259" r:id="rId5"/>
    <p:sldId id="260" r:id="rId6"/>
    <p:sldId id="306" r:id="rId7"/>
    <p:sldId id="277" r:id="rId8"/>
    <p:sldId id="319" r:id="rId9"/>
    <p:sldId id="310" r:id="rId10"/>
    <p:sldId id="311" r:id="rId11"/>
    <p:sldId id="273" r:id="rId12"/>
    <p:sldId id="262" r:id="rId13"/>
    <p:sldId id="320" r:id="rId14"/>
    <p:sldId id="321" r:id="rId15"/>
    <p:sldId id="258" r:id="rId16"/>
    <p:sldId id="315" r:id="rId17"/>
    <p:sldId id="284" r:id="rId18"/>
    <p:sldId id="283" r:id="rId19"/>
    <p:sldId id="322" r:id="rId20"/>
  </p:sldIdLst>
  <p:sldSz cx="9144000" cy="5143500" type="screen16x9"/>
  <p:notesSz cx="6858000" cy="9144000"/>
  <p:embeddedFontLst>
    <p:embeddedFont>
      <p:font typeface="Archivo" panose="020B0604020202020204" charset="0"/>
      <p:regular r:id="rId22"/>
      <p:bold r:id="rId23"/>
      <p:italic r:id="rId24"/>
      <p:boldItalic r:id="rId25"/>
    </p:embeddedFont>
    <p:embeddedFont>
      <p:font typeface="Archivo Medium" panose="020B0604020202020204" charset="0"/>
      <p:regular r:id="rId26"/>
      <p:bold r:id="rId27"/>
      <p:italic r:id="rId28"/>
      <p:boldItalic r:id="rId29"/>
    </p:embeddedFont>
    <p:embeddedFont>
      <p:font typeface="Bebas Neue" panose="020B0606020202050201" pitchFamily="34" charset="0"/>
      <p:regular r:id="rId30"/>
    </p:embeddedFont>
    <p:embeddedFont>
      <p:font typeface="DM Sans" pitchFamily="2" charset="0"/>
      <p:regular r:id="rId31"/>
      <p:bold r:id="rId32"/>
      <p:italic r:id="rId33"/>
      <p:boldItalic r:id="rId34"/>
    </p:embeddedFont>
    <p:embeddedFont>
      <p:font typeface="Noto Serif Hebrew" panose="020B0604020202020204" charset="-79"/>
      <p:regular r:id="rId35"/>
      <p:bold r:id="rId36"/>
    </p:embeddedFont>
    <p:embeddedFont>
      <p:font typeface="Prompt" panose="00000500000000000000" pitchFamily="2" charset="-34"/>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2F94D0-5FB3-44D3-B1C3-A6850483949F}">
  <a:tblStyle styleId="{2D2F94D0-5FB3-44D3-B1C3-A6850483949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90" d="100"/>
          <a:sy n="90" d="100"/>
        </p:scale>
        <p:origin x="954" y="66"/>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g1945af8afb6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9" name="Google Shape;779;g1945af8afb6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839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947558009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947558009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945af8afb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945af8afb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945af8afb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945af8afb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3742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1945af8afb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1945af8afb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42227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19186edecb2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0" name="Google Shape;380;g19186edecb2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19475580099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19475580099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74128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3"/>
        <p:cNvGrpSpPr/>
        <p:nvPr/>
      </p:nvGrpSpPr>
      <p:grpSpPr>
        <a:xfrm>
          <a:off x="0" y="0"/>
          <a:ext cx="0" cy="0"/>
          <a:chOff x="0" y="0"/>
          <a:chExt cx="0" cy="0"/>
        </a:xfrm>
      </p:grpSpPr>
      <p:sp>
        <p:nvSpPr>
          <p:cNvPr id="1824" name="Google Shape;1824;g19475580099_0_3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5" name="Google Shape;1825;g19475580099_0_3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1947558009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1947558009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7"/>
        <p:cNvGrpSpPr/>
        <p:nvPr/>
      </p:nvGrpSpPr>
      <p:grpSpPr>
        <a:xfrm>
          <a:off x="0" y="0"/>
          <a:ext cx="0" cy="0"/>
          <a:chOff x="0" y="0"/>
          <a:chExt cx="0" cy="0"/>
        </a:xfrm>
      </p:grpSpPr>
      <p:sp>
        <p:nvSpPr>
          <p:cNvPr id="1608" name="Google Shape;1608;g19475580099_0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9" name="Google Shape;1609;g19475580099_0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89143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p:cNvGrpSpPr/>
        <p:nvPr/>
      </p:nvGrpSpPr>
      <p:grpSpPr>
        <a:xfrm>
          <a:off x="0" y="0"/>
          <a:ext cx="0" cy="0"/>
          <a:chOff x="0" y="0"/>
          <a:chExt cx="0" cy="0"/>
        </a:xfrm>
      </p:grpSpPr>
      <p:sp>
        <p:nvSpPr>
          <p:cNvPr id="1035" name="Google Shape;1035;g19475580099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19475580099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30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9186edecb2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9186edecb2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1945af8afb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1945af8af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5906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9475580099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947558009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9475580099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9475580099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9307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19186edecb2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19186edecb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205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flipH="1">
            <a:off x="3881496" y="611200"/>
            <a:ext cx="4547400" cy="2500800"/>
          </a:xfrm>
          <a:prstGeom prst="rect">
            <a:avLst/>
          </a:prstGeom>
        </p:spPr>
        <p:txBody>
          <a:bodyPr spcFirstLastPara="1" wrap="square" lIns="91425" tIns="91425" rIns="91425" bIns="91425" anchor="t" anchorCtr="0">
            <a:noAutofit/>
          </a:bodyPr>
          <a:lstStyle>
            <a:lvl1pPr lvl="0" algn="r">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flipH="1">
            <a:off x="4069896" y="3353825"/>
            <a:ext cx="4359000" cy="4095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_2">
    <p:spTree>
      <p:nvGrpSpPr>
        <p:cNvPr id="1" name="Shape 88"/>
        <p:cNvGrpSpPr/>
        <p:nvPr/>
      </p:nvGrpSpPr>
      <p:grpSpPr>
        <a:xfrm>
          <a:off x="0" y="0"/>
          <a:ext cx="0" cy="0"/>
          <a:chOff x="0" y="0"/>
          <a:chExt cx="0" cy="0"/>
        </a:xfrm>
      </p:grpSpPr>
      <p:sp>
        <p:nvSpPr>
          <p:cNvPr id="89" name="Google Shape;89;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90" name="Google Shape;90;p16"/>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112"/>
        <p:cNvGrpSpPr/>
        <p:nvPr/>
      </p:nvGrpSpPr>
      <p:grpSpPr>
        <a:xfrm>
          <a:off x="0" y="0"/>
          <a:ext cx="0" cy="0"/>
          <a:chOff x="0" y="0"/>
          <a:chExt cx="0" cy="0"/>
        </a:xfrm>
      </p:grpSpPr>
      <p:sp>
        <p:nvSpPr>
          <p:cNvPr id="113" name="Google Shape;113;p20"/>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0" y="-731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20"/>
          <p:cNvGrpSpPr/>
          <p:nvPr/>
        </p:nvGrpSpPr>
        <p:grpSpPr>
          <a:xfrm>
            <a:off x="7976339" y="147582"/>
            <a:ext cx="905124" cy="4848336"/>
            <a:chOff x="252102" y="146789"/>
            <a:chExt cx="905124" cy="4848336"/>
          </a:xfrm>
        </p:grpSpPr>
        <p:grpSp>
          <p:nvGrpSpPr>
            <p:cNvPr id="116" name="Google Shape;116;p20"/>
            <p:cNvGrpSpPr/>
            <p:nvPr/>
          </p:nvGrpSpPr>
          <p:grpSpPr>
            <a:xfrm>
              <a:off x="292335" y="146789"/>
              <a:ext cx="845519" cy="916623"/>
              <a:chOff x="140098" y="893514"/>
              <a:chExt cx="845519" cy="916623"/>
            </a:xfrm>
          </p:grpSpPr>
          <p:sp>
            <p:nvSpPr>
              <p:cNvPr id="117" name="Google Shape;117;p20"/>
              <p:cNvSpPr/>
              <p:nvPr/>
            </p:nvSpPr>
            <p:spPr>
              <a:xfrm>
                <a:off x="547467" y="1413813"/>
                <a:ext cx="438150" cy="396324"/>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140098" y="893514"/>
                <a:ext cx="770708" cy="863910"/>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 name="Google Shape;119;p20"/>
            <p:cNvGrpSpPr/>
            <p:nvPr/>
          </p:nvGrpSpPr>
          <p:grpSpPr>
            <a:xfrm>
              <a:off x="252102" y="4107775"/>
              <a:ext cx="905124" cy="887350"/>
              <a:chOff x="252102" y="4107775"/>
              <a:chExt cx="905124" cy="887350"/>
            </a:xfrm>
          </p:grpSpPr>
          <p:sp>
            <p:nvSpPr>
              <p:cNvPr id="120" name="Google Shape;120;p20"/>
              <p:cNvSpPr/>
              <p:nvPr/>
            </p:nvSpPr>
            <p:spPr>
              <a:xfrm rot="6978333">
                <a:off x="382771" y="4222537"/>
                <a:ext cx="664659" cy="657826"/>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0"/>
              <p:cNvSpPr/>
              <p:nvPr/>
            </p:nvSpPr>
            <p:spPr>
              <a:xfrm rot="6978333">
                <a:off x="220720" y="4425421"/>
                <a:ext cx="501697" cy="2416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2" name="Google Shape;12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3" name="Google Shape;123;p20"/>
          <p:cNvSpPr txBox="1">
            <a:spLocks noGrp="1"/>
          </p:cNvSpPr>
          <p:nvPr>
            <p:ph type="body" idx="1"/>
          </p:nvPr>
        </p:nvSpPr>
        <p:spPr>
          <a:xfrm>
            <a:off x="720000" y="1152475"/>
            <a:ext cx="5325000" cy="3456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00000"/>
              </a:lnSpc>
              <a:spcBef>
                <a:spcPts val="0"/>
              </a:spcBef>
              <a:spcAft>
                <a:spcPts val="0"/>
              </a:spcAft>
              <a:buSzPts val="1400"/>
              <a:buChar char="○"/>
              <a:defRPr/>
            </a:lvl2pPr>
            <a:lvl3pPr marL="1371600" lvl="2" indent="-317500" rtl="0">
              <a:lnSpc>
                <a:spcPct val="100000"/>
              </a:lnSpc>
              <a:spcBef>
                <a:spcPts val="0"/>
              </a:spcBef>
              <a:spcAft>
                <a:spcPts val="0"/>
              </a:spcAft>
              <a:buSzPts val="1400"/>
              <a:buChar char="■"/>
              <a:defRPr/>
            </a:lvl3pPr>
            <a:lvl4pPr marL="1828800" lvl="3" indent="-317500" rtl="0">
              <a:lnSpc>
                <a:spcPct val="100000"/>
              </a:lnSpc>
              <a:spcBef>
                <a:spcPts val="0"/>
              </a:spcBef>
              <a:spcAft>
                <a:spcPts val="0"/>
              </a:spcAft>
              <a:buSzPts val="1400"/>
              <a:buChar char="●"/>
              <a:defRPr/>
            </a:lvl4pPr>
            <a:lvl5pPr marL="2286000" lvl="4" indent="-317500" rtl="0">
              <a:lnSpc>
                <a:spcPct val="100000"/>
              </a:lnSpc>
              <a:spcBef>
                <a:spcPts val="0"/>
              </a:spcBef>
              <a:spcAft>
                <a:spcPts val="0"/>
              </a:spcAft>
              <a:buSzPts val="1400"/>
              <a:buChar char="○"/>
              <a:defRPr/>
            </a:lvl5pPr>
            <a:lvl6pPr marL="2743200" lvl="5" indent="-317500" rtl="0">
              <a:lnSpc>
                <a:spcPct val="100000"/>
              </a:lnSpc>
              <a:spcBef>
                <a:spcPts val="0"/>
              </a:spcBef>
              <a:spcAft>
                <a:spcPts val="0"/>
              </a:spcAft>
              <a:buSzPts val="1400"/>
              <a:buChar char="■"/>
              <a:defRPr/>
            </a:lvl6pPr>
            <a:lvl7pPr marL="3200400" lvl="6" indent="-317500" rtl="0">
              <a:lnSpc>
                <a:spcPct val="100000"/>
              </a:lnSpc>
              <a:spcBef>
                <a:spcPts val="0"/>
              </a:spcBef>
              <a:spcAft>
                <a:spcPts val="0"/>
              </a:spcAft>
              <a:buSzPts val="1400"/>
              <a:buChar char="●"/>
              <a:defRPr/>
            </a:lvl7pPr>
            <a:lvl8pPr marL="3657600" lvl="7" indent="-317500" rtl="0">
              <a:lnSpc>
                <a:spcPct val="100000"/>
              </a:lnSpc>
              <a:spcBef>
                <a:spcPts val="0"/>
              </a:spcBef>
              <a:spcAft>
                <a:spcPts val="0"/>
              </a:spcAft>
              <a:buSzPts val="1400"/>
              <a:buChar char="○"/>
              <a:defRPr/>
            </a:lvl8pPr>
            <a:lvl9pPr marL="4114800" lvl="8" indent="-317500" rtl="0">
              <a:lnSpc>
                <a:spcPct val="100000"/>
              </a:lnSpc>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24"/>
        <p:cNvGrpSpPr/>
        <p:nvPr/>
      </p:nvGrpSpPr>
      <p:grpSpPr>
        <a:xfrm>
          <a:off x="0" y="0"/>
          <a:ext cx="0" cy="0"/>
          <a:chOff x="0" y="0"/>
          <a:chExt cx="0" cy="0"/>
        </a:xfrm>
      </p:grpSpPr>
      <p:sp>
        <p:nvSpPr>
          <p:cNvPr id="125" name="Google Shape;125;p21"/>
          <p:cNvSpPr txBox="1">
            <a:spLocks noGrp="1"/>
          </p:cNvSpPr>
          <p:nvPr>
            <p:ph type="subTitle" idx="1"/>
          </p:nvPr>
        </p:nvSpPr>
        <p:spPr>
          <a:xfrm>
            <a:off x="1290763" y="3322825"/>
            <a:ext cx="2907600" cy="48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6" name="Google Shape;126;p21"/>
          <p:cNvSpPr txBox="1">
            <a:spLocks noGrp="1"/>
          </p:cNvSpPr>
          <p:nvPr>
            <p:ph type="subTitle" idx="2"/>
          </p:nvPr>
        </p:nvSpPr>
        <p:spPr>
          <a:xfrm>
            <a:off x="4945638" y="3322825"/>
            <a:ext cx="2907600" cy="482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27" name="Google Shape;127;p21"/>
          <p:cNvSpPr txBox="1">
            <a:spLocks noGrp="1"/>
          </p:cNvSpPr>
          <p:nvPr>
            <p:ph type="subTitle" idx="3"/>
          </p:nvPr>
        </p:nvSpPr>
        <p:spPr>
          <a:xfrm>
            <a:off x="1290763" y="3705650"/>
            <a:ext cx="29076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21"/>
          <p:cNvSpPr txBox="1">
            <a:spLocks noGrp="1"/>
          </p:cNvSpPr>
          <p:nvPr>
            <p:ph type="subTitle" idx="4"/>
          </p:nvPr>
        </p:nvSpPr>
        <p:spPr>
          <a:xfrm>
            <a:off x="4945638" y="3705650"/>
            <a:ext cx="2907600" cy="64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30" name="Google Shape;130;p21"/>
          <p:cNvGrpSpPr/>
          <p:nvPr/>
        </p:nvGrpSpPr>
        <p:grpSpPr>
          <a:xfrm rot="1385308">
            <a:off x="7961115" y="2965756"/>
            <a:ext cx="761057" cy="825057"/>
            <a:chOff x="7511392" y="307000"/>
            <a:chExt cx="863570" cy="936192"/>
          </a:xfrm>
        </p:grpSpPr>
        <p:sp>
          <p:nvSpPr>
            <p:cNvPr id="131" name="Google Shape;131;p21"/>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21"/>
          <p:cNvGrpSpPr/>
          <p:nvPr/>
        </p:nvGrpSpPr>
        <p:grpSpPr>
          <a:xfrm rot="-6851816" flipH="1">
            <a:off x="409945" y="246328"/>
            <a:ext cx="664629" cy="664282"/>
            <a:chOff x="6212418" y="1482331"/>
            <a:chExt cx="627249" cy="626921"/>
          </a:xfrm>
        </p:grpSpPr>
        <p:sp>
          <p:nvSpPr>
            <p:cNvPr id="134" name="Google Shape;134;p21"/>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 name="Google Shape;136;p21"/>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4" name="Google Shape;154;p23"/>
          <p:cNvSpPr txBox="1">
            <a:spLocks noGrp="1"/>
          </p:cNvSpPr>
          <p:nvPr>
            <p:ph type="subTitle" idx="1"/>
          </p:nvPr>
        </p:nvSpPr>
        <p:spPr>
          <a:xfrm>
            <a:off x="2601575" y="1380300"/>
            <a:ext cx="3807900" cy="417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5" name="Google Shape;155;p23"/>
          <p:cNvSpPr txBox="1">
            <a:spLocks noGrp="1"/>
          </p:cNvSpPr>
          <p:nvPr>
            <p:ph type="subTitle" idx="2"/>
          </p:nvPr>
        </p:nvSpPr>
        <p:spPr>
          <a:xfrm>
            <a:off x="2601575" y="1616527"/>
            <a:ext cx="38079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3"/>
          <p:cNvSpPr txBox="1">
            <a:spLocks noGrp="1"/>
          </p:cNvSpPr>
          <p:nvPr>
            <p:ph type="subTitle" idx="3"/>
          </p:nvPr>
        </p:nvSpPr>
        <p:spPr>
          <a:xfrm>
            <a:off x="2601575" y="2696426"/>
            <a:ext cx="38079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7" name="Google Shape;157;p23"/>
          <p:cNvSpPr txBox="1">
            <a:spLocks noGrp="1"/>
          </p:cNvSpPr>
          <p:nvPr>
            <p:ph type="subTitle" idx="4"/>
          </p:nvPr>
        </p:nvSpPr>
        <p:spPr>
          <a:xfrm>
            <a:off x="2601575" y="3776325"/>
            <a:ext cx="3807900" cy="57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3"/>
          <p:cNvSpPr txBox="1">
            <a:spLocks noGrp="1"/>
          </p:cNvSpPr>
          <p:nvPr>
            <p:ph type="subTitle" idx="5"/>
          </p:nvPr>
        </p:nvSpPr>
        <p:spPr>
          <a:xfrm>
            <a:off x="2601575" y="2460202"/>
            <a:ext cx="3807900" cy="417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9" name="Google Shape;159;p23"/>
          <p:cNvSpPr txBox="1">
            <a:spLocks noGrp="1"/>
          </p:cNvSpPr>
          <p:nvPr>
            <p:ph type="subTitle" idx="6"/>
          </p:nvPr>
        </p:nvSpPr>
        <p:spPr>
          <a:xfrm>
            <a:off x="2601575" y="3540104"/>
            <a:ext cx="3807900" cy="417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0" name="Google Shape;160;p2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 name="Google Shape;161;p23"/>
          <p:cNvGrpSpPr/>
          <p:nvPr/>
        </p:nvGrpSpPr>
        <p:grpSpPr>
          <a:xfrm>
            <a:off x="8006140" y="76679"/>
            <a:ext cx="845522" cy="1570477"/>
            <a:chOff x="8006140" y="76679"/>
            <a:chExt cx="845522" cy="1570477"/>
          </a:xfrm>
        </p:grpSpPr>
        <p:grpSp>
          <p:nvGrpSpPr>
            <p:cNvPr id="162" name="Google Shape;162;p23"/>
            <p:cNvGrpSpPr/>
            <p:nvPr/>
          </p:nvGrpSpPr>
          <p:grpSpPr>
            <a:xfrm flipH="1">
              <a:off x="8006140" y="76679"/>
              <a:ext cx="845522" cy="916625"/>
              <a:chOff x="7511392" y="307000"/>
              <a:chExt cx="863570" cy="936192"/>
            </a:xfrm>
          </p:grpSpPr>
          <p:sp>
            <p:nvSpPr>
              <p:cNvPr id="163" name="Google Shape;163;p2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 name="Google Shape;165;p23"/>
            <p:cNvGrpSpPr/>
            <p:nvPr/>
          </p:nvGrpSpPr>
          <p:grpSpPr>
            <a:xfrm rot="-4814457">
              <a:off x="8230739" y="1116990"/>
              <a:ext cx="396310" cy="572684"/>
              <a:chOff x="1943179" y="1609600"/>
              <a:chExt cx="396322" cy="572701"/>
            </a:xfrm>
          </p:grpSpPr>
          <p:sp>
            <p:nvSpPr>
              <p:cNvPr id="166" name="Google Shape;166;p23"/>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3"/>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3"/>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3"/>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3"/>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3"/>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3"/>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42"/>
        <p:cNvGrpSpPr/>
        <p:nvPr/>
      </p:nvGrpSpPr>
      <p:grpSpPr>
        <a:xfrm>
          <a:off x="0" y="0"/>
          <a:ext cx="0" cy="0"/>
          <a:chOff x="0" y="0"/>
          <a:chExt cx="0" cy="0"/>
        </a:xfrm>
      </p:grpSpPr>
      <p:sp>
        <p:nvSpPr>
          <p:cNvPr id="243" name="Google Shape;243;p28"/>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28"/>
          <p:cNvGrpSpPr/>
          <p:nvPr/>
        </p:nvGrpSpPr>
        <p:grpSpPr>
          <a:xfrm>
            <a:off x="8006140" y="76679"/>
            <a:ext cx="882211" cy="4914919"/>
            <a:chOff x="8006140" y="76679"/>
            <a:chExt cx="882211" cy="4914919"/>
          </a:xfrm>
        </p:grpSpPr>
        <p:grpSp>
          <p:nvGrpSpPr>
            <p:cNvPr id="245" name="Google Shape;245;p28"/>
            <p:cNvGrpSpPr/>
            <p:nvPr/>
          </p:nvGrpSpPr>
          <p:grpSpPr>
            <a:xfrm rot="-6851816" flipH="1">
              <a:off x="8116870" y="4220203"/>
              <a:ext cx="664629" cy="664282"/>
              <a:chOff x="6212418" y="1482331"/>
              <a:chExt cx="627249" cy="626921"/>
            </a:xfrm>
          </p:grpSpPr>
          <p:sp>
            <p:nvSpPr>
              <p:cNvPr id="246" name="Google Shape;246;p2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28"/>
            <p:cNvGrpSpPr/>
            <p:nvPr/>
          </p:nvGrpSpPr>
          <p:grpSpPr>
            <a:xfrm flipH="1">
              <a:off x="8006140" y="76679"/>
              <a:ext cx="845522" cy="916625"/>
              <a:chOff x="7511392" y="307000"/>
              <a:chExt cx="863570" cy="936192"/>
            </a:xfrm>
          </p:grpSpPr>
          <p:sp>
            <p:nvSpPr>
              <p:cNvPr id="249" name="Google Shape;249;p28"/>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8"/>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28"/>
            <p:cNvGrpSpPr/>
            <p:nvPr/>
          </p:nvGrpSpPr>
          <p:grpSpPr>
            <a:xfrm rot="-4814457">
              <a:off x="8230739" y="1116990"/>
              <a:ext cx="396310" cy="572684"/>
              <a:chOff x="1943179" y="1609600"/>
              <a:chExt cx="396322" cy="572701"/>
            </a:xfrm>
          </p:grpSpPr>
          <p:sp>
            <p:nvSpPr>
              <p:cNvPr id="252" name="Google Shape;252;p28"/>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8"/>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8"/>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8"/>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8"/>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8"/>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61"/>
        <p:cNvGrpSpPr/>
        <p:nvPr/>
      </p:nvGrpSpPr>
      <p:grpSpPr>
        <a:xfrm>
          <a:off x="0" y="0"/>
          <a:ext cx="0" cy="0"/>
          <a:chOff x="0" y="0"/>
          <a:chExt cx="0" cy="0"/>
        </a:xfrm>
      </p:grpSpPr>
      <p:sp>
        <p:nvSpPr>
          <p:cNvPr id="262" name="Google Shape;262;p29"/>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29"/>
          <p:cNvGrpSpPr/>
          <p:nvPr/>
        </p:nvGrpSpPr>
        <p:grpSpPr>
          <a:xfrm>
            <a:off x="252102" y="146789"/>
            <a:ext cx="905124" cy="4848336"/>
            <a:chOff x="252102" y="146789"/>
            <a:chExt cx="905124" cy="4848336"/>
          </a:xfrm>
        </p:grpSpPr>
        <p:grpSp>
          <p:nvGrpSpPr>
            <p:cNvPr id="264" name="Google Shape;264;p29"/>
            <p:cNvGrpSpPr/>
            <p:nvPr/>
          </p:nvGrpSpPr>
          <p:grpSpPr>
            <a:xfrm>
              <a:off x="292335" y="146789"/>
              <a:ext cx="845519" cy="916623"/>
              <a:chOff x="140098" y="893514"/>
              <a:chExt cx="845519" cy="916623"/>
            </a:xfrm>
          </p:grpSpPr>
          <p:sp>
            <p:nvSpPr>
              <p:cNvPr id="265" name="Google Shape;265;p29"/>
              <p:cNvSpPr/>
              <p:nvPr/>
            </p:nvSpPr>
            <p:spPr>
              <a:xfrm>
                <a:off x="547467" y="1413813"/>
                <a:ext cx="438150" cy="396324"/>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9"/>
              <p:cNvSpPr/>
              <p:nvPr/>
            </p:nvSpPr>
            <p:spPr>
              <a:xfrm>
                <a:off x="140098" y="893514"/>
                <a:ext cx="770708" cy="863910"/>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 name="Google Shape;267;p29"/>
            <p:cNvGrpSpPr/>
            <p:nvPr/>
          </p:nvGrpSpPr>
          <p:grpSpPr>
            <a:xfrm>
              <a:off x="252102" y="4107775"/>
              <a:ext cx="905124" cy="887350"/>
              <a:chOff x="252102" y="4107775"/>
              <a:chExt cx="905124" cy="887350"/>
            </a:xfrm>
          </p:grpSpPr>
          <p:sp>
            <p:nvSpPr>
              <p:cNvPr id="268" name="Google Shape;268;p29"/>
              <p:cNvSpPr/>
              <p:nvPr/>
            </p:nvSpPr>
            <p:spPr>
              <a:xfrm rot="6978333">
                <a:off x="382771" y="4222537"/>
                <a:ext cx="664659" cy="657826"/>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rot="6978333">
                <a:off x="220720" y="4425421"/>
                <a:ext cx="501697" cy="2416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2419050" y="2028000"/>
            <a:ext cx="4305900" cy="1628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5000"/>
            </a:lvl1pPr>
            <a:lvl2pPr lvl="1" algn="ctr" rtl="0">
              <a:spcBef>
                <a:spcPts val="0"/>
              </a:spcBef>
              <a:spcAft>
                <a:spcPts val="0"/>
              </a:spcAft>
              <a:buSzPts val="3600"/>
              <a:buFont typeface="DM Sans"/>
              <a:buNone/>
              <a:defRPr sz="3600" b="1">
                <a:latin typeface="DM Sans"/>
                <a:ea typeface="DM Sans"/>
                <a:cs typeface="DM Sans"/>
                <a:sym typeface="DM Sans"/>
              </a:defRPr>
            </a:lvl2pPr>
            <a:lvl3pPr lvl="2" algn="ctr" rtl="0">
              <a:spcBef>
                <a:spcPts val="0"/>
              </a:spcBef>
              <a:spcAft>
                <a:spcPts val="0"/>
              </a:spcAft>
              <a:buSzPts val="3600"/>
              <a:buFont typeface="DM Sans"/>
              <a:buNone/>
              <a:defRPr sz="3600" b="1">
                <a:latin typeface="DM Sans"/>
                <a:ea typeface="DM Sans"/>
                <a:cs typeface="DM Sans"/>
                <a:sym typeface="DM Sans"/>
              </a:defRPr>
            </a:lvl3pPr>
            <a:lvl4pPr lvl="3" algn="ctr" rtl="0">
              <a:spcBef>
                <a:spcPts val="0"/>
              </a:spcBef>
              <a:spcAft>
                <a:spcPts val="0"/>
              </a:spcAft>
              <a:buSzPts val="3600"/>
              <a:buFont typeface="DM Sans"/>
              <a:buNone/>
              <a:defRPr sz="3600" b="1">
                <a:latin typeface="DM Sans"/>
                <a:ea typeface="DM Sans"/>
                <a:cs typeface="DM Sans"/>
                <a:sym typeface="DM Sans"/>
              </a:defRPr>
            </a:lvl4pPr>
            <a:lvl5pPr lvl="4" algn="ctr" rtl="0">
              <a:spcBef>
                <a:spcPts val="0"/>
              </a:spcBef>
              <a:spcAft>
                <a:spcPts val="0"/>
              </a:spcAft>
              <a:buSzPts val="3600"/>
              <a:buFont typeface="DM Sans"/>
              <a:buNone/>
              <a:defRPr sz="3600" b="1">
                <a:latin typeface="DM Sans"/>
                <a:ea typeface="DM Sans"/>
                <a:cs typeface="DM Sans"/>
                <a:sym typeface="DM Sans"/>
              </a:defRPr>
            </a:lvl5pPr>
            <a:lvl6pPr lvl="5" algn="ctr" rtl="0">
              <a:spcBef>
                <a:spcPts val="0"/>
              </a:spcBef>
              <a:spcAft>
                <a:spcPts val="0"/>
              </a:spcAft>
              <a:buSzPts val="3600"/>
              <a:buFont typeface="DM Sans"/>
              <a:buNone/>
              <a:defRPr sz="3600" b="1">
                <a:latin typeface="DM Sans"/>
                <a:ea typeface="DM Sans"/>
                <a:cs typeface="DM Sans"/>
                <a:sym typeface="DM Sans"/>
              </a:defRPr>
            </a:lvl6pPr>
            <a:lvl7pPr lvl="6" algn="ctr" rtl="0">
              <a:spcBef>
                <a:spcPts val="0"/>
              </a:spcBef>
              <a:spcAft>
                <a:spcPts val="0"/>
              </a:spcAft>
              <a:buSzPts val="3600"/>
              <a:buFont typeface="DM Sans"/>
              <a:buNone/>
              <a:defRPr sz="3600" b="1">
                <a:latin typeface="DM Sans"/>
                <a:ea typeface="DM Sans"/>
                <a:cs typeface="DM Sans"/>
                <a:sym typeface="DM Sans"/>
              </a:defRPr>
            </a:lvl7pPr>
            <a:lvl8pPr lvl="7" algn="ctr" rtl="0">
              <a:spcBef>
                <a:spcPts val="0"/>
              </a:spcBef>
              <a:spcAft>
                <a:spcPts val="0"/>
              </a:spcAft>
              <a:buSzPts val="3600"/>
              <a:buFont typeface="DM Sans"/>
              <a:buNone/>
              <a:defRPr sz="3600" b="1">
                <a:latin typeface="DM Sans"/>
                <a:ea typeface="DM Sans"/>
                <a:cs typeface="DM Sans"/>
                <a:sym typeface="DM Sans"/>
              </a:defRPr>
            </a:lvl8pPr>
            <a:lvl9pPr lvl="8" algn="ctr" rtl="0">
              <a:spcBef>
                <a:spcPts val="0"/>
              </a:spcBef>
              <a:spcAft>
                <a:spcPts val="0"/>
              </a:spcAft>
              <a:buSzPts val="3600"/>
              <a:buFont typeface="DM Sans"/>
              <a:buNone/>
              <a:defRPr sz="3600" b="1">
                <a:latin typeface="DM Sans"/>
                <a:ea typeface="DM Sans"/>
                <a:cs typeface="DM Sans"/>
                <a:sym typeface="DM Sans"/>
              </a:defRPr>
            </a:lvl9pPr>
          </a:lstStyle>
          <a:p>
            <a:endParaRPr/>
          </a:p>
        </p:txBody>
      </p:sp>
      <p:sp>
        <p:nvSpPr>
          <p:cNvPr id="14" name="Google Shape;14;p3"/>
          <p:cNvSpPr txBox="1">
            <a:spLocks noGrp="1"/>
          </p:cNvSpPr>
          <p:nvPr>
            <p:ph type="title" idx="2" hasCustomPrompt="1"/>
          </p:nvPr>
        </p:nvSpPr>
        <p:spPr>
          <a:xfrm>
            <a:off x="3927300" y="992200"/>
            <a:ext cx="1289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6000"/>
            </a:lvl1pPr>
            <a:lvl2pPr lvl="1" algn="ctr" rtl="0">
              <a:spcBef>
                <a:spcPts val="0"/>
              </a:spcBef>
              <a:spcAft>
                <a:spcPts val="0"/>
              </a:spcAft>
              <a:buSzPts val="12000"/>
              <a:buFont typeface="DM Sans"/>
              <a:buNone/>
              <a:defRPr sz="12000" b="1">
                <a:latin typeface="DM Sans"/>
                <a:ea typeface="DM Sans"/>
                <a:cs typeface="DM Sans"/>
                <a:sym typeface="DM Sans"/>
              </a:defRPr>
            </a:lvl2pPr>
            <a:lvl3pPr lvl="2" algn="ctr" rtl="0">
              <a:spcBef>
                <a:spcPts val="0"/>
              </a:spcBef>
              <a:spcAft>
                <a:spcPts val="0"/>
              </a:spcAft>
              <a:buSzPts val="12000"/>
              <a:buFont typeface="DM Sans"/>
              <a:buNone/>
              <a:defRPr sz="12000" b="1">
                <a:latin typeface="DM Sans"/>
                <a:ea typeface="DM Sans"/>
                <a:cs typeface="DM Sans"/>
                <a:sym typeface="DM Sans"/>
              </a:defRPr>
            </a:lvl3pPr>
            <a:lvl4pPr lvl="3" algn="ctr" rtl="0">
              <a:spcBef>
                <a:spcPts val="0"/>
              </a:spcBef>
              <a:spcAft>
                <a:spcPts val="0"/>
              </a:spcAft>
              <a:buSzPts val="12000"/>
              <a:buFont typeface="DM Sans"/>
              <a:buNone/>
              <a:defRPr sz="12000" b="1">
                <a:latin typeface="DM Sans"/>
                <a:ea typeface="DM Sans"/>
                <a:cs typeface="DM Sans"/>
                <a:sym typeface="DM Sans"/>
              </a:defRPr>
            </a:lvl4pPr>
            <a:lvl5pPr lvl="4" algn="ctr" rtl="0">
              <a:spcBef>
                <a:spcPts val="0"/>
              </a:spcBef>
              <a:spcAft>
                <a:spcPts val="0"/>
              </a:spcAft>
              <a:buSzPts val="12000"/>
              <a:buFont typeface="DM Sans"/>
              <a:buNone/>
              <a:defRPr sz="12000" b="1">
                <a:latin typeface="DM Sans"/>
                <a:ea typeface="DM Sans"/>
                <a:cs typeface="DM Sans"/>
                <a:sym typeface="DM Sans"/>
              </a:defRPr>
            </a:lvl5pPr>
            <a:lvl6pPr lvl="5" algn="ctr" rtl="0">
              <a:spcBef>
                <a:spcPts val="0"/>
              </a:spcBef>
              <a:spcAft>
                <a:spcPts val="0"/>
              </a:spcAft>
              <a:buSzPts val="12000"/>
              <a:buFont typeface="DM Sans"/>
              <a:buNone/>
              <a:defRPr sz="12000" b="1">
                <a:latin typeface="DM Sans"/>
                <a:ea typeface="DM Sans"/>
                <a:cs typeface="DM Sans"/>
                <a:sym typeface="DM Sans"/>
              </a:defRPr>
            </a:lvl6pPr>
            <a:lvl7pPr lvl="6" algn="ctr" rtl="0">
              <a:spcBef>
                <a:spcPts val="0"/>
              </a:spcBef>
              <a:spcAft>
                <a:spcPts val="0"/>
              </a:spcAft>
              <a:buSzPts val="12000"/>
              <a:buFont typeface="DM Sans"/>
              <a:buNone/>
              <a:defRPr sz="12000" b="1">
                <a:latin typeface="DM Sans"/>
                <a:ea typeface="DM Sans"/>
                <a:cs typeface="DM Sans"/>
                <a:sym typeface="DM Sans"/>
              </a:defRPr>
            </a:lvl7pPr>
            <a:lvl8pPr lvl="7" algn="ctr" rtl="0">
              <a:spcBef>
                <a:spcPts val="0"/>
              </a:spcBef>
              <a:spcAft>
                <a:spcPts val="0"/>
              </a:spcAft>
              <a:buSzPts val="12000"/>
              <a:buFont typeface="DM Sans"/>
              <a:buNone/>
              <a:defRPr sz="12000" b="1">
                <a:latin typeface="DM Sans"/>
                <a:ea typeface="DM Sans"/>
                <a:cs typeface="DM Sans"/>
                <a:sym typeface="DM Sans"/>
              </a:defRPr>
            </a:lvl8pPr>
            <a:lvl9pPr lvl="8" algn="ctr" rtl="0">
              <a:spcBef>
                <a:spcPts val="0"/>
              </a:spcBef>
              <a:spcAft>
                <a:spcPts val="0"/>
              </a:spcAft>
              <a:buSzPts val="12000"/>
              <a:buFont typeface="DM Sans"/>
              <a:buNone/>
              <a:defRPr sz="12000" b="1">
                <a:latin typeface="DM Sans"/>
                <a:ea typeface="DM Sans"/>
                <a:cs typeface="DM Sans"/>
                <a:sym typeface="DM Sans"/>
              </a:defRPr>
            </a:lvl9pPr>
          </a:lstStyle>
          <a:p>
            <a:r>
              <a:t>xx%</a:t>
            </a:r>
          </a:p>
        </p:txBody>
      </p:sp>
      <p:sp>
        <p:nvSpPr>
          <p:cNvPr id="15" name="Google Shape;15;p3"/>
          <p:cNvSpPr txBox="1">
            <a:spLocks noGrp="1"/>
          </p:cNvSpPr>
          <p:nvPr>
            <p:ph type="subTitle" idx="1"/>
          </p:nvPr>
        </p:nvSpPr>
        <p:spPr>
          <a:xfrm>
            <a:off x="2856450" y="3755325"/>
            <a:ext cx="3431100" cy="61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 name="Google Shape;16;p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3"/>
          <p:cNvGrpSpPr/>
          <p:nvPr/>
        </p:nvGrpSpPr>
        <p:grpSpPr>
          <a:xfrm>
            <a:off x="2685398" y="76689"/>
            <a:ext cx="845522" cy="916625"/>
            <a:chOff x="7511392" y="307000"/>
            <a:chExt cx="863570" cy="936192"/>
          </a:xfrm>
        </p:grpSpPr>
        <p:sp>
          <p:nvSpPr>
            <p:cNvPr id="18" name="Google Shape;18;p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 name="Google Shape;22;p4"/>
          <p:cNvSpPr txBox="1">
            <a:spLocks noGrp="1"/>
          </p:cNvSpPr>
          <p:nvPr>
            <p:ph type="body" idx="1"/>
          </p:nvPr>
        </p:nvSpPr>
        <p:spPr>
          <a:xfrm>
            <a:off x="720000" y="1152475"/>
            <a:ext cx="4473300" cy="21615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solidFill>
                  <a:srgbClr val="434343"/>
                </a:solidFill>
              </a:defRPr>
            </a:lvl1pPr>
            <a:lvl2pPr marL="914400" lvl="1" indent="-317500" rtl="0">
              <a:lnSpc>
                <a:spcPct val="100000"/>
              </a:lnSpc>
              <a:spcBef>
                <a:spcPts val="0"/>
              </a:spcBef>
              <a:spcAft>
                <a:spcPts val="0"/>
              </a:spcAft>
              <a:buClr>
                <a:srgbClr val="F3F3F3"/>
              </a:buClr>
              <a:buSzPts val="1400"/>
              <a:buFont typeface="Prompt"/>
              <a:buChar char="○"/>
              <a:defRPr>
                <a:solidFill>
                  <a:srgbClr val="434343"/>
                </a:solidFill>
              </a:defRPr>
            </a:lvl2pPr>
            <a:lvl3pPr marL="1371600" lvl="2" indent="-317500" rtl="0">
              <a:lnSpc>
                <a:spcPct val="100000"/>
              </a:lnSpc>
              <a:spcBef>
                <a:spcPts val="0"/>
              </a:spcBef>
              <a:spcAft>
                <a:spcPts val="0"/>
              </a:spcAft>
              <a:buClr>
                <a:srgbClr val="F3F3F3"/>
              </a:buClr>
              <a:buSzPts val="1400"/>
              <a:buFont typeface="Prompt"/>
              <a:buChar char="■"/>
              <a:defRPr>
                <a:solidFill>
                  <a:srgbClr val="434343"/>
                </a:solidFill>
              </a:defRPr>
            </a:lvl3pPr>
            <a:lvl4pPr marL="1828800" lvl="3" indent="-317500" rtl="0">
              <a:lnSpc>
                <a:spcPct val="100000"/>
              </a:lnSpc>
              <a:spcBef>
                <a:spcPts val="0"/>
              </a:spcBef>
              <a:spcAft>
                <a:spcPts val="0"/>
              </a:spcAft>
              <a:buClr>
                <a:srgbClr val="F3F3F3"/>
              </a:buClr>
              <a:buSzPts val="1400"/>
              <a:buFont typeface="Prompt"/>
              <a:buChar char="●"/>
              <a:defRPr>
                <a:solidFill>
                  <a:srgbClr val="434343"/>
                </a:solidFill>
              </a:defRPr>
            </a:lvl4pPr>
            <a:lvl5pPr marL="2286000" lvl="4" indent="-317500" rtl="0">
              <a:lnSpc>
                <a:spcPct val="100000"/>
              </a:lnSpc>
              <a:spcBef>
                <a:spcPts val="0"/>
              </a:spcBef>
              <a:spcAft>
                <a:spcPts val="0"/>
              </a:spcAft>
              <a:buClr>
                <a:srgbClr val="F3F3F3"/>
              </a:buClr>
              <a:buSzPts val="1400"/>
              <a:buFont typeface="Prompt"/>
              <a:buChar char="○"/>
              <a:defRPr>
                <a:solidFill>
                  <a:srgbClr val="434343"/>
                </a:solidFill>
              </a:defRPr>
            </a:lvl5pPr>
            <a:lvl6pPr marL="2743200" lvl="5" indent="-317500" rtl="0">
              <a:lnSpc>
                <a:spcPct val="100000"/>
              </a:lnSpc>
              <a:spcBef>
                <a:spcPts val="0"/>
              </a:spcBef>
              <a:spcAft>
                <a:spcPts val="0"/>
              </a:spcAft>
              <a:buClr>
                <a:srgbClr val="F3F3F3"/>
              </a:buClr>
              <a:buSzPts val="1400"/>
              <a:buFont typeface="Prompt"/>
              <a:buChar char="■"/>
              <a:defRPr>
                <a:solidFill>
                  <a:srgbClr val="434343"/>
                </a:solidFill>
              </a:defRPr>
            </a:lvl6pPr>
            <a:lvl7pPr marL="3200400" lvl="6" indent="-317500" rtl="0">
              <a:lnSpc>
                <a:spcPct val="100000"/>
              </a:lnSpc>
              <a:spcBef>
                <a:spcPts val="0"/>
              </a:spcBef>
              <a:spcAft>
                <a:spcPts val="0"/>
              </a:spcAft>
              <a:buClr>
                <a:srgbClr val="F3F3F3"/>
              </a:buClr>
              <a:buSzPts val="1400"/>
              <a:buFont typeface="Prompt"/>
              <a:buChar char="●"/>
              <a:defRPr>
                <a:solidFill>
                  <a:srgbClr val="434343"/>
                </a:solidFill>
              </a:defRPr>
            </a:lvl7pPr>
            <a:lvl8pPr marL="3657600" lvl="7" indent="-317500" rtl="0">
              <a:lnSpc>
                <a:spcPct val="100000"/>
              </a:lnSpc>
              <a:spcBef>
                <a:spcPts val="0"/>
              </a:spcBef>
              <a:spcAft>
                <a:spcPts val="0"/>
              </a:spcAft>
              <a:buClr>
                <a:srgbClr val="F3F3F3"/>
              </a:buClr>
              <a:buSzPts val="1400"/>
              <a:buFont typeface="Prompt"/>
              <a:buChar char="○"/>
              <a:defRPr>
                <a:solidFill>
                  <a:srgbClr val="434343"/>
                </a:solidFill>
              </a:defRPr>
            </a:lvl8pPr>
            <a:lvl9pPr marL="4114800" lvl="8" indent="-317500" rtl="0">
              <a:lnSpc>
                <a:spcPct val="100000"/>
              </a:lnSpc>
              <a:spcBef>
                <a:spcPts val="0"/>
              </a:spcBef>
              <a:spcAft>
                <a:spcPts val="0"/>
              </a:spcAft>
              <a:buClr>
                <a:srgbClr val="F3F3F3"/>
              </a:buClr>
              <a:buSzPts val="1400"/>
              <a:buFont typeface="Prompt"/>
              <a:buChar char="■"/>
              <a:defRPr>
                <a:solidFill>
                  <a:srgbClr val="434343"/>
                </a:solidFill>
              </a:defRPr>
            </a:lvl9pPr>
          </a:lstStyle>
          <a:p>
            <a:endParaRPr/>
          </a:p>
        </p:txBody>
      </p:sp>
      <p:sp>
        <p:nvSpPr>
          <p:cNvPr id="23" name="Google Shape;23;p4"/>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790413" y="2607500"/>
            <a:ext cx="2634300" cy="4851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6" name="Google Shape;26;p5"/>
          <p:cNvSpPr txBox="1">
            <a:spLocks noGrp="1"/>
          </p:cNvSpPr>
          <p:nvPr>
            <p:ph type="subTitle" idx="2"/>
          </p:nvPr>
        </p:nvSpPr>
        <p:spPr>
          <a:xfrm>
            <a:off x="5719288" y="2607500"/>
            <a:ext cx="2634300" cy="48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DM Sans"/>
                <a:ea typeface="DM Sans"/>
                <a:cs typeface="DM Sans"/>
                <a:sym typeface="DM Sans"/>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7" name="Google Shape;27;p5"/>
          <p:cNvSpPr txBox="1">
            <a:spLocks noGrp="1"/>
          </p:cNvSpPr>
          <p:nvPr>
            <p:ph type="subTitle" idx="3"/>
          </p:nvPr>
        </p:nvSpPr>
        <p:spPr>
          <a:xfrm>
            <a:off x="790413" y="2972556"/>
            <a:ext cx="2634300" cy="10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 name="Google Shape;28;p5"/>
          <p:cNvSpPr txBox="1">
            <a:spLocks noGrp="1"/>
          </p:cNvSpPr>
          <p:nvPr>
            <p:ph type="subTitle" idx="4"/>
          </p:nvPr>
        </p:nvSpPr>
        <p:spPr>
          <a:xfrm>
            <a:off x="5719288" y="2972556"/>
            <a:ext cx="2634300" cy="1073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0" name="Google Shape;30;p5"/>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 name="Google Shape;31;p5"/>
          <p:cNvGrpSpPr/>
          <p:nvPr/>
        </p:nvGrpSpPr>
        <p:grpSpPr>
          <a:xfrm rot="-3054913" flipH="1">
            <a:off x="8030241" y="111354"/>
            <a:ext cx="845531" cy="916636"/>
            <a:chOff x="7511392" y="307000"/>
            <a:chExt cx="863570" cy="936192"/>
          </a:xfrm>
        </p:grpSpPr>
        <p:sp>
          <p:nvSpPr>
            <p:cNvPr id="32" name="Google Shape;32;p5"/>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6" name="Google Shape;36;p6"/>
          <p:cNvGrpSpPr/>
          <p:nvPr/>
        </p:nvGrpSpPr>
        <p:grpSpPr>
          <a:xfrm rot="-2180972">
            <a:off x="334801" y="4227881"/>
            <a:ext cx="761110" cy="760713"/>
            <a:chOff x="6212418" y="1482331"/>
            <a:chExt cx="627249" cy="626921"/>
          </a:xfrm>
        </p:grpSpPr>
        <p:sp>
          <p:nvSpPr>
            <p:cNvPr id="37" name="Google Shape;37;p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39;p6"/>
          <p:cNvGrpSpPr/>
          <p:nvPr/>
        </p:nvGrpSpPr>
        <p:grpSpPr>
          <a:xfrm flipH="1">
            <a:off x="8096586" y="1057217"/>
            <a:ext cx="664633" cy="664286"/>
            <a:chOff x="6212418" y="1482331"/>
            <a:chExt cx="627249" cy="626921"/>
          </a:xfrm>
        </p:grpSpPr>
        <p:sp>
          <p:nvSpPr>
            <p:cNvPr id="40" name="Google Shape;40;p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715100" y="2111850"/>
            <a:ext cx="5141700" cy="854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5000"/>
            </a:lvl1pPr>
            <a:lvl2pPr lvl="1" rtl="0">
              <a:spcBef>
                <a:spcPts val="0"/>
              </a:spcBef>
              <a:spcAft>
                <a:spcPts val="0"/>
              </a:spcAft>
              <a:buSzPts val="3000"/>
              <a:buFont typeface="Noto Serif Hebrew"/>
              <a:buNone/>
              <a:defRPr sz="3000">
                <a:latin typeface="Noto Serif Hebrew"/>
                <a:ea typeface="Noto Serif Hebrew"/>
                <a:cs typeface="Noto Serif Hebrew"/>
                <a:sym typeface="Noto Serif Hebrew"/>
              </a:defRPr>
            </a:lvl2pPr>
            <a:lvl3pPr lvl="2" rtl="0">
              <a:spcBef>
                <a:spcPts val="0"/>
              </a:spcBef>
              <a:spcAft>
                <a:spcPts val="0"/>
              </a:spcAft>
              <a:buSzPts val="3000"/>
              <a:buFont typeface="Noto Serif Hebrew"/>
              <a:buNone/>
              <a:defRPr sz="3000">
                <a:latin typeface="Noto Serif Hebrew"/>
                <a:ea typeface="Noto Serif Hebrew"/>
                <a:cs typeface="Noto Serif Hebrew"/>
                <a:sym typeface="Noto Serif Hebrew"/>
              </a:defRPr>
            </a:lvl3pPr>
            <a:lvl4pPr lvl="3" rtl="0">
              <a:spcBef>
                <a:spcPts val="0"/>
              </a:spcBef>
              <a:spcAft>
                <a:spcPts val="0"/>
              </a:spcAft>
              <a:buSzPts val="3000"/>
              <a:buFont typeface="Noto Serif Hebrew"/>
              <a:buNone/>
              <a:defRPr sz="3000">
                <a:latin typeface="Noto Serif Hebrew"/>
                <a:ea typeface="Noto Serif Hebrew"/>
                <a:cs typeface="Noto Serif Hebrew"/>
                <a:sym typeface="Noto Serif Hebrew"/>
              </a:defRPr>
            </a:lvl4pPr>
            <a:lvl5pPr lvl="4" rtl="0">
              <a:spcBef>
                <a:spcPts val="0"/>
              </a:spcBef>
              <a:spcAft>
                <a:spcPts val="0"/>
              </a:spcAft>
              <a:buSzPts val="3000"/>
              <a:buFont typeface="Noto Serif Hebrew"/>
              <a:buNone/>
              <a:defRPr sz="3000">
                <a:latin typeface="Noto Serif Hebrew"/>
                <a:ea typeface="Noto Serif Hebrew"/>
                <a:cs typeface="Noto Serif Hebrew"/>
                <a:sym typeface="Noto Serif Hebrew"/>
              </a:defRPr>
            </a:lvl5pPr>
            <a:lvl6pPr lvl="5" rtl="0">
              <a:spcBef>
                <a:spcPts val="0"/>
              </a:spcBef>
              <a:spcAft>
                <a:spcPts val="0"/>
              </a:spcAft>
              <a:buSzPts val="3000"/>
              <a:buFont typeface="Noto Serif Hebrew"/>
              <a:buNone/>
              <a:defRPr sz="3000">
                <a:latin typeface="Noto Serif Hebrew"/>
                <a:ea typeface="Noto Serif Hebrew"/>
                <a:cs typeface="Noto Serif Hebrew"/>
                <a:sym typeface="Noto Serif Hebrew"/>
              </a:defRPr>
            </a:lvl6pPr>
            <a:lvl7pPr lvl="6" rtl="0">
              <a:spcBef>
                <a:spcPts val="0"/>
              </a:spcBef>
              <a:spcAft>
                <a:spcPts val="0"/>
              </a:spcAft>
              <a:buSzPts val="3000"/>
              <a:buFont typeface="Noto Serif Hebrew"/>
              <a:buNone/>
              <a:defRPr sz="3000">
                <a:latin typeface="Noto Serif Hebrew"/>
                <a:ea typeface="Noto Serif Hebrew"/>
                <a:cs typeface="Noto Serif Hebrew"/>
                <a:sym typeface="Noto Serif Hebrew"/>
              </a:defRPr>
            </a:lvl7pPr>
            <a:lvl8pPr lvl="7" rtl="0">
              <a:spcBef>
                <a:spcPts val="0"/>
              </a:spcBef>
              <a:spcAft>
                <a:spcPts val="0"/>
              </a:spcAft>
              <a:buSzPts val="3000"/>
              <a:buFont typeface="Noto Serif Hebrew"/>
              <a:buNone/>
              <a:defRPr sz="3000">
                <a:latin typeface="Noto Serif Hebrew"/>
                <a:ea typeface="Noto Serif Hebrew"/>
                <a:cs typeface="Noto Serif Hebrew"/>
                <a:sym typeface="Noto Serif Hebrew"/>
              </a:defRPr>
            </a:lvl8pPr>
            <a:lvl9pPr lvl="8" rtl="0">
              <a:spcBef>
                <a:spcPts val="0"/>
              </a:spcBef>
              <a:spcAft>
                <a:spcPts val="0"/>
              </a:spcAft>
              <a:buSzPts val="3000"/>
              <a:buFont typeface="Noto Serif Hebrew"/>
              <a:buNone/>
              <a:defRPr sz="3000">
                <a:latin typeface="Noto Serif Hebrew"/>
                <a:ea typeface="Noto Serif Hebrew"/>
                <a:cs typeface="Noto Serif Hebrew"/>
                <a:sym typeface="Noto Serif Hebrew"/>
              </a:defRPr>
            </a:lvl9pPr>
          </a:lstStyle>
          <a:p>
            <a:endParaRPr/>
          </a:p>
        </p:txBody>
      </p:sp>
      <p:sp>
        <p:nvSpPr>
          <p:cNvPr id="51" name="Google Shape;51;p9"/>
          <p:cNvSpPr txBox="1">
            <a:spLocks noGrp="1"/>
          </p:cNvSpPr>
          <p:nvPr>
            <p:ph type="subTitle" idx="1"/>
          </p:nvPr>
        </p:nvSpPr>
        <p:spPr>
          <a:xfrm>
            <a:off x="715209" y="3236985"/>
            <a:ext cx="4262400" cy="115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2" name="Google Shape;52;p9"/>
          <p:cNvSpPr/>
          <p:nvPr/>
        </p:nvSpPr>
        <p:spPr>
          <a:xfrm>
            <a:off x="0" y="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60"/>
        <p:cNvGrpSpPr/>
        <p:nvPr/>
      </p:nvGrpSpPr>
      <p:grpSpPr>
        <a:xfrm>
          <a:off x="0" y="0"/>
          <a:ext cx="0" cy="0"/>
          <a:chOff x="0" y="0"/>
          <a:chExt cx="0" cy="0"/>
        </a:xfrm>
      </p:grpSpPr>
      <p:sp>
        <p:nvSpPr>
          <p:cNvPr id="61" name="Google Shape;61;p13"/>
          <p:cNvSpPr txBox="1">
            <a:spLocks noGrp="1"/>
          </p:cNvSpPr>
          <p:nvPr>
            <p:ph type="subTitle" idx="1"/>
          </p:nvPr>
        </p:nvSpPr>
        <p:spPr>
          <a:xfrm>
            <a:off x="4329165" y="1347271"/>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2" name="Google Shape;62;p13"/>
          <p:cNvSpPr txBox="1">
            <a:spLocks noGrp="1"/>
          </p:cNvSpPr>
          <p:nvPr>
            <p:ph type="subTitle" idx="2"/>
          </p:nvPr>
        </p:nvSpPr>
        <p:spPr>
          <a:xfrm>
            <a:off x="4329165" y="2184339"/>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3" name="Google Shape;63;p13"/>
          <p:cNvSpPr txBox="1">
            <a:spLocks noGrp="1"/>
          </p:cNvSpPr>
          <p:nvPr>
            <p:ph type="subTitle" idx="3"/>
          </p:nvPr>
        </p:nvSpPr>
        <p:spPr>
          <a:xfrm>
            <a:off x="4329165" y="3021407"/>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subTitle" idx="4"/>
          </p:nvPr>
        </p:nvSpPr>
        <p:spPr>
          <a:xfrm>
            <a:off x="4329165" y="1164606"/>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5" name="Google Shape;65;p13"/>
          <p:cNvSpPr txBox="1">
            <a:spLocks noGrp="1"/>
          </p:cNvSpPr>
          <p:nvPr>
            <p:ph type="subTitle" idx="5"/>
          </p:nvPr>
        </p:nvSpPr>
        <p:spPr>
          <a:xfrm>
            <a:off x="4329165" y="2000459"/>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6" name="Google Shape;66;p13"/>
          <p:cNvSpPr txBox="1">
            <a:spLocks noGrp="1"/>
          </p:cNvSpPr>
          <p:nvPr>
            <p:ph type="subTitle" idx="6"/>
          </p:nvPr>
        </p:nvSpPr>
        <p:spPr>
          <a:xfrm>
            <a:off x="4329165" y="2836311"/>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7" name="Google Shape;67;p13"/>
          <p:cNvSpPr txBox="1">
            <a:spLocks noGrp="1"/>
          </p:cNvSpPr>
          <p:nvPr>
            <p:ph type="subTitle" idx="7"/>
          </p:nvPr>
        </p:nvSpPr>
        <p:spPr>
          <a:xfrm>
            <a:off x="4329075" y="3850825"/>
            <a:ext cx="4099800" cy="3489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8"/>
          </p:nvPr>
        </p:nvSpPr>
        <p:spPr>
          <a:xfrm>
            <a:off x="4329075" y="3672164"/>
            <a:ext cx="4099800" cy="348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SzPts val="1800"/>
              <a:buFont typeface="DM Sans"/>
              <a:buNone/>
              <a:defRPr sz="2200" b="1">
                <a:latin typeface="DM Sans"/>
                <a:ea typeface="DM Sans"/>
                <a:cs typeface="DM Sans"/>
                <a:sym typeface="DM Sans"/>
              </a:defRPr>
            </a:lvl1pPr>
            <a:lvl2pPr lvl="1"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sz="2000" b="1">
                <a:latin typeface="Noto Serif Hebrew"/>
                <a:ea typeface="Noto Serif Hebrew"/>
                <a:cs typeface="Noto Serif Hebrew"/>
                <a:sym typeface="Noto Serif Hebrew"/>
              </a:defRPr>
            </a:lvl9pPr>
          </a:lstStyle>
          <a:p>
            <a:endParaRPr/>
          </a:p>
        </p:txBody>
      </p:sp>
      <p:sp>
        <p:nvSpPr>
          <p:cNvPr id="69" name="Google Shape;69;p13"/>
          <p:cNvSpPr txBox="1">
            <a:spLocks noGrp="1"/>
          </p:cNvSpPr>
          <p:nvPr>
            <p:ph type="title" hasCustomPrompt="1"/>
          </p:nvPr>
        </p:nvSpPr>
        <p:spPr>
          <a:xfrm>
            <a:off x="3445075" y="367799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0" name="Google Shape;70;p13"/>
          <p:cNvSpPr txBox="1">
            <a:spLocks noGrp="1"/>
          </p:cNvSpPr>
          <p:nvPr>
            <p:ph type="title" idx="9" hasCustomPrompt="1"/>
          </p:nvPr>
        </p:nvSpPr>
        <p:spPr>
          <a:xfrm>
            <a:off x="3445075" y="116693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1" name="Google Shape;71;p13"/>
          <p:cNvSpPr txBox="1">
            <a:spLocks noGrp="1"/>
          </p:cNvSpPr>
          <p:nvPr>
            <p:ph type="title" idx="13" hasCustomPrompt="1"/>
          </p:nvPr>
        </p:nvSpPr>
        <p:spPr>
          <a:xfrm>
            <a:off x="3445075" y="200395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2" name="Google Shape;72;p13"/>
          <p:cNvSpPr txBox="1">
            <a:spLocks noGrp="1"/>
          </p:cNvSpPr>
          <p:nvPr>
            <p:ph type="title" idx="14" hasCustomPrompt="1"/>
          </p:nvPr>
        </p:nvSpPr>
        <p:spPr>
          <a:xfrm>
            <a:off x="3445075" y="2840979"/>
            <a:ext cx="740100" cy="423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rtl="0">
              <a:spcBef>
                <a:spcPts val="0"/>
              </a:spcBef>
              <a:spcAft>
                <a:spcPts val="0"/>
              </a:spcAft>
              <a:buSzPts val="3000"/>
              <a:buFont typeface="DM Sans"/>
              <a:buNone/>
              <a:defRPr sz="3000" b="1">
                <a:latin typeface="DM Sans"/>
                <a:ea typeface="DM Sans"/>
                <a:cs typeface="DM Sans"/>
                <a:sym typeface="DM Sans"/>
              </a:defRPr>
            </a:lvl2pPr>
            <a:lvl3pPr lvl="2" rtl="0">
              <a:spcBef>
                <a:spcPts val="0"/>
              </a:spcBef>
              <a:spcAft>
                <a:spcPts val="0"/>
              </a:spcAft>
              <a:buSzPts val="3000"/>
              <a:buFont typeface="DM Sans"/>
              <a:buNone/>
              <a:defRPr sz="3000" b="1">
                <a:latin typeface="DM Sans"/>
                <a:ea typeface="DM Sans"/>
                <a:cs typeface="DM Sans"/>
                <a:sym typeface="DM Sans"/>
              </a:defRPr>
            </a:lvl3pPr>
            <a:lvl4pPr lvl="3" rtl="0">
              <a:spcBef>
                <a:spcPts val="0"/>
              </a:spcBef>
              <a:spcAft>
                <a:spcPts val="0"/>
              </a:spcAft>
              <a:buSzPts val="3000"/>
              <a:buFont typeface="DM Sans"/>
              <a:buNone/>
              <a:defRPr sz="3000" b="1">
                <a:latin typeface="DM Sans"/>
                <a:ea typeface="DM Sans"/>
                <a:cs typeface="DM Sans"/>
                <a:sym typeface="DM Sans"/>
              </a:defRPr>
            </a:lvl4pPr>
            <a:lvl5pPr lvl="4" rtl="0">
              <a:spcBef>
                <a:spcPts val="0"/>
              </a:spcBef>
              <a:spcAft>
                <a:spcPts val="0"/>
              </a:spcAft>
              <a:buSzPts val="3000"/>
              <a:buFont typeface="DM Sans"/>
              <a:buNone/>
              <a:defRPr sz="3000" b="1">
                <a:latin typeface="DM Sans"/>
                <a:ea typeface="DM Sans"/>
                <a:cs typeface="DM Sans"/>
                <a:sym typeface="DM Sans"/>
              </a:defRPr>
            </a:lvl5pPr>
            <a:lvl6pPr lvl="5" rtl="0">
              <a:spcBef>
                <a:spcPts val="0"/>
              </a:spcBef>
              <a:spcAft>
                <a:spcPts val="0"/>
              </a:spcAft>
              <a:buSzPts val="3000"/>
              <a:buFont typeface="DM Sans"/>
              <a:buNone/>
              <a:defRPr sz="3000" b="1">
                <a:latin typeface="DM Sans"/>
                <a:ea typeface="DM Sans"/>
                <a:cs typeface="DM Sans"/>
                <a:sym typeface="DM Sans"/>
              </a:defRPr>
            </a:lvl6pPr>
            <a:lvl7pPr lvl="6" rtl="0">
              <a:spcBef>
                <a:spcPts val="0"/>
              </a:spcBef>
              <a:spcAft>
                <a:spcPts val="0"/>
              </a:spcAft>
              <a:buSzPts val="3000"/>
              <a:buFont typeface="DM Sans"/>
              <a:buNone/>
              <a:defRPr sz="3000" b="1">
                <a:latin typeface="DM Sans"/>
                <a:ea typeface="DM Sans"/>
                <a:cs typeface="DM Sans"/>
                <a:sym typeface="DM Sans"/>
              </a:defRPr>
            </a:lvl7pPr>
            <a:lvl8pPr lvl="7" rtl="0">
              <a:spcBef>
                <a:spcPts val="0"/>
              </a:spcBef>
              <a:spcAft>
                <a:spcPts val="0"/>
              </a:spcAft>
              <a:buSzPts val="3000"/>
              <a:buFont typeface="DM Sans"/>
              <a:buNone/>
              <a:defRPr sz="3000" b="1">
                <a:latin typeface="DM Sans"/>
                <a:ea typeface="DM Sans"/>
                <a:cs typeface="DM Sans"/>
                <a:sym typeface="DM Sans"/>
              </a:defRPr>
            </a:lvl8pPr>
            <a:lvl9pPr lvl="8" rtl="0">
              <a:spcBef>
                <a:spcPts val="0"/>
              </a:spcBef>
              <a:spcAft>
                <a:spcPts val="0"/>
              </a:spcAft>
              <a:buSzPts val="3000"/>
              <a:buFont typeface="DM Sans"/>
              <a:buNone/>
              <a:defRPr sz="3000" b="1">
                <a:latin typeface="DM Sans"/>
                <a:ea typeface="DM Sans"/>
                <a:cs typeface="DM Sans"/>
                <a:sym typeface="DM Sans"/>
              </a:defRPr>
            </a:lvl9pPr>
          </a:lstStyle>
          <a:p>
            <a:r>
              <a:t>xx%</a:t>
            </a:r>
          </a:p>
        </p:txBody>
      </p:sp>
      <p:sp>
        <p:nvSpPr>
          <p:cNvPr id="73" name="Google Shape;73;p13"/>
          <p:cNvSpPr txBox="1">
            <a:spLocks noGrp="1"/>
          </p:cNvSpPr>
          <p:nvPr>
            <p:ph type="title" idx="15"/>
          </p:nvPr>
        </p:nvSpPr>
        <p:spPr>
          <a:xfrm>
            <a:off x="715100" y="445025"/>
            <a:ext cx="27054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4" name="Google Shape;74;p13"/>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3865000" y="2699800"/>
            <a:ext cx="45639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7" name="Google Shape;77;p14"/>
          <p:cNvSpPr txBox="1">
            <a:spLocks noGrp="1"/>
          </p:cNvSpPr>
          <p:nvPr>
            <p:ph type="subTitle" idx="1"/>
          </p:nvPr>
        </p:nvSpPr>
        <p:spPr>
          <a:xfrm>
            <a:off x="2201200" y="637775"/>
            <a:ext cx="6227700" cy="1994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500"/>
              <a:buNone/>
              <a:defRPr sz="30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78" name="Google Shape;78;p14"/>
          <p:cNvSpPr/>
          <p:nvPr/>
        </p:nvSpPr>
        <p:spPr>
          <a:xfrm>
            <a:off x="0" y="4608500"/>
            <a:ext cx="9144000" cy="608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marL="914400" lvl="1"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marL="1371600" lvl="2"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marL="1828800" lvl="3"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marL="2286000" lvl="4"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marL="2743200" lvl="5"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marL="3200400" lvl="6"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marL="3657600" lvl="7"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marL="4114800" lvl="8" indent="-3175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0" r:id="rId9"/>
    <p:sldLayoutId id="2147483662" r:id="rId10"/>
    <p:sldLayoutId id="2147483666" r:id="rId11"/>
    <p:sldLayoutId id="2147483667" r:id="rId12"/>
    <p:sldLayoutId id="2147483669" r:id="rId13"/>
    <p:sldLayoutId id="2147483674" r:id="rId14"/>
    <p:sldLayoutId id="2147483675"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9"/>
        <p:cNvGrpSpPr/>
        <p:nvPr/>
      </p:nvGrpSpPr>
      <p:grpSpPr>
        <a:xfrm>
          <a:off x="0" y="0"/>
          <a:ext cx="0" cy="0"/>
          <a:chOff x="0" y="0"/>
          <a:chExt cx="0" cy="0"/>
        </a:xfrm>
      </p:grpSpPr>
      <p:sp>
        <p:nvSpPr>
          <p:cNvPr id="280" name="Google Shape;280;p33"/>
          <p:cNvSpPr txBox="1">
            <a:spLocks noGrp="1"/>
          </p:cNvSpPr>
          <p:nvPr>
            <p:ph type="ctrTitle"/>
          </p:nvPr>
        </p:nvSpPr>
        <p:spPr>
          <a:xfrm flipH="1">
            <a:off x="4572000" y="641797"/>
            <a:ext cx="4359000" cy="2370614"/>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id-ID" sz="4000" b="1" dirty="0">
                <a:latin typeface="DM Sans"/>
                <a:ea typeface="DM Sans"/>
                <a:cs typeface="DM Sans"/>
                <a:sym typeface="DM Sans"/>
              </a:rPr>
              <a:t>INTELLECTUAL PROPERTY RIGHTS </a:t>
            </a:r>
            <a:br>
              <a:rPr lang="en-US" sz="4000" b="1" dirty="0">
                <a:latin typeface="DM Sans"/>
                <a:ea typeface="DM Sans"/>
                <a:cs typeface="DM Sans"/>
                <a:sym typeface="DM Sans"/>
              </a:rPr>
            </a:br>
            <a:r>
              <a:rPr lang="id-ID" sz="4000" b="1" dirty="0">
                <a:latin typeface="DM Sans"/>
                <a:ea typeface="DM Sans"/>
                <a:cs typeface="DM Sans"/>
                <a:sym typeface="DM Sans"/>
              </a:rPr>
              <a:t>(HAKI)</a:t>
            </a:r>
          </a:p>
        </p:txBody>
      </p:sp>
      <p:sp>
        <p:nvSpPr>
          <p:cNvPr id="281" name="Google Shape;281;p33"/>
          <p:cNvSpPr txBox="1">
            <a:spLocks noGrp="1"/>
          </p:cNvSpPr>
          <p:nvPr>
            <p:ph type="subTitle" idx="1"/>
          </p:nvPr>
        </p:nvSpPr>
        <p:spPr>
          <a:xfrm flipH="1">
            <a:off x="4069896" y="3353825"/>
            <a:ext cx="4359000" cy="409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800" dirty="0"/>
              <a:t>KELOMPOK 6</a:t>
            </a:r>
            <a:endParaRPr sz="1800" dirty="0"/>
          </a:p>
        </p:txBody>
      </p:sp>
      <p:cxnSp>
        <p:nvCxnSpPr>
          <p:cNvPr id="282" name="Google Shape;282;p33"/>
          <p:cNvCxnSpPr/>
          <p:nvPr/>
        </p:nvCxnSpPr>
        <p:spPr>
          <a:xfrm rot="10800000">
            <a:off x="4609594" y="3305068"/>
            <a:ext cx="3743100" cy="0"/>
          </a:xfrm>
          <a:prstGeom prst="straightConnector1">
            <a:avLst/>
          </a:prstGeom>
          <a:noFill/>
          <a:ln w="9525" cap="rnd" cmpd="sng">
            <a:solidFill>
              <a:schemeClr val="dk1"/>
            </a:solidFill>
            <a:prstDash val="solid"/>
            <a:round/>
            <a:headEnd type="none" w="med" len="med"/>
            <a:tailEnd type="none" w="med" len="med"/>
          </a:ln>
        </p:spPr>
      </p:cxnSp>
      <p:grpSp>
        <p:nvGrpSpPr>
          <p:cNvPr id="283" name="Google Shape;283;p33"/>
          <p:cNvGrpSpPr/>
          <p:nvPr/>
        </p:nvGrpSpPr>
        <p:grpSpPr>
          <a:xfrm>
            <a:off x="524550" y="611191"/>
            <a:ext cx="3980294" cy="4166809"/>
            <a:chOff x="524550" y="611191"/>
            <a:chExt cx="3980294" cy="4166809"/>
          </a:xfrm>
        </p:grpSpPr>
        <p:grpSp>
          <p:nvGrpSpPr>
            <p:cNvPr id="284" name="Google Shape;284;p33"/>
            <p:cNvGrpSpPr/>
            <p:nvPr/>
          </p:nvGrpSpPr>
          <p:grpSpPr>
            <a:xfrm flipH="1">
              <a:off x="3840211" y="2972930"/>
              <a:ext cx="664633" cy="664286"/>
              <a:chOff x="6212418" y="1482331"/>
              <a:chExt cx="627249" cy="626921"/>
            </a:xfrm>
          </p:grpSpPr>
          <p:sp>
            <p:nvSpPr>
              <p:cNvPr id="285" name="Google Shape;285;p33"/>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33"/>
            <p:cNvGrpSpPr/>
            <p:nvPr/>
          </p:nvGrpSpPr>
          <p:grpSpPr>
            <a:xfrm flipH="1">
              <a:off x="998552" y="611191"/>
              <a:ext cx="845522" cy="916625"/>
              <a:chOff x="7511392" y="307000"/>
              <a:chExt cx="863570" cy="936192"/>
            </a:xfrm>
          </p:grpSpPr>
          <p:sp>
            <p:nvSpPr>
              <p:cNvPr id="288" name="Google Shape;288;p33"/>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0" name="Google Shape;290;p33"/>
            <p:cNvSpPr/>
            <p:nvPr/>
          </p:nvSpPr>
          <p:spPr>
            <a:xfrm>
              <a:off x="524550" y="4609128"/>
              <a:ext cx="3273253" cy="168873"/>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1" name="Google Shape;291;p33"/>
            <p:cNvGrpSpPr/>
            <p:nvPr/>
          </p:nvGrpSpPr>
          <p:grpSpPr>
            <a:xfrm>
              <a:off x="813848" y="4145244"/>
              <a:ext cx="2655916" cy="566303"/>
              <a:chOff x="6098010" y="4127346"/>
              <a:chExt cx="2020169" cy="430747"/>
            </a:xfrm>
          </p:grpSpPr>
          <p:sp>
            <p:nvSpPr>
              <p:cNvPr id="292" name="Google Shape;292;p33"/>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rgbClr val="C4BD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 name="Google Shape;307;p33"/>
            <p:cNvGrpSpPr/>
            <p:nvPr/>
          </p:nvGrpSpPr>
          <p:grpSpPr>
            <a:xfrm>
              <a:off x="1139576" y="1451653"/>
              <a:ext cx="2741920" cy="2134502"/>
              <a:chOff x="6328726" y="268400"/>
              <a:chExt cx="1863097" cy="1450168"/>
            </a:xfrm>
          </p:grpSpPr>
          <p:sp>
            <p:nvSpPr>
              <p:cNvPr id="308" name="Google Shape;308;p33"/>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3"/>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3"/>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3"/>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3"/>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3"/>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3"/>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3"/>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3"/>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3"/>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3"/>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3"/>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3"/>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3"/>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3"/>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3"/>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3"/>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33"/>
            <p:cNvGrpSpPr/>
            <p:nvPr/>
          </p:nvGrpSpPr>
          <p:grpSpPr>
            <a:xfrm>
              <a:off x="1079546" y="3579305"/>
              <a:ext cx="2655916" cy="567212"/>
              <a:chOff x="6348934" y="3696877"/>
              <a:chExt cx="2020169" cy="431438"/>
            </a:xfrm>
          </p:grpSpPr>
          <p:sp>
            <p:nvSpPr>
              <p:cNvPr id="337" name="Google Shape;337;p33"/>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33"/>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3"/>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3"/>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rgbClr val="9999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3"/>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3"/>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3"/>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33"/>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3"/>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3"/>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Klasifikasi HAKI</a:t>
            </a:r>
            <a:endParaRPr dirty="0">
              <a:solidFill>
                <a:schemeClr val="tx1">
                  <a:lumMod val="50000"/>
                </a:schemeClr>
              </a:solidFill>
            </a:endParaRPr>
          </a:p>
        </p:txBody>
      </p:sp>
      <p:sp>
        <p:nvSpPr>
          <p:cNvPr id="782" name="Google Shape;782;p43"/>
          <p:cNvSpPr txBox="1">
            <a:spLocks noGrp="1"/>
          </p:cNvSpPr>
          <p:nvPr>
            <p:ph type="subTitle" idx="1"/>
          </p:nvPr>
        </p:nvSpPr>
        <p:spPr>
          <a:xfrm>
            <a:off x="525782" y="2529343"/>
            <a:ext cx="3657600" cy="48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Hak Cipta</a:t>
            </a:r>
            <a:endParaRPr dirty="0">
              <a:solidFill>
                <a:schemeClr val="tx1">
                  <a:lumMod val="50000"/>
                </a:schemeClr>
              </a:solidFill>
            </a:endParaRPr>
          </a:p>
        </p:txBody>
      </p:sp>
      <p:sp>
        <p:nvSpPr>
          <p:cNvPr id="783" name="Google Shape;783;p43"/>
          <p:cNvSpPr txBox="1">
            <a:spLocks noGrp="1"/>
          </p:cNvSpPr>
          <p:nvPr>
            <p:ph type="subTitle" idx="2"/>
          </p:nvPr>
        </p:nvSpPr>
        <p:spPr>
          <a:xfrm>
            <a:off x="4960621" y="2529343"/>
            <a:ext cx="3657600" cy="485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Hak Kekayaan Industri</a:t>
            </a:r>
            <a:endParaRPr dirty="0">
              <a:solidFill>
                <a:schemeClr val="tx1">
                  <a:lumMod val="50000"/>
                </a:schemeClr>
              </a:solidFill>
            </a:endParaRPr>
          </a:p>
        </p:txBody>
      </p:sp>
      <p:sp>
        <p:nvSpPr>
          <p:cNvPr id="784" name="Google Shape;784;p43"/>
          <p:cNvSpPr txBox="1">
            <a:spLocks noGrp="1"/>
          </p:cNvSpPr>
          <p:nvPr>
            <p:ph type="subTitle" idx="3"/>
          </p:nvPr>
        </p:nvSpPr>
        <p:spPr>
          <a:xfrm>
            <a:off x="525782" y="2936805"/>
            <a:ext cx="3657600" cy="1589255"/>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600" b="1" dirty="0">
                <a:solidFill>
                  <a:schemeClr val="tx1">
                    <a:lumMod val="50000"/>
                  </a:schemeClr>
                </a:solidFill>
              </a:rPr>
              <a:t>Hak </a:t>
            </a:r>
            <a:r>
              <a:rPr lang="en-US" sz="1600" b="1" dirty="0" err="1">
                <a:solidFill>
                  <a:schemeClr val="tx1">
                    <a:lumMod val="50000"/>
                  </a:schemeClr>
                </a:solidFill>
              </a:rPr>
              <a:t>eksklusif</a:t>
            </a:r>
            <a:r>
              <a:rPr lang="en-US" sz="1600" b="1" dirty="0">
                <a:solidFill>
                  <a:schemeClr val="tx1">
                    <a:lumMod val="50000"/>
                  </a:schemeClr>
                </a:solidFill>
              </a:rPr>
              <a:t> </a:t>
            </a:r>
            <a:r>
              <a:rPr lang="en-US" sz="1600" dirty="0" err="1">
                <a:solidFill>
                  <a:schemeClr val="tx1">
                    <a:lumMod val="50000"/>
                  </a:schemeClr>
                </a:solidFill>
              </a:rPr>
              <a:t>bagi</a:t>
            </a:r>
            <a:r>
              <a:rPr lang="en-US" sz="1600" dirty="0">
                <a:solidFill>
                  <a:schemeClr val="tx1">
                    <a:lumMod val="50000"/>
                  </a:schemeClr>
                </a:solidFill>
              </a:rPr>
              <a:t> </a:t>
            </a:r>
            <a:r>
              <a:rPr lang="en-US" sz="1600" b="1" dirty="0" err="1">
                <a:solidFill>
                  <a:schemeClr val="tx1">
                    <a:lumMod val="50000"/>
                  </a:schemeClr>
                </a:solidFill>
              </a:rPr>
              <a:t>pencipta</a:t>
            </a:r>
            <a:r>
              <a:rPr lang="en-US" sz="1600" dirty="0">
                <a:solidFill>
                  <a:schemeClr val="tx1">
                    <a:lumMod val="50000"/>
                  </a:schemeClr>
                </a:solidFill>
              </a:rPr>
              <a:t> atau </a:t>
            </a:r>
            <a:r>
              <a:rPr lang="en-US" sz="1600" b="1" dirty="0" err="1">
                <a:solidFill>
                  <a:schemeClr val="tx1">
                    <a:lumMod val="50000"/>
                  </a:schemeClr>
                </a:solidFill>
              </a:rPr>
              <a:t>pemegang</a:t>
            </a:r>
            <a:r>
              <a:rPr lang="en-US" sz="1600" b="1" dirty="0">
                <a:solidFill>
                  <a:schemeClr val="tx1">
                    <a:lumMod val="50000"/>
                  </a:schemeClr>
                </a:solidFill>
              </a:rPr>
              <a:t> </a:t>
            </a:r>
            <a:r>
              <a:rPr lang="en-US" sz="1600" b="1" dirty="0" err="1">
                <a:solidFill>
                  <a:schemeClr val="tx1">
                    <a:lumMod val="50000"/>
                  </a:schemeClr>
                </a:solidFill>
              </a:rPr>
              <a:t>hak</a:t>
            </a:r>
            <a:r>
              <a:rPr lang="en-US" sz="1600" dirty="0">
                <a:solidFill>
                  <a:schemeClr val="tx1">
                    <a:lumMod val="50000"/>
                  </a:schemeClr>
                </a:solidFill>
              </a:rPr>
              <a:t> untuk </a:t>
            </a:r>
            <a:r>
              <a:rPr lang="en-US" sz="1600" b="1" dirty="0" err="1">
                <a:solidFill>
                  <a:schemeClr val="tx1">
                    <a:lumMod val="50000"/>
                  </a:schemeClr>
                </a:solidFill>
              </a:rPr>
              <a:t>mempublikasikan</a:t>
            </a:r>
            <a:r>
              <a:rPr lang="en-US" sz="1600" dirty="0">
                <a:solidFill>
                  <a:schemeClr val="tx1">
                    <a:lumMod val="50000"/>
                  </a:schemeClr>
                </a:solidFill>
              </a:rPr>
              <a:t>, </a:t>
            </a:r>
            <a:r>
              <a:rPr lang="en-US" sz="1600" b="1" dirty="0" err="1">
                <a:solidFill>
                  <a:schemeClr val="tx1">
                    <a:lumMod val="50000"/>
                  </a:schemeClr>
                </a:solidFill>
              </a:rPr>
              <a:t>mereproduksi</a:t>
            </a:r>
            <a:r>
              <a:rPr lang="en-US" sz="1600" dirty="0">
                <a:solidFill>
                  <a:schemeClr val="tx1">
                    <a:lumMod val="50000"/>
                  </a:schemeClr>
                </a:solidFill>
              </a:rPr>
              <a:t>, dan </a:t>
            </a:r>
            <a:r>
              <a:rPr lang="en-US" sz="1600" b="1" dirty="0" err="1">
                <a:solidFill>
                  <a:schemeClr val="tx1">
                    <a:lumMod val="50000"/>
                  </a:schemeClr>
                </a:solidFill>
              </a:rPr>
              <a:t>memanfaatkan</a:t>
            </a:r>
            <a:r>
              <a:rPr lang="en-US" sz="1600" b="1" dirty="0">
                <a:solidFill>
                  <a:schemeClr val="tx1">
                    <a:lumMod val="50000"/>
                  </a:schemeClr>
                </a:solidFill>
              </a:rPr>
              <a:t> </a:t>
            </a:r>
            <a:r>
              <a:rPr lang="en-US" sz="1600" b="1" dirty="0" err="1">
                <a:solidFill>
                  <a:schemeClr val="tx1">
                    <a:lumMod val="50000"/>
                  </a:schemeClr>
                </a:solidFill>
              </a:rPr>
              <a:t>karya</a:t>
            </a:r>
            <a:r>
              <a:rPr lang="en-US" sz="1600" b="1" dirty="0">
                <a:solidFill>
                  <a:schemeClr val="tx1">
                    <a:lumMod val="50000"/>
                  </a:schemeClr>
                </a:solidFill>
              </a:rPr>
              <a:t> </a:t>
            </a:r>
            <a:r>
              <a:rPr lang="en-US" sz="1600" dirty="0">
                <a:solidFill>
                  <a:schemeClr val="tx1">
                    <a:lumMod val="50000"/>
                  </a:schemeClr>
                </a:solidFill>
              </a:rPr>
              <a:t>mereka.</a:t>
            </a:r>
          </a:p>
        </p:txBody>
      </p:sp>
      <p:sp>
        <p:nvSpPr>
          <p:cNvPr id="785" name="Google Shape;785;p43"/>
          <p:cNvSpPr txBox="1">
            <a:spLocks noGrp="1"/>
          </p:cNvSpPr>
          <p:nvPr>
            <p:ph type="subTitle" idx="4"/>
          </p:nvPr>
        </p:nvSpPr>
        <p:spPr>
          <a:xfrm>
            <a:off x="4960621" y="2936806"/>
            <a:ext cx="3657600" cy="1589254"/>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600" b="1" dirty="0">
                <a:solidFill>
                  <a:schemeClr val="tx1">
                    <a:lumMod val="50000"/>
                  </a:schemeClr>
                </a:solidFill>
              </a:rPr>
              <a:t>Hak</a:t>
            </a:r>
            <a:r>
              <a:rPr lang="en-US" sz="1600" dirty="0">
                <a:solidFill>
                  <a:schemeClr val="tx1">
                    <a:lumMod val="50000"/>
                  </a:schemeClr>
                </a:solidFill>
              </a:rPr>
              <a:t> yang </a:t>
            </a:r>
            <a:r>
              <a:rPr lang="id-ID" sz="1600" dirty="0">
                <a:solidFill>
                  <a:schemeClr val="tx1">
                    <a:lumMod val="50000"/>
                  </a:schemeClr>
                </a:solidFill>
              </a:rPr>
              <a:t>mencakup </a:t>
            </a:r>
            <a:r>
              <a:rPr lang="id-ID" sz="1600" b="1" dirty="0">
                <a:solidFill>
                  <a:schemeClr val="tx1">
                    <a:lumMod val="50000"/>
                  </a:schemeClr>
                </a:solidFill>
              </a:rPr>
              <a:t>paten</a:t>
            </a:r>
            <a:r>
              <a:rPr lang="id-ID" sz="1600" dirty="0">
                <a:solidFill>
                  <a:schemeClr val="tx1">
                    <a:lumMod val="50000"/>
                  </a:schemeClr>
                </a:solidFill>
              </a:rPr>
              <a:t>, </a:t>
            </a:r>
            <a:r>
              <a:rPr lang="id-ID" sz="1600" b="1" dirty="0">
                <a:solidFill>
                  <a:schemeClr val="tx1">
                    <a:lumMod val="50000"/>
                  </a:schemeClr>
                </a:solidFill>
              </a:rPr>
              <a:t>merek dagang</a:t>
            </a:r>
            <a:r>
              <a:rPr lang="id-ID" sz="1600" dirty="0">
                <a:solidFill>
                  <a:schemeClr val="tx1">
                    <a:lumMod val="50000"/>
                  </a:schemeClr>
                </a:solidFill>
              </a:rPr>
              <a:t>, </a:t>
            </a:r>
            <a:r>
              <a:rPr lang="id-ID" sz="1600" b="1" dirty="0">
                <a:solidFill>
                  <a:schemeClr val="tx1">
                    <a:lumMod val="50000"/>
                  </a:schemeClr>
                </a:solidFill>
              </a:rPr>
              <a:t>desain industri</a:t>
            </a:r>
            <a:r>
              <a:rPr lang="id-ID" sz="1600" dirty="0">
                <a:solidFill>
                  <a:schemeClr val="tx1">
                    <a:lumMod val="50000"/>
                  </a:schemeClr>
                </a:solidFill>
              </a:rPr>
              <a:t>, dan </a:t>
            </a:r>
            <a:r>
              <a:rPr lang="id-ID" sz="1600" b="1" dirty="0">
                <a:solidFill>
                  <a:schemeClr val="tx1">
                    <a:lumMod val="50000"/>
                  </a:schemeClr>
                </a:solidFill>
              </a:rPr>
              <a:t>rahasia dagang</a:t>
            </a:r>
            <a:r>
              <a:rPr lang="en-US" sz="1600" b="1" dirty="0">
                <a:solidFill>
                  <a:schemeClr val="tx1">
                    <a:lumMod val="50000"/>
                  </a:schemeClr>
                </a:solidFill>
              </a:rPr>
              <a:t>.</a:t>
            </a:r>
            <a:endParaRPr sz="1600" b="1" dirty="0">
              <a:solidFill>
                <a:schemeClr val="tx1">
                  <a:lumMod val="50000"/>
                </a:schemeClr>
              </a:solidFill>
            </a:endParaRPr>
          </a:p>
        </p:txBody>
      </p:sp>
      <p:sp>
        <p:nvSpPr>
          <p:cNvPr id="786" name="Google Shape;786;p43"/>
          <p:cNvSpPr/>
          <p:nvPr/>
        </p:nvSpPr>
        <p:spPr>
          <a:xfrm>
            <a:off x="1963499" y="1607473"/>
            <a:ext cx="645000" cy="819000"/>
          </a:xfrm>
          <a:prstGeom prst="rect">
            <a:avLst/>
          </a:prstGeom>
          <a:solidFill>
            <a:schemeClr val="accent1"/>
          </a:solidFill>
          <a:ln>
            <a:noFill/>
          </a:ln>
        </p:spPr>
        <p:txBody>
          <a:bodyPr spcFirstLastPara="1" wrap="square" lIns="91425" tIns="91425" rIns="91425" bIns="91425" anchor="ctr" anchorCtr="0">
            <a:noAutofit/>
          </a:bodyPr>
          <a:lstStyle/>
          <a:p>
            <a:pPr algn="ctr"/>
            <a:r>
              <a:rPr lang="id-ID" sz="4400" b="1" dirty="0">
                <a:solidFill>
                  <a:schemeClr val="tx1">
                    <a:lumMod val="50000"/>
                  </a:schemeClr>
                </a:solidFill>
                <a:latin typeface="arial" panose="020B0604020202020204" pitchFamily="34" charset="0"/>
              </a:rPr>
              <a:t>©</a:t>
            </a:r>
          </a:p>
        </p:txBody>
      </p:sp>
      <p:sp>
        <p:nvSpPr>
          <p:cNvPr id="787" name="Google Shape;787;p43"/>
          <p:cNvSpPr/>
          <p:nvPr/>
        </p:nvSpPr>
        <p:spPr>
          <a:xfrm>
            <a:off x="6542488" y="1607473"/>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 name="Google Shape;6791;p74">
            <a:extLst>
              <a:ext uri="{FF2B5EF4-FFF2-40B4-BE49-F238E27FC236}">
                <a16:creationId xmlns:a16="http://schemas.microsoft.com/office/drawing/2014/main" id="{E59602AA-E7C8-F5B0-5B00-44F9AD4C3295}"/>
              </a:ext>
            </a:extLst>
          </p:cNvPr>
          <p:cNvSpPr/>
          <p:nvPr/>
        </p:nvSpPr>
        <p:spPr>
          <a:xfrm>
            <a:off x="6680412" y="1833328"/>
            <a:ext cx="366335" cy="367290"/>
          </a:xfrm>
          <a:custGeom>
            <a:avLst/>
            <a:gdLst/>
            <a:ahLst/>
            <a:cxnLst/>
            <a:rect l="l" t="t" r="r" b="b"/>
            <a:pathLst>
              <a:path w="12665" h="12698" extrusionOk="0">
                <a:moveTo>
                  <a:pt x="9200" y="883"/>
                </a:moveTo>
                <a:lnTo>
                  <a:pt x="9200" y="1702"/>
                </a:lnTo>
                <a:lnTo>
                  <a:pt x="3403" y="1702"/>
                </a:lnTo>
                <a:lnTo>
                  <a:pt x="3403" y="883"/>
                </a:lnTo>
                <a:close/>
                <a:moveTo>
                  <a:pt x="4222" y="3340"/>
                </a:moveTo>
                <a:lnTo>
                  <a:pt x="4222" y="4191"/>
                </a:lnTo>
                <a:lnTo>
                  <a:pt x="3403" y="4191"/>
                </a:lnTo>
                <a:lnTo>
                  <a:pt x="3403" y="3340"/>
                </a:lnTo>
                <a:close/>
                <a:moveTo>
                  <a:pt x="6711" y="3340"/>
                </a:moveTo>
                <a:lnTo>
                  <a:pt x="6711" y="4191"/>
                </a:lnTo>
                <a:lnTo>
                  <a:pt x="5892" y="4191"/>
                </a:lnTo>
                <a:lnTo>
                  <a:pt x="5892" y="3340"/>
                </a:lnTo>
                <a:close/>
                <a:moveTo>
                  <a:pt x="9200" y="3340"/>
                </a:moveTo>
                <a:lnTo>
                  <a:pt x="9200" y="4191"/>
                </a:lnTo>
                <a:lnTo>
                  <a:pt x="8349" y="4191"/>
                </a:lnTo>
                <a:lnTo>
                  <a:pt x="8349" y="3340"/>
                </a:lnTo>
                <a:close/>
                <a:moveTo>
                  <a:pt x="4222" y="5010"/>
                </a:moveTo>
                <a:lnTo>
                  <a:pt x="4222" y="5829"/>
                </a:lnTo>
                <a:lnTo>
                  <a:pt x="3403" y="5829"/>
                </a:lnTo>
                <a:lnTo>
                  <a:pt x="3403" y="5010"/>
                </a:lnTo>
                <a:close/>
                <a:moveTo>
                  <a:pt x="6711" y="5010"/>
                </a:moveTo>
                <a:lnTo>
                  <a:pt x="6711" y="5829"/>
                </a:lnTo>
                <a:lnTo>
                  <a:pt x="5892" y="5829"/>
                </a:lnTo>
                <a:lnTo>
                  <a:pt x="5892" y="5010"/>
                </a:lnTo>
                <a:close/>
                <a:moveTo>
                  <a:pt x="9200" y="5010"/>
                </a:moveTo>
                <a:lnTo>
                  <a:pt x="9200" y="5829"/>
                </a:lnTo>
                <a:lnTo>
                  <a:pt x="8349" y="5829"/>
                </a:lnTo>
                <a:lnTo>
                  <a:pt x="8349" y="5010"/>
                </a:lnTo>
                <a:close/>
                <a:moveTo>
                  <a:pt x="4222" y="6648"/>
                </a:moveTo>
                <a:lnTo>
                  <a:pt x="4222" y="7499"/>
                </a:lnTo>
                <a:lnTo>
                  <a:pt x="3403" y="7499"/>
                </a:lnTo>
                <a:lnTo>
                  <a:pt x="3403" y="6648"/>
                </a:lnTo>
                <a:close/>
                <a:moveTo>
                  <a:pt x="6711" y="6648"/>
                </a:moveTo>
                <a:lnTo>
                  <a:pt x="6711" y="7499"/>
                </a:lnTo>
                <a:lnTo>
                  <a:pt x="5892" y="7499"/>
                </a:lnTo>
                <a:lnTo>
                  <a:pt x="5892" y="6648"/>
                </a:lnTo>
                <a:close/>
                <a:moveTo>
                  <a:pt x="9200" y="6648"/>
                </a:moveTo>
                <a:lnTo>
                  <a:pt x="9200" y="7499"/>
                </a:lnTo>
                <a:lnTo>
                  <a:pt x="8349" y="7499"/>
                </a:lnTo>
                <a:lnTo>
                  <a:pt x="8349" y="6648"/>
                </a:lnTo>
                <a:close/>
                <a:moveTo>
                  <a:pt x="1733" y="9137"/>
                </a:moveTo>
                <a:lnTo>
                  <a:pt x="1733" y="11909"/>
                </a:lnTo>
                <a:lnTo>
                  <a:pt x="819" y="11909"/>
                </a:lnTo>
                <a:lnTo>
                  <a:pt x="819" y="9137"/>
                </a:lnTo>
                <a:close/>
                <a:moveTo>
                  <a:pt x="5892" y="9137"/>
                </a:moveTo>
                <a:lnTo>
                  <a:pt x="5892" y="11909"/>
                </a:lnTo>
                <a:lnTo>
                  <a:pt x="4222" y="11909"/>
                </a:lnTo>
                <a:lnTo>
                  <a:pt x="4222" y="9137"/>
                </a:lnTo>
                <a:close/>
                <a:moveTo>
                  <a:pt x="8349" y="9137"/>
                </a:moveTo>
                <a:lnTo>
                  <a:pt x="8349" y="11909"/>
                </a:lnTo>
                <a:lnTo>
                  <a:pt x="6711" y="11909"/>
                </a:lnTo>
                <a:lnTo>
                  <a:pt x="6711" y="9137"/>
                </a:lnTo>
                <a:close/>
                <a:moveTo>
                  <a:pt x="11783" y="9137"/>
                </a:moveTo>
                <a:lnTo>
                  <a:pt x="11783" y="11909"/>
                </a:lnTo>
                <a:lnTo>
                  <a:pt x="10806" y="11909"/>
                </a:lnTo>
                <a:lnTo>
                  <a:pt x="10806" y="9137"/>
                </a:lnTo>
                <a:close/>
                <a:moveTo>
                  <a:pt x="2993" y="1"/>
                </a:moveTo>
                <a:cubicBezTo>
                  <a:pt x="2773" y="1"/>
                  <a:pt x="2615" y="190"/>
                  <a:pt x="2615" y="410"/>
                </a:cubicBezTo>
                <a:lnTo>
                  <a:pt x="2615" y="1670"/>
                </a:lnTo>
                <a:lnTo>
                  <a:pt x="2206" y="1670"/>
                </a:lnTo>
                <a:cubicBezTo>
                  <a:pt x="1985" y="1670"/>
                  <a:pt x="1796" y="1859"/>
                  <a:pt x="1796" y="2080"/>
                </a:cubicBezTo>
                <a:lnTo>
                  <a:pt x="1796" y="8318"/>
                </a:lnTo>
                <a:lnTo>
                  <a:pt x="410" y="8318"/>
                </a:lnTo>
                <a:cubicBezTo>
                  <a:pt x="158" y="8318"/>
                  <a:pt x="0" y="8507"/>
                  <a:pt x="0" y="8696"/>
                </a:cubicBezTo>
                <a:lnTo>
                  <a:pt x="0" y="12287"/>
                </a:lnTo>
                <a:cubicBezTo>
                  <a:pt x="0" y="12540"/>
                  <a:pt x="221" y="12697"/>
                  <a:pt x="410" y="12697"/>
                </a:cubicBezTo>
                <a:lnTo>
                  <a:pt x="12256" y="12697"/>
                </a:lnTo>
                <a:cubicBezTo>
                  <a:pt x="12508" y="12697"/>
                  <a:pt x="12665" y="12477"/>
                  <a:pt x="12665" y="12287"/>
                </a:cubicBezTo>
                <a:lnTo>
                  <a:pt x="12665" y="8696"/>
                </a:lnTo>
                <a:cubicBezTo>
                  <a:pt x="12602" y="8475"/>
                  <a:pt x="12445" y="8318"/>
                  <a:pt x="12224" y="8318"/>
                </a:cubicBezTo>
                <a:lnTo>
                  <a:pt x="10838" y="8318"/>
                </a:lnTo>
                <a:lnTo>
                  <a:pt x="10838" y="2080"/>
                </a:lnTo>
                <a:cubicBezTo>
                  <a:pt x="10838" y="1859"/>
                  <a:pt x="10649" y="1670"/>
                  <a:pt x="10460" y="1670"/>
                </a:cubicBezTo>
                <a:lnTo>
                  <a:pt x="10019" y="1670"/>
                </a:lnTo>
                <a:lnTo>
                  <a:pt x="10019" y="410"/>
                </a:lnTo>
                <a:cubicBezTo>
                  <a:pt x="10019" y="158"/>
                  <a:pt x="9830" y="1"/>
                  <a:pt x="9609" y="1"/>
                </a:cubicBezTo>
                <a:close/>
              </a:path>
            </a:pathLst>
          </a:custGeom>
          <a:solidFill>
            <a:schemeClr val="bg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highlight>
                <a:srgbClr val="000000"/>
              </a:highlight>
            </a:endParaRPr>
          </a:p>
        </p:txBody>
      </p:sp>
    </p:spTree>
    <p:extLst>
      <p:ext uri="{BB962C8B-B14F-4D97-AF65-F5344CB8AC3E}">
        <p14:creationId xmlns:p14="http://schemas.microsoft.com/office/powerpoint/2010/main" val="59956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3" name="Google Shape;1073;p50"/>
          <p:cNvSpPr txBox="1">
            <a:spLocks noGrp="1"/>
          </p:cNvSpPr>
          <p:nvPr>
            <p:ph type="subTitle" idx="1"/>
          </p:nvPr>
        </p:nvSpPr>
        <p:spPr>
          <a:xfrm>
            <a:off x="2007214" y="1178279"/>
            <a:ext cx="4410525"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rPr>
              <a:t>Memperbanyak Ciptaannya</a:t>
            </a:r>
            <a:endParaRPr dirty="0">
              <a:solidFill>
                <a:schemeClr val="tx1">
                  <a:lumMod val="50000"/>
                </a:schemeClr>
              </a:solidFill>
            </a:endParaRPr>
          </a:p>
        </p:txBody>
      </p:sp>
      <p:sp>
        <p:nvSpPr>
          <p:cNvPr id="1074" name="Google Shape;1074;p50"/>
          <p:cNvSpPr txBox="1">
            <a:spLocks noGrp="1"/>
          </p:cNvSpPr>
          <p:nvPr>
            <p:ph type="subTitle" idx="5"/>
          </p:nvPr>
        </p:nvSpPr>
        <p:spPr>
          <a:xfrm>
            <a:off x="2007214" y="2449569"/>
            <a:ext cx="4156267"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rPr>
              <a:t>Mengumumkan Ciptaannya</a:t>
            </a:r>
            <a:endParaRPr dirty="0">
              <a:solidFill>
                <a:schemeClr val="tx1">
                  <a:lumMod val="50000"/>
                </a:schemeClr>
              </a:solidFill>
            </a:endParaRPr>
          </a:p>
        </p:txBody>
      </p:sp>
      <p:sp>
        <p:nvSpPr>
          <p:cNvPr id="1075" name="Google Shape;1075;p50"/>
          <p:cNvSpPr txBox="1">
            <a:spLocks noGrp="1"/>
          </p:cNvSpPr>
          <p:nvPr>
            <p:ph type="subTitle" idx="6"/>
          </p:nvPr>
        </p:nvSpPr>
        <p:spPr>
          <a:xfrm>
            <a:off x="2007215" y="3540104"/>
            <a:ext cx="3807900" cy="4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tx1">
                    <a:lumMod val="50000"/>
                  </a:schemeClr>
                </a:solidFill>
              </a:rPr>
              <a:t>Memperbanyak Haknya</a:t>
            </a:r>
            <a:endParaRPr dirty="0">
              <a:solidFill>
                <a:schemeClr val="tx1">
                  <a:lumMod val="50000"/>
                </a:schemeClr>
              </a:solidFill>
            </a:endParaRPr>
          </a:p>
        </p:txBody>
      </p:sp>
      <p:sp>
        <p:nvSpPr>
          <p:cNvPr id="1076" name="Google Shape;107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lumMod val="50000"/>
                  </a:schemeClr>
                </a:solidFill>
              </a:rPr>
              <a:t>Sifat-sifat Hak Cipta</a:t>
            </a:r>
            <a:endParaRPr dirty="0">
              <a:solidFill>
                <a:schemeClr val="tx1">
                  <a:lumMod val="50000"/>
                </a:schemeClr>
              </a:solidFill>
            </a:endParaRPr>
          </a:p>
        </p:txBody>
      </p:sp>
      <p:sp>
        <p:nvSpPr>
          <p:cNvPr id="1077" name="Google Shape;1077;p50"/>
          <p:cNvSpPr txBox="1">
            <a:spLocks noGrp="1"/>
          </p:cNvSpPr>
          <p:nvPr>
            <p:ph type="subTitle" idx="2"/>
          </p:nvPr>
        </p:nvSpPr>
        <p:spPr>
          <a:xfrm>
            <a:off x="2007214" y="1414506"/>
            <a:ext cx="4521201"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500" dirty="0">
                <a:solidFill>
                  <a:schemeClr val="tx1">
                    <a:lumMod val="50000"/>
                  </a:schemeClr>
                </a:solidFill>
              </a:rPr>
              <a:t>Penulis atau pemegang hak cipta dapat </a:t>
            </a:r>
            <a:r>
              <a:rPr lang="id-ID" sz="1500" b="1" dirty="0">
                <a:solidFill>
                  <a:schemeClr val="tx1">
                    <a:lumMod val="50000"/>
                  </a:schemeClr>
                </a:solidFill>
              </a:rPr>
              <a:t>meningkatkan</a:t>
            </a:r>
            <a:r>
              <a:rPr lang="id-ID" sz="1500" dirty="0">
                <a:solidFill>
                  <a:schemeClr val="tx1">
                    <a:lumMod val="50000"/>
                  </a:schemeClr>
                </a:solidFill>
              </a:rPr>
              <a:t> </a:t>
            </a:r>
            <a:r>
              <a:rPr lang="id-ID" sz="1500" b="1" dirty="0">
                <a:solidFill>
                  <a:schemeClr val="tx1">
                    <a:lumMod val="50000"/>
                  </a:schemeClr>
                </a:solidFill>
              </a:rPr>
              <a:t>jumlah</a:t>
            </a:r>
            <a:r>
              <a:rPr lang="id-ID" sz="1500" dirty="0">
                <a:solidFill>
                  <a:schemeClr val="tx1">
                    <a:lumMod val="50000"/>
                  </a:schemeClr>
                </a:solidFill>
              </a:rPr>
              <a:t> kreasi yang memiliki efek yang sama</a:t>
            </a:r>
            <a:endParaRPr sz="1500" dirty="0">
              <a:solidFill>
                <a:schemeClr val="tx1">
                  <a:lumMod val="50000"/>
                </a:schemeClr>
              </a:solidFill>
            </a:endParaRPr>
          </a:p>
        </p:txBody>
      </p:sp>
      <p:sp>
        <p:nvSpPr>
          <p:cNvPr id="1078" name="Google Shape;1078;p50"/>
          <p:cNvSpPr txBox="1">
            <a:spLocks noGrp="1"/>
          </p:cNvSpPr>
          <p:nvPr>
            <p:ph type="subTitle" idx="3"/>
          </p:nvPr>
        </p:nvSpPr>
        <p:spPr>
          <a:xfrm>
            <a:off x="2007214" y="2685793"/>
            <a:ext cx="4521201"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err="1">
                <a:solidFill>
                  <a:schemeClr val="tx1">
                    <a:lumMod val="50000"/>
                  </a:schemeClr>
                </a:solidFill>
              </a:rPr>
              <a:t>Pemegang</a:t>
            </a:r>
            <a:r>
              <a:rPr lang="en-US" sz="1500" dirty="0">
                <a:solidFill>
                  <a:schemeClr val="tx1">
                    <a:lumMod val="50000"/>
                  </a:schemeClr>
                </a:solidFill>
              </a:rPr>
              <a:t> </a:t>
            </a:r>
            <a:r>
              <a:rPr lang="en-US" sz="1500" dirty="0" err="1">
                <a:solidFill>
                  <a:schemeClr val="tx1">
                    <a:lumMod val="50000"/>
                  </a:schemeClr>
                </a:solidFill>
              </a:rPr>
              <a:t>hak</a:t>
            </a:r>
            <a:r>
              <a:rPr lang="en-US" sz="1500" dirty="0">
                <a:solidFill>
                  <a:schemeClr val="tx1">
                    <a:lumMod val="50000"/>
                  </a:schemeClr>
                </a:solidFill>
              </a:rPr>
              <a:t> </a:t>
            </a:r>
            <a:r>
              <a:rPr lang="en-US" sz="1500" dirty="0" err="1">
                <a:solidFill>
                  <a:schemeClr val="tx1">
                    <a:lumMod val="50000"/>
                  </a:schemeClr>
                </a:solidFill>
              </a:rPr>
              <a:t>cipta</a:t>
            </a:r>
            <a:r>
              <a:rPr lang="en-US" sz="1500" dirty="0">
                <a:solidFill>
                  <a:schemeClr val="tx1">
                    <a:lumMod val="50000"/>
                  </a:schemeClr>
                </a:solidFill>
              </a:rPr>
              <a:t> </a:t>
            </a:r>
            <a:r>
              <a:rPr lang="en-US" sz="1500" dirty="0" err="1">
                <a:solidFill>
                  <a:schemeClr val="tx1">
                    <a:lumMod val="50000"/>
                  </a:schemeClr>
                </a:solidFill>
              </a:rPr>
              <a:t>berhak</a:t>
            </a:r>
            <a:r>
              <a:rPr lang="en-US" sz="1500" dirty="0">
                <a:solidFill>
                  <a:schemeClr val="tx1">
                    <a:lumMod val="50000"/>
                  </a:schemeClr>
                </a:solidFill>
              </a:rPr>
              <a:t> </a:t>
            </a:r>
            <a:r>
              <a:rPr lang="en-US" sz="1500" b="1" dirty="0" err="1">
                <a:solidFill>
                  <a:schemeClr val="tx1">
                    <a:lumMod val="50000"/>
                  </a:schemeClr>
                </a:solidFill>
              </a:rPr>
              <a:t>mengumumkan</a:t>
            </a:r>
            <a:r>
              <a:rPr lang="en-US" sz="1500" b="1" dirty="0">
                <a:solidFill>
                  <a:schemeClr val="tx1">
                    <a:lumMod val="50000"/>
                  </a:schemeClr>
                </a:solidFill>
              </a:rPr>
              <a:t> </a:t>
            </a:r>
            <a:r>
              <a:rPr lang="en-US" sz="1500" dirty="0">
                <a:solidFill>
                  <a:schemeClr val="tx1">
                    <a:lumMod val="50000"/>
                  </a:schemeClr>
                </a:solidFill>
              </a:rPr>
              <a:t>atau </a:t>
            </a:r>
            <a:r>
              <a:rPr lang="en-US" sz="1500" b="1" dirty="0" err="1">
                <a:solidFill>
                  <a:schemeClr val="tx1">
                    <a:lumMod val="50000"/>
                  </a:schemeClr>
                </a:solidFill>
              </a:rPr>
              <a:t>mempublikasikan</a:t>
            </a:r>
            <a:r>
              <a:rPr lang="en-US" sz="1500" b="1" dirty="0">
                <a:solidFill>
                  <a:schemeClr val="tx1">
                    <a:lumMod val="50000"/>
                  </a:schemeClr>
                </a:solidFill>
              </a:rPr>
              <a:t> </a:t>
            </a:r>
            <a:r>
              <a:rPr lang="en-US" sz="1500" dirty="0" err="1">
                <a:solidFill>
                  <a:schemeClr val="tx1">
                    <a:lumMod val="50000"/>
                  </a:schemeClr>
                </a:solidFill>
              </a:rPr>
              <a:t>karya</a:t>
            </a:r>
            <a:r>
              <a:rPr lang="en-US" sz="1500" dirty="0">
                <a:solidFill>
                  <a:schemeClr val="tx1">
                    <a:lumMod val="50000"/>
                  </a:schemeClr>
                </a:solidFill>
              </a:rPr>
              <a:t> </a:t>
            </a:r>
            <a:r>
              <a:rPr lang="en-US" sz="1500" dirty="0" err="1">
                <a:solidFill>
                  <a:schemeClr val="tx1">
                    <a:lumMod val="50000"/>
                  </a:schemeClr>
                </a:solidFill>
              </a:rPr>
              <a:t>ciptaannya</a:t>
            </a:r>
            <a:r>
              <a:rPr lang="en-US" sz="1500" dirty="0">
                <a:solidFill>
                  <a:schemeClr val="tx1">
                    <a:lumMod val="50000"/>
                  </a:schemeClr>
                </a:solidFill>
              </a:rPr>
              <a:t> kepada </a:t>
            </a:r>
            <a:r>
              <a:rPr lang="en-US" sz="1500" b="1" dirty="0" err="1">
                <a:solidFill>
                  <a:schemeClr val="tx1">
                    <a:lumMod val="50000"/>
                  </a:schemeClr>
                </a:solidFill>
              </a:rPr>
              <a:t>publik</a:t>
            </a:r>
            <a:endParaRPr sz="1500" b="1" dirty="0">
              <a:solidFill>
                <a:schemeClr val="tx1">
                  <a:lumMod val="50000"/>
                </a:schemeClr>
              </a:solidFill>
            </a:endParaRPr>
          </a:p>
        </p:txBody>
      </p:sp>
      <p:sp>
        <p:nvSpPr>
          <p:cNvPr id="1079" name="Google Shape;1079;p50"/>
          <p:cNvSpPr txBox="1">
            <a:spLocks noGrp="1"/>
          </p:cNvSpPr>
          <p:nvPr>
            <p:ph type="subTitle" idx="4"/>
          </p:nvPr>
        </p:nvSpPr>
        <p:spPr>
          <a:xfrm>
            <a:off x="2007215" y="3776325"/>
            <a:ext cx="4407946" cy="5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err="1">
                <a:solidFill>
                  <a:schemeClr val="tx1">
                    <a:lumMod val="50000"/>
                  </a:schemeClr>
                </a:solidFill>
              </a:rPr>
              <a:t>Pemegang</a:t>
            </a:r>
            <a:r>
              <a:rPr lang="en-US" sz="1500" dirty="0">
                <a:solidFill>
                  <a:schemeClr val="tx1">
                    <a:lumMod val="50000"/>
                  </a:schemeClr>
                </a:solidFill>
              </a:rPr>
              <a:t> </a:t>
            </a:r>
            <a:r>
              <a:rPr lang="en-US" sz="1500" dirty="0" err="1">
                <a:solidFill>
                  <a:schemeClr val="tx1">
                    <a:lumMod val="50000"/>
                  </a:schemeClr>
                </a:solidFill>
              </a:rPr>
              <a:t>hak</a:t>
            </a:r>
            <a:r>
              <a:rPr lang="en-US" sz="1500" dirty="0">
                <a:solidFill>
                  <a:schemeClr val="tx1">
                    <a:lumMod val="50000"/>
                  </a:schemeClr>
                </a:solidFill>
              </a:rPr>
              <a:t> dapat </a:t>
            </a:r>
            <a:r>
              <a:rPr lang="en-US" sz="1500" b="1" dirty="0" err="1">
                <a:solidFill>
                  <a:schemeClr val="tx1">
                    <a:lumMod val="50000"/>
                  </a:schemeClr>
                </a:solidFill>
              </a:rPr>
              <a:t>melisensikan</a:t>
            </a:r>
            <a:r>
              <a:rPr lang="en-US" sz="1500" b="1" dirty="0">
                <a:solidFill>
                  <a:schemeClr val="tx1">
                    <a:lumMod val="50000"/>
                  </a:schemeClr>
                </a:solidFill>
              </a:rPr>
              <a:t> </a:t>
            </a:r>
            <a:r>
              <a:rPr lang="en-US" sz="1500" dirty="0">
                <a:solidFill>
                  <a:schemeClr val="tx1">
                    <a:lumMod val="50000"/>
                  </a:schemeClr>
                </a:solidFill>
              </a:rPr>
              <a:t>atau </a:t>
            </a:r>
            <a:r>
              <a:rPr lang="en-US" sz="1500" b="1" dirty="0" err="1">
                <a:solidFill>
                  <a:schemeClr val="tx1">
                    <a:lumMod val="50000"/>
                  </a:schemeClr>
                </a:solidFill>
              </a:rPr>
              <a:t>mengalihkan</a:t>
            </a:r>
            <a:r>
              <a:rPr lang="en-US" sz="1500" b="1" dirty="0">
                <a:solidFill>
                  <a:schemeClr val="tx1">
                    <a:lumMod val="50000"/>
                  </a:schemeClr>
                </a:solidFill>
              </a:rPr>
              <a:t> </a:t>
            </a:r>
            <a:r>
              <a:rPr lang="en-US" sz="1500" dirty="0" err="1">
                <a:solidFill>
                  <a:schemeClr val="tx1">
                    <a:lumMod val="50000"/>
                  </a:schemeClr>
                </a:solidFill>
              </a:rPr>
              <a:t>hak-haknya</a:t>
            </a:r>
            <a:r>
              <a:rPr lang="en-US" sz="1500" dirty="0">
                <a:solidFill>
                  <a:schemeClr val="tx1">
                    <a:lumMod val="50000"/>
                  </a:schemeClr>
                </a:solidFill>
              </a:rPr>
              <a:t> kepada </a:t>
            </a:r>
            <a:r>
              <a:rPr lang="en-US" sz="1500" b="1" dirty="0" err="1">
                <a:solidFill>
                  <a:schemeClr val="tx1">
                    <a:lumMod val="50000"/>
                  </a:schemeClr>
                </a:solidFill>
              </a:rPr>
              <a:t>pihak</a:t>
            </a:r>
            <a:r>
              <a:rPr lang="en-US" sz="1500" b="1" dirty="0">
                <a:solidFill>
                  <a:schemeClr val="tx1">
                    <a:lumMod val="50000"/>
                  </a:schemeClr>
                </a:solidFill>
              </a:rPr>
              <a:t> lain</a:t>
            </a:r>
            <a:endParaRPr sz="1500" b="1" dirty="0">
              <a:solidFill>
                <a:schemeClr val="tx1">
                  <a:lumMod val="50000"/>
                </a:schemeClr>
              </a:solidFill>
            </a:endParaRPr>
          </a:p>
        </p:txBody>
      </p:sp>
      <p:sp>
        <p:nvSpPr>
          <p:cNvPr id="1080" name="Google Shape;1080;p50"/>
          <p:cNvSpPr/>
          <p:nvPr/>
        </p:nvSpPr>
        <p:spPr>
          <a:xfrm>
            <a:off x="1141590" y="1178279"/>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1" name="Google Shape;1081;p50"/>
          <p:cNvSpPr/>
          <p:nvPr/>
        </p:nvSpPr>
        <p:spPr>
          <a:xfrm>
            <a:off x="1141590" y="2449567"/>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2" name="Google Shape;1082;p50"/>
          <p:cNvSpPr/>
          <p:nvPr/>
        </p:nvSpPr>
        <p:spPr>
          <a:xfrm>
            <a:off x="1141590" y="35401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093" name="Google Shape;1093;p50"/>
          <p:cNvGrpSpPr/>
          <p:nvPr/>
        </p:nvGrpSpPr>
        <p:grpSpPr>
          <a:xfrm flipH="1">
            <a:off x="93925" y="99781"/>
            <a:ext cx="1557667" cy="1940450"/>
            <a:chOff x="1365165" y="1246316"/>
            <a:chExt cx="1557667" cy="1940450"/>
          </a:xfrm>
        </p:grpSpPr>
        <p:grpSp>
          <p:nvGrpSpPr>
            <p:cNvPr id="1094" name="Google Shape;1094;p50"/>
            <p:cNvGrpSpPr/>
            <p:nvPr/>
          </p:nvGrpSpPr>
          <p:grpSpPr>
            <a:xfrm flipH="1">
              <a:off x="2258199" y="2522480"/>
              <a:ext cx="664633" cy="664286"/>
              <a:chOff x="6212418" y="1482331"/>
              <a:chExt cx="627249" cy="626921"/>
            </a:xfrm>
          </p:grpSpPr>
          <p:sp>
            <p:nvSpPr>
              <p:cNvPr id="1095" name="Google Shape;1095;p50"/>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6" name="Google Shape;1096;p50"/>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097" name="Google Shape;1097;p50"/>
            <p:cNvGrpSpPr/>
            <p:nvPr/>
          </p:nvGrpSpPr>
          <p:grpSpPr>
            <a:xfrm flipH="1">
              <a:off x="1365165" y="1246316"/>
              <a:ext cx="845522" cy="916625"/>
              <a:chOff x="7511392" y="307000"/>
              <a:chExt cx="863570" cy="936192"/>
            </a:xfrm>
          </p:grpSpPr>
          <p:sp>
            <p:nvSpPr>
              <p:cNvPr id="1098" name="Google Shape;1098;p50"/>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9" name="Google Shape;1099;p50"/>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100" name="Google Shape;1100;p50"/>
          <p:cNvGrpSpPr/>
          <p:nvPr/>
        </p:nvGrpSpPr>
        <p:grpSpPr>
          <a:xfrm>
            <a:off x="6389809" y="2887063"/>
            <a:ext cx="2411653" cy="1890383"/>
            <a:chOff x="6113525" y="2551037"/>
            <a:chExt cx="2840246" cy="2226338"/>
          </a:xfrm>
        </p:grpSpPr>
        <p:sp>
          <p:nvSpPr>
            <p:cNvPr id="1101" name="Google Shape;1101;p50"/>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102" name="Google Shape;1102;p50"/>
            <p:cNvGrpSpPr/>
            <p:nvPr/>
          </p:nvGrpSpPr>
          <p:grpSpPr>
            <a:xfrm>
              <a:off x="6211851" y="2551037"/>
              <a:ext cx="2741920" cy="2134502"/>
              <a:chOff x="6328726" y="268400"/>
              <a:chExt cx="1863097" cy="1450168"/>
            </a:xfrm>
          </p:grpSpPr>
          <p:sp>
            <p:nvSpPr>
              <p:cNvPr id="1103" name="Google Shape;1103;p50"/>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4" name="Google Shape;1104;p50"/>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5" name="Google Shape;1105;p50"/>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6" name="Google Shape;1106;p50"/>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7" name="Google Shape;1107;p50"/>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8" name="Google Shape;1108;p50"/>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9" name="Google Shape;1109;p50"/>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0" name="Google Shape;1110;p50"/>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1" name="Google Shape;1111;p50"/>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2" name="Google Shape;1112;p50"/>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3" name="Google Shape;1113;p50"/>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4" name="Google Shape;1114;p50"/>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5" name="Google Shape;1115;p50"/>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6" name="Google Shape;1116;p50"/>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7" name="Google Shape;1117;p50"/>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8" name="Google Shape;1118;p50"/>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9" name="Google Shape;1119;p50"/>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0" name="Google Shape;1120;p50"/>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1" name="Google Shape;1121;p50"/>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2" name="Google Shape;1122;p50"/>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3" name="Google Shape;1123;p50"/>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4" name="Google Shape;1124;p50"/>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5" name="Google Shape;1125;p50"/>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6" name="Google Shape;1126;p50"/>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7" name="Google Shape;1127;p50"/>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8" name="Google Shape;1128;p50"/>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9" name="Google Shape;1129;p50"/>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30" name="Google Shape;1130;p50"/>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2" name="Google Shape;8003;p76">
            <a:extLst>
              <a:ext uri="{FF2B5EF4-FFF2-40B4-BE49-F238E27FC236}">
                <a16:creationId xmlns:a16="http://schemas.microsoft.com/office/drawing/2014/main" id="{97CAB4F6-7F1D-F5CB-FEFC-28F53780A38F}"/>
              </a:ext>
            </a:extLst>
          </p:cNvPr>
          <p:cNvGrpSpPr/>
          <p:nvPr/>
        </p:nvGrpSpPr>
        <p:grpSpPr>
          <a:xfrm>
            <a:off x="1278205" y="1406069"/>
            <a:ext cx="354341" cy="357596"/>
            <a:chOff x="-45673275" y="3199325"/>
            <a:chExt cx="299325" cy="302075"/>
          </a:xfrm>
          <a:solidFill>
            <a:schemeClr val="bg1">
              <a:lumMod val="10000"/>
            </a:schemeClr>
          </a:solidFill>
        </p:grpSpPr>
        <p:sp>
          <p:nvSpPr>
            <p:cNvPr id="3" name="Google Shape;8004;p76">
              <a:extLst>
                <a:ext uri="{FF2B5EF4-FFF2-40B4-BE49-F238E27FC236}">
                  <a16:creationId xmlns:a16="http://schemas.microsoft.com/office/drawing/2014/main" id="{B563CFDE-F330-4849-617F-D1D672005263}"/>
                </a:ext>
              </a:extLst>
            </p:cNvPr>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 name="Google Shape;8005;p76">
              <a:extLst>
                <a:ext uri="{FF2B5EF4-FFF2-40B4-BE49-F238E27FC236}">
                  <a16:creationId xmlns:a16="http://schemas.microsoft.com/office/drawing/2014/main" id="{9ED95499-EA57-1DB6-C311-624FA1B8A8FE}"/>
                </a:ext>
              </a:extLst>
            </p:cNvPr>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5" name="Google Shape;8006;p76">
              <a:extLst>
                <a:ext uri="{FF2B5EF4-FFF2-40B4-BE49-F238E27FC236}">
                  <a16:creationId xmlns:a16="http://schemas.microsoft.com/office/drawing/2014/main" id="{0AC3299A-87F4-5261-D0DE-C4406192BEC3}"/>
                </a:ext>
              </a:extLst>
            </p:cNvPr>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6" name="Google Shape;8222;p76">
            <a:extLst>
              <a:ext uri="{FF2B5EF4-FFF2-40B4-BE49-F238E27FC236}">
                <a16:creationId xmlns:a16="http://schemas.microsoft.com/office/drawing/2014/main" id="{3C604E8B-823F-8870-FF4A-63D0470D67A5}"/>
              </a:ext>
            </a:extLst>
          </p:cNvPr>
          <p:cNvGrpSpPr/>
          <p:nvPr/>
        </p:nvGrpSpPr>
        <p:grpSpPr>
          <a:xfrm>
            <a:off x="1278205" y="2705839"/>
            <a:ext cx="357808" cy="333240"/>
            <a:chOff x="-11295075" y="4092875"/>
            <a:chExt cx="355250" cy="330825"/>
          </a:xfrm>
          <a:solidFill>
            <a:schemeClr val="bg1">
              <a:lumMod val="10000"/>
            </a:schemeClr>
          </a:solidFill>
        </p:grpSpPr>
        <p:sp>
          <p:nvSpPr>
            <p:cNvPr id="7" name="Google Shape;8223;p76">
              <a:extLst>
                <a:ext uri="{FF2B5EF4-FFF2-40B4-BE49-F238E27FC236}">
                  <a16:creationId xmlns:a16="http://schemas.microsoft.com/office/drawing/2014/main" id="{2C040ACE-0D27-5981-6FDD-B30BE114E065}"/>
                </a:ext>
              </a:extLst>
            </p:cNvPr>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8" name="Google Shape;8224;p76">
              <a:extLst>
                <a:ext uri="{FF2B5EF4-FFF2-40B4-BE49-F238E27FC236}">
                  <a16:creationId xmlns:a16="http://schemas.microsoft.com/office/drawing/2014/main" id="{4C116D4D-3643-4FBE-B73F-FED62C7EB932}"/>
                </a:ext>
              </a:extLst>
            </p:cNvPr>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9" name="Google Shape;8225;p76">
              <a:extLst>
                <a:ext uri="{FF2B5EF4-FFF2-40B4-BE49-F238E27FC236}">
                  <a16:creationId xmlns:a16="http://schemas.microsoft.com/office/drawing/2014/main" id="{51536B78-4209-3887-AEF4-B1669F8C2443}"/>
                </a:ext>
              </a:extLst>
            </p:cNvPr>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 name="Google Shape;8226;p76">
              <a:extLst>
                <a:ext uri="{FF2B5EF4-FFF2-40B4-BE49-F238E27FC236}">
                  <a16:creationId xmlns:a16="http://schemas.microsoft.com/office/drawing/2014/main" id="{4530F477-6473-9366-83D1-4684E05E7EB2}"/>
                </a:ext>
              </a:extLst>
            </p:cNvPr>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 name="Google Shape;8227;p76">
              <a:extLst>
                <a:ext uri="{FF2B5EF4-FFF2-40B4-BE49-F238E27FC236}">
                  <a16:creationId xmlns:a16="http://schemas.microsoft.com/office/drawing/2014/main" id="{94814A6A-E144-47C7-7BB2-4743762DE7F1}"/>
                </a:ext>
              </a:extLst>
            </p:cNvPr>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2" name="Google Shape;8003;p76">
            <a:extLst>
              <a:ext uri="{FF2B5EF4-FFF2-40B4-BE49-F238E27FC236}">
                <a16:creationId xmlns:a16="http://schemas.microsoft.com/office/drawing/2014/main" id="{561026AD-D98D-2953-9012-A6891828DE36}"/>
              </a:ext>
            </a:extLst>
          </p:cNvPr>
          <p:cNvGrpSpPr/>
          <p:nvPr/>
        </p:nvGrpSpPr>
        <p:grpSpPr>
          <a:xfrm>
            <a:off x="1293400" y="3794080"/>
            <a:ext cx="354341" cy="357596"/>
            <a:chOff x="-45673275" y="3199325"/>
            <a:chExt cx="299325" cy="302075"/>
          </a:xfrm>
          <a:solidFill>
            <a:schemeClr val="bg1">
              <a:lumMod val="10000"/>
            </a:schemeClr>
          </a:solidFill>
        </p:grpSpPr>
        <p:sp>
          <p:nvSpPr>
            <p:cNvPr id="13" name="Google Shape;8004;p76">
              <a:extLst>
                <a:ext uri="{FF2B5EF4-FFF2-40B4-BE49-F238E27FC236}">
                  <a16:creationId xmlns:a16="http://schemas.microsoft.com/office/drawing/2014/main" id="{23B70980-C69C-A2E4-D38B-C5156C6FF9B3}"/>
                </a:ext>
              </a:extLst>
            </p:cNvPr>
            <p:cNvSpPr/>
            <p:nvPr/>
          </p:nvSpPr>
          <p:spPr>
            <a:xfrm>
              <a:off x="-45672500" y="3199325"/>
              <a:ext cx="298550" cy="194175"/>
            </a:xfrm>
            <a:custGeom>
              <a:avLst/>
              <a:gdLst/>
              <a:ahLst/>
              <a:cxnLst/>
              <a:rect l="l" t="t" r="r" b="b"/>
              <a:pathLst>
                <a:path w="11942" h="7767" extrusionOk="0">
                  <a:moveTo>
                    <a:pt x="5947" y="0"/>
                  </a:moveTo>
                  <a:cubicBezTo>
                    <a:pt x="5884" y="0"/>
                    <a:pt x="5829" y="16"/>
                    <a:pt x="5798" y="47"/>
                  </a:cubicBezTo>
                  <a:lnTo>
                    <a:pt x="158" y="3607"/>
                  </a:lnTo>
                  <a:cubicBezTo>
                    <a:pt x="32" y="3670"/>
                    <a:pt x="1" y="3765"/>
                    <a:pt x="1" y="3922"/>
                  </a:cubicBezTo>
                  <a:cubicBezTo>
                    <a:pt x="1" y="4017"/>
                    <a:pt x="64" y="4143"/>
                    <a:pt x="158" y="4237"/>
                  </a:cubicBezTo>
                  <a:lnTo>
                    <a:pt x="5735" y="7735"/>
                  </a:lnTo>
                  <a:cubicBezTo>
                    <a:pt x="5798" y="7766"/>
                    <a:pt x="5861" y="7766"/>
                    <a:pt x="5955" y="7766"/>
                  </a:cubicBezTo>
                  <a:cubicBezTo>
                    <a:pt x="6018" y="7766"/>
                    <a:pt x="6050" y="7766"/>
                    <a:pt x="6144" y="7735"/>
                  </a:cubicBezTo>
                  <a:lnTo>
                    <a:pt x="11784" y="4237"/>
                  </a:lnTo>
                  <a:cubicBezTo>
                    <a:pt x="11878" y="4143"/>
                    <a:pt x="11941" y="4080"/>
                    <a:pt x="11941" y="3922"/>
                  </a:cubicBezTo>
                  <a:cubicBezTo>
                    <a:pt x="11941" y="3796"/>
                    <a:pt x="11847" y="3670"/>
                    <a:pt x="11784" y="3607"/>
                  </a:cubicBezTo>
                  <a:lnTo>
                    <a:pt x="6144" y="47"/>
                  </a:lnTo>
                  <a:cubicBezTo>
                    <a:pt x="6081" y="16"/>
                    <a:pt x="6010" y="0"/>
                    <a:pt x="59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8005;p76">
              <a:extLst>
                <a:ext uri="{FF2B5EF4-FFF2-40B4-BE49-F238E27FC236}">
                  <a16:creationId xmlns:a16="http://schemas.microsoft.com/office/drawing/2014/main" id="{4431557E-3C3B-246C-3747-CD1FCFE2D6ED}"/>
                </a:ext>
              </a:extLst>
            </p:cNvPr>
            <p:cNvSpPr/>
            <p:nvPr/>
          </p:nvSpPr>
          <p:spPr>
            <a:xfrm>
              <a:off x="-45673275" y="3387150"/>
              <a:ext cx="299325" cy="114250"/>
            </a:xfrm>
            <a:custGeom>
              <a:avLst/>
              <a:gdLst/>
              <a:ahLst/>
              <a:cxnLst/>
              <a:rect l="l" t="t" r="r" b="b"/>
              <a:pathLst>
                <a:path w="11973" h="4570" extrusionOk="0">
                  <a:moveTo>
                    <a:pt x="693" y="1"/>
                  </a:moveTo>
                  <a:lnTo>
                    <a:pt x="158" y="348"/>
                  </a:lnTo>
                  <a:cubicBezTo>
                    <a:pt x="32" y="411"/>
                    <a:pt x="0" y="505"/>
                    <a:pt x="0" y="663"/>
                  </a:cubicBezTo>
                  <a:cubicBezTo>
                    <a:pt x="0" y="789"/>
                    <a:pt x="63" y="883"/>
                    <a:pt x="158" y="978"/>
                  </a:cubicBezTo>
                  <a:lnTo>
                    <a:pt x="5797" y="4506"/>
                  </a:lnTo>
                  <a:cubicBezTo>
                    <a:pt x="5829" y="4569"/>
                    <a:pt x="5892" y="4569"/>
                    <a:pt x="5986" y="4569"/>
                  </a:cubicBezTo>
                  <a:cubicBezTo>
                    <a:pt x="6049" y="4569"/>
                    <a:pt x="6112" y="4569"/>
                    <a:pt x="6175" y="4506"/>
                  </a:cubicBezTo>
                  <a:lnTo>
                    <a:pt x="11815" y="978"/>
                  </a:lnTo>
                  <a:cubicBezTo>
                    <a:pt x="11941" y="883"/>
                    <a:pt x="11972" y="820"/>
                    <a:pt x="11972" y="663"/>
                  </a:cubicBezTo>
                  <a:cubicBezTo>
                    <a:pt x="11972" y="537"/>
                    <a:pt x="11878" y="411"/>
                    <a:pt x="11815" y="348"/>
                  </a:cubicBezTo>
                  <a:lnTo>
                    <a:pt x="11248" y="1"/>
                  </a:lnTo>
                  <a:lnTo>
                    <a:pt x="6175" y="3151"/>
                  </a:lnTo>
                  <a:cubicBezTo>
                    <a:pt x="6144" y="3183"/>
                    <a:pt x="6049" y="3183"/>
                    <a:pt x="5986" y="3183"/>
                  </a:cubicBezTo>
                  <a:cubicBezTo>
                    <a:pt x="5892" y="3183"/>
                    <a:pt x="5860" y="3183"/>
                    <a:pt x="5797" y="3151"/>
                  </a:cubicBezTo>
                  <a:lnTo>
                    <a:pt x="69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5" name="Google Shape;8006;p76">
              <a:extLst>
                <a:ext uri="{FF2B5EF4-FFF2-40B4-BE49-F238E27FC236}">
                  <a16:creationId xmlns:a16="http://schemas.microsoft.com/office/drawing/2014/main" id="{BB214D55-DCA2-42C3-16E0-DDD32D27F32F}"/>
                </a:ext>
              </a:extLst>
            </p:cNvPr>
            <p:cNvSpPr/>
            <p:nvPr/>
          </p:nvSpPr>
          <p:spPr>
            <a:xfrm>
              <a:off x="-45673275" y="3334400"/>
              <a:ext cx="299325" cy="113425"/>
            </a:xfrm>
            <a:custGeom>
              <a:avLst/>
              <a:gdLst/>
              <a:ahLst/>
              <a:cxnLst/>
              <a:rect l="l" t="t" r="r" b="b"/>
              <a:pathLst>
                <a:path w="11973" h="4537" extrusionOk="0">
                  <a:moveTo>
                    <a:pt x="693" y="0"/>
                  </a:moveTo>
                  <a:lnTo>
                    <a:pt x="158" y="378"/>
                  </a:lnTo>
                  <a:cubicBezTo>
                    <a:pt x="32" y="441"/>
                    <a:pt x="0" y="536"/>
                    <a:pt x="0" y="693"/>
                  </a:cubicBezTo>
                  <a:cubicBezTo>
                    <a:pt x="0" y="851"/>
                    <a:pt x="63" y="914"/>
                    <a:pt x="158" y="1008"/>
                  </a:cubicBezTo>
                  <a:lnTo>
                    <a:pt x="5797" y="4505"/>
                  </a:lnTo>
                  <a:cubicBezTo>
                    <a:pt x="5829" y="4537"/>
                    <a:pt x="5892" y="4537"/>
                    <a:pt x="5986" y="4537"/>
                  </a:cubicBezTo>
                  <a:cubicBezTo>
                    <a:pt x="6049" y="4537"/>
                    <a:pt x="6112" y="4537"/>
                    <a:pt x="6175" y="4505"/>
                  </a:cubicBezTo>
                  <a:lnTo>
                    <a:pt x="11815" y="1008"/>
                  </a:lnTo>
                  <a:cubicBezTo>
                    <a:pt x="11941" y="914"/>
                    <a:pt x="11972" y="851"/>
                    <a:pt x="11972" y="693"/>
                  </a:cubicBezTo>
                  <a:cubicBezTo>
                    <a:pt x="11972" y="536"/>
                    <a:pt x="11878" y="441"/>
                    <a:pt x="11815" y="378"/>
                  </a:cubicBezTo>
                  <a:lnTo>
                    <a:pt x="11248" y="0"/>
                  </a:lnTo>
                  <a:lnTo>
                    <a:pt x="6175" y="3214"/>
                  </a:lnTo>
                  <a:cubicBezTo>
                    <a:pt x="6144" y="3245"/>
                    <a:pt x="6049" y="3245"/>
                    <a:pt x="5986" y="3245"/>
                  </a:cubicBezTo>
                  <a:cubicBezTo>
                    <a:pt x="5892" y="3245"/>
                    <a:pt x="5860" y="3245"/>
                    <a:pt x="5797" y="3214"/>
                  </a:cubicBezTo>
                  <a:lnTo>
                    <a:pt x="693"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39"/>
          <p:cNvSpPr txBox="1">
            <a:spLocks noGrp="1"/>
          </p:cNvSpPr>
          <p:nvPr>
            <p:ph type="title"/>
          </p:nvPr>
        </p:nvSpPr>
        <p:spPr>
          <a:xfrm>
            <a:off x="360000" y="545982"/>
            <a:ext cx="842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sz="2800" dirty="0">
                <a:solidFill>
                  <a:schemeClr val="tx1">
                    <a:lumMod val="50000"/>
                  </a:schemeClr>
                </a:solidFill>
              </a:rPr>
              <a:t>Karya yang dilindungi UU Hak Cipta</a:t>
            </a:r>
            <a:r>
              <a:rPr lang="en-US" sz="2800" dirty="0">
                <a:solidFill>
                  <a:schemeClr val="tx1">
                    <a:lumMod val="50000"/>
                  </a:schemeClr>
                </a:solidFill>
              </a:rPr>
              <a:t> No.19/2002</a:t>
            </a:r>
            <a:endParaRPr sz="2800" dirty="0">
              <a:solidFill>
                <a:schemeClr val="tx1">
                  <a:lumMod val="50000"/>
                </a:schemeClr>
              </a:solidFill>
            </a:endParaRPr>
          </a:p>
        </p:txBody>
      </p:sp>
      <p:sp>
        <p:nvSpPr>
          <p:cNvPr id="616" name="Google Shape;616;p39"/>
          <p:cNvSpPr txBox="1"/>
          <p:nvPr/>
        </p:nvSpPr>
        <p:spPr>
          <a:xfrm>
            <a:off x="0" y="2717572"/>
            <a:ext cx="2600894" cy="34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2200" b="1" dirty="0">
                <a:solidFill>
                  <a:schemeClr val="tx1">
                    <a:lumMod val="50000"/>
                  </a:schemeClr>
                </a:solidFill>
                <a:latin typeface="DM Sans"/>
                <a:ea typeface="DM Sans"/>
                <a:cs typeface="DM Sans"/>
                <a:sym typeface="DM Sans"/>
              </a:rPr>
              <a:t>Hak Cipta Ilmiah</a:t>
            </a:r>
          </a:p>
        </p:txBody>
      </p:sp>
      <p:sp>
        <p:nvSpPr>
          <p:cNvPr id="617" name="Google Shape;617;p39"/>
          <p:cNvSpPr txBox="1"/>
          <p:nvPr/>
        </p:nvSpPr>
        <p:spPr>
          <a:xfrm>
            <a:off x="3938474" y="4054526"/>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Semua bentuk tulisan yang memiliki nilai ilmiah.</a:t>
            </a:r>
            <a:endParaRPr dirty="0">
              <a:solidFill>
                <a:schemeClr val="tx1">
                  <a:lumMod val="50000"/>
                </a:schemeClr>
              </a:solidFill>
              <a:latin typeface="Archivo"/>
              <a:ea typeface="Archivo"/>
              <a:cs typeface="Archivo"/>
              <a:sym typeface="Archivo"/>
            </a:endParaRPr>
          </a:p>
        </p:txBody>
      </p:sp>
      <p:sp>
        <p:nvSpPr>
          <p:cNvPr id="618" name="Google Shape;618;p39"/>
          <p:cNvSpPr txBox="1"/>
          <p:nvPr/>
        </p:nvSpPr>
        <p:spPr>
          <a:xfrm>
            <a:off x="3938476" y="387185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Karya Tulis Lainnya</a:t>
            </a:r>
            <a:endParaRPr sz="2200" b="1" dirty="0">
              <a:solidFill>
                <a:schemeClr val="tx1">
                  <a:lumMod val="50000"/>
                </a:schemeClr>
              </a:solidFill>
              <a:latin typeface="DM Sans"/>
              <a:ea typeface="DM Sans"/>
              <a:cs typeface="DM Sans"/>
              <a:sym typeface="DM Sans"/>
            </a:endParaRPr>
          </a:p>
        </p:txBody>
      </p:sp>
      <p:sp>
        <p:nvSpPr>
          <p:cNvPr id="619" name="Google Shape;619;p39"/>
          <p:cNvSpPr txBox="1"/>
          <p:nvPr/>
        </p:nvSpPr>
        <p:spPr>
          <a:xfrm>
            <a:off x="3938474" y="3276851"/>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IT" dirty="0">
                <a:solidFill>
                  <a:schemeClr val="tx1">
                    <a:lumMod val="50000"/>
                  </a:schemeClr>
                </a:solidFill>
                <a:latin typeface="Archivo"/>
                <a:ea typeface="Archivo"/>
                <a:cs typeface="Archivo"/>
                <a:sym typeface="Archivo"/>
              </a:rPr>
              <a:t>Presentasi ilmiah atau pidato yang telah direkam.</a:t>
            </a:r>
            <a:endParaRPr dirty="0">
              <a:solidFill>
                <a:schemeClr val="tx1">
                  <a:lumMod val="50000"/>
                </a:schemeClr>
              </a:solidFill>
              <a:latin typeface="Archivo"/>
              <a:ea typeface="Archivo"/>
              <a:cs typeface="Archivo"/>
              <a:sym typeface="Archivo"/>
            </a:endParaRPr>
          </a:p>
        </p:txBody>
      </p:sp>
      <p:sp>
        <p:nvSpPr>
          <p:cNvPr id="620" name="Google Shape;620;p39"/>
          <p:cNvSpPr txBox="1"/>
          <p:nvPr/>
        </p:nvSpPr>
        <p:spPr>
          <a:xfrm>
            <a:off x="3938469" y="309417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Ceramah </a:t>
            </a:r>
            <a:endParaRPr sz="2200" b="1" dirty="0">
              <a:solidFill>
                <a:schemeClr val="tx1">
                  <a:lumMod val="50000"/>
                </a:schemeClr>
              </a:solidFill>
              <a:latin typeface="DM Sans"/>
              <a:ea typeface="DM Sans"/>
              <a:cs typeface="DM Sans"/>
              <a:sym typeface="DM Sans"/>
            </a:endParaRPr>
          </a:p>
        </p:txBody>
      </p:sp>
      <p:sp>
        <p:nvSpPr>
          <p:cNvPr id="621" name="Google Shape;621;p39"/>
          <p:cNvSpPr txBox="1"/>
          <p:nvPr/>
        </p:nvSpPr>
        <p:spPr>
          <a:xfrm>
            <a:off x="3938449" y="1721500"/>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Buku pelajaran, artikel, makalah, dan tulisan ilmiah lainnya.</a:t>
            </a:r>
            <a:endParaRPr dirty="0">
              <a:solidFill>
                <a:schemeClr val="tx1">
                  <a:lumMod val="50000"/>
                </a:schemeClr>
              </a:solidFill>
              <a:latin typeface="Archivo"/>
              <a:ea typeface="Archivo"/>
              <a:cs typeface="Archivo"/>
              <a:sym typeface="Archivo"/>
            </a:endParaRPr>
          </a:p>
        </p:txBody>
      </p:sp>
      <p:sp>
        <p:nvSpPr>
          <p:cNvPr id="622" name="Google Shape;622;p39"/>
          <p:cNvSpPr txBox="1"/>
          <p:nvPr/>
        </p:nvSpPr>
        <p:spPr>
          <a:xfrm>
            <a:off x="3938457" y="153882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Buku </a:t>
            </a:r>
            <a:endParaRPr sz="2200" b="1" dirty="0">
              <a:solidFill>
                <a:schemeClr val="tx1">
                  <a:lumMod val="50000"/>
                </a:schemeClr>
              </a:solidFill>
              <a:latin typeface="DM Sans"/>
              <a:ea typeface="DM Sans"/>
              <a:cs typeface="DM Sans"/>
              <a:sym typeface="DM Sans"/>
            </a:endParaRPr>
          </a:p>
        </p:txBody>
      </p:sp>
      <p:sp>
        <p:nvSpPr>
          <p:cNvPr id="623" name="Google Shape;623;p39"/>
          <p:cNvSpPr txBox="1"/>
          <p:nvPr/>
        </p:nvSpPr>
        <p:spPr>
          <a:xfrm>
            <a:off x="3938449" y="2499175"/>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a:solidFill>
                  <a:schemeClr val="tx1">
                    <a:lumMod val="50000"/>
                  </a:schemeClr>
                </a:solidFill>
                <a:latin typeface="Archivo"/>
                <a:ea typeface="Archivo"/>
                <a:cs typeface="Archivo"/>
                <a:sym typeface="Archivo"/>
              </a:rPr>
              <a:t>Semua bentuk </a:t>
            </a:r>
            <a:r>
              <a:rPr lang="id-ID" i="1" dirty="0" err="1">
                <a:solidFill>
                  <a:schemeClr val="tx1">
                    <a:lumMod val="50000"/>
                  </a:schemeClr>
                </a:solidFill>
                <a:latin typeface="Archivo"/>
                <a:ea typeface="Archivo"/>
                <a:cs typeface="Archivo"/>
                <a:sym typeface="Archivo"/>
              </a:rPr>
              <a:t>software</a:t>
            </a:r>
            <a:r>
              <a:rPr lang="id-ID" dirty="0">
                <a:solidFill>
                  <a:schemeClr val="tx1">
                    <a:lumMod val="50000"/>
                  </a:schemeClr>
                </a:solidFill>
                <a:latin typeface="Archivo"/>
                <a:ea typeface="Archivo"/>
                <a:cs typeface="Archivo"/>
                <a:sym typeface="Archivo"/>
              </a:rPr>
              <a:t>, aplikasi, dan kode pemrograman.</a:t>
            </a:r>
            <a:endParaRPr dirty="0">
              <a:solidFill>
                <a:schemeClr val="tx1">
                  <a:lumMod val="50000"/>
                </a:schemeClr>
              </a:solidFill>
              <a:latin typeface="Archivo"/>
              <a:ea typeface="Archivo"/>
              <a:cs typeface="Archivo"/>
              <a:sym typeface="Archivo"/>
            </a:endParaRPr>
          </a:p>
        </p:txBody>
      </p:sp>
      <p:sp>
        <p:nvSpPr>
          <p:cNvPr id="624" name="Google Shape;624;p39"/>
          <p:cNvSpPr txBox="1"/>
          <p:nvPr/>
        </p:nvSpPr>
        <p:spPr>
          <a:xfrm>
            <a:off x="3938445" y="231650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Program komputer</a:t>
            </a:r>
            <a:endParaRPr sz="2200" b="1" dirty="0">
              <a:solidFill>
                <a:schemeClr val="tx1">
                  <a:lumMod val="50000"/>
                </a:schemeClr>
              </a:solidFill>
              <a:latin typeface="DM Sans"/>
              <a:ea typeface="DM Sans"/>
              <a:cs typeface="DM Sans"/>
              <a:sym typeface="DM Sans"/>
            </a:endParaRPr>
          </a:p>
        </p:txBody>
      </p:sp>
      <p:cxnSp>
        <p:nvCxnSpPr>
          <p:cNvPr id="625" name="Google Shape;625;p39"/>
          <p:cNvCxnSpPr>
            <a:cxnSpLocks/>
            <a:stCxn id="616" idx="3"/>
            <a:endCxn id="622" idx="1"/>
          </p:cNvCxnSpPr>
          <p:nvPr/>
        </p:nvCxnSpPr>
        <p:spPr>
          <a:xfrm flipV="1">
            <a:off x="2600894" y="1713275"/>
            <a:ext cx="1337563" cy="117874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6" name="Google Shape;626;p39"/>
          <p:cNvCxnSpPr>
            <a:cxnSpLocks/>
            <a:stCxn id="616" idx="3"/>
            <a:endCxn id="624" idx="1"/>
          </p:cNvCxnSpPr>
          <p:nvPr/>
        </p:nvCxnSpPr>
        <p:spPr>
          <a:xfrm flipV="1">
            <a:off x="2600894" y="2490950"/>
            <a:ext cx="1337551" cy="40107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7" name="Google Shape;627;p39"/>
          <p:cNvCxnSpPr>
            <a:cxnSpLocks/>
            <a:stCxn id="616" idx="3"/>
            <a:endCxn id="620" idx="1"/>
          </p:cNvCxnSpPr>
          <p:nvPr/>
        </p:nvCxnSpPr>
        <p:spPr>
          <a:xfrm>
            <a:off x="2600894" y="2892022"/>
            <a:ext cx="1337575" cy="376603"/>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8" name="Google Shape;628;p39"/>
          <p:cNvCxnSpPr>
            <a:cxnSpLocks/>
            <a:stCxn id="616" idx="3"/>
            <a:endCxn id="618" idx="1"/>
          </p:cNvCxnSpPr>
          <p:nvPr/>
        </p:nvCxnSpPr>
        <p:spPr>
          <a:xfrm>
            <a:off x="2600894" y="2892022"/>
            <a:ext cx="1337582" cy="1154278"/>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629" name="Google Shape;629;p39"/>
          <p:cNvGrpSpPr/>
          <p:nvPr/>
        </p:nvGrpSpPr>
        <p:grpSpPr>
          <a:xfrm>
            <a:off x="1130554" y="3942625"/>
            <a:ext cx="396322" cy="572701"/>
            <a:chOff x="1943179" y="1609600"/>
            <a:chExt cx="396322" cy="572701"/>
          </a:xfrm>
        </p:grpSpPr>
        <p:sp>
          <p:nvSpPr>
            <p:cNvPr id="630" name="Google Shape;630;p39"/>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1" name="Google Shape;631;p39"/>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2" name="Google Shape;632;p39"/>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3" name="Google Shape;633;p39"/>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4" name="Google Shape;634;p39"/>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5" name="Google Shape;635;p39"/>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6" name="Google Shape;636;p39"/>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7" name="Google Shape;637;p39"/>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8" name="Google Shape;638;p39"/>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0" name="Google Shape;739;p42">
            <a:extLst>
              <a:ext uri="{FF2B5EF4-FFF2-40B4-BE49-F238E27FC236}">
                <a16:creationId xmlns:a16="http://schemas.microsoft.com/office/drawing/2014/main" id="{AB8BB07F-EFCE-BED2-AEC5-058FF4D6A8E6}"/>
              </a:ext>
            </a:extLst>
          </p:cNvPr>
          <p:cNvSpPr/>
          <p:nvPr/>
        </p:nvSpPr>
        <p:spPr>
          <a:xfrm>
            <a:off x="315327" y="1800725"/>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 name="Google Shape;6336;p73">
            <a:extLst>
              <a:ext uri="{FF2B5EF4-FFF2-40B4-BE49-F238E27FC236}">
                <a16:creationId xmlns:a16="http://schemas.microsoft.com/office/drawing/2014/main" id="{21359BAD-5208-F832-D7C7-628CB4B7FD24}"/>
              </a:ext>
            </a:extLst>
          </p:cNvPr>
          <p:cNvSpPr/>
          <p:nvPr/>
        </p:nvSpPr>
        <p:spPr>
          <a:xfrm>
            <a:off x="494782" y="2040791"/>
            <a:ext cx="314767" cy="371814"/>
          </a:xfrm>
          <a:custGeom>
            <a:avLst/>
            <a:gdLst/>
            <a:ahLst/>
            <a:cxnLst/>
            <a:rect l="l" t="t" r="r" b="b"/>
            <a:pathLst>
              <a:path w="10776" h="12729" extrusionOk="0">
                <a:moveTo>
                  <a:pt x="1670" y="851"/>
                </a:moveTo>
                <a:lnTo>
                  <a:pt x="1670" y="9326"/>
                </a:lnTo>
                <a:cubicBezTo>
                  <a:pt x="1355" y="9326"/>
                  <a:pt x="1072" y="9421"/>
                  <a:pt x="851" y="9578"/>
                </a:cubicBezTo>
                <a:lnTo>
                  <a:pt x="851" y="2049"/>
                </a:lnTo>
                <a:cubicBezTo>
                  <a:pt x="851" y="1481"/>
                  <a:pt x="1198" y="1072"/>
                  <a:pt x="1670" y="851"/>
                </a:cubicBezTo>
                <a:close/>
                <a:moveTo>
                  <a:pt x="9925" y="10177"/>
                </a:moveTo>
                <a:lnTo>
                  <a:pt x="9925" y="10208"/>
                </a:lnTo>
                <a:lnTo>
                  <a:pt x="9925" y="11846"/>
                </a:lnTo>
                <a:lnTo>
                  <a:pt x="1670" y="11846"/>
                </a:lnTo>
                <a:cubicBezTo>
                  <a:pt x="1229" y="11846"/>
                  <a:pt x="851" y="11468"/>
                  <a:pt x="851" y="11027"/>
                </a:cubicBezTo>
                <a:cubicBezTo>
                  <a:pt x="851" y="10586"/>
                  <a:pt x="1229" y="10177"/>
                  <a:pt x="1670" y="10177"/>
                </a:cubicBezTo>
                <a:close/>
                <a:moveTo>
                  <a:pt x="2111" y="1"/>
                </a:moveTo>
                <a:cubicBezTo>
                  <a:pt x="914" y="1"/>
                  <a:pt x="1" y="946"/>
                  <a:pt x="1" y="2080"/>
                </a:cubicBezTo>
                <a:lnTo>
                  <a:pt x="1" y="11059"/>
                </a:lnTo>
                <a:cubicBezTo>
                  <a:pt x="1" y="11973"/>
                  <a:pt x="757" y="12729"/>
                  <a:pt x="1670" y="12729"/>
                </a:cubicBezTo>
                <a:lnTo>
                  <a:pt x="10334" y="12729"/>
                </a:lnTo>
                <a:cubicBezTo>
                  <a:pt x="10586" y="12729"/>
                  <a:pt x="10775" y="12508"/>
                  <a:pt x="10775" y="12319"/>
                </a:cubicBezTo>
                <a:lnTo>
                  <a:pt x="10775" y="473"/>
                </a:lnTo>
                <a:cubicBezTo>
                  <a:pt x="10775" y="221"/>
                  <a:pt x="10586" y="64"/>
                  <a:pt x="10334" y="64"/>
                </a:cubicBezTo>
                <a:lnTo>
                  <a:pt x="9105" y="64"/>
                </a:lnTo>
                <a:lnTo>
                  <a:pt x="9105" y="3781"/>
                </a:lnTo>
                <a:cubicBezTo>
                  <a:pt x="9105" y="4011"/>
                  <a:pt x="8912" y="4171"/>
                  <a:pt x="8708" y="4171"/>
                </a:cubicBezTo>
                <a:cubicBezTo>
                  <a:pt x="8604" y="4171"/>
                  <a:pt x="8498" y="4129"/>
                  <a:pt x="8412" y="4033"/>
                </a:cubicBezTo>
                <a:lnTo>
                  <a:pt x="7845" y="3498"/>
                </a:lnTo>
                <a:lnTo>
                  <a:pt x="7310" y="4033"/>
                </a:lnTo>
                <a:cubicBezTo>
                  <a:pt x="7214" y="4129"/>
                  <a:pt x="7100" y="4171"/>
                  <a:pt x="6991" y="4171"/>
                </a:cubicBezTo>
                <a:cubicBezTo>
                  <a:pt x="6778" y="4171"/>
                  <a:pt x="6585" y="4011"/>
                  <a:pt x="6585" y="3781"/>
                </a:cubicBezTo>
                <a:lnTo>
                  <a:pt x="6585" y="64"/>
                </a:lnTo>
                <a:lnTo>
                  <a:pt x="2111" y="64"/>
                </a:lnTo>
                <a:lnTo>
                  <a:pt x="2111" y="1"/>
                </a:lnTo>
                <a:close/>
              </a:path>
            </a:pathLst>
          </a:custGeom>
          <a:solidFill>
            <a:schemeClr val="bg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738;p42">
            <a:extLst>
              <a:ext uri="{FF2B5EF4-FFF2-40B4-BE49-F238E27FC236}">
                <a16:creationId xmlns:a16="http://schemas.microsoft.com/office/drawing/2014/main" id="{14119053-2714-8F9A-033D-C79B1E67B038}"/>
              </a:ext>
            </a:extLst>
          </p:cNvPr>
          <p:cNvSpPr/>
          <p:nvPr/>
        </p:nvSpPr>
        <p:spPr>
          <a:xfrm>
            <a:off x="1139782" y="1800725"/>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8715;p78">
            <a:extLst>
              <a:ext uri="{FF2B5EF4-FFF2-40B4-BE49-F238E27FC236}">
                <a16:creationId xmlns:a16="http://schemas.microsoft.com/office/drawing/2014/main" id="{49464183-9F6D-4DB2-9201-AA187C3FEA91}"/>
              </a:ext>
            </a:extLst>
          </p:cNvPr>
          <p:cNvGrpSpPr/>
          <p:nvPr/>
        </p:nvGrpSpPr>
        <p:grpSpPr>
          <a:xfrm>
            <a:off x="1266234" y="2009699"/>
            <a:ext cx="421927" cy="370882"/>
            <a:chOff x="-3030525" y="3973150"/>
            <a:chExt cx="293025" cy="257575"/>
          </a:xfrm>
          <a:solidFill>
            <a:schemeClr val="bg1">
              <a:lumMod val="10000"/>
            </a:schemeClr>
          </a:solidFill>
        </p:grpSpPr>
        <p:sp>
          <p:nvSpPr>
            <p:cNvPr id="16" name="Google Shape;8716;p78">
              <a:extLst>
                <a:ext uri="{FF2B5EF4-FFF2-40B4-BE49-F238E27FC236}">
                  <a16:creationId xmlns:a16="http://schemas.microsoft.com/office/drawing/2014/main" id="{6F264DBA-FD2D-B01D-551C-10C9214EB522}"/>
                </a:ext>
              </a:extLst>
            </p:cNvPr>
            <p:cNvSpPr/>
            <p:nvPr/>
          </p:nvSpPr>
          <p:spPr>
            <a:xfrm>
              <a:off x="-3029750" y="3973150"/>
              <a:ext cx="292250" cy="68550"/>
            </a:xfrm>
            <a:custGeom>
              <a:avLst/>
              <a:gdLst/>
              <a:ahLst/>
              <a:cxnLst/>
              <a:rect l="l" t="t" r="r" b="b"/>
              <a:pathLst>
                <a:path w="11690" h="2742" extrusionOk="0">
                  <a:moveTo>
                    <a:pt x="1702" y="1355"/>
                  </a:moveTo>
                  <a:cubicBezTo>
                    <a:pt x="1891" y="1355"/>
                    <a:pt x="2049" y="1513"/>
                    <a:pt x="2049" y="1702"/>
                  </a:cubicBezTo>
                  <a:cubicBezTo>
                    <a:pt x="2049" y="1922"/>
                    <a:pt x="1891" y="2080"/>
                    <a:pt x="1702" y="2080"/>
                  </a:cubicBezTo>
                  <a:cubicBezTo>
                    <a:pt x="1513" y="2080"/>
                    <a:pt x="1356" y="1922"/>
                    <a:pt x="1356" y="1702"/>
                  </a:cubicBezTo>
                  <a:cubicBezTo>
                    <a:pt x="1356" y="1513"/>
                    <a:pt x="1513" y="1355"/>
                    <a:pt x="1702" y="1355"/>
                  </a:cubicBezTo>
                  <a:close/>
                  <a:moveTo>
                    <a:pt x="3088" y="1355"/>
                  </a:moveTo>
                  <a:cubicBezTo>
                    <a:pt x="3277" y="1355"/>
                    <a:pt x="3435" y="1513"/>
                    <a:pt x="3435" y="1702"/>
                  </a:cubicBezTo>
                  <a:cubicBezTo>
                    <a:pt x="3435" y="1922"/>
                    <a:pt x="3277" y="2080"/>
                    <a:pt x="3088" y="2080"/>
                  </a:cubicBezTo>
                  <a:cubicBezTo>
                    <a:pt x="2868" y="2080"/>
                    <a:pt x="2710" y="1922"/>
                    <a:pt x="2710" y="1702"/>
                  </a:cubicBezTo>
                  <a:cubicBezTo>
                    <a:pt x="2710" y="1513"/>
                    <a:pt x="2868" y="1355"/>
                    <a:pt x="3088" y="1355"/>
                  </a:cubicBezTo>
                  <a:close/>
                  <a:moveTo>
                    <a:pt x="9925" y="1387"/>
                  </a:moveTo>
                  <a:cubicBezTo>
                    <a:pt x="10366" y="1387"/>
                    <a:pt x="10366" y="2080"/>
                    <a:pt x="9925" y="2080"/>
                  </a:cubicBezTo>
                  <a:lnTo>
                    <a:pt x="5829" y="2080"/>
                  </a:lnTo>
                  <a:cubicBezTo>
                    <a:pt x="5388" y="2080"/>
                    <a:pt x="5357" y="1387"/>
                    <a:pt x="5829" y="1387"/>
                  </a:cubicBezTo>
                  <a:close/>
                  <a:moveTo>
                    <a:pt x="1041" y="1"/>
                  </a:moveTo>
                  <a:cubicBezTo>
                    <a:pt x="473" y="1"/>
                    <a:pt x="1" y="473"/>
                    <a:pt x="1" y="1040"/>
                  </a:cubicBezTo>
                  <a:lnTo>
                    <a:pt x="1" y="2741"/>
                  </a:lnTo>
                  <a:lnTo>
                    <a:pt x="11689" y="2741"/>
                  </a:lnTo>
                  <a:lnTo>
                    <a:pt x="11689" y="1040"/>
                  </a:lnTo>
                  <a:cubicBezTo>
                    <a:pt x="11658" y="505"/>
                    <a:pt x="11248" y="1"/>
                    <a:pt x="1065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717;p78">
              <a:extLst>
                <a:ext uri="{FF2B5EF4-FFF2-40B4-BE49-F238E27FC236}">
                  <a16:creationId xmlns:a16="http://schemas.microsoft.com/office/drawing/2014/main" id="{07D81746-AE9E-2D49-E9E2-95A8FD8D19C2}"/>
                </a:ext>
              </a:extLst>
            </p:cNvPr>
            <p:cNvSpPr/>
            <p:nvPr/>
          </p:nvSpPr>
          <p:spPr>
            <a:xfrm>
              <a:off x="-3030525" y="4059000"/>
              <a:ext cx="292225" cy="171725"/>
            </a:xfrm>
            <a:custGeom>
              <a:avLst/>
              <a:gdLst/>
              <a:ahLst/>
              <a:cxnLst/>
              <a:rect l="l" t="t" r="r" b="b"/>
              <a:pathLst>
                <a:path w="11689" h="6869" extrusionOk="0">
                  <a:moveTo>
                    <a:pt x="3773" y="1366"/>
                  </a:moveTo>
                  <a:cubicBezTo>
                    <a:pt x="4065" y="1366"/>
                    <a:pt x="4260" y="1775"/>
                    <a:pt x="3970" y="1985"/>
                  </a:cubicBezTo>
                  <a:lnTo>
                    <a:pt x="2363" y="3088"/>
                  </a:lnTo>
                  <a:lnTo>
                    <a:pt x="3970" y="4191"/>
                  </a:lnTo>
                  <a:cubicBezTo>
                    <a:pt x="4252" y="4370"/>
                    <a:pt x="4075" y="4801"/>
                    <a:pt x="3795" y="4801"/>
                  </a:cubicBezTo>
                  <a:cubicBezTo>
                    <a:pt x="3731" y="4801"/>
                    <a:pt x="3662" y="4779"/>
                    <a:pt x="3592" y="4726"/>
                  </a:cubicBezTo>
                  <a:lnTo>
                    <a:pt x="1544" y="3372"/>
                  </a:lnTo>
                  <a:cubicBezTo>
                    <a:pt x="1324" y="3246"/>
                    <a:pt x="1324" y="2962"/>
                    <a:pt x="1544" y="2805"/>
                  </a:cubicBezTo>
                  <a:lnTo>
                    <a:pt x="3592" y="1418"/>
                  </a:lnTo>
                  <a:cubicBezTo>
                    <a:pt x="3654" y="1382"/>
                    <a:pt x="3715" y="1366"/>
                    <a:pt x="3773" y="1366"/>
                  </a:cubicBezTo>
                  <a:close/>
                  <a:moveTo>
                    <a:pt x="7912" y="1407"/>
                  </a:moveTo>
                  <a:cubicBezTo>
                    <a:pt x="7979" y="1407"/>
                    <a:pt x="8053" y="1429"/>
                    <a:pt x="8129" y="1481"/>
                  </a:cubicBezTo>
                  <a:lnTo>
                    <a:pt x="10145" y="2836"/>
                  </a:lnTo>
                  <a:cubicBezTo>
                    <a:pt x="10366" y="2962"/>
                    <a:pt x="10366" y="3277"/>
                    <a:pt x="10145" y="3403"/>
                  </a:cubicBezTo>
                  <a:lnTo>
                    <a:pt x="8129" y="4789"/>
                  </a:lnTo>
                  <a:cubicBezTo>
                    <a:pt x="8061" y="4826"/>
                    <a:pt x="7996" y="4841"/>
                    <a:pt x="7935" y="4841"/>
                  </a:cubicBezTo>
                  <a:cubicBezTo>
                    <a:pt x="7624" y="4841"/>
                    <a:pt x="7430" y="4433"/>
                    <a:pt x="7719" y="4222"/>
                  </a:cubicBezTo>
                  <a:lnTo>
                    <a:pt x="9326" y="3120"/>
                  </a:lnTo>
                  <a:lnTo>
                    <a:pt x="7719" y="2017"/>
                  </a:lnTo>
                  <a:cubicBezTo>
                    <a:pt x="7437" y="1837"/>
                    <a:pt x="7615" y="1407"/>
                    <a:pt x="7912" y="1407"/>
                  </a:cubicBezTo>
                  <a:close/>
                  <a:moveTo>
                    <a:pt x="6515" y="714"/>
                  </a:moveTo>
                  <a:cubicBezTo>
                    <a:pt x="6728" y="714"/>
                    <a:pt x="6948" y="909"/>
                    <a:pt x="6868" y="1166"/>
                  </a:cubicBezTo>
                  <a:lnTo>
                    <a:pt x="5482" y="5262"/>
                  </a:lnTo>
                  <a:cubicBezTo>
                    <a:pt x="5434" y="5420"/>
                    <a:pt x="5306" y="5489"/>
                    <a:pt x="5176" y="5489"/>
                  </a:cubicBezTo>
                  <a:cubicBezTo>
                    <a:pt x="4968" y="5489"/>
                    <a:pt x="4755" y="5313"/>
                    <a:pt x="4852" y="5041"/>
                  </a:cubicBezTo>
                  <a:lnTo>
                    <a:pt x="6207" y="946"/>
                  </a:lnTo>
                  <a:cubicBezTo>
                    <a:pt x="6265" y="782"/>
                    <a:pt x="6389" y="714"/>
                    <a:pt x="6515" y="714"/>
                  </a:cubicBezTo>
                  <a:close/>
                  <a:moveTo>
                    <a:pt x="0" y="1"/>
                  </a:moveTo>
                  <a:lnTo>
                    <a:pt x="0" y="5829"/>
                  </a:lnTo>
                  <a:lnTo>
                    <a:pt x="32" y="5829"/>
                  </a:lnTo>
                  <a:cubicBezTo>
                    <a:pt x="32" y="6396"/>
                    <a:pt x="504" y="6869"/>
                    <a:pt x="1072" y="6869"/>
                  </a:cubicBezTo>
                  <a:lnTo>
                    <a:pt x="10681" y="6869"/>
                  </a:lnTo>
                  <a:cubicBezTo>
                    <a:pt x="11216" y="6869"/>
                    <a:pt x="11689" y="6396"/>
                    <a:pt x="11689" y="5829"/>
                  </a:cubicBezTo>
                  <a:lnTo>
                    <a:pt x="11689"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081;p50">
            <a:extLst>
              <a:ext uri="{FF2B5EF4-FFF2-40B4-BE49-F238E27FC236}">
                <a16:creationId xmlns:a16="http://schemas.microsoft.com/office/drawing/2014/main" id="{21C46B05-A091-5807-03F3-B01C92916E29}"/>
              </a:ext>
            </a:extLst>
          </p:cNvPr>
          <p:cNvSpPr/>
          <p:nvPr/>
        </p:nvSpPr>
        <p:spPr>
          <a:xfrm>
            <a:off x="1962294" y="181178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9" name="Google Shape;8222;p76">
            <a:extLst>
              <a:ext uri="{FF2B5EF4-FFF2-40B4-BE49-F238E27FC236}">
                <a16:creationId xmlns:a16="http://schemas.microsoft.com/office/drawing/2014/main" id="{DC982387-81D4-04D2-510D-CDB833E778B6}"/>
              </a:ext>
            </a:extLst>
          </p:cNvPr>
          <p:cNvGrpSpPr/>
          <p:nvPr/>
        </p:nvGrpSpPr>
        <p:grpSpPr>
          <a:xfrm>
            <a:off x="2098909" y="2068052"/>
            <a:ext cx="357808" cy="333240"/>
            <a:chOff x="-11295075" y="4092875"/>
            <a:chExt cx="355250" cy="330825"/>
          </a:xfrm>
          <a:solidFill>
            <a:schemeClr val="bg1">
              <a:lumMod val="10000"/>
            </a:schemeClr>
          </a:solidFill>
        </p:grpSpPr>
        <p:sp>
          <p:nvSpPr>
            <p:cNvPr id="20" name="Google Shape;8223;p76">
              <a:extLst>
                <a:ext uri="{FF2B5EF4-FFF2-40B4-BE49-F238E27FC236}">
                  <a16:creationId xmlns:a16="http://schemas.microsoft.com/office/drawing/2014/main" id="{685E2157-1D1E-3A9C-CD3F-BC45361DA10D}"/>
                </a:ext>
              </a:extLst>
            </p:cNvPr>
            <p:cNvSpPr/>
            <p:nvPr/>
          </p:nvSpPr>
          <p:spPr>
            <a:xfrm>
              <a:off x="-11084775" y="4196825"/>
              <a:ext cx="61475" cy="61475"/>
            </a:xfrm>
            <a:custGeom>
              <a:avLst/>
              <a:gdLst/>
              <a:ahLst/>
              <a:cxnLst/>
              <a:rect l="l" t="t" r="r" b="b"/>
              <a:pathLst>
                <a:path w="2459" h="2459" extrusionOk="0">
                  <a:moveTo>
                    <a:pt x="64" y="1"/>
                  </a:moveTo>
                  <a:cubicBezTo>
                    <a:pt x="32" y="410"/>
                    <a:pt x="1" y="852"/>
                    <a:pt x="1" y="1230"/>
                  </a:cubicBezTo>
                  <a:cubicBezTo>
                    <a:pt x="1" y="1639"/>
                    <a:pt x="32" y="2049"/>
                    <a:pt x="64" y="2458"/>
                  </a:cubicBezTo>
                  <a:lnTo>
                    <a:pt x="1198" y="2458"/>
                  </a:lnTo>
                  <a:cubicBezTo>
                    <a:pt x="1891" y="2458"/>
                    <a:pt x="2458" y="1891"/>
                    <a:pt x="2458" y="1230"/>
                  </a:cubicBezTo>
                  <a:cubicBezTo>
                    <a:pt x="2458" y="568"/>
                    <a:pt x="1922" y="1"/>
                    <a:pt x="11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1" name="Google Shape;8224;p76">
              <a:extLst>
                <a:ext uri="{FF2B5EF4-FFF2-40B4-BE49-F238E27FC236}">
                  <a16:creationId xmlns:a16="http://schemas.microsoft.com/office/drawing/2014/main" id="{C03B3CAE-01ED-BB05-FD71-7B97CA6B60C0}"/>
                </a:ext>
              </a:extLst>
            </p:cNvPr>
            <p:cNvSpPr/>
            <p:nvPr/>
          </p:nvSpPr>
          <p:spPr>
            <a:xfrm>
              <a:off x="-11080050" y="4092875"/>
              <a:ext cx="140225" cy="269375"/>
            </a:xfrm>
            <a:custGeom>
              <a:avLst/>
              <a:gdLst/>
              <a:ahLst/>
              <a:cxnLst/>
              <a:rect l="l" t="t" r="r" b="b"/>
              <a:pathLst>
                <a:path w="5609" h="10775" extrusionOk="0">
                  <a:moveTo>
                    <a:pt x="2679" y="0"/>
                  </a:moveTo>
                  <a:cubicBezTo>
                    <a:pt x="1450" y="0"/>
                    <a:pt x="442" y="1387"/>
                    <a:pt x="1" y="3308"/>
                  </a:cubicBezTo>
                  <a:lnTo>
                    <a:pt x="1009" y="3308"/>
                  </a:lnTo>
                  <a:cubicBezTo>
                    <a:pt x="2175" y="3308"/>
                    <a:pt x="3120" y="4253"/>
                    <a:pt x="3120" y="5388"/>
                  </a:cubicBezTo>
                  <a:cubicBezTo>
                    <a:pt x="3120" y="6522"/>
                    <a:pt x="2175" y="7467"/>
                    <a:pt x="1009" y="7467"/>
                  </a:cubicBezTo>
                  <a:lnTo>
                    <a:pt x="1" y="7467"/>
                  </a:lnTo>
                  <a:cubicBezTo>
                    <a:pt x="442" y="9420"/>
                    <a:pt x="1450" y="10775"/>
                    <a:pt x="2679" y="10775"/>
                  </a:cubicBezTo>
                  <a:cubicBezTo>
                    <a:pt x="4285" y="10775"/>
                    <a:pt x="5609" y="8381"/>
                    <a:pt x="5609" y="5419"/>
                  </a:cubicBezTo>
                  <a:cubicBezTo>
                    <a:pt x="5609" y="2458"/>
                    <a:pt x="4285" y="0"/>
                    <a:pt x="267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2" name="Google Shape;8225;p76">
              <a:extLst>
                <a:ext uri="{FF2B5EF4-FFF2-40B4-BE49-F238E27FC236}">
                  <a16:creationId xmlns:a16="http://schemas.microsoft.com/office/drawing/2014/main" id="{4C2F5B90-75E7-4E26-9A76-0E61173854B5}"/>
                </a:ext>
              </a:extLst>
            </p:cNvPr>
            <p:cNvSpPr/>
            <p:nvPr/>
          </p:nvSpPr>
          <p:spPr>
            <a:xfrm>
              <a:off x="-11230475" y="4320500"/>
              <a:ext cx="103975" cy="103200"/>
            </a:xfrm>
            <a:custGeom>
              <a:avLst/>
              <a:gdLst/>
              <a:ahLst/>
              <a:cxnLst/>
              <a:rect l="l" t="t" r="r" b="b"/>
              <a:pathLst>
                <a:path w="4159" h="4128" extrusionOk="0">
                  <a:moveTo>
                    <a:pt x="0" y="0"/>
                  </a:moveTo>
                  <a:lnTo>
                    <a:pt x="0" y="2867"/>
                  </a:lnTo>
                  <a:cubicBezTo>
                    <a:pt x="0" y="3529"/>
                    <a:pt x="536" y="4127"/>
                    <a:pt x="1260" y="4127"/>
                  </a:cubicBezTo>
                  <a:cubicBezTo>
                    <a:pt x="1922" y="4127"/>
                    <a:pt x="2521" y="3560"/>
                    <a:pt x="2521" y="2867"/>
                  </a:cubicBezTo>
                  <a:lnTo>
                    <a:pt x="2521" y="1638"/>
                  </a:lnTo>
                  <a:lnTo>
                    <a:pt x="2962" y="1638"/>
                  </a:lnTo>
                  <a:cubicBezTo>
                    <a:pt x="3623" y="1638"/>
                    <a:pt x="4127" y="1134"/>
                    <a:pt x="4159" y="473"/>
                  </a:cubicBezTo>
                  <a:cubicBezTo>
                    <a:pt x="3875" y="347"/>
                    <a:pt x="3623" y="221"/>
                    <a:pt x="3340" y="158"/>
                  </a:cubicBezTo>
                  <a:lnTo>
                    <a:pt x="3340" y="378"/>
                  </a:lnTo>
                  <a:cubicBezTo>
                    <a:pt x="3340" y="630"/>
                    <a:pt x="3151" y="788"/>
                    <a:pt x="2962" y="788"/>
                  </a:cubicBezTo>
                  <a:lnTo>
                    <a:pt x="2521" y="788"/>
                  </a:lnTo>
                  <a:lnTo>
                    <a:pt x="2521" y="0"/>
                  </a:lnTo>
                  <a:cubicBezTo>
                    <a:pt x="2468" y="11"/>
                    <a:pt x="2416" y="14"/>
                    <a:pt x="2364" y="14"/>
                  </a:cubicBezTo>
                  <a:cubicBezTo>
                    <a:pt x="2262" y="14"/>
                    <a:pt x="2164" y="0"/>
                    <a:pt x="208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3" name="Google Shape;8226;p76">
              <a:extLst>
                <a:ext uri="{FF2B5EF4-FFF2-40B4-BE49-F238E27FC236}">
                  <a16:creationId xmlns:a16="http://schemas.microsoft.com/office/drawing/2014/main" id="{9B5921DA-4FB6-6457-8784-AF695E87CDA0}"/>
                </a:ext>
              </a:extLst>
            </p:cNvPr>
            <p:cNvSpPr/>
            <p:nvPr/>
          </p:nvSpPr>
          <p:spPr>
            <a:xfrm>
              <a:off x="-11210000" y="4113350"/>
              <a:ext cx="137850" cy="226075"/>
            </a:xfrm>
            <a:custGeom>
              <a:avLst/>
              <a:gdLst/>
              <a:ahLst/>
              <a:cxnLst/>
              <a:rect l="l" t="t" r="r" b="b"/>
              <a:pathLst>
                <a:path w="5514" h="9043" extrusionOk="0">
                  <a:moveTo>
                    <a:pt x="5514" y="0"/>
                  </a:moveTo>
                  <a:lnTo>
                    <a:pt x="4096" y="883"/>
                  </a:lnTo>
                  <a:cubicBezTo>
                    <a:pt x="3308" y="1355"/>
                    <a:pt x="2363" y="1607"/>
                    <a:pt x="1418" y="1607"/>
                  </a:cubicBezTo>
                  <a:cubicBezTo>
                    <a:pt x="536" y="2300"/>
                    <a:pt x="0" y="3340"/>
                    <a:pt x="0" y="4537"/>
                  </a:cubicBezTo>
                  <a:cubicBezTo>
                    <a:pt x="0" y="5703"/>
                    <a:pt x="567" y="6774"/>
                    <a:pt x="1418" y="7436"/>
                  </a:cubicBezTo>
                  <a:cubicBezTo>
                    <a:pt x="2363" y="7499"/>
                    <a:pt x="3308" y="7719"/>
                    <a:pt x="4096" y="8192"/>
                  </a:cubicBezTo>
                  <a:lnTo>
                    <a:pt x="5514" y="9042"/>
                  </a:lnTo>
                  <a:cubicBezTo>
                    <a:pt x="4695" y="8097"/>
                    <a:pt x="4159" y="6427"/>
                    <a:pt x="4159" y="4537"/>
                  </a:cubicBezTo>
                  <a:cubicBezTo>
                    <a:pt x="4159" y="2647"/>
                    <a:pt x="4726" y="946"/>
                    <a:pt x="5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24" name="Google Shape;8227;p76">
              <a:extLst>
                <a:ext uri="{FF2B5EF4-FFF2-40B4-BE49-F238E27FC236}">
                  <a16:creationId xmlns:a16="http://schemas.microsoft.com/office/drawing/2014/main" id="{E87B1FF2-A362-D818-35E3-566552DBB877}"/>
                </a:ext>
              </a:extLst>
            </p:cNvPr>
            <p:cNvSpPr/>
            <p:nvPr/>
          </p:nvSpPr>
          <p:spPr>
            <a:xfrm>
              <a:off x="-11295075" y="4153525"/>
              <a:ext cx="89825" cy="145725"/>
            </a:xfrm>
            <a:custGeom>
              <a:avLst/>
              <a:gdLst/>
              <a:ahLst/>
              <a:cxnLst/>
              <a:rect l="l" t="t" r="r" b="b"/>
              <a:pathLst>
                <a:path w="3593" h="5829" extrusionOk="0">
                  <a:moveTo>
                    <a:pt x="3088" y="0"/>
                  </a:moveTo>
                  <a:cubicBezTo>
                    <a:pt x="1482" y="0"/>
                    <a:pt x="127" y="1229"/>
                    <a:pt x="64" y="2773"/>
                  </a:cubicBezTo>
                  <a:cubicBezTo>
                    <a:pt x="1" y="4505"/>
                    <a:pt x="1356" y="5829"/>
                    <a:pt x="2962" y="5829"/>
                  </a:cubicBezTo>
                  <a:lnTo>
                    <a:pt x="3592" y="5829"/>
                  </a:lnTo>
                  <a:cubicBezTo>
                    <a:pt x="2931" y="5041"/>
                    <a:pt x="2521" y="4064"/>
                    <a:pt x="2521" y="2930"/>
                  </a:cubicBezTo>
                  <a:cubicBezTo>
                    <a:pt x="2521" y="1796"/>
                    <a:pt x="2931" y="788"/>
                    <a:pt x="35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6" name="Google Shape;616;p39"/>
          <p:cNvSpPr txBox="1"/>
          <p:nvPr/>
        </p:nvSpPr>
        <p:spPr>
          <a:xfrm>
            <a:off x="0" y="2717572"/>
            <a:ext cx="2600894" cy="34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2200" b="1" dirty="0">
                <a:solidFill>
                  <a:schemeClr val="tx1">
                    <a:lumMod val="50000"/>
                  </a:schemeClr>
                </a:solidFill>
                <a:latin typeface="DM Sans"/>
                <a:ea typeface="DM Sans"/>
                <a:cs typeface="DM Sans"/>
                <a:sym typeface="DM Sans"/>
              </a:rPr>
              <a:t>Hak Cipta Seni</a:t>
            </a:r>
          </a:p>
        </p:txBody>
      </p:sp>
      <p:sp>
        <p:nvSpPr>
          <p:cNvPr id="617" name="Google Shape;617;p39"/>
          <p:cNvSpPr txBox="1"/>
          <p:nvPr/>
        </p:nvSpPr>
        <p:spPr>
          <a:xfrm>
            <a:off x="3938474" y="4054526"/>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Termasuk seni rupa lainnya seperti patung, grafis, dan karya seni visual lainnya.</a:t>
            </a:r>
            <a:endParaRPr dirty="0">
              <a:solidFill>
                <a:schemeClr val="tx1">
                  <a:lumMod val="50000"/>
                </a:schemeClr>
              </a:solidFill>
              <a:latin typeface="Archivo"/>
              <a:ea typeface="Archivo"/>
              <a:cs typeface="Archivo"/>
              <a:sym typeface="Archivo"/>
            </a:endParaRPr>
          </a:p>
        </p:txBody>
      </p:sp>
      <p:sp>
        <p:nvSpPr>
          <p:cNvPr id="618" name="Google Shape;618;p39"/>
          <p:cNvSpPr txBox="1"/>
          <p:nvPr/>
        </p:nvSpPr>
        <p:spPr>
          <a:xfrm>
            <a:off x="3938476" y="387185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Lukisan</a:t>
            </a:r>
            <a:endParaRPr sz="2200" b="1" dirty="0">
              <a:solidFill>
                <a:schemeClr val="tx1">
                  <a:lumMod val="50000"/>
                </a:schemeClr>
              </a:solidFill>
              <a:latin typeface="DM Sans"/>
              <a:ea typeface="DM Sans"/>
              <a:cs typeface="DM Sans"/>
              <a:sym typeface="DM Sans"/>
            </a:endParaRPr>
          </a:p>
        </p:txBody>
      </p:sp>
      <p:sp>
        <p:nvSpPr>
          <p:cNvPr id="619" name="Google Shape;619;p39"/>
          <p:cNvSpPr txBox="1"/>
          <p:nvPr/>
        </p:nvSpPr>
        <p:spPr>
          <a:xfrm>
            <a:off x="3938474" y="3276851"/>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v-SE" dirty="0">
                <a:solidFill>
                  <a:schemeClr val="tx1">
                    <a:lumMod val="50000"/>
                  </a:schemeClr>
                </a:solidFill>
                <a:latin typeface="Archivo"/>
                <a:ea typeface="Archivo"/>
                <a:cs typeface="Archivo"/>
                <a:sym typeface="Archivo"/>
              </a:rPr>
              <a:t>Karya fotografi dalam berbagai bentuk dan medium.</a:t>
            </a:r>
            <a:endParaRPr dirty="0">
              <a:solidFill>
                <a:schemeClr val="tx1">
                  <a:lumMod val="50000"/>
                </a:schemeClr>
              </a:solidFill>
              <a:latin typeface="Archivo"/>
              <a:ea typeface="Archivo"/>
              <a:cs typeface="Archivo"/>
              <a:sym typeface="Archivo"/>
            </a:endParaRPr>
          </a:p>
        </p:txBody>
      </p:sp>
      <p:sp>
        <p:nvSpPr>
          <p:cNvPr id="620" name="Google Shape;620;p39"/>
          <p:cNvSpPr txBox="1"/>
          <p:nvPr/>
        </p:nvSpPr>
        <p:spPr>
          <a:xfrm>
            <a:off x="3938469" y="309417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Fotografi </a:t>
            </a:r>
            <a:endParaRPr sz="2200" b="1" dirty="0">
              <a:solidFill>
                <a:schemeClr val="tx1">
                  <a:lumMod val="50000"/>
                </a:schemeClr>
              </a:solidFill>
              <a:latin typeface="DM Sans"/>
              <a:ea typeface="DM Sans"/>
              <a:cs typeface="DM Sans"/>
              <a:sym typeface="DM Sans"/>
            </a:endParaRPr>
          </a:p>
        </p:txBody>
      </p:sp>
      <p:sp>
        <p:nvSpPr>
          <p:cNvPr id="621" name="Google Shape;621;p39"/>
          <p:cNvSpPr txBox="1"/>
          <p:nvPr/>
        </p:nvSpPr>
        <p:spPr>
          <a:xfrm>
            <a:off x="3938449" y="1721500"/>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Komposisi musik, dengan atau tanpa lirik.</a:t>
            </a:r>
            <a:endParaRPr dirty="0">
              <a:solidFill>
                <a:schemeClr val="tx1">
                  <a:lumMod val="50000"/>
                </a:schemeClr>
              </a:solidFill>
              <a:latin typeface="Archivo"/>
              <a:ea typeface="Archivo"/>
              <a:cs typeface="Archivo"/>
              <a:sym typeface="Archivo"/>
            </a:endParaRPr>
          </a:p>
        </p:txBody>
      </p:sp>
      <p:sp>
        <p:nvSpPr>
          <p:cNvPr id="622" name="Google Shape;622;p39"/>
          <p:cNvSpPr txBox="1"/>
          <p:nvPr/>
        </p:nvSpPr>
        <p:spPr>
          <a:xfrm>
            <a:off x="3938457" y="153882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Musik </a:t>
            </a:r>
          </a:p>
        </p:txBody>
      </p:sp>
      <p:sp>
        <p:nvSpPr>
          <p:cNvPr id="623" name="Google Shape;623;p39"/>
          <p:cNvSpPr txBox="1"/>
          <p:nvPr/>
        </p:nvSpPr>
        <p:spPr>
          <a:xfrm>
            <a:off x="3938449" y="2499175"/>
            <a:ext cx="5061147"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d-ID" dirty="0">
                <a:solidFill>
                  <a:schemeClr val="tx1">
                    <a:lumMod val="50000"/>
                  </a:schemeClr>
                </a:solidFill>
                <a:latin typeface="Archivo"/>
                <a:ea typeface="Archivo"/>
                <a:cs typeface="Archivo"/>
                <a:sym typeface="Archivo"/>
              </a:rPr>
              <a:t>Semua jenis film, baik film pendek, dokumenter, maupun film</a:t>
            </a:r>
            <a:r>
              <a:rPr lang="en-US" dirty="0">
                <a:solidFill>
                  <a:schemeClr val="tx1">
                    <a:lumMod val="50000"/>
                  </a:schemeClr>
                </a:solidFill>
                <a:latin typeface="Archivo"/>
                <a:ea typeface="Archivo"/>
                <a:cs typeface="Archivo"/>
                <a:sym typeface="Archivo"/>
              </a:rPr>
              <a:t>.</a:t>
            </a:r>
            <a:endParaRPr dirty="0">
              <a:solidFill>
                <a:schemeClr val="tx1">
                  <a:lumMod val="50000"/>
                </a:schemeClr>
              </a:solidFill>
              <a:latin typeface="Archivo"/>
              <a:ea typeface="Archivo"/>
              <a:cs typeface="Archivo"/>
              <a:sym typeface="Archivo"/>
            </a:endParaRPr>
          </a:p>
        </p:txBody>
      </p:sp>
      <p:sp>
        <p:nvSpPr>
          <p:cNvPr id="624" name="Google Shape;624;p39"/>
          <p:cNvSpPr txBox="1"/>
          <p:nvPr/>
        </p:nvSpPr>
        <p:spPr>
          <a:xfrm>
            <a:off x="3938445" y="231650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Film </a:t>
            </a:r>
            <a:endParaRPr sz="2200" b="1" dirty="0">
              <a:solidFill>
                <a:schemeClr val="tx1">
                  <a:lumMod val="50000"/>
                </a:schemeClr>
              </a:solidFill>
              <a:latin typeface="DM Sans"/>
              <a:ea typeface="DM Sans"/>
              <a:cs typeface="DM Sans"/>
              <a:sym typeface="DM Sans"/>
            </a:endParaRPr>
          </a:p>
        </p:txBody>
      </p:sp>
      <p:cxnSp>
        <p:nvCxnSpPr>
          <p:cNvPr id="625" name="Google Shape;625;p39"/>
          <p:cNvCxnSpPr>
            <a:cxnSpLocks/>
            <a:stCxn id="616" idx="3"/>
            <a:endCxn id="622" idx="1"/>
          </p:cNvCxnSpPr>
          <p:nvPr/>
        </p:nvCxnSpPr>
        <p:spPr>
          <a:xfrm flipV="1">
            <a:off x="2600894" y="1713275"/>
            <a:ext cx="1337563" cy="117874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6" name="Google Shape;626;p39"/>
          <p:cNvCxnSpPr>
            <a:cxnSpLocks/>
            <a:stCxn id="616" idx="3"/>
            <a:endCxn id="624" idx="1"/>
          </p:cNvCxnSpPr>
          <p:nvPr/>
        </p:nvCxnSpPr>
        <p:spPr>
          <a:xfrm flipV="1">
            <a:off x="2600894" y="2490950"/>
            <a:ext cx="1337551" cy="40107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7" name="Google Shape;627;p39"/>
          <p:cNvCxnSpPr>
            <a:cxnSpLocks/>
            <a:stCxn id="616" idx="3"/>
            <a:endCxn id="620" idx="1"/>
          </p:cNvCxnSpPr>
          <p:nvPr/>
        </p:nvCxnSpPr>
        <p:spPr>
          <a:xfrm>
            <a:off x="2600894" y="2892022"/>
            <a:ext cx="1337575" cy="376603"/>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8" name="Google Shape;628;p39"/>
          <p:cNvCxnSpPr>
            <a:cxnSpLocks/>
            <a:stCxn id="616" idx="3"/>
            <a:endCxn id="618" idx="1"/>
          </p:cNvCxnSpPr>
          <p:nvPr/>
        </p:nvCxnSpPr>
        <p:spPr>
          <a:xfrm>
            <a:off x="2600894" y="2892022"/>
            <a:ext cx="1337582" cy="1154278"/>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629" name="Google Shape;629;p39"/>
          <p:cNvGrpSpPr/>
          <p:nvPr/>
        </p:nvGrpSpPr>
        <p:grpSpPr>
          <a:xfrm>
            <a:off x="1130554" y="3942625"/>
            <a:ext cx="396322" cy="572701"/>
            <a:chOff x="1943179" y="1609600"/>
            <a:chExt cx="396322" cy="572701"/>
          </a:xfrm>
        </p:grpSpPr>
        <p:sp>
          <p:nvSpPr>
            <p:cNvPr id="630" name="Google Shape;630;p39"/>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1" name="Google Shape;631;p39"/>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2" name="Google Shape;632;p39"/>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3" name="Google Shape;633;p39"/>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4" name="Google Shape;634;p39"/>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5" name="Google Shape;635;p39"/>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6" name="Google Shape;636;p39"/>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7" name="Google Shape;637;p39"/>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8" name="Google Shape;638;p39"/>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0" name="Google Shape;739;p42">
            <a:extLst>
              <a:ext uri="{FF2B5EF4-FFF2-40B4-BE49-F238E27FC236}">
                <a16:creationId xmlns:a16="http://schemas.microsoft.com/office/drawing/2014/main" id="{AB8BB07F-EFCE-BED2-AEC5-058FF4D6A8E6}"/>
              </a:ext>
            </a:extLst>
          </p:cNvPr>
          <p:cNvSpPr/>
          <p:nvPr/>
        </p:nvSpPr>
        <p:spPr>
          <a:xfrm>
            <a:off x="1177687" y="179945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3" name="Google Shape;6399;p73">
            <a:extLst>
              <a:ext uri="{FF2B5EF4-FFF2-40B4-BE49-F238E27FC236}">
                <a16:creationId xmlns:a16="http://schemas.microsoft.com/office/drawing/2014/main" id="{DBBFEC82-660A-8CC9-A2AC-304211A3E2D4}"/>
              </a:ext>
            </a:extLst>
          </p:cNvPr>
          <p:cNvSpPr/>
          <p:nvPr/>
        </p:nvSpPr>
        <p:spPr>
          <a:xfrm>
            <a:off x="1300186" y="2023821"/>
            <a:ext cx="383790" cy="370266"/>
          </a:xfrm>
          <a:custGeom>
            <a:avLst/>
            <a:gdLst/>
            <a:ahLst/>
            <a:cxnLst/>
            <a:rect l="l" t="t" r="r" b="b"/>
            <a:pathLst>
              <a:path w="13139" h="12676" extrusionOk="0">
                <a:moveTo>
                  <a:pt x="7184" y="1702"/>
                </a:moveTo>
                <a:cubicBezTo>
                  <a:pt x="7909" y="1702"/>
                  <a:pt x="8444" y="2237"/>
                  <a:pt x="8444" y="2962"/>
                </a:cubicBezTo>
                <a:cubicBezTo>
                  <a:pt x="8444" y="3623"/>
                  <a:pt x="7877" y="4222"/>
                  <a:pt x="7184" y="4222"/>
                </a:cubicBezTo>
                <a:cubicBezTo>
                  <a:pt x="6491" y="4222"/>
                  <a:pt x="5955" y="3655"/>
                  <a:pt x="5955" y="2962"/>
                </a:cubicBezTo>
                <a:cubicBezTo>
                  <a:pt x="5955" y="2237"/>
                  <a:pt x="6491" y="1702"/>
                  <a:pt x="7184" y="1702"/>
                </a:cubicBezTo>
                <a:close/>
                <a:moveTo>
                  <a:pt x="3813" y="2521"/>
                </a:moveTo>
                <a:cubicBezTo>
                  <a:pt x="4506" y="2521"/>
                  <a:pt x="5073" y="3056"/>
                  <a:pt x="5073" y="3781"/>
                </a:cubicBezTo>
                <a:cubicBezTo>
                  <a:pt x="5073" y="4474"/>
                  <a:pt x="4506" y="5041"/>
                  <a:pt x="3813" y="5041"/>
                </a:cubicBezTo>
                <a:cubicBezTo>
                  <a:pt x="3088" y="5041"/>
                  <a:pt x="2553" y="4474"/>
                  <a:pt x="2553" y="3781"/>
                </a:cubicBezTo>
                <a:cubicBezTo>
                  <a:pt x="2521" y="3056"/>
                  <a:pt x="3088" y="2521"/>
                  <a:pt x="3813" y="2521"/>
                </a:cubicBezTo>
                <a:close/>
                <a:moveTo>
                  <a:pt x="2931" y="5892"/>
                </a:moveTo>
                <a:cubicBezTo>
                  <a:pt x="3656" y="5892"/>
                  <a:pt x="4191" y="6459"/>
                  <a:pt x="4191" y="7152"/>
                </a:cubicBezTo>
                <a:cubicBezTo>
                  <a:pt x="4191" y="7877"/>
                  <a:pt x="3656" y="8412"/>
                  <a:pt x="2931" y="8412"/>
                </a:cubicBezTo>
                <a:cubicBezTo>
                  <a:pt x="2238" y="8412"/>
                  <a:pt x="1671" y="7877"/>
                  <a:pt x="1671" y="7152"/>
                </a:cubicBezTo>
                <a:cubicBezTo>
                  <a:pt x="1671" y="6459"/>
                  <a:pt x="2238" y="5892"/>
                  <a:pt x="2931" y="5892"/>
                </a:cubicBezTo>
                <a:close/>
                <a:moveTo>
                  <a:pt x="5514" y="8475"/>
                </a:moveTo>
                <a:cubicBezTo>
                  <a:pt x="6207" y="8475"/>
                  <a:pt x="6775" y="9011"/>
                  <a:pt x="6775" y="9735"/>
                </a:cubicBezTo>
                <a:cubicBezTo>
                  <a:pt x="6775" y="10397"/>
                  <a:pt x="6176" y="10996"/>
                  <a:pt x="5514" y="10996"/>
                </a:cubicBezTo>
                <a:cubicBezTo>
                  <a:pt x="4790" y="10996"/>
                  <a:pt x="4254" y="10429"/>
                  <a:pt x="4254" y="9735"/>
                </a:cubicBezTo>
                <a:cubicBezTo>
                  <a:pt x="4254" y="9011"/>
                  <a:pt x="4790" y="8475"/>
                  <a:pt x="5514" y="8475"/>
                </a:cubicBezTo>
                <a:close/>
                <a:moveTo>
                  <a:pt x="6333" y="0"/>
                </a:moveTo>
                <a:cubicBezTo>
                  <a:pt x="2836" y="0"/>
                  <a:pt x="1" y="2836"/>
                  <a:pt x="1" y="6333"/>
                </a:cubicBezTo>
                <a:cubicBezTo>
                  <a:pt x="1" y="9420"/>
                  <a:pt x="2143" y="11878"/>
                  <a:pt x="4916" y="12508"/>
                </a:cubicBezTo>
                <a:cubicBezTo>
                  <a:pt x="5408" y="12621"/>
                  <a:pt x="5838" y="12675"/>
                  <a:pt x="6211" y="12675"/>
                </a:cubicBezTo>
                <a:cubicBezTo>
                  <a:pt x="7914" y="12675"/>
                  <a:pt x="8444" y="11545"/>
                  <a:pt x="8444" y="9735"/>
                </a:cubicBezTo>
                <a:cubicBezTo>
                  <a:pt x="8444" y="9011"/>
                  <a:pt x="9011" y="8475"/>
                  <a:pt x="9705" y="8475"/>
                </a:cubicBezTo>
                <a:cubicBezTo>
                  <a:pt x="11878" y="8475"/>
                  <a:pt x="13139" y="7719"/>
                  <a:pt x="12508" y="4915"/>
                </a:cubicBezTo>
                <a:cubicBezTo>
                  <a:pt x="11878" y="2206"/>
                  <a:pt x="9452" y="0"/>
                  <a:pt x="6333" y="0"/>
                </a:cubicBezTo>
                <a:close/>
              </a:path>
            </a:pathLst>
          </a:custGeom>
          <a:solidFill>
            <a:schemeClr val="bg1">
              <a:lumMod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34;p42">
            <a:extLst>
              <a:ext uri="{FF2B5EF4-FFF2-40B4-BE49-F238E27FC236}">
                <a16:creationId xmlns:a16="http://schemas.microsoft.com/office/drawing/2014/main" id="{7F1729F1-0BEE-DDC7-5443-3F4EA798D133}"/>
              </a:ext>
            </a:extLst>
          </p:cNvPr>
          <p:cNvSpPr/>
          <p:nvPr/>
        </p:nvSpPr>
        <p:spPr>
          <a:xfrm>
            <a:off x="1950382" y="1800918"/>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35;p42">
            <a:extLst>
              <a:ext uri="{FF2B5EF4-FFF2-40B4-BE49-F238E27FC236}">
                <a16:creationId xmlns:a16="http://schemas.microsoft.com/office/drawing/2014/main" id="{9D86D6FD-0725-63CC-67F0-A880EC5C164C}"/>
              </a:ext>
            </a:extLst>
          </p:cNvPr>
          <p:cNvSpPr/>
          <p:nvPr/>
        </p:nvSpPr>
        <p:spPr>
          <a:xfrm>
            <a:off x="393976" y="180140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5851;p72">
            <a:extLst>
              <a:ext uri="{FF2B5EF4-FFF2-40B4-BE49-F238E27FC236}">
                <a16:creationId xmlns:a16="http://schemas.microsoft.com/office/drawing/2014/main" id="{CD2324C6-8DE4-1161-1BF4-C30168EFDADF}"/>
              </a:ext>
            </a:extLst>
          </p:cNvPr>
          <p:cNvGrpSpPr/>
          <p:nvPr/>
        </p:nvGrpSpPr>
        <p:grpSpPr>
          <a:xfrm>
            <a:off x="2120470" y="2051883"/>
            <a:ext cx="339235" cy="298186"/>
            <a:chOff x="898875" y="244725"/>
            <a:chExt cx="481800" cy="423500"/>
          </a:xfrm>
          <a:solidFill>
            <a:schemeClr val="bg1">
              <a:lumMod val="10000"/>
            </a:schemeClr>
          </a:solidFill>
        </p:grpSpPr>
        <p:sp>
          <p:nvSpPr>
            <p:cNvPr id="7" name="Google Shape;5852;p72">
              <a:extLst>
                <a:ext uri="{FF2B5EF4-FFF2-40B4-BE49-F238E27FC236}">
                  <a16:creationId xmlns:a16="http://schemas.microsoft.com/office/drawing/2014/main" id="{ECD9EE47-1B62-5C4E-9751-7E948A1F1988}"/>
                </a:ext>
              </a:extLst>
            </p:cNvPr>
            <p:cNvSpPr/>
            <p:nvPr/>
          </p:nvSpPr>
          <p:spPr>
            <a:xfrm>
              <a:off x="1125675" y="470575"/>
              <a:ext cx="28275" cy="28250"/>
            </a:xfrm>
            <a:custGeom>
              <a:avLst/>
              <a:gdLst/>
              <a:ahLst/>
              <a:cxnLst/>
              <a:rect l="l" t="t" r="r" b="b"/>
              <a:pathLst>
                <a:path w="1131" h="1130" extrusionOk="0">
                  <a:moveTo>
                    <a:pt x="564" y="1"/>
                  </a:moveTo>
                  <a:cubicBezTo>
                    <a:pt x="251" y="1"/>
                    <a:pt x="1" y="251"/>
                    <a:pt x="1" y="564"/>
                  </a:cubicBezTo>
                  <a:cubicBezTo>
                    <a:pt x="1" y="877"/>
                    <a:pt x="251" y="1130"/>
                    <a:pt x="564" y="1130"/>
                  </a:cubicBezTo>
                  <a:cubicBezTo>
                    <a:pt x="877" y="1130"/>
                    <a:pt x="1130" y="877"/>
                    <a:pt x="1130" y="564"/>
                  </a:cubicBezTo>
                  <a:cubicBezTo>
                    <a:pt x="1130" y="251"/>
                    <a:pt x="877" y="1"/>
                    <a:pt x="5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5853;p72">
              <a:extLst>
                <a:ext uri="{FF2B5EF4-FFF2-40B4-BE49-F238E27FC236}">
                  <a16:creationId xmlns:a16="http://schemas.microsoft.com/office/drawing/2014/main" id="{4EA82FA1-C249-31F6-975E-BF9CCB56B949}"/>
                </a:ext>
              </a:extLst>
            </p:cNvPr>
            <p:cNvSpPr/>
            <p:nvPr/>
          </p:nvSpPr>
          <p:spPr>
            <a:xfrm>
              <a:off x="898875" y="244725"/>
              <a:ext cx="481800" cy="225875"/>
            </a:xfrm>
            <a:custGeom>
              <a:avLst/>
              <a:gdLst/>
              <a:ahLst/>
              <a:cxnLst/>
              <a:rect l="l" t="t" r="r" b="b"/>
              <a:pathLst>
                <a:path w="19272" h="9035" extrusionOk="0">
                  <a:moveTo>
                    <a:pt x="2825" y="1130"/>
                  </a:moveTo>
                  <a:cubicBezTo>
                    <a:pt x="3135" y="1130"/>
                    <a:pt x="3388" y="1380"/>
                    <a:pt x="3388" y="1693"/>
                  </a:cubicBezTo>
                  <a:lnTo>
                    <a:pt x="3388" y="2259"/>
                  </a:lnTo>
                  <a:lnTo>
                    <a:pt x="2258" y="2259"/>
                  </a:lnTo>
                  <a:lnTo>
                    <a:pt x="2258" y="1693"/>
                  </a:lnTo>
                  <a:cubicBezTo>
                    <a:pt x="2258" y="1380"/>
                    <a:pt x="2511" y="1130"/>
                    <a:pt x="2825" y="1130"/>
                  </a:cubicBezTo>
                  <a:close/>
                  <a:moveTo>
                    <a:pt x="11894" y="1130"/>
                  </a:moveTo>
                  <a:cubicBezTo>
                    <a:pt x="12208" y="1130"/>
                    <a:pt x="12461" y="1380"/>
                    <a:pt x="12461" y="1693"/>
                  </a:cubicBezTo>
                  <a:lnTo>
                    <a:pt x="12461" y="2259"/>
                  </a:lnTo>
                  <a:lnTo>
                    <a:pt x="6814" y="2259"/>
                  </a:lnTo>
                  <a:lnTo>
                    <a:pt x="6814" y="1693"/>
                  </a:lnTo>
                  <a:cubicBezTo>
                    <a:pt x="6814" y="1380"/>
                    <a:pt x="7064" y="1130"/>
                    <a:pt x="7378" y="1130"/>
                  </a:cubicBezTo>
                  <a:close/>
                  <a:moveTo>
                    <a:pt x="5083" y="4518"/>
                  </a:moveTo>
                  <a:cubicBezTo>
                    <a:pt x="5586" y="4518"/>
                    <a:pt x="5836" y="5123"/>
                    <a:pt x="5480" y="5481"/>
                  </a:cubicBezTo>
                  <a:cubicBezTo>
                    <a:pt x="5366" y="5596"/>
                    <a:pt x="5225" y="5647"/>
                    <a:pt x="5086" y="5647"/>
                  </a:cubicBezTo>
                  <a:cubicBezTo>
                    <a:pt x="4796" y="5647"/>
                    <a:pt x="4517" y="5422"/>
                    <a:pt x="4517" y="5081"/>
                  </a:cubicBezTo>
                  <a:cubicBezTo>
                    <a:pt x="4517" y="4768"/>
                    <a:pt x="4770" y="4518"/>
                    <a:pt x="5083" y="4518"/>
                  </a:cubicBezTo>
                  <a:close/>
                  <a:moveTo>
                    <a:pt x="2825" y="1"/>
                  </a:moveTo>
                  <a:cubicBezTo>
                    <a:pt x="1888" y="1"/>
                    <a:pt x="1129" y="757"/>
                    <a:pt x="1129" y="1693"/>
                  </a:cubicBezTo>
                  <a:lnTo>
                    <a:pt x="1129" y="2362"/>
                  </a:lnTo>
                  <a:cubicBezTo>
                    <a:pt x="455" y="2600"/>
                    <a:pt x="3" y="3235"/>
                    <a:pt x="0" y="3952"/>
                  </a:cubicBezTo>
                  <a:lnTo>
                    <a:pt x="0" y="4518"/>
                  </a:lnTo>
                  <a:lnTo>
                    <a:pt x="1695" y="4518"/>
                  </a:lnTo>
                  <a:cubicBezTo>
                    <a:pt x="2629" y="4518"/>
                    <a:pt x="3388" y="5274"/>
                    <a:pt x="3388" y="6210"/>
                  </a:cubicBezTo>
                  <a:lnTo>
                    <a:pt x="3388" y="9035"/>
                  </a:lnTo>
                  <a:lnTo>
                    <a:pt x="5742" y="9035"/>
                  </a:lnTo>
                  <a:cubicBezTo>
                    <a:pt x="6016" y="7123"/>
                    <a:pt x="7652" y="5647"/>
                    <a:pt x="9636" y="5647"/>
                  </a:cubicBezTo>
                  <a:cubicBezTo>
                    <a:pt x="11620" y="5647"/>
                    <a:pt x="13256" y="7123"/>
                    <a:pt x="13533" y="9035"/>
                  </a:cubicBezTo>
                  <a:lnTo>
                    <a:pt x="15884" y="9035"/>
                  </a:lnTo>
                  <a:lnTo>
                    <a:pt x="15884" y="6210"/>
                  </a:lnTo>
                  <a:cubicBezTo>
                    <a:pt x="15884" y="5274"/>
                    <a:pt x="16643" y="4518"/>
                    <a:pt x="17580" y="4518"/>
                  </a:cubicBezTo>
                  <a:lnTo>
                    <a:pt x="19272" y="4518"/>
                  </a:lnTo>
                  <a:lnTo>
                    <a:pt x="19272" y="3952"/>
                  </a:lnTo>
                  <a:cubicBezTo>
                    <a:pt x="19272" y="3015"/>
                    <a:pt x="18513" y="2259"/>
                    <a:pt x="17580" y="2259"/>
                  </a:cubicBezTo>
                  <a:lnTo>
                    <a:pt x="13590" y="2259"/>
                  </a:lnTo>
                  <a:lnTo>
                    <a:pt x="13590" y="1693"/>
                  </a:lnTo>
                  <a:cubicBezTo>
                    <a:pt x="13587" y="757"/>
                    <a:pt x="12831" y="1"/>
                    <a:pt x="11894" y="1"/>
                  </a:cubicBezTo>
                  <a:lnTo>
                    <a:pt x="7378" y="1"/>
                  </a:lnTo>
                  <a:cubicBezTo>
                    <a:pt x="6441" y="1"/>
                    <a:pt x="5685" y="757"/>
                    <a:pt x="5685" y="1693"/>
                  </a:cubicBezTo>
                  <a:lnTo>
                    <a:pt x="5685" y="2259"/>
                  </a:lnTo>
                  <a:lnTo>
                    <a:pt x="4517" y="2259"/>
                  </a:lnTo>
                  <a:lnTo>
                    <a:pt x="4517" y="1693"/>
                  </a:lnTo>
                  <a:cubicBezTo>
                    <a:pt x="4517" y="757"/>
                    <a:pt x="3758" y="1"/>
                    <a:pt x="28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5854;p72">
              <a:extLst>
                <a:ext uri="{FF2B5EF4-FFF2-40B4-BE49-F238E27FC236}">
                  <a16:creationId xmlns:a16="http://schemas.microsoft.com/office/drawing/2014/main" id="{4A01E378-7626-949C-3E8F-968E6C4DAA67}"/>
                </a:ext>
              </a:extLst>
            </p:cNvPr>
            <p:cNvSpPr/>
            <p:nvPr/>
          </p:nvSpPr>
          <p:spPr>
            <a:xfrm>
              <a:off x="1324200" y="385900"/>
              <a:ext cx="56475" cy="197625"/>
            </a:xfrm>
            <a:custGeom>
              <a:avLst/>
              <a:gdLst/>
              <a:ahLst/>
              <a:cxnLst/>
              <a:rect l="l" t="t" r="r" b="b"/>
              <a:pathLst>
                <a:path w="2259" h="7905" extrusionOk="0">
                  <a:moveTo>
                    <a:pt x="567" y="0"/>
                  </a:moveTo>
                  <a:cubicBezTo>
                    <a:pt x="254" y="0"/>
                    <a:pt x="1" y="250"/>
                    <a:pt x="1" y="563"/>
                  </a:cubicBezTo>
                  <a:lnTo>
                    <a:pt x="1" y="7339"/>
                  </a:lnTo>
                  <a:cubicBezTo>
                    <a:pt x="1" y="7652"/>
                    <a:pt x="254" y="7905"/>
                    <a:pt x="567" y="7905"/>
                  </a:cubicBezTo>
                  <a:lnTo>
                    <a:pt x="2259" y="7905"/>
                  </a:lnTo>
                  <a:lnTo>
                    <a:pt x="2259"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855;p72">
              <a:extLst>
                <a:ext uri="{FF2B5EF4-FFF2-40B4-BE49-F238E27FC236}">
                  <a16:creationId xmlns:a16="http://schemas.microsoft.com/office/drawing/2014/main" id="{85E648CB-14CF-BF8E-464A-2E7E197542D1}"/>
                </a:ext>
              </a:extLst>
            </p:cNvPr>
            <p:cNvSpPr/>
            <p:nvPr/>
          </p:nvSpPr>
          <p:spPr>
            <a:xfrm>
              <a:off x="898875" y="385900"/>
              <a:ext cx="56475" cy="197625"/>
            </a:xfrm>
            <a:custGeom>
              <a:avLst/>
              <a:gdLst/>
              <a:ahLst/>
              <a:cxnLst/>
              <a:rect l="l" t="t" r="r" b="b"/>
              <a:pathLst>
                <a:path w="2259" h="7905" extrusionOk="0">
                  <a:moveTo>
                    <a:pt x="0" y="0"/>
                  </a:moveTo>
                  <a:lnTo>
                    <a:pt x="0" y="7905"/>
                  </a:lnTo>
                  <a:lnTo>
                    <a:pt x="1695" y="7905"/>
                  </a:lnTo>
                  <a:cubicBezTo>
                    <a:pt x="2005" y="7905"/>
                    <a:pt x="2258" y="7652"/>
                    <a:pt x="2258" y="7339"/>
                  </a:cubicBezTo>
                  <a:lnTo>
                    <a:pt x="2258" y="563"/>
                  </a:lnTo>
                  <a:cubicBezTo>
                    <a:pt x="2258" y="250"/>
                    <a:pt x="2005" y="0"/>
                    <a:pt x="169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856;p72">
              <a:extLst>
                <a:ext uri="{FF2B5EF4-FFF2-40B4-BE49-F238E27FC236}">
                  <a16:creationId xmlns:a16="http://schemas.microsoft.com/office/drawing/2014/main" id="{E6AD22AE-4BCA-F6CE-9924-D9D749ABAC1F}"/>
                </a:ext>
              </a:extLst>
            </p:cNvPr>
            <p:cNvSpPr/>
            <p:nvPr/>
          </p:nvSpPr>
          <p:spPr>
            <a:xfrm>
              <a:off x="1063650" y="414125"/>
              <a:ext cx="146750" cy="141125"/>
            </a:xfrm>
            <a:custGeom>
              <a:avLst/>
              <a:gdLst/>
              <a:ahLst/>
              <a:cxnLst/>
              <a:rect l="l" t="t" r="r" b="b"/>
              <a:pathLst>
                <a:path w="5870" h="5645" extrusionOk="0">
                  <a:moveTo>
                    <a:pt x="3045" y="1127"/>
                  </a:moveTo>
                  <a:cubicBezTo>
                    <a:pt x="3263" y="1127"/>
                    <a:pt x="3483" y="1169"/>
                    <a:pt x="3692" y="1256"/>
                  </a:cubicBezTo>
                  <a:cubicBezTo>
                    <a:pt x="4325" y="1518"/>
                    <a:pt x="4740" y="2135"/>
                    <a:pt x="4740" y="2822"/>
                  </a:cubicBezTo>
                  <a:cubicBezTo>
                    <a:pt x="4737" y="3758"/>
                    <a:pt x="3981" y="4514"/>
                    <a:pt x="3045" y="4517"/>
                  </a:cubicBezTo>
                  <a:cubicBezTo>
                    <a:pt x="2358" y="4517"/>
                    <a:pt x="1741" y="4102"/>
                    <a:pt x="1479" y="3469"/>
                  </a:cubicBezTo>
                  <a:cubicBezTo>
                    <a:pt x="1217" y="2837"/>
                    <a:pt x="1362" y="2108"/>
                    <a:pt x="1847" y="1623"/>
                  </a:cubicBezTo>
                  <a:cubicBezTo>
                    <a:pt x="2171" y="1299"/>
                    <a:pt x="2604" y="1127"/>
                    <a:pt x="3045" y="1127"/>
                  </a:cubicBezTo>
                  <a:close/>
                  <a:moveTo>
                    <a:pt x="3045" y="0"/>
                  </a:moveTo>
                  <a:cubicBezTo>
                    <a:pt x="1904" y="0"/>
                    <a:pt x="874" y="687"/>
                    <a:pt x="437" y="1741"/>
                  </a:cubicBezTo>
                  <a:cubicBezTo>
                    <a:pt x="1" y="2798"/>
                    <a:pt x="242" y="4011"/>
                    <a:pt x="1049" y="4818"/>
                  </a:cubicBezTo>
                  <a:cubicBezTo>
                    <a:pt x="1588" y="5358"/>
                    <a:pt x="2310" y="5645"/>
                    <a:pt x="3045" y="5645"/>
                  </a:cubicBezTo>
                  <a:cubicBezTo>
                    <a:pt x="3409" y="5645"/>
                    <a:pt x="3776" y="5574"/>
                    <a:pt x="4126" y="5430"/>
                  </a:cubicBezTo>
                  <a:cubicBezTo>
                    <a:pt x="5180" y="4993"/>
                    <a:pt x="5870" y="3963"/>
                    <a:pt x="5870" y="2822"/>
                  </a:cubicBezTo>
                  <a:cubicBezTo>
                    <a:pt x="5867" y="1262"/>
                    <a:pt x="4605" y="0"/>
                    <a:pt x="30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857;p72">
              <a:extLst>
                <a:ext uri="{FF2B5EF4-FFF2-40B4-BE49-F238E27FC236}">
                  <a16:creationId xmlns:a16="http://schemas.microsoft.com/office/drawing/2014/main" id="{B7257C0B-19D6-07F8-34B7-7F44E1DFFB4C}"/>
                </a:ext>
              </a:extLst>
            </p:cNvPr>
            <p:cNvSpPr/>
            <p:nvPr/>
          </p:nvSpPr>
          <p:spPr>
            <a:xfrm>
              <a:off x="898875" y="498800"/>
              <a:ext cx="481800" cy="169425"/>
            </a:xfrm>
            <a:custGeom>
              <a:avLst/>
              <a:gdLst/>
              <a:ahLst/>
              <a:cxnLst/>
              <a:rect l="l" t="t" r="r" b="b"/>
              <a:pathLst>
                <a:path w="19272" h="6777" extrusionOk="0">
                  <a:moveTo>
                    <a:pt x="3388" y="1"/>
                  </a:moveTo>
                  <a:lnTo>
                    <a:pt x="3388" y="2823"/>
                  </a:lnTo>
                  <a:cubicBezTo>
                    <a:pt x="3388" y="3759"/>
                    <a:pt x="2629" y="4515"/>
                    <a:pt x="1695" y="4518"/>
                  </a:cubicBezTo>
                  <a:lnTo>
                    <a:pt x="0" y="4518"/>
                  </a:lnTo>
                  <a:lnTo>
                    <a:pt x="0" y="5081"/>
                  </a:lnTo>
                  <a:cubicBezTo>
                    <a:pt x="0" y="6017"/>
                    <a:pt x="759" y="6773"/>
                    <a:pt x="1695" y="6776"/>
                  </a:cubicBezTo>
                  <a:lnTo>
                    <a:pt x="17580" y="6776"/>
                  </a:lnTo>
                  <a:cubicBezTo>
                    <a:pt x="18513" y="6773"/>
                    <a:pt x="19272" y="6017"/>
                    <a:pt x="19272" y="5081"/>
                  </a:cubicBezTo>
                  <a:lnTo>
                    <a:pt x="19272" y="4518"/>
                  </a:lnTo>
                  <a:lnTo>
                    <a:pt x="17580" y="4518"/>
                  </a:lnTo>
                  <a:cubicBezTo>
                    <a:pt x="16643" y="4515"/>
                    <a:pt x="15884" y="3759"/>
                    <a:pt x="15884" y="2823"/>
                  </a:cubicBezTo>
                  <a:lnTo>
                    <a:pt x="15884" y="1"/>
                  </a:lnTo>
                  <a:lnTo>
                    <a:pt x="13533" y="1"/>
                  </a:lnTo>
                  <a:cubicBezTo>
                    <a:pt x="13256" y="1910"/>
                    <a:pt x="11620" y="3389"/>
                    <a:pt x="9636" y="3389"/>
                  </a:cubicBezTo>
                  <a:cubicBezTo>
                    <a:pt x="7652" y="3389"/>
                    <a:pt x="6016" y="1910"/>
                    <a:pt x="573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 name="Google Shape;5999;p72">
            <a:extLst>
              <a:ext uri="{FF2B5EF4-FFF2-40B4-BE49-F238E27FC236}">
                <a16:creationId xmlns:a16="http://schemas.microsoft.com/office/drawing/2014/main" id="{14148F65-B308-4A85-20B7-09B3AD604029}"/>
              </a:ext>
            </a:extLst>
          </p:cNvPr>
          <p:cNvGrpSpPr/>
          <p:nvPr/>
        </p:nvGrpSpPr>
        <p:grpSpPr>
          <a:xfrm>
            <a:off x="570748" y="2072267"/>
            <a:ext cx="299929" cy="337792"/>
            <a:chOff x="924450" y="2028975"/>
            <a:chExt cx="425975" cy="479750"/>
          </a:xfrm>
          <a:solidFill>
            <a:schemeClr val="bg1">
              <a:lumMod val="10000"/>
            </a:schemeClr>
          </a:solidFill>
        </p:grpSpPr>
        <p:sp>
          <p:nvSpPr>
            <p:cNvPr id="16" name="Google Shape;6000;p72">
              <a:extLst>
                <a:ext uri="{FF2B5EF4-FFF2-40B4-BE49-F238E27FC236}">
                  <a16:creationId xmlns:a16="http://schemas.microsoft.com/office/drawing/2014/main" id="{92404160-9E7D-6640-41F7-1DC3F152780B}"/>
                </a:ext>
              </a:extLst>
            </p:cNvPr>
            <p:cNvSpPr/>
            <p:nvPr/>
          </p:nvSpPr>
          <p:spPr>
            <a:xfrm>
              <a:off x="1035500" y="2028975"/>
              <a:ext cx="314925" cy="153075"/>
            </a:xfrm>
            <a:custGeom>
              <a:avLst/>
              <a:gdLst/>
              <a:ahLst/>
              <a:cxnLst/>
              <a:rect l="l" t="t" r="r" b="b"/>
              <a:pathLst>
                <a:path w="12597" h="6123" extrusionOk="0">
                  <a:moveTo>
                    <a:pt x="12036" y="0"/>
                  </a:moveTo>
                  <a:cubicBezTo>
                    <a:pt x="11993" y="0"/>
                    <a:pt x="11948" y="5"/>
                    <a:pt x="11904" y="16"/>
                  </a:cubicBezTo>
                  <a:lnTo>
                    <a:pt x="437" y="2696"/>
                  </a:lnTo>
                  <a:cubicBezTo>
                    <a:pt x="181" y="2753"/>
                    <a:pt x="0" y="2982"/>
                    <a:pt x="0" y="3244"/>
                  </a:cubicBezTo>
                  <a:lnTo>
                    <a:pt x="0" y="6123"/>
                  </a:lnTo>
                  <a:lnTo>
                    <a:pt x="12596" y="3181"/>
                  </a:lnTo>
                  <a:lnTo>
                    <a:pt x="12596" y="564"/>
                  </a:lnTo>
                  <a:cubicBezTo>
                    <a:pt x="12596" y="245"/>
                    <a:pt x="12338" y="0"/>
                    <a:pt x="120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7" name="Google Shape;6001;p72">
              <a:extLst>
                <a:ext uri="{FF2B5EF4-FFF2-40B4-BE49-F238E27FC236}">
                  <a16:creationId xmlns:a16="http://schemas.microsoft.com/office/drawing/2014/main" id="{37A5ECCB-FA2B-CCA2-D0C5-579CD7F89C81}"/>
                </a:ext>
              </a:extLst>
            </p:cNvPr>
            <p:cNvSpPr/>
            <p:nvPr/>
          </p:nvSpPr>
          <p:spPr>
            <a:xfrm>
              <a:off x="1212475" y="2137450"/>
              <a:ext cx="137950" cy="304275"/>
            </a:xfrm>
            <a:custGeom>
              <a:avLst/>
              <a:gdLst/>
              <a:ahLst/>
              <a:cxnLst/>
              <a:rect l="l" t="t" r="r" b="b"/>
              <a:pathLst>
                <a:path w="5518" h="12171" extrusionOk="0">
                  <a:moveTo>
                    <a:pt x="5517" y="1"/>
                  </a:moveTo>
                  <a:lnTo>
                    <a:pt x="4388" y="266"/>
                  </a:lnTo>
                  <a:lnTo>
                    <a:pt x="4388" y="7345"/>
                  </a:lnTo>
                  <a:cubicBezTo>
                    <a:pt x="3943" y="7029"/>
                    <a:pt x="3410" y="6861"/>
                    <a:pt x="2865" y="6861"/>
                  </a:cubicBezTo>
                  <a:cubicBezTo>
                    <a:pt x="1790" y="6861"/>
                    <a:pt x="823" y="7508"/>
                    <a:pt x="410" y="8499"/>
                  </a:cubicBezTo>
                  <a:cubicBezTo>
                    <a:pt x="1" y="9492"/>
                    <a:pt x="227" y="10634"/>
                    <a:pt x="986" y="11392"/>
                  </a:cubicBezTo>
                  <a:cubicBezTo>
                    <a:pt x="1495" y="11900"/>
                    <a:pt x="2174" y="12170"/>
                    <a:pt x="2865" y="12170"/>
                  </a:cubicBezTo>
                  <a:cubicBezTo>
                    <a:pt x="3207" y="12170"/>
                    <a:pt x="3551" y="12104"/>
                    <a:pt x="3879" y="11968"/>
                  </a:cubicBezTo>
                  <a:cubicBezTo>
                    <a:pt x="4873" y="11558"/>
                    <a:pt x="5517" y="10588"/>
                    <a:pt x="5517" y="9516"/>
                  </a:cubicBezTo>
                  <a:lnTo>
                    <a:pt x="551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8" name="Google Shape;6002;p72">
              <a:extLst>
                <a:ext uri="{FF2B5EF4-FFF2-40B4-BE49-F238E27FC236}">
                  <a16:creationId xmlns:a16="http://schemas.microsoft.com/office/drawing/2014/main" id="{C2F11E74-8BC1-4370-7A98-1ECC995F58B0}"/>
                </a:ext>
              </a:extLst>
            </p:cNvPr>
            <p:cNvSpPr/>
            <p:nvPr/>
          </p:nvSpPr>
          <p:spPr>
            <a:xfrm>
              <a:off x="924450" y="2204450"/>
              <a:ext cx="139300" cy="304275"/>
            </a:xfrm>
            <a:custGeom>
              <a:avLst/>
              <a:gdLst/>
              <a:ahLst/>
              <a:cxnLst/>
              <a:rect l="l" t="t" r="r" b="b"/>
              <a:pathLst>
                <a:path w="5572" h="12171" extrusionOk="0">
                  <a:moveTo>
                    <a:pt x="5572" y="1"/>
                  </a:moveTo>
                  <a:lnTo>
                    <a:pt x="4442" y="263"/>
                  </a:lnTo>
                  <a:lnTo>
                    <a:pt x="4442" y="7345"/>
                  </a:lnTo>
                  <a:cubicBezTo>
                    <a:pt x="3982" y="7023"/>
                    <a:pt x="3449" y="6864"/>
                    <a:pt x="2917" y="6864"/>
                  </a:cubicBezTo>
                  <a:cubicBezTo>
                    <a:pt x="2291" y="6864"/>
                    <a:pt x="1668" y="7085"/>
                    <a:pt x="1169" y="7520"/>
                  </a:cubicBezTo>
                  <a:cubicBezTo>
                    <a:pt x="251" y="8327"/>
                    <a:pt x="1" y="9655"/>
                    <a:pt x="564" y="10742"/>
                  </a:cubicBezTo>
                  <a:cubicBezTo>
                    <a:pt x="1030" y="11634"/>
                    <a:pt x="1946" y="12171"/>
                    <a:pt x="2916" y="12171"/>
                  </a:cubicBezTo>
                  <a:cubicBezTo>
                    <a:pt x="3126" y="12171"/>
                    <a:pt x="3338" y="12146"/>
                    <a:pt x="3548" y="12094"/>
                  </a:cubicBezTo>
                  <a:cubicBezTo>
                    <a:pt x="4738" y="11802"/>
                    <a:pt x="5572" y="10739"/>
                    <a:pt x="5572" y="9516"/>
                  </a:cubicBezTo>
                  <a:lnTo>
                    <a:pt x="557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1" name="Google Shape;615;p39">
            <a:extLst>
              <a:ext uri="{FF2B5EF4-FFF2-40B4-BE49-F238E27FC236}">
                <a16:creationId xmlns:a16="http://schemas.microsoft.com/office/drawing/2014/main" id="{6BDDFB9C-BEA8-326D-B801-C618E8A4066F}"/>
              </a:ext>
            </a:extLst>
          </p:cNvPr>
          <p:cNvSpPr txBox="1">
            <a:spLocks/>
          </p:cNvSpPr>
          <p:nvPr/>
        </p:nvSpPr>
        <p:spPr>
          <a:xfrm>
            <a:off x="360000" y="545982"/>
            <a:ext cx="842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s-ES" sz="2800" dirty="0" err="1">
                <a:solidFill>
                  <a:schemeClr val="tx1">
                    <a:lumMod val="50000"/>
                  </a:schemeClr>
                </a:solidFill>
              </a:rPr>
              <a:t>Karya</a:t>
            </a:r>
            <a:r>
              <a:rPr lang="es-ES" sz="2800" dirty="0">
                <a:solidFill>
                  <a:schemeClr val="tx1">
                    <a:lumMod val="50000"/>
                  </a:schemeClr>
                </a:solidFill>
              </a:rPr>
              <a:t> yang </a:t>
            </a:r>
            <a:r>
              <a:rPr lang="es-ES" sz="2800" dirty="0" err="1">
                <a:solidFill>
                  <a:schemeClr val="tx1">
                    <a:lumMod val="50000"/>
                  </a:schemeClr>
                </a:solidFill>
              </a:rPr>
              <a:t>dilindungi</a:t>
            </a:r>
            <a:r>
              <a:rPr lang="es-ES" sz="2800" dirty="0">
                <a:solidFill>
                  <a:schemeClr val="tx1">
                    <a:lumMod val="50000"/>
                  </a:schemeClr>
                </a:solidFill>
              </a:rPr>
              <a:t> UU </a:t>
            </a:r>
            <a:r>
              <a:rPr lang="es-ES" sz="2800" dirty="0" err="1">
                <a:solidFill>
                  <a:schemeClr val="tx1">
                    <a:lumMod val="50000"/>
                  </a:schemeClr>
                </a:solidFill>
              </a:rPr>
              <a:t>Hak</a:t>
            </a:r>
            <a:r>
              <a:rPr lang="es-ES" sz="2800" dirty="0">
                <a:solidFill>
                  <a:schemeClr val="tx1">
                    <a:lumMod val="50000"/>
                  </a:schemeClr>
                </a:solidFill>
              </a:rPr>
              <a:t> </a:t>
            </a:r>
            <a:r>
              <a:rPr lang="es-ES" sz="2800" dirty="0" err="1">
                <a:solidFill>
                  <a:schemeClr val="tx1">
                    <a:lumMod val="50000"/>
                  </a:schemeClr>
                </a:solidFill>
              </a:rPr>
              <a:t>Cipta</a:t>
            </a:r>
            <a:r>
              <a:rPr lang="es-ES" sz="2800" dirty="0">
                <a:solidFill>
                  <a:schemeClr val="tx1">
                    <a:lumMod val="50000"/>
                  </a:schemeClr>
                </a:solidFill>
              </a:rPr>
              <a:t> No.19/2002</a:t>
            </a:r>
          </a:p>
        </p:txBody>
      </p:sp>
    </p:spTree>
    <p:extLst>
      <p:ext uri="{BB962C8B-B14F-4D97-AF65-F5344CB8AC3E}">
        <p14:creationId xmlns:p14="http://schemas.microsoft.com/office/powerpoint/2010/main" val="2178134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6" name="Google Shape;616;p39"/>
          <p:cNvSpPr txBox="1"/>
          <p:nvPr/>
        </p:nvSpPr>
        <p:spPr>
          <a:xfrm>
            <a:off x="0" y="2717572"/>
            <a:ext cx="2600894" cy="3489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id-ID" sz="2200" b="1" dirty="0">
                <a:solidFill>
                  <a:schemeClr val="tx1">
                    <a:lumMod val="50000"/>
                  </a:schemeClr>
                </a:solidFill>
                <a:latin typeface="DM Sans"/>
                <a:ea typeface="DM Sans"/>
                <a:cs typeface="DM Sans"/>
                <a:sym typeface="DM Sans"/>
              </a:rPr>
              <a:t>Hak Cipta Sastra</a:t>
            </a:r>
          </a:p>
        </p:txBody>
      </p:sp>
      <p:sp>
        <p:nvSpPr>
          <p:cNvPr id="617" name="Google Shape;617;p39"/>
          <p:cNvSpPr txBox="1"/>
          <p:nvPr/>
        </p:nvSpPr>
        <p:spPr>
          <a:xfrm>
            <a:off x="3938474" y="4054526"/>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Karya terjemahan dari teks asli yang juga mendapatkan perlindungan hak cipta.</a:t>
            </a:r>
            <a:endParaRPr dirty="0">
              <a:solidFill>
                <a:schemeClr val="tx1">
                  <a:lumMod val="50000"/>
                </a:schemeClr>
              </a:solidFill>
              <a:latin typeface="Archivo"/>
              <a:ea typeface="Archivo"/>
              <a:cs typeface="Archivo"/>
              <a:sym typeface="Archivo"/>
            </a:endParaRPr>
          </a:p>
        </p:txBody>
      </p:sp>
      <p:sp>
        <p:nvSpPr>
          <p:cNvPr id="618" name="Google Shape;618;p39"/>
          <p:cNvSpPr txBox="1"/>
          <p:nvPr/>
        </p:nvSpPr>
        <p:spPr>
          <a:xfrm>
            <a:off x="3938476" y="387185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Terjemahan</a:t>
            </a:r>
            <a:endParaRPr sz="2200" b="1" dirty="0">
              <a:solidFill>
                <a:schemeClr val="tx1">
                  <a:lumMod val="50000"/>
                </a:schemeClr>
              </a:solidFill>
              <a:latin typeface="DM Sans"/>
              <a:ea typeface="DM Sans"/>
              <a:cs typeface="DM Sans"/>
              <a:sym typeface="DM Sans"/>
            </a:endParaRPr>
          </a:p>
        </p:txBody>
      </p:sp>
      <p:sp>
        <p:nvSpPr>
          <p:cNvPr id="619" name="Google Shape;619;p39"/>
          <p:cNvSpPr txBox="1"/>
          <p:nvPr/>
        </p:nvSpPr>
        <p:spPr>
          <a:xfrm>
            <a:off x="3938474" y="3276851"/>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v-SE" dirty="0">
                <a:solidFill>
                  <a:schemeClr val="tx1">
                    <a:lumMod val="50000"/>
                  </a:schemeClr>
                </a:solidFill>
                <a:latin typeface="Archivo"/>
                <a:ea typeface="Archivo"/>
                <a:cs typeface="Archivo"/>
                <a:sym typeface="Archivo"/>
              </a:rPr>
              <a:t>Termasuk skenario untuk teater, televisi, atau radio.</a:t>
            </a:r>
            <a:endParaRPr dirty="0">
              <a:solidFill>
                <a:schemeClr val="tx1">
                  <a:lumMod val="50000"/>
                </a:schemeClr>
              </a:solidFill>
              <a:latin typeface="Archivo"/>
              <a:ea typeface="Archivo"/>
              <a:cs typeface="Archivo"/>
              <a:sym typeface="Archivo"/>
            </a:endParaRPr>
          </a:p>
        </p:txBody>
      </p:sp>
      <p:sp>
        <p:nvSpPr>
          <p:cNvPr id="620" name="Google Shape;620;p39"/>
          <p:cNvSpPr txBox="1"/>
          <p:nvPr/>
        </p:nvSpPr>
        <p:spPr>
          <a:xfrm>
            <a:off x="3938469" y="309417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Naskah Drama</a:t>
            </a:r>
            <a:endParaRPr sz="2200" b="1" dirty="0">
              <a:solidFill>
                <a:schemeClr val="tx1">
                  <a:lumMod val="50000"/>
                </a:schemeClr>
              </a:solidFill>
              <a:latin typeface="DM Sans"/>
              <a:ea typeface="DM Sans"/>
              <a:cs typeface="DM Sans"/>
              <a:sym typeface="DM Sans"/>
            </a:endParaRPr>
          </a:p>
        </p:txBody>
      </p:sp>
      <p:sp>
        <p:nvSpPr>
          <p:cNvPr id="621" name="Google Shape;621;p39"/>
          <p:cNvSpPr txBox="1"/>
          <p:nvPr/>
        </p:nvSpPr>
        <p:spPr>
          <a:xfrm>
            <a:off x="3938449" y="1721500"/>
            <a:ext cx="4865283"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Karya fiksi seperti cerpen, puisi, dan naskah drama.</a:t>
            </a:r>
            <a:endParaRPr dirty="0">
              <a:solidFill>
                <a:schemeClr val="tx1">
                  <a:lumMod val="50000"/>
                </a:schemeClr>
              </a:solidFill>
              <a:latin typeface="Archivo"/>
              <a:ea typeface="Archivo"/>
              <a:cs typeface="Archivo"/>
              <a:sym typeface="Archivo"/>
            </a:endParaRPr>
          </a:p>
        </p:txBody>
      </p:sp>
      <p:sp>
        <p:nvSpPr>
          <p:cNvPr id="622" name="Google Shape;622;p39"/>
          <p:cNvSpPr txBox="1"/>
          <p:nvPr/>
        </p:nvSpPr>
        <p:spPr>
          <a:xfrm>
            <a:off x="3938457" y="1538825"/>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Novel  </a:t>
            </a:r>
          </a:p>
        </p:txBody>
      </p:sp>
      <p:sp>
        <p:nvSpPr>
          <p:cNvPr id="623" name="Google Shape;623;p39"/>
          <p:cNvSpPr txBox="1"/>
          <p:nvPr/>
        </p:nvSpPr>
        <p:spPr>
          <a:xfrm>
            <a:off x="3938449" y="2499175"/>
            <a:ext cx="5061147" cy="348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fi-FI" dirty="0">
                <a:solidFill>
                  <a:schemeClr val="tx1">
                    <a:lumMod val="50000"/>
                  </a:schemeClr>
                </a:solidFill>
                <a:latin typeface="Archivo"/>
                <a:ea typeface="Archivo"/>
                <a:cs typeface="Archivo"/>
                <a:sym typeface="Archivo"/>
              </a:rPr>
              <a:t>Karya tulis yang berisi analisis atau opini.</a:t>
            </a:r>
            <a:endParaRPr dirty="0">
              <a:solidFill>
                <a:schemeClr val="tx1">
                  <a:lumMod val="50000"/>
                </a:schemeClr>
              </a:solidFill>
              <a:latin typeface="Archivo"/>
              <a:ea typeface="Archivo"/>
              <a:cs typeface="Archivo"/>
              <a:sym typeface="Archivo"/>
            </a:endParaRPr>
          </a:p>
        </p:txBody>
      </p:sp>
      <p:sp>
        <p:nvSpPr>
          <p:cNvPr id="624" name="Google Shape;624;p39"/>
          <p:cNvSpPr txBox="1"/>
          <p:nvPr/>
        </p:nvSpPr>
        <p:spPr>
          <a:xfrm>
            <a:off x="3938445" y="2316500"/>
            <a:ext cx="3723600" cy="348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id-ID" sz="2200" b="1" dirty="0">
                <a:solidFill>
                  <a:schemeClr val="tx1">
                    <a:lumMod val="50000"/>
                  </a:schemeClr>
                </a:solidFill>
                <a:latin typeface="DM Sans"/>
                <a:ea typeface="DM Sans"/>
                <a:cs typeface="DM Sans"/>
                <a:sym typeface="DM Sans"/>
              </a:rPr>
              <a:t>Artikel dan Esai</a:t>
            </a:r>
            <a:endParaRPr sz="2200" b="1" dirty="0">
              <a:solidFill>
                <a:schemeClr val="tx1">
                  <a:lumMod val="50000"/>
                </a:schemeClr>
              </a:solidFill>
              <a:latin typeface="DM Sans"/>
              <a:ea typeface="DM Sans"/>
              <a:cs typeface="DM Sans"/>
              <a:sym typeface="DM Sans"/>
            </a:endParaRPr>
          </a:p>
        </p:txBody>
      </p:sp>
      <p:cxnSp>
        <p:nvCxnSpPr>
          <p:cNvPr id="625" name="Google Shape;625;p39"/>
          <p:cNvCxnSpPr>
            <a:cxnSpLocks/>
            <a:stCxn id="616" idx="3"/>
            <a:endCxn id="622" idx="1"/>
          </p:cNvCxnSpPr>
          <p:nvPr/>
        </p:nvCxnSpPr>
        <p:spPr>
          <a:xfrm flipV="1">
            <a:off x="2600894" y="1713275"/>
            <a:ext cx="1337563" cy="1178747"/>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6" name="Google Shape;626;p39"/>
          <p:cNvCxnSpPr>
            <a:cxnSpLocks/>
            <a:stCxn id="616" idx="3"/>
            <a:endCxn id="624" idx="1"/>
          </p:cNvCxnSpPr>
          <p:nvPr/>
        </p:nvCxnSpPr>
        <p:spPr>
          <a:xfrm flipV="1">
            <a:off x="2600894" y="2490950"/>
            <a:ext cx="1337551" cy="401072"/>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7" name="Google Shape;627;p39"/>
          <p:cNvCxnSpPr>
            <a:cxnSpLocks/>
            <a:stCxn id="616" idx="3"/>
            <a:endCxn id="620" idx="1"/>
          </p:cNvCxnSpPr>
          <p:nvPr/>
        </p:nvCxnSpPr>
        <p:spPr>
          <a:xfrm>
            <a:off x="2600894" y="2892022"/>
            <a:ext cx="1337575" cy="376603"/>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628" name="Google Shape;628;p39"/>
          <p:cNvCxnSpPr>
            <a:cxnSpLocks/>
            <a:stCxn id="616" idx="3"/>
            <a:endCxn id="618" idx="1"/>
          </p:cNvCxnSpPr>
          <p:nvPr/>
        </p:nvCxnSpPr>
        <p:spPr>
          <a:xfrm>
            <a:off x="2600894" y="2892022"/>
            <a:ext cx="1337582" cy="1154278"/>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629" name="Google Shape;629;p39"/>
          <p:cNvGrpSpPr/>
          <p:nvPr/>
        </p:nvGrpSpPr>
        <p:grpSpPr>
          <a:xfrm>
            <a:off x="1130554" y="3942625"/>
            <a:ext cx="396322" cy="572701"/>
            <a:chOff x="1943179" y="1609600"/>
            <a:chExt cx="396322" cy="572701"/>
          </a:xfrm>
        </p:grpSpPr>
        <p:sp>
          <p:nvSpPr>
            <p:cNvPr id="630" name="Google Shape;630;p39"/>
            <p:cNvSpPr/>
            <p:nvPr/>
          </p:nvSpPr>
          <p:spPr>
            <a:xfrm>
              <a:off x="1963142" y="1609600"/>
              <a:ext cx="376358" cy="529154"/>
            </a:xfrm>
            <a:custGeom>
              <a:avLst/>
              <a:gdLst/>
              <a:ahLst/>
              <a:cxnLst/>
              <a:rect l="l" t="t" r="r" b="b"/>
              <a:pathLst>
                <a:path w="6749" h="9489" extrusionOk="0">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1" name="Google Shape;631;p39"/>
            <p:cNvSpPr/>
            <p:nvPr/>
          </p:nvSpPr>
          <p:spPr>
            <a:xfrm>
              <a:off x="1943179" y="2114379"/>
              <a:ext cx="55263" cy="67922"/>
            </a:xfrm>
            <a:custGeom>
              <a:avLst/>
              <a:gdLst/>
              <a:ahLst/>
              <a:cxnLst/>
              <a:rect l="l" t="t" r="r" b="b"/>
              <a:pathLst>
                <a:path w="991" h="1218" extrusionOk="0">
                  <a:moveTo>
                    <a:pt x="358" y="1"/>
                  </a:moveTo>
                  <a:lnTo>
                    <a:pt x="0" y="1217"/>
                  </a:lnTo>
                  <a:lnTo>
                    <a:pt x="0" y="1217"/>
                  </a:lnTo>
                  <a:lnTo>
                    <a:pt x="990" y="436"/>
                  </a:lnTo>
                  <a:lnTo>
                    <a:pt x="3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2" name="Google Shape;632;p39"/>
            <p:cNvSpPr/>
            <p:nvPr/>
          </p:nvSpPr>
          <p:spPr>
            <a:xfrm>
              <a:off x="2270962" y="1642278"/>
              <a:ext cx="46620" cy="40653"/>
            </a:xfrm>
            <a:custGeom>
              <a:avLst/>
              <a:gdLst/>
              <a:ahLst/>
              <a:cxnLst/>
              <a:rect l="l" t="t" r="r" b="b"/>
              <a:pathLst>
                <a:path w="836" h="729" extrusionOk="0">
                  <a:moveTo>
                    <a:pt x="198" y="1"/>
                  </a:moveTo>
                  <a:lnTo>
                    <a:pt x="1" y="293"/>
                  </a:lnTo>
                  <a:lnTo>
                    <a:pt x="633" y="728"/>
                  </a:lnTo>
                  <a:lnTo>
                    <a:pt x="835" y="430"/>
                  </a:lnTo>
                  <a:lnTo>
                    <a:pt x="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3" name="Google Shape;633;p39"/>
            <p:cNvSpPr/>
            <p:nvPr/>
          </p:nvSpPr>
          <p:spPr>
            <a:xfrm>
              <a:off x="2074504" y="1933201"/>
              <a:ext cx="46564" cy="40262"/>
            </a:xfrm>
            <a:custGeom>
              <a:avLst/>
              <a:gdLst/>
              <a:ahLst/>
              <a:cxnLst/>
              <a:rect l="l" t="t" r="r" b="b"/>
              <a:pathLst>
                <a:path w="835" h="722" extrusionOk="0">
                  <a:moveTo>
                    <a:pt x="203" y="1"/>
                  </a:moveTo>
                  <a:lnTo>
                    <a:pt x="0" y="293"/>
                  </a:lnTo>
                  <a:lnTo>
                    <a:pt x="638" y="722"/>
                  </a:lnTo>
                  <a:lnTo>
                    <a:pt x="835" y="430"/>
                  </a:lnTo>
                  <a:lnTo>
                    <a:pt x="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4" name="Google Shape;634;p39"/>
            <p:cNvSpPr/>
            <p:nvPr/>
          </p:nvSpPr>
          <p:spPr>
            <a:xfrm>
              <a:off x="2068481" y="1953833"/>
              <a:ext cx="38645" cy="28607"/>
            </a:xfrm>
            <a:custGeom>
              <a:avLst/>
              <a:gdLst/>
              <a:ahLst/>
              <a:cxnLst/>
              <a:rect l="l" t="t" r="r" b="b"/>
              <a:pathLst>
                <a:path w="693" h="513" extrusionOk="0">
                  <a:moveTo>
                    <a:pt x="55" y="0"/>
                  </a:moveTo>
                  <a:lnTo>
                    <a:pt x="1" y="84"/>
                  </a:lnTo>
                  <a:lnTo>
                    <a:pt x="639" y="513"/>
                  </a:lnTo>
                  <a:lnTo>
                    <a:pt x="693" y="429"/>
                  </a:lnTo>
                  <a:lnTo>
                    <a:pt x="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5" name="Google Shape;635;p39"/>
            <p:cNvSpPr/>
            <p:nvPr/>
          </p:nvSpPr>
          <p:spPr>
            <a:xfrm>
              <a:off x="2088780" y="1923888"/>
              <a:ext cx="38645" cy="28663"/>
            </a:xfrm>
            <a:custGeom>
              <a:avLst/>
              <a:gdLst/>
              <a:ahLst/>
              <a:cxnLst/>
              <a:rect l="l" t="t" r="r" b="b"/>
              <a:pathLst>
                <a:path w="693" h="514" extrusionOk="0">
                  <a:moveTo>
                    <a:pt x="54" y="1"/>
                  </a:moveTo>
                  <a:lnTo>
                    <a:pt x="1" y="84"/>
                  </a:lnTo>
                  <a:lnTo>
                    <a:pt x="639" y="513"/>
                  </a:lnTo>
                  <a:lnTo>
                    <a:pt x="692" y="430"/>
                  </a:lnTo>
                  <a:lnTo>
                    <a:pt x="5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6" name="Google Shape;636;p39"/>
            <p:cNvSpPr/>
            <p:nvPr/>
          </p:nvSpPr>
          <p:spPr>
            <a:xfrm>
              <a:off x="2302246" y="1663580"/>
              <a:ext cx="28273" cy="25931"/>
            </a:xfrm>
            <a:custGeom>
              <a:avLst/>
              <a:gdLst/>
              <a:ahLst/>
              <a:cxnLst/>
              <a:rect l="l" t="t" r="r" b="b"/>
              <a:pathLst>
                <a:path w="507" h="465" extrusionOk="0">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7" name="Google Shape;637;p39"/>
            <p:cNvSpPr/>
            <p:nvPr/>
          </p:nvSpPr>
          <p:spPr>
            <a:xfrm>
              <a:off x="2201814" y="1676852"/>
              <a:ext cx="124412" cy="181961"/>
            </a:xfrm>
            <a:custGeom>
              <a:avLst/>
              <a:gdLst/>
              <a:ahLst/>
              <a:cxnLst/>
              <a:rect l="l" t="t" r="r" b="b"/>
              <a:pathLst>
                <a:path w="2231" h="3263" extrusionOk="0">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638" name="Google Shape;638;p39"/>
            <p:cNvSpPr/>
            <p:nvPr/>
          </p:nvSpPr>
          <p:spPr>
            <a:xfrm>
              <a:off x="2208115" y="1754643"/>
              <a:ext cx="68591" cy="96641"/>
            </a:xfrm>
            <a:custGeom>
              <a:avLst/>
              <a:gdLst/>
              <a:ahLst/>
              <a:cxnLst/>
              <a:rect l="l" t="t" r="r" b="b"/>
              <a:pathLst>
                <a:path w="1230" h="1733" extrusionOk="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0" name="Google Shape;739;p42">
            <a:extLst>
              <a:ext uri="{FF2B5EF4-FFF2-40B4-BE49-F238E27FC236}">
                <a16:creationId xmlns:a16="http://schemas.microsoft.com/office/drawing/2014/main" id="{AB8BB07F-EFCE-BED2-AEC5-058FF4D6A8E6}"/>
              </a:ext>
            </a:extLst>
          </p:cNvPr>
          <p:cNvSpPr/>
          <p:nvPr/>
        </p:nvSpPr>
        <p:spPr>
          <a:xfrm>
            <a:off x="1177687" y="179945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 name="Google Shape;734;p42">
            <a:extLst>
              <a:ext uri="{FF2B5EF4-FFF2-40B4-BE49-F238E27FC236}">
                <a16:creationId xmlns:a16="http://schemas.microsoft.com/office/drawing/2014/main" id="{7F1729F1-0BEE-DDC7-5443-3F4EA798D133}"/>
              </a:ext>
            </a:extLst>
          </p:cNvPr>
          <p:cNvSpPr/>
          <p:nvPr/>
        </p:nvSpPr>
        <p:spPr>
          <a:xfrm>
            <a:off x="1950382" y="1800918"/>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735;p42">
            <a:extLst>
              <a:ext uri="{FF2B5EF4-FFF2-40B4-BE49-F238E27FC236}">
                <a16:creationId xmlns:a16="http://schemas.microsoft.com/office/drawing/2014/main" id="{9D86D6FD-0725-63CC-67F0-A880EC5C164C}"/>
              </a:ext>
            </a:extLst>
          </p:cNvPr>
          <p:cNvSpPr/>
          <p:nvPr/>
        </p:nvSpPr>
        <p:spPr>
          <a:xfrm>
            <a:off x="393976" y="1801404"/>
            <a:ext cx="645000" cy="819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 name="Google Shape;7334;p75">
            <a:extLst>
              <a:ext uri="{FF2B5EF4-FFF2-40B4-BE49-F238E27FC236}">
                <a16:creationId xmlns:a16="http://schemas.microsoft.com/office/drawing/2014/main" id="{BD3F6AE7-A8A6-63D0-120B-8C3A30412F7B}"/>
              </a:ext>
            </a:extLst>
          </p:cNvPr>
          <p:cNvGrpSpPr/>
          <p:nvPr/>
        </p:nvGrpSpPr>
        <p:grpSpPr>
          <a:xfrm>
            <a:off x="2096059" y="2039896"/>
            <a:ext cx="353645" cy="354191"/>
            <a:chOff x="-31093575" y="3552550"/>
            <a:chExt cx="291450" cy="291900"/>
          </a:xfrm>
          <a:solidFill>
            <a:schemeClr val="tx1">
              <a:lumMod val="50000"/>
            </a:schemeClr>
          </a:solidFill>
        </p:grpSpPr>
        <p:sp>
          <p:nvSpPr>
            <p:cNvPr id="11" name="Google Shape;7335;p75">
              <a:extLst>
                <a:ext uri="{FF2B5EF4-FFF2-40B4-BE49-F238E27FC236}">
                  <a16:creationId xmlns:a16="http://schemas.microsoft.com/office/drawing/2014/main" id="{6D71ED65-8091-EDA9-0D47-7B6DB30A8ECC}"/>
                </a:ext>
              </a:extLst>
            </p:cNvPr>
            <p:cNvSpPr/>
            <p:nvPr/>
          </p:nvSpPr>
          <p:spPr>
            <a:xfrm>
              <a:off x="-31011650" y="3745525"/>
              <a:ext cx="7900" cy="12625"/>
            </a:xfrm>
            <a:custGeom>
              <a:avLst/>
              <a:gdLst/>
              <a:ahLst/>
              <a:cxnLst/>
              <a:rect l="l" t="t" r="r" b="b"/>
              <a:pathLst>
                <a:path w="316" h="505" extrusionOk="0">
                  <a:moveTo>
                    <a:pt x="158" y="1"/>
                  </a:moveTo>
                  <a:lnTo>
                    <a:pt x="0" y="505"/>
                  </a:lnTo>
                  <a:lnTo>
                    <a:pt x="315" y="505"/>
                  </a:lnTo>
                  <a:lnTo>
                    <a:pt x="15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36;p75">
              <a:extLst>
                <a:ext uri="{FF2B5EF4-FFF2-40B4-BE49-F238E27FC236}">
                  <a16:creationId xmlns:a16="http://schemas.microsoft.com/office/drawing/2014/main" id="{6233BBD1-B379-07F9-C70F-7C06A63C18ED}"/>
                </a:ext>
              </a:extLst>
            </p:cNvPr>
            <p:cNvSpPr/>
            <p:nvPr/>
          </p:nvSpPr>
          <p:spPr>
            <a:xfrm>
              <a:off x="-31093575" y="3671500"/>
              <a:ext cx="171725" cy="172950"/>
            </a:xfrm>
            <a:custGeom>
              <a:avLst/>
              <a:gdLst/>
              <a:ahLst/>
              <a:cxnLst/>
              <a:rect l="l" t="t" r="r" b="b"/>
              <a:pathLst>
                <a:path w="6869" h="6918" extrusionOk="0">
                  <a:moveTo>
                    <a:pt x="3427" y="1449"/>
                  </a:moveTo>
                  <a:cubicBezTo>
                    <a:pt x="3569" y="1449"/>
                    <a:pt x="3718" y="1512"/>
                    <a:pt x="3781" y="1638"/>
                  </a:cubicBezTo>
                  <a:lnTo>
                    <a:pt x="4317" y="3466"/>
                  </a:lnTo>
                  <a:lnTo>
                    <a:pt x="4474" y="3466"/>
                  </a:lnTo>
                  <a:cubicBezTo>
                    <a:pt x="4695" y="3466"/>
                    <a:pt x="4852" y="3623"/>
                    <a:pt x="4852" y="3812"/>
                  </a:cubicBezTo>
                  <a:cubicBezTo>
                    <a:pt x="4852" y="3970"/>
                    <a:pt x="4726" y="4127"/>
                    <a:pt x="4537" y="4127"/>
                  </a:cubicBezTo>
                  <a:lnTo>
                    <a:pt x="4789" y="5072"/>
                  </a:lnTo>
                  <a:cubicBezTo>
                    <a:pt x="4852" y="5262"/>
                    <a:pt x="4758" y="5419"/>
                    <a:pt x="4569" y="5514"/>
                  </a:cubicBezTo>
                  <a:cubicBezTo>
                    <a:pt x="4545" y="5518"/>
                    <a:pt x="4521" y="5520"/>
                    <a:pt x="4498" y="5520"/>
                  </a:cubicBezTo>
                  <a:cubicBezTo>
                    <a:pt x="4341" y="5520"/>
                    <a:pt x="4210" y="5427"/>
                    <a:pt x="4128" y="5262"/>
                  </a:cubicBezTo>
                  <a:lnTo>
                    <a:pt x="3781" y="4127"/>
                  </a:lnTo>
                  <a:lnTo>
                    <a:pt x="3057" y="4127"/>
                  </a:lnTo>
                  <a:lnTo>
                    <a:pt x="2710" y="5262"/>
                  </a:lnTo>
                  <a:cubicBezTo>
                    <a:pt x="2683" y="5427"/>
                    <a:pt x="2535" y="5520"/>
                    <a:pt x="2351" y="5520"/>
                  </a:cubicBezTo>
                  <a:cubicBezTo>
                    <a:pt x="2325" y="5520"/>
                    <a:pt x="2297" y="5518"/>
                    <a:pt x="2269" y="5514"/>
                  </a:cubicBezTo>
                  <a:cubicBezTo>
                    <a:pt x="2080" y="5451"/>
                    <a:pt x="2017" y="5262"/>
                    <a:pt x="2049" y="5072"/>
                  </a:cubicBezTo>
                  <a:lnTo>
                    <a:pt x="2332" y="4127"/>
                  </a:lnTo>
                  <a:cubicBezTo>
                    <a:pt x="2175" y="4096"/>
                    <a:pt x="2017" y="3970"/>
                    <a:pt x="2017" y="3812"/>
                  </a:cubicBezTo>
                  <a:cubicBezTo>
                    <a:pt x="2049" y="3623"/>
                    <a:pt x="2206" y="3466"/>
                    <a:pt x="2395" y="3466"/>
                  </a:cubicBezTo>
                  <a:lnTo>
                    <a:pt x="2553" y="3466"/>
                  </a:lnTo>
                  <a:lnTo>
                    <a:pt x="3120" y="1638"/>
                  </a:lnTo>
                  <a:cubicBezTo>
                    <a:pt x="3151" y="1512"/>
                    <a:pt x="3285" y="1449"/>
                    <a:pt x="3427" y="1449"/>
                  </a:cubicBezTo>
                  <a:close/>
                  <a:moveTo>
                    <a:pt x="3435" y="0"/>
                  </a:moveTo>
                  <a:cubicBezTo>
                    <a:pt x="1544" y="0"/>
                    <a:pt x="1" y="1544"/>
                    <a:pt x="1" y="3434"/>
                  </a:cubicBezTo>
                  <a:cubicBezTo>
                    <a:pt x="1" y="5356"/>
                    <a:pt x="1544" y="6900"/>
                    <a:pt x="3435" y="6900"/>
                  </a:cubicBezTo>
                  <a:cubicBezTo>
                    <a:pt x="4065" y="6900"/>
                    <a:pt x="4632" y="6742"/>
                    <a:pt x="5168" y="6427"/>
                  </a:cubicBezTo>
                  <a:lnTo>
                    <a:pt x="6365" y="6900"/>
                  </a:lnTo>
                  <a:cubicBezTo>
                    <a:pt x="6407" y="6910"/>
                    <a:pt x="6449" y="6917"/>
                    <a:pt x="6491" y="6917"/>
                  </a:cubicBezTo>
                  <a:cubicBezTo>
                    <a:pt x="6575" y="6917"/>
                    <a:pt x="6659" y="6889"/>
                    <a:pt x="6743" y="6805"/>
                  </a:cubicBezTo>
                  <a:cubicBezTo>
                    <a:pt x="6806" y="6742"/>
                    <a:pt x="6869" y="6616"/>
                    <a:pt x="6869" y="6459"/>
                  </a:cubicBezTo>
                  <a:lnTo>
                    <a:pt x="6491" y="5009"/>
                  </a:lnTo>
                  <a:cubicBezTo>
                    <a:pt x="6743" y="4537"/>
                    <a:pt x="6869" y="4001"/>
                    <a:pt x="6869" y="3466"/>
                  </a:cubicBezTo>
                  <a:cubicBezTo>
                    <a:pt x="6869" y="3119"/>
                    <a:pt x="6774" y="2804"/>
                    <a:pt x="6711" y="2489"/>
                  </a:cubicBezTo>
                  <a:cubicBezTo>
                    <a:pt x="6617" y="2426"/>
                    <a:pt x="6491" y="2395"/>
                    <a:pt x="6428" y="2363"/>
                  </a:cubicBezTo>
                  <a:lnTo>
                    <a:pt x="5514" y="2710"/>
                  </a:lnTo>
                  <a:cubicBezTo>
                    <a:pt x="5389" y="2755"/>
                    <a:pt x="5256" y="2780"/>
                    <a:pt x="5125" y="2780"/>
                  </a:cubicBezTo>
                  <a:cubicBezTo>
                    <a:pt x="4892" y="2780"/>
                    <a:pt x="4667" y="2702"/>
                    <a:pt x="4506" y="2521"/>
                  </a:cubicBezTo>
                  <a:cubicBezTo>
                    <a:pt x="4222" y="2269"/>
                    <a:pt x="4096" y="1891"/>
                    <a:pt x="4159" y="1481"/>
                  </a:cubicBezTo>
                  <a:lnTo>
                    <a:pt x="4443" y="221"/>
                  </a:lnTo>
                  <a:cubicBezTo>
                    <a:pt x="4443" y="189"/>
                    <a:pt x="4443" y="189"/>
                    <a:pt x="4411" y="158"/>
                  </a:cubicBezTo>
                  <a:cubicBezTo>
                    <a:pt x="4096" y="63"/>
                    <a:pt x="3781" y="0"/>
                    <a:pt x="343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37;p75">
              <a:extLst>
                <a:ext uri="{FF2B5EF4-FFF2-40B4-BE49-F238E27FC236}">
                  <a16:creationId xmlns:a16="http://schemas.microsoft.com/office/drawing/2014/main" id="{4A10FF15-2D87-045A-7E33-876824962D1A}"/>
                </a:ext>
              </a:extLst>
            </p:cNvPr>
            <p:cNvSpPr/>
            <p:nvPr/>
          </p:nvSpPr>
          <p:spPr>
            <a:xfrm>
              <a:off x="-30895875" y="3621075"/>
              <a:ext cx="15775" cy="26025"/>
            </a:xfrm>
            <a:custGeom>
              <a:avLst/>
              <a:gdLst/>
              <a:ahLst/>
              <a:cxnLst/>
              <a:rect l="l" t="t" r="r" b="b"/>
              <a:pathLst>
                <a:path w="631" h="1041" extrusionOk="0">
                  <a:moveTo>
                    <a:pt x="0" y="1"/>
                  </a:moveTo>
                  <a:cubicBezTo>
                    <a:pt x="32" y="410"/>
                    <a:pt x="126" y="694"/>
                    <a:pt x="315" y="1041"/>
                  </a:cubicBezTo>
                  <a:cubicBezTo>
                    <a:pt x="473" y="694"/>
                    <a:pt x="599" y="347"/>
                    <a:pt x="63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338;p75">
              <a:extLst>
                <a:ext uri="{FF2B5EF4-FFF2-40B4-BE49-F238E27FC236}">
                  <a16:creationId xmlns:a16="http://schemas.microsoft.com/office/drawing/2014/main" id="{07355FD8-7580-B012-1988-9DD6BBED3110}"/>
                </a:ext>
              </a:extLst>
            </p:cNvPr>
            <p:cNvSpPr/>
            <p:nvPr/>
          </p:nvSpPr>
          <p:spPr>
            <a:xfrm>
              <a:off x="-30974650" y="3552550"/>
              <a:ext cx="172525" cy="172400"/>
            </a:xfrm>
            <a:custGeom>
              <a:avLst/>
              <a:gdLst/>
              <a:ahLst/>
              <a:cxnLst/>
              <a:rect l="l" t="t" r="r" b="b"/>
              <a:pathLst>
                <a:path w="6901" h="6896" extrusionOk="0">
                  <a:moveTo>
                    <a:pt x="3435" y="1356"/>
                  </a:moveTo>
                  <a:cubicBezTo>
                    <a:pt x="3624" y="1356"/>
                    <a:pt x="3782" y="1513"/>
                    <a:pt x="3782" y="1734"/>
                  </a:cubicBezTo>
                  <a:lnTo>
                    <a:pt x="3782" y="2080"/>
                  </a:lnTo>
                  <a:lnTo>
                    <a:pt x="4821" y="2080"/>
                  </a:lnTo>
                  <a:cubicBezTo>
                    <a:pt x="5010" y="2080"/>
                    <a:pt x="5168" y="2238"/>
                    <a:pt x="5168" y="2427"/>
                  </a:cubicBezTo>
                  <a:cubicBezTo>
                    <a:pt x="5168" y="2616"/>
                    <a:pt x="5010" y="2742"/>
                    <a:pt x="4821" y="2742"/>
                  </a:cubicBezTo>
                  <a:lnTo>
                    <a:pt x="4412" y="2742"/>
                  </a:lnTo>
                  <a:cubicBezTo>
                    <a:pt x="4380" y="3341"/>
                    <a:pt x="4191" y="3876"/>
                    <a:pt x="3876" y="4412"/>
                  </a:cubicBezTo>
                  <a:cubicBezTo>
                    <a:pt x="3908" y="4443"/>
                    <a:pt x="3908" y="4475"/>
                    <a:pt x="3939" y="4506"/>
                  </a:cubicBezTo>
                  <a:lnTo>
                    <a:pt x="4349" y="4916"/>
                  </a:lnTo>
                  <a:cubicBezTo>
                    <a:pt x="4443" y="5042"/>
                    <a:pt x="4443" y="5262"/>
                    <a:pt x="4349" y="5388"/>
                  </a:cubicBezTo>
                  <a:cubicBezTo>
                    <a:pt x="4286" y="5451"/>
                    <a:pt x="4191" y="5483"/>
                    <a:pt x="4101" y="5483"/>
                  </a:cubicBezTo>
                  <a:cubicBezTo>
                    <a:pt x="4010" y="5483"/>
                    <a:pt x="3923" y="5451"/>
                    <a:pt x="3876" y="5388"/>
                  </a:cubicBezTo>
                  <a:lnTo>
                    <a:pt x="3466" y="4979"/>
                  </a:lnTo>
                  <a:lnTo>
                    <a:pt x="3435" y="4947"/>
                  </a:lnTo>
                  <a:lnTo>
                    <a:pt x="3403" y="4979"/>
                  </a:lnTo>
                  <a:lnTo>
                    <a:pt x="2994" y="5388"/>
                  </a:lnTo>
                  <a:cubicBezTo>
                    <a:pt x="2931" y="5451"/>
                    <a:pt x="2844" y="5483"/>
                    <a:pt x="2758" y="5483"/>
                  </a:cubicBezTo>
                  <a:cubicBezTo>
                    <a:pt x="2671" y="5483"/>
                    <a:pt x="2584" y="5451"/>
                    <a:pt x="2521" y="5388"/>
                  </a:cubicBezTo>
                  <a:cubicBezTo>
                    <a:pt x="2395" y="5262"/>
                    <a:pt x="2395" y="5042"/>
                    <a:pt x="2521" y="4916"/>
                  </a:cubicBezTo>
                  <a:lnTo>
                    <a:pt x="2931" y="4506"/>
                  </a:lnTo>
                  <a:cubicBezTo>
                    <a:pt x="2962" y="4475"/>
                    <a:pt x="2962" y="4443"/>
                    <a:pt x="2994" y="4412"/>
                  </a:cubicBezTo>
                  <a:cubicBezTo>
                    <a:pt x="2679" y="3939"/>
                    <a:pt x="2490" y="3341"/>
                    <a:pt x="2458" y="2742"/>
                  </a:cubicBezTo>
                  <a:lnTo>
                    <a:pt x="2049" y="2742"/>
                  </a:lnTo>
                  <a:cubicBezTo>
                    <a:pt x="1860" y="2742"/>
                    <a:pt x="1702" y="2584"/>
                    <a:pt x="1702" y="2395"/>
                  </a:cubicBezTo>
                  <a:cubicBezTo>
                    <a:pt x="1702" y="2206"/>
                    <a:pt x="1860" y="2049"/>
                    <a:pt x="2049" y="2049"/>
                  </a:cubicBezTo>
                  <a:lnTo>
                    <a:pt x="3088" y="2049"/>
                  </a:lnTo>
                  <a:lnTo>
                    <a:pt x="3088" y="1734"/>
                  </a:lnTo>
                  <a:cubicBezTo>
                    <a:pt x="3088" y="1513"/>
                    <a:pt x="3246" y="1356"/>
                    <a:pt x="3435" y="1356"/>
                  </a:cubicBezTo>
                  <a:close/>
                  <a:moveTo>
                    <a:pt x="3466" y="1"/>
                  </a:moveTo>
                  <a:cubicBezTo>
                    <a:pt x="1576" y="1"/>
                    <a:pt x="32" y="1576"/>
                    <a:pt x="32" y="3467"/>
                  </a:cubicBezTo>
                  <a:cubicBezTo>
                    <a:pt x="32" y="3971"/>
                    <a:pt x="158" y="4506"/>
                    <a:pt x="411" y="4979"/>
                  </a:cubicBezTo>
                  <a:lnTo>
                    <a:pt x="32" y="6459"/>
                  </a:lnTo>
                  <a:cubicBezTo>
                    <a:pt x="1" y="6554"/>
                    <a:pt x="32" y="6680"/>
                    <a:pt x="158" y="6806"/>
                  </a:cubicBezTo>
                  <a:cubicBezTo>
                    <a:pt x="225" y="6851"/>
                    <a:pt x="324" y="6895"/>
                    <a:pt x="420" y="6895"/>
                  </a:cubicBezTo>
                  <a:cubicBezTo>
                    <a:pt x="460" y="6895"/>
                    <a:pt x="500" y="6887"/>
                    <a:pt x="537" y="6869"/>
                  </a:cubicBezTo>
                  <a:lnTo>
                    <a:pt x="1734" y="6396"/>
                  </a:lnTo>
                  <a:cubicBezTo>
                    <a:pt x="2269" y="6712"/>
                    <a:pt x="2899" y="6869"/>
                    <a:pt x="3466" y="6869"/>
                  </a:cubicBezTo>
                  <a:cubicBezTo>
                    <a:pt x="5357" y="6869"/>
                    <a:pt x="6901" y="5357"/>
                    <a:pt x="6901" y="3435"/>
                  </a:cubicBezTo>
                  <a:cubicBezTo>
                    <a:pt x="6901" y="1576"/>
                    <a:pt x="5325" y="1"/>
                    <a:pt x="3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674;p78">
            <a:extLst>
              <a:ext uri="{FF2B5EF4-FFF2-40B4-BE49-F238E27FC236}">
                <a16:creationId xmlns:a16="http://schemas.microsoft.com/office/drawing/2014/main" id="{F1EC66E3-29FF-072B-FB40-87BD7CFBB996}"/>
              </a:ext>
            </a:extLst>
          </p:cNvPr>
          <p:cNvGrpSpPr/>
          <p:nvPr/>
        </p:nvGrpSpPr>
        <p:grpSpPr>
          <a:xfrm>
            <a:off x="1308443" y="2011312"/>
            <a:ext cx="442373" cy="420775"/>
            <a:chOff x="-6690625" y="3631325"/>
            <a:chExt cx="307225" cy="292225"/>
          </a:xfrm>
          <a:solidFill>
            <a:schemeClr val="tx1">
              <a:lumMod val="50000"/>
            </a:schemeClr>
          </a:solidFill>
        </p:grpSpPr>
        <p:sp>
          <p:nvSpPr>
            <p:cNvPr id="25" name="Google Shape;8675;p78">
              <a:extLst>
                <a:ext uri="{FF2B5EF4-FFF2-40B4-BE49-F238E27FC236}">
                  <a16:creationId xmlns:a16="http://schemas.microsoft.com/office/drawing/2014/main" id="{FF4EE072-743F-26FB-47AC-BA616BA94108}"/>
                </a:ext>
              </a:extLst>
            </p:cNvPr>
            <p:cNvSpPr/>
            <p:nvPr/>
          </p:nvSpPr>
          <p:spPr>
            <a:xfrm>
              <a:off x="-6690625" y="3631325"/>
              <a:ext cx="222925" cy="292225"/>
            </a:xfrm>
            <a:custGeom>
              <a:avLst/>
              <a:gdLst/>
              <a:ahLst/>
              <a:cxnLst/>
              <a:rect l="l" t="t" r="r" b="b"/>
              <a:pathLst>
                <a:path w="8917" h="11689" extrusionOk="0">
                  <a:moveTo>
                    <a:pt x="5861" y="2773"/>
                  </a:moveTo>
                  <a:cubicBezTo>
                    <a:pt x="6270" y="2773"/>
                    <a:pt x="6333" y="3435"/>
                    <a:pt x="5861" y="3435"/>
                  </a:cubicBezTo>
                  <a:lnTo>
                    <a:pt x="3813" y="3435"/>
                  </a:lnTo>
                  <a:cubicBezTo>
                    <a:pt x="3372" y="3435"/>
                    <a:pt x="3340" y="2773"/>
                    <a:pt x="3813" y="2773"/>
                  </a:cubicBezTo>
                  <a:close/>
                  <a:moveTo>
                    <a:pt x="2742" y="0"/>
                  </a:moveTo>
                  <a:lnTo>
                    <a:pt x="2742" y="2395"/>
                  </a:lnTo>
                  <a:cubicBezTo>
                    <a:pt x="2742" y="2584"/>
                    <a:pt x="2584" y="2741"/>
                    <a:pt x="2395" y="2741"/>
                  </a:cubicBezTo>
                  <a:lnTo>
                    <a:pt x="1" y="2741"/>
                  </a:lnTo>
                  <a:lnTo>
                    <a:pt x="1" y="10649"/>
                  </a:lnTo>
                  <a:cubicBezTo>
                    <a:pt x="1" y="11216"/>
                    <a:pt x="473" y="11689"/>
                    <a:pt x="1009" y="11689"/>
                  </a:cubicBezTo>
                  <a:lnTo>
                    <a:pt x="7909" y="11689"/>
                  </a:lnTo>
                  <a:cubicBezTo>
                    <a:pt x="8444" y="11689"/>
                    <a:pt x="8917" y="11248"/>
                    <a:pt x="8917" y="10649"/>
                  </a:cubicBezTo>
                  <a:lnTo>
                    <a:pt x="8917" y="7751"/>
                  </a:lnTo>
                  <a:lnTo>
                    <a:pt x="6491" y="10177"/>
                  </a:lnTo>
                  <a:cubicBezTo>
                    <a:pt x="6491" y="10271"/>
                    <a:pt x="6428" y="10303"/>
                    <a:pt x="6365" y="10303"/>
                  </a:cubicBezTo>
                  <a:lnTo>
                    <a:pt x="4317" y="10901"/>
                  </a:lnTo>
                  <a:cubicBezTo>
                    <a:pt x="4198" y="10938"/>
                    <a:pt x="4080" y="10955"/>
                    <a:pt x="3967" y="10955"/>
                  </a:cubicBezTo>
                  <a:cubicBezTo>
                    <a:pt x="3209" y="10955"/>
                    <a:pt x="2625" y="10192"/>
                    <a:pt x="2899" y="9452"/>
                  </a:cubicBezTo>
                  <a:lnTo>
                    <a:pt x="3057" y="8979"/>
                  </a:lnTo>
                  <a:lnTo>
                    <a:pt x="1765" y="8979"/>
                  </a:lnTo>
                  <a:cubicBezTo>
                    <a:pt x="1324" y="8979"/>
                    <a:pt x="1293" y="8255"/>
                    <a:pt x="1765" y="8255"/>
                  </a:cubicBezTo>
                  <a:lnTo>
                    <a:pt x="3277" y="8255"/>
                  </a:lnTo>
                  <a:lnTo>
                    <a:pt x="3529" y="7593"/>
                  </a:lnTo>
                  <a:lnTo>
                    <a:pt x="1797" y="7593"/>
                  </a:lnTo>
                  <a:cubicBezTo>
                    <a:pt x="1356" y="7593"/>
                    <a:pt x="1324" y="6869"/>
                    <a:pt x="1797" y="6869"/>
                  </a:cubicBezTo>
                  <a:lnTo>
                    <a:pt x="4034" y="6869"/>
                  </a:lnTo>
                  <a:lnTo>
                    <a:pt x="4695" y="6207"/>
                  </a:lnTo>
                  <a:lnTo>
                    <a:pt x="1765" y="6207"/>
                  </a:lnTo>
                  <a:cubicBezTo>
                    <a:pt x="1324" y="6207"/>
                    <a:pt x="1293" y="5514"/>
                    <a:pt x="1765" y="5514"/>
                  </a:cubicBezTo>
                  <a:lnTo>
                    <a:pt x="5388" y="5514"/>
                  </a:lnTo>
                  <a:lnTo>
                    <a:pt x="6050" y="4821"/>
                  </a:lnTo>
                  <a:lnTo>
                    <a:pt x="1734" y="4821"/>
                  </a:lnTo>
                  <a:cubicBezTo>
                    <a:pt x="1293" y="4821"/>
                    <a:pt x="1261" y="4128"/>
                    <a:pt x="1734" y="4128"/>
                  </a:cubicBezTo>
                  <a:lnTo>
                    <a:pt x="6711" y="4128"/>
                  </a:lnTo>
                  <a:cubicBezTo>
                    <a:pt x="6963" y="3876"/>
                    <a:pt x="8696" y="2080"/>
                    <a:pt x="8917" y="1891"/>
                  </a:cubicBezTo>
                  <a:lnTo>
                    <a:pt x="8917" y="1009"/>
                  </a:lnTo>
                  <a:cubicBezTo>
                    <a:pt x="8917" y="473"/>
                    <a:pt x="8507" y="0"/>
                    <a:pt x="790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676;p78">
              <a:extLst>
                <a:ext uri="{FF2B5EF4-FFF2-40B4-BE49-F238E27FC236}">
                  <a16:creationId xmlns:a16="http://schemas.microsoft.com/office/drawing/2014/main" id="{7A592C26-A0CB-B9FF-3165-85F504875FD6}"/>
                </a:ext>
              </a:extLst>
            </p:cNvPr>
            <p:cNvSpPr/>
            <p:nvPr/>
          </p:nvSpPr>
          <p:spPr>
            <a:xfrm>
              <a:off x="-6604350" y="3832175"/>
              <a:ext cx="58675" cy="56550"/>
            </a:xfrm>
            <a:custGeom>
              <a:avLst/>
              <a:gdLst/>
              <a:ahLst/>
              <a:cxnLst/>
              <a:rect l="l" t="t" r="r" b="b"/>
              <a:pathLst>
                <a:path w="2347" h="2262" extrusionOk="0">
                  <a:moveTo>
                    <a:pt x="614" y="0"/>
                  </a:moveTo>
                  <a:lnTo>
                    <a:pt x="110" y="1607"/>
                  </a:lnTo>
                  <a:cubicBezTo>
                    <a:pt x="1" y="1934"/>
                    <a:pt x="222" y="2262"/>
                    <a:pt x="550" y="2262"/>
                  </a:cubicBezTo>
                  <a:cubicBezTo>
                    <a:pt x="600" y="2262"/>
                    <a:pt x="654" y="2254"/>
                    <a:pt x="709" y="2237"/>
                  </a:cubicBezTo>
                  <a:lnTo>
                    <a:pt x="2347" y="1701"/>
                  </a:lnTo>
                  <a:lnTo>
                    <a:pt x="61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77;p78">
              <a:extLst>
                <a:ext uri="{FF2B5EF4-FFF2-40B4-BE49-F238E27FC236}">
                  <a16:creationId xmlns:a16="http://schemas.microsoft.com/office/drawing/2014/main" id="{3827B190-9EF3-F969-B28E-6FE35BB3CA83}"/>
                </a:ext>
              </a:extLst>
            </p:cNvPr>
            <p:cNvSpPr/>
            <p:nvPr/>
          </p:nvSpPr>
          <p:spPr>
            <a:xfrm>
              <a:off x="-6470875" y="3684775"/>
              <a:ext cx="87475" cy="71800"/>
            </a:xfrm>
            <a:custGeom>
              <a:avLst/>
              <a:gdLst/>
              <a:ahLst/>
              <a:cxnLst/>
              <a:rect l="l" t="t" r="r" b="b"/>
              <a:pathLst>
                <a:path w="3499" h="2872" extrusionOk="0">
                  <a:moveTo>
                    <a:pt x="1479" y="1"/>
                  </a:moveTo>
                  <a:cubicBezTo>
                    <a:pt x="1176" y="1"/>
                    <a:pt x="868" y="114"/>
                    <a:pt x="599" y="383"/>
                  </a:cubicBezTo>
                  <a:lnTo>
                    <a:pt x="1" y="950"/>
                  </a:lnTo>
                  <a:lnTo>
                    <a:pt x="1954" y="2872"/>
                  </a:lnTo>
                  <a:lnTo>
                    <a:pt x="2521" y="2305"/>
                  </a:lnTo>
                  <a:cubicBezTo>
                    <a:pt x="3498" y="1352"/>
                    <a:pt x="2524" y="1"/>
                    <a:pt x="14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678;p78">
              <a:extLst>
                <a:ext uri="{FF2B5EF4-FFF2-40B4-BE49-F238E27FC236}">
                  <a16:creationId xmlns:a16="http://schemas.microsoft.com/office/drawing/2014/main" id="{7A19CF0F-3250-A809-1A7D-578A19CD7212}"/>
                </a:ext>
              </a:extLst>
            </p:cNvPr>
            <p:cNvSpPr/>
            <p:nvPr/>
          </p:nvSpPr>
          <p:spPr>
            <a:xfrm>
              <a:off x="-6578775" y="3721900"/>
              <a:ext cx="143375" cy="143375"/>
            </a:xfrm>
            <a:custGeom>
              <a:avLst/>
              <a:gdLst/>
              <a:ahLst/>
              <a:cxnLst/>
              <a:rect l="l" t="t" r="r" b="b"/>
              <a:pathLst>
                <a:path w="5735" h="5735" extrusionOk="0">
                  <a:moveTo>
                    <a:pt x="3813" y="1"/>
                  </a:moveTo>
                  <a:lnTo>
                    <a:pt x="1" y="3813"/>
                  </a:lnTo>
                  <a:lnTo>
                    <a:pt x="1922" y="5734"/>
                  </a:lnTo>
                  <a:lnTo>
                    <a:pt x="4474" y="3183"/>
                  </a:lnTo>
                  <a:lnTo>
                    <a:pt x="5734" y="1922"/>
                  </a:lnTo>
                  <a:lnTo>
                    <a:pt x="38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679;p78">
              <a:extLst>
                <a:ext uri="{FF2B5EF4-FFF2-40B4-BE49-F238E27FC236}">
                  <a16:creationId xmlns:a16="http://schemas.microsoft.com/office/drawing/2014/main" id="{CC6FAC6C-5FA3-0E48-F3DC-C5B1E73EEC65}"/>
                </a:ext>
              </a:extLst>
            </p:cNvPr>
            <p:cNvSpPr/>
            <p:nvPr/>
          </p:nvSpPr>
          <p:spPr>
            <a:xfrm>
              <a:off x="-6685100" y="3636850"/>
              <a:ext cx="47275" cy="46475"/>
            </a:xfrm>
            <a:custGeom>
              <a:avLst/>
              <a:gdLst/>
              <a:ahLst/>
              <a:cxnLst/>
              <a:rect l="l" t="t" r="r" b="b"/>
              <a:pathLst>
                <a:path w="1891" h="1859" extrusionOk="0">
                  <a:moveTo>
                    <a:pt x="1891" y="0"/>
                  </a:moveTo>
                  <a:lnTo>
                    <a:pt x="0" y="1859"/>
                  </a:lnTo>
                  <a:lnTo>
                    <a:pt x="1891" y="1859"/>
                  </a:lnTo>
                  <a:lnTo>
                    <a:pt x="189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6311;p73">
            <a:extLst>
              <a:ext uri="{FF2B5EF4-FFF2-40B4-BE49-F238E27FC236}">
                <a16:creationId xmlns:a16="http://schemas.microsoft.com/office/drawing/2014/main" id="{C583D544-65C9-9938-8529-D04DBCB93CEA}"/>
              </a:ext>
            </a:extLst>
          </p:cNvPr>
          <p:cNvGrpSpPr/>
          <p:nvPr/>
        </p:nvGrpSpPr>
        <p:grpSpPr>
          <a:xfrm>
            <a:off x="530569" y="2057460"/>
            <a:ext cx="371814" cy="338690"/>
            <a:chOff x="-40745125" y="3632900"/>
            <a:chExt cx="318225" cy="289875"/>
          </a:xfrm>
          <a:solidFill>
            <a:schemeClr val="tx1">
              <a:lumMod val="50000"/>
            </a:schemeClr>
          </a:solidFill>
        </p:grpSpPr>
        <p:sp>
          <p:nvSpPr>
            <p:cNvPr id="31" name="Google Shape;6312;p73">
              <a:extLst>
                <a:ext uri="{FF2B5EF4-FFF2-40B4-BE49-F238E27FC236}">
                  <a16:creationId xmlns:a16="http://schemas.microsoft.com/office/drawing/2014/main" id="{2495C240-6404-37AA-0790-6C303C28DD1F}"/>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313;p73">
              <a:extLst>
                <a:ext uri="{FF2B5EF4-FFF2-40B4-BE49-F238E27FC236}">
                  <a16:creationId xmlns:a16="http://schemas.microsoft.com/office/drawing/2014/main" id="{006EF305-C0B4-56D4-BF8E-E8D48CCEFD4E}"/>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314;p73">
              <a:extLst>
                <a:ext uri="{FF2B5EF4-FFF2-40B4-BE49-F238E27FC236}">
                  <a16:creationId xmlns:a16="http://schemas.microsoft.com/office/drawing/2014/main" id="{65E7AECA-9129-F249-96B7-A068ACB196F6}"/>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315;p73">
              <a:extLst>
                <a:ext uri="{FF2B5EF4-FFF2-40B4-BE49-F238E27FC236}">
                  <a16:creationId xmlns:a16="http://schemas.microsoft.com/office/drawing/2014/main" id="{E179C2C3-1E3B-B86D-7459-00F488C0180A}"/>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316;p73">
              <a:extLst>
                <a:ext uri="{FF2B5EF4-FFF2-40B4-BE49-F238E27FC236}">
                  <a16:creationId xmlns:a16="http://schemas.microsoft.com/office/drawing/2014/main" id="{FC20E686-6365-04F6-194B-6E00B81EA4B2}"/>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317;p73">
              <a:extLst>
                <a:ext uri="{FF2B5EF4-FFF2-40B4-BE49-F238E27FC236}">
                  <a16:creationId xmlns:a16="http://schemas.microsoft.com/office/drawing/2014/main" id="{D6CBDDD3-19FE-4466-6054-97CC709EA915}"/>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318;p73">
              <a:extLst>
                <a:ext uri="{FF2B5EF4-FFF2-40B4-BE49-F238E27FC236}">
                  <a16:creationId xmlns:a16="http://schemas.microsoft.com/office/drawing/2014/main" id="{267D47B4-B9EA-A599-2C09-B8108FB40D05}"/>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615;p39">
            <a:extLst>
              <a:ext uri="{FF2B5EF4-FFF2-40B4-BE49-F238E27FC236}">
                <a16:creationId xmlns:a16="http://schemas.microsoft.com/office/drawing/2014/main" id="{01570BA9-79DB-857E-AEED-731ADFA40784}"/>
              </a:ext>
            </a:extLst>
          </p:cNvPr>
          <p:cNvSpPr txBox="1">
            <a:spLocks/>
          </p:cNvSpPr>
          <p:nvPr/>
        </p:nvSpPr>
        <p:spPr>
          <a:xfrm>
            <a:off x="360000" y="545982"/>
            <a:ext cx="842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s-ES" sz="2800" dirty="0" err="1">
                <a:solidFill>
                  <a:schemeClr val="tx1">
                    <a:lumMod val="50000"/>
                  </a:schemeClr>
                </a:solidFill>
              </a:rPr>
              <a:t>Karya</a:t>
            </a:r>
            <a:r>
              <a:rPr lang="es-ES" sz="2800" dirty="0">
                <a:solidFill>
                  <a:schemeClr val="tx1">
                    <a:lumMod val="50000"/>
                  </a:schemeClr>
                </a:solidFill>
              </a:rPr>
              <a:t> yang </a:t>
            </a:r>
            <a:r>
              <a:rPr lang="es-ES" sz="2800" dirty="0" err="1">
                <a:solidFill>
                  <a:schemeClr val="tx1">
                    <a:lumMod val="50000"/>
                  </a:schemeClr>
                </a:solidFill>
              </a:rPr>
              <a:t>dilindungi</a:t>
            </a:r>
            <a:r>
              <a:rPr lang="es-ES" sz="2800" dirty="0">
                <a:solidFill>
                  <a:schemeClr val="tx1">
                    <a:lumMod val="50000"/>
                  </a:schemeClr>
                </a:solidFill>
              </a:rPr>
              <a:t> UU </a:t>
            </a:r>
            <a:r>
              <a:rPr lang="es-ES" sz="2800" dirty="0" err="1">
                <a:solidFill>
                  <a:schemeClr val="tx1">
                    <a:lumMod val="50000"/>
                  </a:schemeClr>
                </a:solidFill>
              </a:rPr>
              <a:t>Hak</a:t>
            </a:r>
            <a:r>
              <a:rPr lang="es-ES" sz="2800" dirty="0">
                <a:solidFill>
                  <a:schemeClr val="tx1">
                    <a:lumMod val="50000"/>
                  </a:schemeClr>
                </a:solidFill>
              </a:rPr>
              <a:t> </a:t>
            </a:r>
            <a:r>
              <a:rPr lang="es-ES" sz="2800" dirty="0" err="1">
                <a:solidFill>
                  <a:schemeClr val="tx1">
                    <a:lumMod val="50000"/>
                  </a:schemeClr>
                </a:solidFill>
              </a:rPr>
              <a:t>Cipta</a:t>
            </a:r>
            <a:r>
              <a:rPr lang="es-ES" sz="2800" dirty="0">
                <a:solidFill>
                  <a:schemeClr val="tx1">
                    <a:lumMod val="50000"/>
                  </a:schemeClr>
                </a:solidFill>
              </a:rPr>
              <a:t> No.19/2002</a:t>
            </a:r>
          </a:p>
        </p:txBody>
      </p:sp>
    </p:spTree>
    <p:extLst>
      <p:ext uri="{BB962C8B-B14F-4D97-AF65-F5344CB8AC3E}">
        <p14:creationId xmlns:p14="http://schemas.microsoft.com/office/powerpoint/2010/main" val="2500604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35"/>
          <p:cNvSpPr txBox="1">
            <a:spLocks noGrp="1"/>
          </p:cNvSpPr>
          <p:nvPr>
            <p:ph type="title" idx="15"/>
          </p:nvPr>
        </p:nvSpPr>
        <p:spPr>
          <a:xfrm>
            <a:off x="715099" y="445025"/>
            <a:ext cx="7713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lumMod val="50000"/>
                  </a:schemeClr>
                </a:solidFill>
              </a:rPr>
              <a:t>Hak </a:t>
            </a:r>
            <a:r>
              <a:rPr lang="en-US" dirty="0" err="1">
                <a:solidFill>
                  <a:schemeClr val="tx1">
                    <a:lumMod val="50000"/>
                  </a:schemeClr>
                </a:solidFill>
              </a:rPr>
              <a:t>Kekayaan</a:t>
            </a:r>
            <a:r>
              <a:rPr lang="en-US" dirty="0">
                <a:solidFill>
                  <a:schemeClr val="tx1">
                    <a:lumMod val="50000"/>
                  </a:schemeClr>
                </a:solidFill>
              </a:rPr>
              <a:t> </a:t>
            </a:r>
            <a:r>
              <a:rPr lang="en-US" dirty="0" err="1">
                <a:solidFill>
                  <a:schemeClr val="tx1">
                    <a:lumMod val="50000"/>
                  </a:schemeClr>
                </a:solidFill>
              </a:rPr>
              <a:t>Industri</a:t>
            </a:r>
            <a:endParaRPr lang="id-ID" dirty="0">
              <a:solidFill>
                <a:schemeClr val="tx1">
                  <a:lumMod val="50000"/>
                </a:schemeClr>
              </a:solidFill>
            </a:endParaRPr>
          </a:p>
        </p:txBody>
      </p:sp>
      <p:sp>
        <p:nvSpPr>
          <p:cNvPr id="386" name="Google Shape;386;p35"/>
          <p:cNvSpPr txBox="1">
            <a:spLocks noGrp="1"/>
          </p:cNvSpPr>
          <p:nvPr>
            <p:ph type="subTitle" idx="4"/>
          </p:nvPr>
        </p:nvSpPr>
        <p:spPr>
          <a:xfrm>
            <a:off x="3085129" y="1114051"/>
            <a:ext cx="5746706" cy="42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800" dirty="0">
                <a:solidFill>
                  <a:schemeClr val="tx1">
                    <a:lumMod val="50000"/>
                  </a:schemeClr>
                </a:solidFill>
              </a:rPr>
              <a:t>Hak Paten (UU No. 13 Tahun 2016)</a:t>
            </a:r>
            <a:endParaRPr sz="1800" dirty="0">
              <a:solidFill>
                <a:schemeClr val="tx1">
                  <a:lumMod val="50000"/>
                </a:schemeClr>
              </a:solidFill>
            </a:endParaRPr>
          </a:p>
        </p:txBody>
      </p:sp>
      <p:sp>
        <p:nvSpPr>
          <p:cNvPr id="392" name="Google Shape;392;p35"/>
          <p:cNvSpPr txBox="1">
            <a:spLocks noGrp="1"/>
          </p:cNvSpPr>
          <p:nvPr>
            <p:ph type="title" idx="9"/>
          </p:nvPr>
        </p:nvSpPr>
        <p:spPr>
          <a:xfrm>
            <a:off x="2481904" y="1114051"/>
            <a:ext cx="802352" cy="423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tx1">
                    <a:lumMod val="50000"/>
                  </a:schemeClr>
                </a:solidFill>
              </a:rPr>
              <a:t>1</a:t>
            </a:r>
            <a:endParaRPr dirty="0">
              <a:solidFill>
                <a:schemeClr val="tx1">
                  <a:lumMod val="50000"/>
                </a:schemeClr>
              </a:solidFill>
            </a:endParaRPr>
          </a:p>
        </p:txBody>
      </p:sp>
      <p:grpSp>
        <p:nvGrpSpPr>
          <p:cNvPr id="399" name="Google Shape;399;p35"/>
          <p:cNvGrpSpPr/>
          <p:nvPr/>
        </p:nvGrpSpPr>
        <p:grpSpPr>
          <a:xfrm>
            <a:off x="0" y="1491155"/>
            <a:ext cx="2664289" cy="3242050"/>
            <a:chOff x="195875" y="1246316"/>
            <a:chExt cx="2849877" cy="3467883"/>
          </a:xfrm>
        </p:grpSpPr>
        <p:grpSp>
          <p:nvGrpSpPr>
            <p:cNvPr id="400" name="Google Shape;400;p35"/>
            <p:cNvGrpSpPr/>
            <p:nvPr/>
          </p:nvGrpSpPr>
          <p:grpSpPr>
            <a:xfrm flipH="1">
              <a:off x="195875" y="3219050"/>
              <a:ext cx="2849877" cy="1495149"/>
              <a:chOff x="195875" y="3219050"/>
              <a:chExt cx="2849877" cy="1495149"/>
            </a:xfrm>
          </p:grpSpPr>
          <p:sp>
            <p:nvSpPr>
              <p:cNvPr id="401" name="Google Shape;401;p35"/>
              <p:cNvSpPr/>
              <p:nvPr/>
            </p:nvSpPr>
            <p:spPr>
              <a:xfrm>
                <a:off x="195875" y="4594800"/>
                <a:ext cx="1790426" cy="119399"/>
              </a:xfrm>
              <a:custGeom>
                <a:avLst/>
                <a:gdLst/>
                <a:ahLst/>
                <a:cxnLst/>
                <a:rect l="l" t="t" r="r" b="b"/>
                <a:pathLst>
                  <a:path w="20975" h="1504" extrusionOk="0">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2" name="Google Shape;402;p35"/>
              <p:cNvSpPr/>
              <p:nvPr/>
            </p:nvSpPr>
            <p:spPr>
              <a:xfrm>
                <a:off x="712383" y="3546816"/>
                <a:ext cx="2333369" cy="808590"/>
              </a:xfrm>
              <a:custGeom>
                <a:avLst/>
                <a:gdLst/>
                <a:ahLst/>
                <a:cxnLst/>
                <a:rect l="l" t="t" r="r" b="b"/>
                <a:pathLst>
                  <a:path w="29394" h="10186" extrusionOk="0">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3" name="Google Shape;403;p35"/>
              <p:cNvSpPr/>
              <p:nvPr/>
            </p:nvSpPr>
            <p:spPr>
              <a:xfrm>
                <a:off x="916874" y="3270648"/>
                <a:ext cx="741671" cy="970769"/>
              </a:xfrm>
              <a:custGeom>
                <a:avLst/>
                <a:gdLst/>
                <a:ahLst/>
                <a:cxnLst/>
                <a:rect l="l" t="t" r="r" b="b"/>
                <a:pathLst>
                  <a:path w="9343" h="12229" extrusionOk="0">
                    <a:moveTo>
                      <a:pt x="3142" y="0"/>
                    </a:moveTo>
                    <a:lnTo>
                      <a:pt x="0" y="10344"/>
                    </a:lnTo>
                    <a:lnTo>
                      <a:pt x="6195" y="12228"/>
                    </a:lnTo>
                    <a:lnTo>
                      <a:pt x="9343" y="1884"/>
                    </a:lnTo>
                    <a:lnTo>
                      <a:pt x="314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4" name="Google Shape;404;p35"/>
              <p:cNvSpPr/>
              <p:nvPr/>
            </p:nvSpPr>
            <p:spPr>
              <a:xfrm>
                <a:off x="1327680" y="3395118"/>
                <a:ext cx="331343" cy="846297"/>
              </a:xfrm>
              <a:custGeom>
                <a:avLst/>
                <a:gdLst/>
                <a:ahLst/>
                <a:cxnLst/>
                <a:rect l="l" t="t" r="r" b="b"/>
                <a:pathLst>
                  <a:path w="4174" h="10661" extrusionOk="0">
                    <a:moveTo>
                      <a:pt x="3142" y="0"/>
                    </a:moveTo>
                    <a:lnTo>
                      <a:pt x="0" y="10350"/>
                    </a:lnTo>
                    <a:lnTo>
                      <a:pt x="1026" y="10660"/>
                    </a:lnTo>
                    <a:lnTo>
                      <a:pt x="4174" y="316"/>
                    </a:lnTo>
                    <a:lnTo>
                      <a:pt x="3142"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5" name="Google Shape;405;p35"/>
              <p:cNvSpPr/>
              <p:nvPr/>
            </p:nvSpPr>
            <p:spPr>
              <a:xfrm>
                <a:off x="840190" y="3993495"/>
                <a:ext cx="655541" cy="313402"/>
              </a:xfrm>
              <a:custGeom>
                <a:avLst/>
                <a:gdLst/>
                <a:ahLst/>
                <a:cxnLst/>
                <a:rect l="l" t="t" r="r" b="b"/>
                <a:pathLst>
                  <a:path w="8258" h="3948" extrusionOk="0">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6" name="Google Shape;406;p35"/>
              <p:cNvSpPr/>
              <p:nvPr/>
            </p:nvSpPr>
            <p:spPr>
              <a:xfrm>
                <a:off x="1067860" y="3219050"/>
                <a:ext cx="669750" cy="313402"/>
              </a:xfrm>
              <a:custGeom>
                <a:avLst/>
                <a:gdLst/>
                <a:ahLst/>
                <a:cxnLst/>
                <a:rect l="l" t="t" r="r" b="b"/>
                <a:pathLst>
                  <a:path w="8437" h="3948" extrusionOk="0">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7" name="Google Shape;407;p35"/>
              <p:cNvSpPr/>
              <p:nvPr/>
            </p:nvSpPr>
            <p:spPr>
              <a:xfrm>
                <a:off x="924415" y="3524589"/>
                <a:ext cx="720396" cy="476295"/>
              </a:xfrm>
              <a:custGeom>
                <a:avLst/>
                <a:gdLst/>
                <a:ahLst/>
                <a:cxnLst/>
                <a:rect l="l" t="t" r="r" b="b"/>
                <a:pathLst>
                  <a:path w="9075" h="6000" extrusionOk="0">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8" name="Google Shape;408;p35"/>
              <p:cNvSpPr/>
              <p:nvPr/>
            </p:nvSpPr>
            <p:spPr>
              <a:xfrm>
                <a:off x="923462" y="3771307"/>
                <a:ext cx="650857" cy="229574"/>
              </a:xfrm>
              <a:custGeom>
                <a:avLst/>
                <a:gdLst/>
                <a:ahLst/>
                <a:cxnLst/>
                <a:rect l="l" t="t" r="r" b="b"/>
                <a:pathLst>
                  <a:path w="8199" h="2892" extrusionOk="0">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09" name="Google Shape;409;p35"/>
              <p:cNvSpPr/>
              <p:nvPr/>
            </p:nvSpPr>
            <p:spPr>
              <a:xfrm>
                <a:off x="996415" y="3523954"/>
                <a:ext cx="650778" cy="229495"/>
              </a:xfrm>
              <a:custGeom>
                <a:avLst/>
                <a:gdLst/>
                <a:ahLst/>
                <a:cxnLst/>
                <a:rect l="l" t="t" r="r" b="b"/>
                <a:pathLst>
                  <a:path w="8198" h="2891" extrusionOk="0">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0" name="Google Shape;410;p35"/>
              <p:cNvSpPr/>
              <p:nvPr/>
            </p:nvSpPr>
            <p:spPr>
              <a:xfrm>
                <a:off x="924425" y="3710250"/>
                <a:ext cx="720372" cy="290628"/>
              </a:xfrm>
              <a:custGeom>
                <a:avLst/>
                <a:gdLst/>
                <a:ahLst/>
                <a:cxnLst/>
                <a:rect l="l" t="t" r="r" b="b"/>
                <a:pathLst>
                  <a:path w="9087" h="3661" extrusionOk="0">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1" name="Google Shape;411;p35"/>
              <p:cNvSpPr/>
              <p:nvPr/>
            </p:nvSpPr>
            <p:spPr>
              <a:xfrm>
                <a:off x="884247" y="4148527"/>
                <a:ext cx="611483" cy="158844"/>
              </a:xfrm>
              <a:custGeom>
                <a:avLst/>
                <a:gdLst/>
                <a:ahLst/>
                <a:cxnLst/>
                <a:rect l="l" t="t" r="r" b="b"/>
                <a:pathLst>
                  <a:path w="7703" h="2001" extrusionOk="0">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2" name="Google Shape;412;p35"/>
              <p:cNvSpPr/>
              <p:nvPr/>
            </p:nvSpPr>
            <p:spPr>
              <a:xfrm>
                <a:off x="1118983" y="3374241"/>
                <a:ext cx="611483" cy="158924"/>
              </a:xfrm>
              <a:custGeom>
                <a:avLst/>
                <a:gdLst/>
                <a:ahLst/>
                <a:cxnLst/>
                <a:rect l="l" t="t" r="r" b="b"/>
                <a:pathLst>
                  <a:path w="7703" h="2002" extrusionOk="0">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3" name="Google Shape;413;p35"/>
              <p:cNvSpPr/>
              <p:nvPr/>
            </p:nvSpPr>
            <p:spPr>
              <a:xfrm>
                <a:off x="922033" y="3598573"/>
                <a:ext cx="59775" cy="125504"/>
              </a:xfrm>
              <a:custGeom>
                <a:avLst/>
                <a:gdLst/>
                <a:ahLst/>
                <a:cxnLst/>
                <a:rect l="l" t="t" r="r" b="b"/>
                <a:pathLst>
                  <a:path w="753" h="1581" extrusionOk="0">
                    <a:moveTo>
                      <a:pt x="448" y="1"/>
                    </a:moveTo>
                    <a:lnTo>
                      <a:pt x="1" y="1485"/>
                    </a:lnTo>
                    <a:lnTo>
                      <a:pt x="299" y="1581"/>
                    </a:lnTo>
                    <a:lnTo>
                      <a:pt x="752" y="90"/>
                    </a:lnTo>
                    <a:lnTo>
                      <a:pt x="448"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4" name="Google Shape;414;p35"/>
              <p:cNvSpPr/>
              <p:nvPr/>
            </p:nvSpPr>
            <p:spPr>
              <a:xfrm>
                <a:off x="1586072" y="3792184"/>
                <a:ext cx="65887" cy="143444"/>
              </a:xfrm>
              <a:custGeom>
                <a:avLst/>
                <a:gdLst/>
                <a:ahLst/>
                <a:cxnLst/>
                <a:rect l="l" t="t" r="r" b="b"/>
                <a:pathLst>
                  <a:path w="830" h="1807" extrusionOk="0">
                    <a:moveTo>
                      <a:pt x="525" y="0"/>
                    </a:moveTo>
                    <a:lnTo>
                      <a:pt x="1" y="1711"/>
                    </a:lnTo>
                    <a:lnTo>
                      <a:pt x="311" y="1807"/>
                    </a:lnTo>
                    <a:lnTo>
                      <a:pt x="829" y="90"/>
                    </a:lnTo>
                    <a:lnTo>
                      <a:pt x="525" y="0"/>
                    </a:lnTo>
                    <a:close/>
                  </a:path>
                </a:pathLst>
              </a:custGeom>
              <a:solidFill>
                <a:srgbClr val="191919">
                  <a:alpha val="232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5" name="Google Shape;415;p35"/>
              <p:cNvSpPr/>
              <p:nvPr/>
            </p:nvSpPr>
            <p:spPr>
              <a:xfrm>
                <a:off x="612996" y="4306576"/>
                <a:ext cx="923457" cy="153446"/>
              </a:xfrm>
              <a:custGeom>
                <a:avLst/>
                <a:gdLst/>
                <a:ahLst/>
                <a:cxnLst/>
                <a:rect l="l" t="t" r="r" b="b"/>
                <a:pathLst>
                  <a:path w="11633" h="1933" extrusionOk="0">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6" name="Google Shape;416;p35"/>
              <p:cNvSpPr/>
              <p:nvPr/>
            </p:nvSpPr>
            <p:spPr>
              <a:xfrm>
                <a:off x="428430" y="4502569"/>
                <a:ext cx="1292585" cy="159559"/>
              </a:xfrm>
              <a:custGeom>
                <a:avLst/>
                <a:gdLst/>
                <a:ahLst/>
                <a:cxnLst/>
                <a:rect l="l" t="t" r="r" b="b"/>
                <a:pathLst>
                  <a:path w="16283" h="2010" extrusionOk="0">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17" name="Google Shape;417;p35"/>
              <p:cNvSpPr/>
              <p:nvPr/>
            </p:nvSpPr>
            <p:spPr>
              <a:xfrm>
                <a:off x="500827" y="4417313"/>
                <a:ext cx="1148744" cy="84860"/>
              </a:xfrm>
              <a:custGeom>
                <a:avLst/>
                <a:gdLst/>
                <a:ahLst/>
                <a:cxnLst/>
                <a:rect l="l" t="t" r="r" b="b"/>
                <a:pathLst>
                  <a:path w="14471" h="1069" extrusionOk="0">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18" name="Google Shape;418;p35"/>
            <p:cNvGrpSpPr/>
            <p:nvPr/>
          </p:nvGrpSpPr>
          <p:grpSpPr>
            <a:xfrm flipH="1">
              <a:off x="2258199" y="2522480"/>
              <a:ext cx="664633" cy="664286"/>
              <a:chOff x="6212418" y="1482331"/>
              <a:chExt cx="627249" cy="626921"/>
            </a:xfrm>
          </p:grpSpPr>
          <p:sp>
            <p:nvSpPr>
              <p:cNvPr id="419" name="Google Shape;419;p35"/>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0" name="Google Shape;420;p35"/>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21" name="Google Shape;421;p35"/>
            <p:cNvGrpSpPr/>
            <p:nvPr/>
          </p:nvGrpSpPr>
          <p:grpSpPr>
            <a:xfrm flipH="1">
              <a:off x="1365165" y="1246316"/>
              <a:ext cx="845522" cy="916625"/>
              <a:chOff x="7511392" y="307000"/>
              <a:chExt cx="863570" cy="936192"/>
            </a:xfrm>
          </p:grpSpPr>
          <p:sp>
            <p:nvSpPr>
              <p:cNvPr id="422" name="Google Shape;422;p35"/>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423" name="Google Shape;423;p35"/>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42" name="Google Shape;386;p35">
            <a:extLst>
              <a:ext uri="{FF2B5EF4-FFF2-40B4-BE49-F238E27FC236}">
                <a16:creationId xmlns:a16="http://schemas.microsoft.com/office/drawing/2014/main" id="{179D08DB-1764-6291-1C30-1D4B9AE665EE}"/>
              </a:ext>
            </a:extLst>
          </p:cNvPr>
          <p:cNvSpPr txBox="1">
            <a:spLocks/>
          </p:cNvSpPr>
          <p:nvPr/>
        </p:nvSpPr>
        <p:spPr>
          <a:xfrm>
            <a:off x="3085129" y="1638994"/>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es-ES" sz="1800" dirty="0" err="1">
                <a:solidFill>
                  <a:schemeClr val="tx1">
                    <a:lumMod val="50000"/>
                  </a:schemeClr>
                </a:solidFill>
              </a:rPr>
              <a:t>Hak</a:t>
            </a:r>
            <a:r>
              <a:rPr lang="es-ES" sz="1800" dirty="0">
                <a:solidFill>
                  <a:schemeClr val="tx1">
                    <a:lumMod val="50000"/>
                  </a:schemeClr>
                </a:solidFill>
              </a:rPr>
              <a:t> </a:t>
            </a:r>
            <a:r>
              <a:rPr lang="es-ES" sz="1800" dirty="0" err="1">
                <a:solidFill>
                  <a:schemeClr val="tx1">
                    <a:lumMod val="50000"/>
                  </a:schemeClr>
                </a:solidFill>
              </a:rPr>
              <a:t>Merek</a:t>
            </a:r>
            <a:r>
              <a:rPr lang="es-ES" sz="1800" dirty="0">
                <a:solidFill>
                  <a:schemeClr val="tx1">
                    <a:lumMod val="50000"/>
                  </a:schemeClr>
                </a:solidFill>
              </a:rPr>
              <a:t> (UU No. 20 </a:t>
            </a:r>
            <a:r>
              <a:rPr lang="es-ES" sz="1800" dirty="0" err="1">
                <a:solidFill>
                  <a:schemeClr val="tx1">
                    <a:lumMod val="50000"/>
                  </a:schemeClr>
                </a:solidFill>
              </a:rPr>
              <a:t>Tahun</a:t>
            </a:r>
            <a:r>
              <a:rPr lang="es-ES" sz="1800" dirty="0">
                <a:solidFill>
                  <a:schemeClr val="tx1">
                    <a:lumMod val="50000"/>
                  </a:schemeClr>
                </a:solidFill>
              </a:rPr>
              <a:t> 2016)</a:t>
            </a:r>
          </a:p>
        </p:txBody>
      </p:sp>
      <p:sp>
        <p:nvSpPr>
          <p:cNvPr id="43" name="Google Shape;392;p35">
            <a:extLst>
              <a:ext uri="{FF2B5EF4-FFF2-40B4-BE49-F238E27FC236}">
                <a16:creationId xmlns:a16="http://schemas.microsoft.com/office/drawing/2014/main" id="{5E5F2496-A57F-5D57-CC6C-3433D0823677}"/>
              </a:ext>
            </a:extLst>
          </p:cNvPr>
          <p:cNvSpPr txBox="1">
            <a:spLocks/>
          </p:cNvSpPr>
          <p:nvPr/>
        </p:nvSpPr>
        <p:spPr>
          <a:xfrm>
            <a:off x="2481904" y="1638994"/>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2</a:t>
            </a:r>
          </a:p>
        </p:txBody>
      </p:sp>
      <p:sp>
        <p:nvSpPr>
          <p:cNvPr id="44" name="Google Shape;386;p35">
            <a:extLst>
              <a:ext uri="{FF2B5EF4-FFF2-40B4-BE49-F238E27FC236}">
                <a16:creationId xmlns:a16="http://schemas.microsoft.com/office/drawing/2014/main" id="{EA84E1B8-C3EC-9889-6B5D-4D23BA5BEB9E}"/>
              </a:ext>
            </a:extLst>
          </p:cNvPr>
          <p:cNvSpPr txBox="1">
            <a:spLocks/>
          </p:cNvSpPr>
          <p:nvPr/>
        </p:nvSpPr>
        <p:spPr>
          <a:xfrm>
            <a:off x="3085129" y="2163937"/>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id-ID" sz="1800" dirty="0">
                <a:solidFill>
                  <a:schemeClr val="tx1">
                    <a:lumMod val="50000"/>
                  </a:schemeClr>
                </a:solidFill>
              </a:rPr>
              <a:t>Hak Varietas Tanaman (UU No. 29 Tahun 2000)</a:t>
            </a:r>
          </a:p>
        </p:txBody>
      </p:sp>
      <p:sp>
        <p:nvSpPr>
          <p:cNvPr id="45" name="Google Shape;392;p35">
            <a:extLst>
              <a:ext uri="{FF2B5EF4-FFF2-40B4-BE49-F238E27FC236}">
                <a16:creationId xmlns:a16="http://schemas.microsoft.com/office/drawing/2014/main" id="{D55DAF0E-3CA1-E570-6438-EBC3E1385F50}"/>
              </a:ext>
            </a:extLst>
          </p:cNvPr>
          <p:cNvSpPr txBox="1">
            <a:spLocks/>
          </p:cNvSpPr>
          <p:nvPr/>
        </p:nvSpPr>
        <p:spPr>
          <a:xfrm>
            <a:off x="2481904" y="2163937"/>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3</a:t>
            </a:r>
          </a:p>
        </p:txBody>
      </p:sp>
      <p:sp>
        <p:nvSpPr>
          <p:cNvPr id="46" name="Google Shape;386;p35">
            <a:extLst>
              <a:ext uri="{FF2B5EF4-FFF2-40B4-BE49-F238E27FC236}">
                <a16:creationId xmlns:a16="http://schemas.microsoft.com/office/drawing/2014/main" id="{6A5A3354-1D07-D4C4-45A9-14951544E104}"/>
              </a:ext>
            </a:extLst>
          </p:cNvPr>
          <p:cNvSpPr txBox="1">
            <a:spLocks/>
          </p:cNvSpPr>
          <p:nvPr/>
        </p:nvSpPr>
        <p:spPr>
          <a:xfrm>
            <a:off x="3085129" y="2688880"/>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es-ES" sz="1800" dirty="0" err="1">
                <a:solidFill>
                  <a:schemeClr val="tx1">
                    <a:lumMod val="50000"/>
                  </a:schemeClr>
                </a:solidFill>
              </a:rPr>
              <a:t>Rahasia</a:t>
            </a:r>
            <a:r>
              <a:rPr lang="es-ES" sz="1800" dirty="0">
                <a:solidFill>
                  <a:schemeClr val="tx1">
                    <a:lumMod val="50000"/>
                  </a:schemeClr>
                </a:solidFill>
              </a:rPr>
              <a:t> </a:t>
            </a:r>
            <a:r>
              <a:rPr lang="es-ES" sz="1800" dirty="0" err="1">
                <a:solidFill>
                  <a:schemeClr val="tx1">
                    <a:lumMod val="50000"/>
                  </a:schemeClr>
                </a:solidFill>
              </a:rPr>
              <a:t>Dagang</a:t>
            </a:r>
            <a:r>
              <a:rPr lang="es-ES" sz="1800" dirty="0">
                <a:solidFill>
                  <a:schemeClr val="tx1">
                    <a:lumMod val="50000"/>
                  </a:schemeClr>
                </a:solidFill>
              </a:rPr>
              <a:t> (UU No. 30 </a:t>
            </a:r>
            <a:r>
              <a:rPr lang="es-ES" sz="1800" dirty="0" err="1">
                <a:solidFill>
                  <a:schemeClr val="tx1">
                    <a:lumMod val="50000"/>
                  </a:schemeClr>
                </a:solidFill>
              </a:rPr>
              <a:t>Tahun</a:t>
            </a:r>
            <a:r>
              <a:rPr lang="es-ES" sz="1800" dirty="0">
                <a:solidFill>
                  <a:schemeClr val="tx1">
                    <a:lumMod val="50000"/>
                  </a:schemeClr>
                </a:solidFill>
              </a:rPr>
              <a:t> 2000)</a:t>
            </a:r>
          </a:p>
        </p:txBody>
      </p:sp>
      <p:sp>
        <p:nvSpPr>
          <p:cNvPr id="47" name="Google Shape;392;p35">
            <a:extLst>
              <a:ext uri="{FF2B5EF4-FFF2-40B4-BE49-F238E27FC236}">
                <a16:creationId xmlns:a16="http://schemas.microsoft.com/office/drawing/2014/main" id="{FD4B54A1-BFEC-8672-21FC-0D9DBB97E4FE}"/>
              </a:ext>
            </a:extLst>
          </p:cNvPr>
          <p:cNvSpPr txBox="1">
            <a:spLocks/>
          </p:cNvSpPr>
          <p:nvPr/>
        </p:nvSpPr>
        <p:spPr>
          <a:xfrm>
            <a:off x="2481904" y="2688880"/>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4</a:t>
            </a:r>
          </a:p>
        </p:txBody>
      </p:sp>
      <p:sp>
        <p:nvSpPr>
          <p:cNvPr id="48" name="Google Shape;386;p35">
            <a:extLst>
              <a:ext uri="{FF2B5EF4-FFF2-40B4-BE49-F238E27FC236}">
                <a16:creationId xmlns:a16="http://schemas.microsoft.com/office/drawing/2014/main" id="{1ABD843A-5358-D8AB-87C7-7D72D76847DC}"/>
              </a:ext>
            </a:extLst>
          </p:cNvPr>
          <p:cNvSpPr txBox="1">
            <a:spLocks/>
          </p:cNvSpPr>
          <p:nvPr/>
        </p:nvSpPr>
        <p:spPr>
          <a:xfrm>
            <a:off x="3085129" y="3213823"/>
            <a:ext cx="5746706"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es-ES" sz="1800" dirty="0" err="1">
                <a:solidFill>
                  <a:schemeClr val="tx1">
                    <a:lumMod val="50000"/>
                  </a:schemeClr>
                </a:solidFill>
              </a:rPr>
              <a:t>Desain</a:t>
            </a:r>
            <a:r>
              <a:rPr lang="es-ES" sz="1800" dirty="0">
                <a:solidFill>
                  <a:schemeClr val="tx1">
                    <a:lumMod val="50000"/>
                  </a:schemeClr>
                </a:solidFill>
              </a:rPr>
              <a:t> </a:t>
            </a:r>
            <a:r>
              <a:rPr lang="es-ES" sz="1800" dirty="0" err="1">
                <a:solidFill>
                  <a:schemeClr val="tx1">
                    <a:lumMod val="50000"/>
                  </a:schemeClr>
                </a:solidFill>
              </a:rPr>
              <a:t>Industri</a:t>
            </a:r>
            <a:r>
              <a:rPr lang="es-ES" sz="1800" dirty="0">
                <a:solidFill>
                  <a:schemeClr val="tx1">
                    <a:lumMod val="50000"/>
                  </a:schemeClr>
                </a:solidFill>
              </a:rPr>
              <a:t> (UU No. 31 </a:t>
            </a:r>
            <a:r>
              <a:rPr lang="es-ES" sz="1800" dirty="0" err="1">
                <a:solidFill>
                  <a:schemeClr val="tx1">
                    <a:lumMod val="50000"/>
                  </a:schemeClr>
                </a:solidFill>
              </a:rPr>
              <a:t>Tahun</a:t>
            </a:r>
            <a:r>
              <a:rPr lang="es-ES" sz="1800" dirty="0">
                <a:solidFill>
                  <a:schemeClr val="tx1">
                    <a:lumMod val="50000"/>
                  </a:schemeClr>
                </a:solidFill>
              </a:rPr>
              <a:t> 2000)</a:t>
            </a:r>
          </a:p>
        </p:txBody>
      </p:sp>
      <p:sp>
        <p:nvSpPr>
          <p:cNvPr id="49" name="Google Shape;392;p35">
            <a:extLst>
              <a:ext uri="{FF2B5EF4-FFF2-40B4-BE49-F238E27FC236}">
                <a16:creationId xmlns:a16="http://schemas.microsoft.com/office/drawing/2014/main" id="{1DFA09DF-634B-32E2-2177-3A1484CA1028}"/>
              </a:ext>
            </a:extLst>
          </p:cNvPr>
          <p:cNvSpPr txBox="1">
            <a:spLocks/>
          </p:cNvSpPr>
          <p:nvPr/>
        </p:nvSpPr>
        <p:spPr>
          <a:xfrm>
            <a:off x="2481904" y="3213823"/>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5</a:t>
            </a:r>
          </a:p>
        </p:txBody>
      </p:sp>
      <p:sp>
        <p:nvSpPr>
          <p:cNvPr id="50" name="Google Shape;386;p35">
            <a:extLst>
              <a:ext uri="{FF2B5EF4-FFF2-40B4-BE49-F238E27FC236}">
                <a16:creationId xmlns:a16="http://schemas.microsoft.com/office/drawing/2014/main" id="{3F50747A-0290-D69D-7D92-2C1785C60227}"/>
              </a:ext>
            </a:extLst>
          </p:cNvPr>
          <p:cNvSpPr txBox="1">
            <a:spLocks/>
          </p:cNvSpPr>
          <p:nvPr/>
        </p:nvSpPr>
        <p:spPr>
          <a:xfrm>
            <a:off x="3085128" y="3738766"/>
            <a:ext cx="5910013"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800"/>
              <a:buFont typeface="DM Sans"/>
              <a:buNone/>
              <a:defRPr sz="2200" b="1" i="0" u="none" strike="noStrike" cap="none">
                <a:solidFill>
                  <a:schemeClr val="dk1"/>
                </a:solidFill>
                <a:latin typeface="DM Sans"/>
                <a:ea typeface="DM Sans"/>
                <a:cs typeface="DM Sans"/>
                <a:sym typeface="DM Sans"/>
              </a:defRPr>
            </a:lvl1pPr>
            <a:lvl2pPr marL="914400" marR="0" lvl="1"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2pPr>
            <a:lvl3pPr marL="1371600" marR="0" lvl="2"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3pPr>
            <a:lvl4pPr marL="1828800" marR="0" lvl="3"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4pPr>
            <a:lvl5pPr marL="2286000" marR="0" lvl="4"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5pPr>
            <a:lvl6pPr marL="2743200" marR="0" lvl="5"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6pPr>
            <a:lvl7pPr marL="3200400" marR="0" lvl="6"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7pPr>
            <a:lvl8pPr marL="3657600" marR="0" lvl="7"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8pPr>
            <a:lvl9pPr marL="4114800" marR="0" lvl="8" indent="-317500" algn="l" rtl="0">
              <a:lnSpc>
                <a:spcPct val="100000"/>
              </a:lnSpc>
              <a:spcBef>
                <a:spcPts val="0"/>
              </a:spcBef>
              <a:spcAft>
                <a:spcPts val="0"/>
              </a:spcAft>
              <a:buClr>
                <a:schemeClr val="dk1"/>
              </a:buClr>
              <a:buSzPts val="2000"/>
              <a:buFont typeface="Noto Serif Hebrew"/>
              <a:buNone/>
              <a:defRPr sz="2000" b="1" i="0" u="none" strike="noStrike" cap="none">
                <a:solidFill>
                  <a:schemeClr val="dk1"/>
                </a:solidFill>
                <a:latin typeface="Noto Serif Hebrew"/>
                <a:ea typeface="Noto Serif Hebrew"/>
                <a:cs typeface="Noto Serif Hebrew"/>
                <a:sym typeface="Noto Serif Hebrew"/>
              </a:defRPr>
            </a:lvl9pPr>
          </a:lstStyle>
          <a:p>
            <a:pPr marL="0" indent="0"/>
            <a:r>
              <a:rPr lang="fi-FI" sz="1600" dirty="0">
                <a:solidFill>
                  <a:schemeClr val="tx1">
                    <a:lumMod val="50000"/>
                  </a:schemeClr>
                </a:solidFill>
              </a:rPr>
              <a:t>Desain Tata Letak Sirkuit Terpadu (UU No. 32 Tahun 2000)</a:t>
            </a:r>
            <a:endParaRPr lang="es-ES" sz="1600" dirty="0">
              <a:solidFill>
                <a:schemeClr val="tx1">
                  <a:lumMod val="50000"/>
                </a:schemeClr>
              </a:solidFill>
            </a:endParaRPr>
          </a:p>
        </p:txBody>
      </p:sp>
      <p:sp>
        <p:nvSpPr>
          <p:cNvPr id="51" name="Google Shape;392;p35">
            <a:extLst>
              <a:ext uri="{FF2B5EF4-FFF2-40B4-BE49-F238E27FC236}">
                <a16:creationId xmlns:a16="http://schemas.microsoft.com/office/drawing/2014/main" id="{1F2F9B0B-46E2-86DC-0392-FCE220A66072}"/>
              </a:ext>
            </a:extLst>
          </p:cNvPr>
          <p:cNvSpPr txBox="1">
            <a:spLocks/>
          </p:cNvSpPr>
          <p:nvPr/>
        </p:nvSpPr>
        <p:spPr>
          <a:xfrm>
            <a:off x="2481904" y="3738766"/>
            <a:ext cx="802352" cy="42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solidFill>
                  <a:schemeClr val="tx1">
                    <a:lumMod val="50000"/>
                  </a:schemeClr>
                </a:solidFill>
              </a:rPr>
              <a:t>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sp>
        <p:nvSpPr>
          <p:cNvPr id="1076" name="Google Shape;1076;p5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id-ID" dirty="0">
                <a:solidFill>
                  <a:schemeClr val="tx1">
                    <a:lumMod val="50000"/>
                  </a:schemeClr>
                </a:solidFill>
              </a:rPr>
              <a:t>Penemuan yang Tidak Dapat Dipatenkan</a:t>
            </a:r>
            <a:endParaRPr dirty="0">
              <a:solidFill>
                <a:schemeClr val="tx1">
                  <a:lumMod val="50000"/>
                </a:schemeClr>
              </a:solidFill>
            </a:endParaRPr>
          </a:p>
        </p:txBody>
      </p:sp>
      <p:sp>
        <p:nvSpPr>
          <p:cNvPr id="1077" name="Google Shape;1077;p50"/>
          <p:cNvSpPr txBox="1">
            <a:spLocks noGrp="1"/>
          </p:cNvSpPr>
          <p:nvPr>
            <p:ph type="subTitle" idx="2"/>
          </p:nvPr>
        </p:nvSpPr>
        <p:spPr>
          <a:xfrm>
            <a:off x="2601575" y="1380300"/>
            <a:ext cx="3807900" cy="8065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id-ID" sz="1600" dirty="0">
                <a:solidFill>
                  <a:schemeClr val="tx1">
                    <a:lumMod val="50000"/>
                  </a:schemeClr>
                </a:solidFill>
              </a:rPr>
              <a:t>Penemuan yang </a:t>
            </a:r>
            <a:r>
              <a:rPr lang="id-ID" sz="1600" b="1" dirty="0">
                <a:solidFill>
                  <a:schemeClr val="tx1">
                    <a:lumMod val="50000"/>
                  </a:schemeClr>
                </a:solidFill>
              </a:rPr>
              <a:t>bertentangan</a:t>
            </a:r>
            <a:r>
              <a:rPr lang="id-ID" sz="1600" dirty="0">
                <a:solidFill>
                  <a:schemeClr val="tx1">
                    <a:lumMod val="50000"/>
                  </a:schemeClr>
                </a:solidFill>
              </a:rPr>
              <a:t> dengan </a:t>
            </a:r>
            <a:r>
              <a:rPr lang="id-ID" sz="1600" b="1" dirty="0">
                <a:solidFill>
                  <a:schemeClr val="tx1">
                    <a:lumMod val="50000"/>
                  </a:schemeClr>
                </a:solidFill>
              </a:rPr>
              <a:t>hukum</a:t>
            </a:r>
            <a:r>
              <a:rPr lang="id-ID" sz="1600" dirty="0">
                <a:solidFill>
                  <a:schemeClr val="tx1">
                    <a:lumMod val="50000"/>
                  </a:schemeClr>
                </a:solidFill>
              </a:rPr>
              <a:t>, </a:t>
            </a:r>
            <a:r>
              <a:rPr lang="id-ID" sz="1600" b="1" dirty="0">
                <a:solidFill>
                  <a:schemeClr val="tx1">
                    <a:lumMod val="50000"/>
                  </a:schemeClr>
                </a:solidFill>
              </a:rPr>
              <a:t>etika</a:t>
            </a:r>
            <a:r>
              <a:rPr lang="id-ID" sz="1600" dirty="0">
                <a:solidFill>
                  <a:schemeClr val="tx1">
                    <a:lumMod val="50000"/>
                  </a:schemeClr>
                </a:solidFill>
              </a:rPr>
              <a:t>, atau </a:t>
            </a:r>
            <a:r>
              <a:rPr lang="id-ID" sz="1600" b="1" dirty="0">
                <a:solidFill>
                  <a:schemeClr val="tx1">
                    <a:lumMod val="50000"/>
                  </a:schemeClr>
                </a:solidFill>
              </a:rPr>
              <a:t>moralitas</a:t>
            </a:r>
            <a:r>
              <a:rPr lang="id-ID" sz="1600" dirty="0">
                <a:solidFill>
                  <a:schemeClr val="tx1">
                    <a:lumMod val="50000"/>
                  </a:schemeClr>
                </a:solidFill>
              </a:rPr>
              <a:t>.</a:t>
            </a:r>
            <a:endParaRPr sz="1600" dirty="0">
              <a:solidFill>
                <a:schemeClr val="tx1">
                  <a:lumMod val="50000"/>
                </a:schemeClr>
              </a:solidFill>
            </a:endParaRPr>
          </a:p>
        </p:txBody>
      </p:sp>
      <p:sp>
        <p:nvSpPr>
          <p:cNvPr id="1078" name="Google Shape;1078;p50"/>
          <p:cNvSpPr txBox="1">
            <a:spLocks noGrp="1"/>
          </p:cNvSpPr>
          <p:nvPr>
            <p:ph type="subTitle" idx="3"/>
          </p:nvPr>
        </p:nvSpPr>
        <p:spPr>
          <a:xfrm>
            <a:off x="2601575" y="2460199"/>
            <a:ext cx="3807900" cy="8065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b="1" dirty="0">
                <a:solidFill>
                  <a:schemeClr val="tx1">
                    <a:lumMod val="50000"/>
                  </a:schemeClr>
                </a:solidFill>
              </a:rPr>
              <a:t>Teori</a:t>
            </a:r>
            <a:r>
              <a:rPr lang="id-ID" sz="1600" dirty="0">
                <a:solidFill>
                  <a:schemeClr val="tx1">
                    <a:lumMod val="50000"/>
                  </a:schemeClr>
                </a:solidFill>
              </a:rPr>
              <a:t> dan </a:t>
            </a:r>
            <a:r>
              <a:rPr lang="id-ID" sz="1600" b="1" dirty="0">
                <a:solidFill>
                  <a:schemeClr val="tx1">
                    <a:lumMod val="50000"/>
                  </a:schemeClr>
                </a:solidFill>
              </a:rPr>
              <a:t>metode</a:t>
            </a:r>
            <a:r>
              <a:rPr lang="id-ID" sz="1600" dirty="0">
                <a:solidFill>
                  <a:schemeClr val="tx1">
                    <a:lumMod val="50000"/>
                  </a:schemeClr>
                </a:solidFill>
              </a:rPr>
              <a:t> dalam </a:t>
            </a:r>
            <a:r>
              <a:rPr lang="id-ID" sz="1600" b="1" dirty="0">
                <a:solidFill>
                  <a:schemeClr val="tx1">
                    <a:lumMod val="50000"/>
                  </a:schemeClr>
                </a:solidFill>
              </a:rPr>
              <a:t>sains</a:t>
            </a:r>
            <a:r>
              <a:rPr lang="id-ID" sz="1600" dirty="0">
                <a:solidFill>
                  <a:schemeClr val="tx1">
                    <a:lumMod val="50000"/>
                  </a:schemeClr>
                </a:solidFill>
              </a:rPr>
              <a:t> dan </a:t>
            </a:r>
            <a:r>
              <a:rPr lang="id-ID" sz="1600" b="1" dirty="0">
                <a:solidFill>
                  <a:schemeClr val="tx1">
                    <a:lumMod val="50000"/>
                  </a:schemeClr>
                </a:solidFill>
              </a:rPr>
              <a:t>matematika</a:t>
            </a:r>
            <a:r>
              <a:rPr lang="id-ID" sz="1600" dirty="0">
                <a:solidFill>
                  <a:schemeClr val="tx1">
                    <a:lumMod val="50000"/>
                  </a:schemeClr>
                </a:solidFill>
              </a:rPr>
              <a:t>.</a:t>
            </a:r>
            <a:endParaRPr sz="1600" dirty="0">
              <a:solidFill>
                <a:schemeClr val="tx1">
                  <a:lumMod val="50000"/>
                </a:schemeClr>
              </a:solidFill>
            </a:endParaRPr>
          </a:p>
        </p:txBody>
      </p:sp>
      <p:sp>
        <p:nvSpPr>
          <p:cNvPr id="1079" name="Google Shape;1079;p50"/>
          <p:cNvSpPr txBox="1">
            <a:spLocks noGrp="1"/>
          </p:cNvSpPr>
          <p:nvPr>
            <p:ph type="subTitle" idx="4"/>
          </p:nvPr>
        </p:nvSpPr>
        <p:spPr>
          <a:xfrm>
            <a:off x="2601575" y="3374560"/>
            <a:ext cx="3807900" cy="10482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d-ID" sz="1600" dirty="0">
                <a:solidFill>
                  <a:schemeClr val="tx1">
                    <a:lumMod val="50000"/>
                  </a:schemeClr>
                </a:solidFill>
              </a:rPr>
              <a:t>Semua makhluk hidup </a:t>
            </a:r>
            <a:r>
              <a:rPr lang="id-ID" sz="1600" b="1" dirty="0">
                <a:solidFill>
                  <a:schemeClr val="tx1">
                    <a:lumMod val="50000"/>
                  </a:schemeClr>
                </a:solidFill>
              </a:rPr>
              <a:t>kecuali mikroorganisme</a:t>
            </a:r>
            <a:r>
              <a:rPr lang="id-ID" sz="1600" dirty="0">
                <a:solidFill>
                  <a:schemeClr val="tx1">
                    <a:lumMod val="50000"/>
                  </a:schemeClr>
                </a:solidFill>
              </a:rPr>
              <a:t>, dan </a:t>
            </a:r>
            <a:r>
              <a:rPr lang="id-ID" sz="1600" b="1" dirty="0">
                <a:solidFill>
                  <a:schemeClr val="tx1">
                    <a:lumMod val="50000"/>
                  </a:schemeClr>
                </a:solidFill>
              </a:rPr>
              <a:t>proses biologis</a:t>
            </a:r>
            <a:r>
              <a:rPr lang="id-ID" sz="1600" dirty="0">
                <a:solidFill>
                  <a:schemeClr val="tx1">
                    <a:lumMod val="50000"/>
                  </a:schemeClr>
                </a:solidFill>
              </a:rPr>
              <a:t> yang diperlukan untuk menghasilkan </a:t>
            </a:r>
            <a:r>
              <a:rPr lang="id-ID" sz="1600" b="1" dirty="0">
                <a:solidFill>
                  <a:schemeClr val="tx1">
                    <a:lumMod val="50000"/>
                  </a:schemeClr>
                </a:solidFill>
              </a:rPr>
              <a:t>tanaman</a:t>
            </a:r>
            <a:r>
              <a:rPr lang="id-ID" sz="1600" dirty="0">
                <a:solidFill>
                  <a:schemeClr val="tx1">
                    <a:lumMod val="50000"/>
                  </a:schemeClr>
                </a:solidFill>
              </a:rPr>
              <a:t> atau </a:t>
            </a:r>
            <a:r>
              <a:rPr lang="id-ID" sz="1600" b="1" dirty="0">
                <a:solidFill>
                  <a:schemeClr val="tx1">
                    <a:lumMod val="50000"/>
                  </a:schemeClr>
                </a:solidFill>
              </a:rPr>
              <a:t>hewan</a:t>
            </a:r>
            <a:r>
              <a:rPr lang="id-ID" sz="1600" dirty="0">
                <a:solidFill>
                  <a:schemeClr val="tx1">
                    <a:lumMod val="50000"/>
                  </a:schemeClr>
                </a:solidFill>
              </a:rPr>
              <a:t>.</a:t>
            </a:r>
            <a:endParaRPr sz="1600" dirty="0">
              <a:solidFill>
                <a:schemeClr val="tx1">
                  <a:lumMod val="50000"/>
                </a:schemeClr>
              </a:solidFill>
            </a:endParaRPr>
          </a:p>
        </p:txBody>
      </p:sp>
      <p:sp>
        <p:nvSpPr>
          <p:cNvPr id="1080" name="Google Shape;1080;p50"/>
          <p:cNvSpPr/>
          <p:nvPr/>
        </p:nvSpPr>
        <p:spPr>
          <a:xfrm>
            <a:off x="1735950" y="13803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1" name="Google Shape;1081;p50"/>
          <p:cNvSpPr/>
          <p:nvPr/>
        </p:nvSpPr>
        <p:spPr>
          <a:xfrm>
            <a:off x="1735950" y="24602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82" name="Google Shape;1082;p50"/>
          <p:cNvSpPr/>
          <p:nvPr/>
        </p:nvSpPr>
        <p:spPr>
          <a:xfrm>
            <a:off x="1735950" y="3540100"/>
            <a:ext cx="645000" cy="80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093" name="Google Shape;1093;p50"/>
          <p:cNvGrpSpPr/>
          <p:nvPr/>
        </p:nvGrpSpPr>
        <p:grpSpPr>
          <a:xfrm flipH="1">
            <a:off x="8706" y="1238988"/>
            <a:ext cx="1557667" cy="1940450"/>
            <a:chOff x="1365165" y="1246316"/>
            <a:chExt cx="1557667" cy="1940450"/>
          </a:xfrm>
        </p:grpSpPr>
        <p:grpSp>
          <p:nvGrpSpPr>
            <p:cNvPr id="1094" name="Google Shape;1094;p50"/>
            <p:cNvGrpSpPr/>
            <p:nvPr/>
          </p:nvGrpSpPr>
          <p:grpSpPr>
            <a:xfrm flipH="1">
              <a:off x="2258199" y="2522480"/>
              <a:ext cx="664633" cy="664286"/>
              <a:chOff x="6212418" y="1482331"/>
              <a:chExt cx="627249" cy="626921"/>
            </a:xfrm>
          </p:grpSpPr>
          <p:sp>
            <p:nvSpPr>
              <p:cNvPr id="1095" name="Google Shape;1095;p50"/>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6" name="Google Shape;1096;p50"/>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097" name="Google Shape;1097;p50"/>
            <p:cNvGrpSpPr/>
            <p:nvPr/>
          </p:nvGrpSpPr>
          <p:grpSpPr>
            <a:xfrm flipH="1">
              <a:off x="1365165" y="1246316"/>
              <a:ext cx="845522" cy="916625"/>
              <a:chOff x="7511392" y="307000"/>
              <a:chExt cx="863570" cy="936192"/>
            </a:xfrm>
          </p:grpSpPr>
          <p:sp>
            <p:nvSpPr>
              <p:cNvPr id="1098" name="Google Shape;1098;p50"/>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099" name="Google Shape;1099;p50"/>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100" name="Google Shape;1100;p50"/>
          <p:cNvGrpSpPr/>
          <p:nvPr/>
        </p:nvGrpSpPr>
        <p:grpSpPr>
          <a:xfrm>
            <a:off x="6389809" y="2887063"/>
            <a:ext cx="2411653" cy="1890383"/>
            <a:chOff x="6113525" y="2551037"/>
            <a:chExt cx="2840246" cy="2226338"/>
          </a:xfrm>
        </p:grpSpPr>
        <p:sp>
          <p:nvSpPr>
            <p:cNvPr id="1101" name="Google Shape;1101;p50"/>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nvGrpSpPr>
            <p:cNvPr id="1102" name="Google Shape;1102;p50"/>
            <p:cNvGrpSpPr/>
            <p:nvPr/>
          </p:nvGrpSpPr>
          <p:grpSpPr>
            <a:xfrm>
              <a:off x="6211851" y="2551037"/>
              <a:ext cx="2741920" cy="2134502"/>
              <a:chOff x="6328726" y="268400"/>
              <a:chExt cx="1863097" cy="1450168"/>
            </a:xfrm>
          </p:grpSpPr>
          <p:sp>
            <p:nvSpPr>
              <p:cNvPr id="1103" name="Google Shape;1103;p50"/>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4" name="Google Shape;1104;p50"/>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5" name="Google Shape;1105;p50"/>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6" name="Google Shape;1106;p50"/>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7" name="Google Shape;1107;p50"/>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8" name="Google Shape;1108;p50"/>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09" name="Google Shape;1109;p50"/>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0" name="Google Shape;1110;p50"/>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1" name="Google Shape;1111;p50"/>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2" name="Google Shape;1112;p50"/>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3" name="Google Shape;1113;p50"/>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4" name="Google Shape;1114;p50"/>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5" name="Google Shape;1115;p50"/>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6" name="Google Shape;1116;p50"/>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7" name="Google Shape;1117;p50"/>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8" name="Google Shape;1118;p50"/>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19" name="Google Shape;1119;p50"/>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0" name="Google Shape;1120;p50"/>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1" name="Google Shape;1121;p50"/>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2" name="Google Shape;1122;p50"/>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3" name="Google Shape;1123;p50"/>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4" name="Google Shape;1124;p50"/>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5" name="Google Shape;1125;p50"/>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6" name="Google Shape;1126;p50"/>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7" name="Google Shape;1127;p50"/>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8" name="Google Shape;1128;p50"/>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29" name="Google Shape;1129;p50"/>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130" name="Google Shape;1130;p50"/>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6218" name="Google Shape;6218;p72"/>
          <p:cNvSpPr/>
          <p:nvPr/>
        </p:nvSpPr>
        <p:spPr>
          <a:xfrm>
            <a:off x="6885290" y="3152227"/>
            <a:ext cx="1638873" cy="1492879"/>
          </a:xfrm>
          <a:custGeom>
            <a:avLst/>
            <a:gdLst/>
            <a:ahLst/>
            <a:cxnLst/>
            <a:rect l="l" t="t" r="r" b="b"/>
            <a:pathLst>
              <a:path w="21149" h="19265" extrusionOk="0">
                <a:moveTo>
                  <a:pt x="10580" y="3417"/>
                </a:moveTo>
                <a:cubicBezTo>
                  <a:pt x="12186" y="3417"/>
                  <a:pt x="13773" y="4040"/>
                  <a:pt x="14967" y="5236"/>
                </a:cubicBezTo>
                <a:cubicBezTo>
                  <a:pt x="16933" y="7199"/>
                  <a:pt x="17352" y="10231"/>
                  <a:pt x="15997" y="12655"/>
                </a:cubicBezTo>
                <a:lnTo>
                  <a:pt x="7550" y="4209"/>
                </a:lnTo>
                <a:cubicBezTo>
                  <a:pt x="8500" y="3676"/>
                  <a:pt x="9544" y="3417"/>
                  <a:pt x="10580" y="3417"/>
                </a:cubicBezTo>
                <a:close/>
                <a:moveTo>
                  <a:pt x="5156" y="6603"/>
                </a:moveTo>
                <a:lnTo>
                  <a:pt x="13600" y="15049"/>
                </a:lnTo>
                <a:cubicBezTo>
                  <a:pt x="12650" y="15584"/>
                  <a:pt x="11607" y="15844"/>
                  <a:pt x="10570" y="15844"/>
                </a:cubicBezTo>
                <a:cubicBezTo>
                  <a:pt x="8964" y="15844"/>
                  <a:pt x="7375" y="15218"/>
                  <a:pt x="6183" y="14019"/>
                </a:cubicBezTo>
                <a:cubicBezTo>
                  <a:pt x="4210" y="12059"/>
                  <a:pt x="3789" y="9024"/>
                  <a:pt x="5156" y="6603"/>
                </a:cubicBezTo>
                <a:close/>
                <a:moveTo>
                  <a:pt x="10574" y="0"/>
                </a:moveTo>
                <a:cubicBezTo>
                  <a:pt x="8127" y="0"/>
                  <a:pt x="5681" y="948"/>
                  <a:pt x="3789" y="2842"/>
                </a:cubicBezTo>
                <a:cubicBezTo>
                  <a:pt x="1" y="6630"/>
                  <a:pt x="1" y="12628"/>
                  <a:pt x="3789" y="16413"/>
                </a:cubicBezTo>
                <a:cubicBezTo>
                  <a:pt x="5662" y="18289"/>
                  <a:pt x="8113" y="19265"/>
                  <a:pt x="10576" y="19265"/>
                </a:cubicBezTo>
                <a:cubicBezTo>
                  <a:pt x="13036" y="19265"/>
                  <a:pt x="15488" y="18289"/>
                  <a:pt x="17361" y="16413"/>
                </a:cubicBezTo>
                <a:cubicBezTo>
                  <a:pt x="21149" y="12625"/>
                  <a:pt x="21149" y="6630"/>
                  <a:pt x="17361" y="2842"/>
                </a:cubicBezTo>
                <a:cubicBezTo>
                  <a:pt x="15467" y="948"/>
                  <a:pt x="13020" y="0"/>
                  <a:pt x="10574"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11" name="Google Shape;6273;p73">
            <a:extLst>
              <a:ext uri="{FF2B5EF4-FFF2-40B4-BE49-F238E27FC236}">
                <a16:creationId xmlns:a16="http://schemas.microsoft.com/office/drawing/2014/main" id="{7686E41C-96B6-824D-BA40-6AE5533A0BB7}"/>
              </a:ext>
            </a:extLst>
          </p:cNvPr>
          <p:cNvGrpSpPr/>
          <p:nvPr/>
        </p:nvGrpSpPr>
        <p:grpSpPr>
          <a:xfrm>
            <a:off x="1876530" y="1598045"/>
            <a:ext cx="372749" cy="370909"/>
            <a:chOff x="-42994575" y="3950300"/>
            <a:chExt cx="319025" cy="317450"/>
          </a:xfrm>
          <a:solidFill>
            <a:schemeClr val="bg1">
              <a:lumMod val="10000"/>
            </a:schemeClr>
          </a:solidFill>
        </p:grpSpPr>
        <p:sp>
          <p:nvSpPr>
            <p:cNvPr id="12" name="Google Shape;6274;p73">
              <a:extLst>
                <a:ext uri="{FF2B5EF4-FFF2-40B4-BE49-F238E27FC236}">
                  <a16:creationId xmlns:a16="http://schemas.microsoft.com/office/drawing/2014/main" id="{C575C057-A2BC-D344-E7E0-FD051CEB8EB3}"/>
                </a:ext>
              </a:extLst>
            </p:cNvPr>
            <p:cNvSpPr/>
            <p:nvPr/>
          </p:nvSpPr>
          <p:spPr>
            <a:xfrm>
              <a:off x="-42930775" y="4225200"/>
              <a:ext cx="191425" cy="42550"/>
            </a:xfrm>
            <a:custGeom>
              <a:avLst/>
              <a:gdLst/>
              <a:ahLst/>
              <a:cxnLst/>
              <a:rect l="l" t="t" r="r" b="b"/>
              <a:pathLst>
                <a:path w="7657" h="1702" extrusionOk="0">
                  <a:moveTo>
                    <a:pt x="442" y="0"/>
                  </a:moveTo>
                  <a:cubicBezTo>
                    <a:pt x="190" y="0"/>
                    <a:pt x="1" y="221"/>
                    <a:pt x="1" y="441"/>
                  </a:cubicBezTo>
                  <a:lnTo>
                    <a:pt x="1" y="1292"/>
                  </a:lnTo>
                  <a:cubicBezTo>
                    <a:pt x="1" y="1512"/>
                    <a:pt x="190" y="1701"/>
                    <a:pt x="442" y="1701"/>
                  </a:cubicBezTo>
                  <a:lnTo>
                    <a:pt x="7215" y="1701"/>
                  </a:lnTo>
                  <a:cubicBezTo>
                    <a:pt x="7499" y="1701"/>
                    <a:pt x="7656" y="1512"/>
                    <a:pt x="7656" y="1292"/>
                  </a:cubicBezTo>
                  <a:lnTo>
                    <a:pt x="7656" y="441"/>
                  </a:lnTo>
                  <a:cubicBezTo>
                    <a:pt x="7656" y="221"/>
                    <a:pt x="7436" y="0"/>
                    <a:pt x="72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275;p73">
              <a:extLst>
                <a:ext uri="{FF2B5EF4-FFF2-40B4-BE49-F238E27FC236}">
                  <a16:creationId xmlns:a16="http://schemas.microsoft.com/office/drawing/2014/main" id="{679B8A25-4F1B-12BE-2A10-895631456470}"/>
                </a:ext>
              </a:extLst>
            </p:cNvPr>
            <p:cNvSpPr/>
            <p:nvPr/>
          </p:nvSpPr>
          <p:spPr>
            <a:xfrm>
              <a:off x="-42908725" y="4163750"/>
              <a:ext cx="148900" cy="42550"/>
            </a:xfrm>
            <a:custGeom>
              <a:avLst/>
              <a:gdLst/>
              <a:ahLst/>
              <a:cxnLst/>
              <a:rect l="l" t="t" r="r" b="b"/>
              <a:pathLst>
                <a:path w="5956" h="1702" extrusionOk="0">
                  <a:moveTo>
                    <a:pt x="442" y="1"/>
                  </a:moveTo>
                  <a:cubicBezTo>
                    <a:pt x="190" y="1"/>
                    <a:pt x="1" y="190"/>
                    <a:pt x="1" y="410"/>
                  </a:cubicBezTo>
                  <a:lnTo>
                    <a:pt x="1" y="1261"/>
                  </a:lnTo>
                  <a:cubicBezTo>
                    <a:pt x="1" y="1481"/>
                    <a:pt x="190" y="1702"/>
                    <a:pt x="442" y="1702"/>
                  </a:cubicBezTo>
                  <a:lnTo>
                    <a:pt x="5514" y="1702"/>
                  </a:lnTo>
                  <a:cubicBezTo>
                    <a:pt x="5735" y="1702"/>
                    <a:pt x="5955" y="1481"/>
                    <a:pt x="5955" y="1261"/>
                  </a:cubicBezTo>
                  <a:lnTo>
                    <a:pt x="5955" y="410"/>
                  </a:lnTo>
                  <a:cubicBezTo>
                    <a:pt x="5955" y="190"/>
                    <a:pt x="5735" y="1"/>
                    <a:pt x="551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276;p73">
              <a:extLst>
                <a:ext uri="{FF2B5EF4-FFF2-40B4-BE49-F238E27FC236}">
                  <a16:creationId xmlns:a16="http://schemas.microsoft.com/office/drawing/2014/main" id="{A2997349-92BD-C54D-B862-27CEF6AE1501}"/>
                </a:ext>
              </a:extLst>
            </p:cNvPr>
            <p:cNvSpPr/>
            <p:nvPr/>
          </p:nvSpPr>
          <p:spPr>
            <a:xfrm>
              <a:off x="-42994575" y="3950300"/>
              <a:ext cx="319025" cy="211125"/>
            </a:xfrm>
            <a:custGeom>
              <a:avLst/>
              <a:gdLst/>
              <a:ahLst/>
              <a:cxnLst/>
              <a:rect l="l" t="t" r="r" b="b"/>
              <a:pathLst>
                <a:path w="12761" h="8445" extrusionOk="0">
                  <a:moveTo>
                    <a:pt x="6428" y="852"/>
                  </a:moveTo>
                  <a:cubicBezTo>
                    <a:pt x="6648" y="852"/>
                    <a:pt x="6806" y="1009"/>
                    <a:pt x="6869" y="1261"/>
                  </a:cubicBezTo>
                  <a:lnTo>
                    <a:pt x="6869" y="1324"/>
                  </a:lnTo>
                  <a:cubicBezTo>
                    <a:pt x="6806" y="1513"/>
                    <a:pt x="6648" y="1702"/>
                    <a:pt x="6428" y="1702"/>
                  </a:cubicBezTo>
                  <a:cubicBezTo>
                    <a:pt x="6176" y="1702"/>
                    <a:pt x="6018" y="1576"/>
                    <a:pt x="5987" y="1324"/>
                  </a:cubicBezTo>
                  <a:lnTo>
                    <a:pt x="5987" y="1261"/>
                  </a:lnTo>
                  <a:cubicBezTo>
                    <a:pt x="6018" y="1041"/>
                    <a:pt x="6176" y="852"/>
                    <a:pt x="6428" y="852"/>
                  </a:cubicBezTo>
                  <a:close/>
                  <a:moveTo>
                    <a:pt x="2112" y="2742"/>
                  </a:moveTo>
                  <a:lnTo>
                    <a:pt x="3340" y="6396"/>
                  </a:lnTo>
                  <a:lnTo>
                    <a:pt x="914" y="6396"/>
                  </a:lnTo>
                  <a:lnTo>
                    <a:pt x="2112" y="2742"/>
                  </a:lnTo>
                  <a:close/>
                  <a:moveTo>
                    <a:pt x="10681" y="2742"/>
                  </a:moveTo>
                  <a:lnTo>
                    <a:pt x="11878" y="6396"/>
                  </a:lnTo>
                  <a:lnTo>
                    <a:pt x="9452" y="6396"/>
                  </a:lnTo>
                  <a:lnTo>
                    <a:pt x="10681" y="2742"/>
                  </a:lnTo>
                  <a:close/>
                  <a:moveTo>
                    <a:pt x="6333" y="1"/>
                  </a:moveTo>
                  <a:cubicBezTo>
                    <a:pt x="5798" y="1"/>
                    <a:pt x="5325" y="347"/>
                    <a:pt x="5168" y="852"/>
                  </a:cubicBezTo>
                  <a:lnTo>
                    <a:pt x="1292" y="852"/>
                  </a:lnTo>
                  <a:cubicBezTo>
                    <a:pt x="1103" y="852"/>
                    <a:pt x="914" y="1009"/>
                    <a:pt x="883" y="1198"/>
                  </a:cubicBezTo>
                  <a:cubicBezTo>
                    <a:pt x="820" y="1482"/>
                    <a:pt x="1040" y="1702"/>
                    <a:pt x="1292" y="1702"/>
                  </a:cubicBezTo>
                  <a:lnTo>
                    <a:pt x="1576" y="1702"/>
                  </a:lnTo>
                  <a:cubicBezTo>
                    <a:pt x="1" y="6491"/>
                    <a:pt x="32" y="6333"/>
                    <a:pt x="32" y="6459"/>
                  </a:cubicBezTo>
                  <a:cubicBezTo>
                    <a:pt x="64" y="7562"/>
                    <a:pt x="1009" y="8444"/>
                    <a:pt x="2112" y="8444"/>
                  </a:cubicBezTo>
                  <a:cubicBezTo>
                    <a:pt x="3277" y="8444"/>
                    <a:pt x="4159" y="7562"/>
                    <a:pt x="4159" y="6459"/>
                  </a:cubicBezTo>
                  <a:cubicBezTo>
                    <a:pt x="4159" y="6333"/>
                    <a:pt x="4222" y="6491"/>
                    <a:pt x="2647" y="1702"/>
                  </a:cubicBezTo>
                  <a:lnTo>
                    <a:pt x="5105" y="1702"/>
                  </a:lnTo>
                  <a:lnTo>
                    <a:pt x="5105" y="7342"/>
                  </a:lnTo>
                  <a:cubicBezTo>
                    <a:pt x="5105" y="7594"/>
                    <a:pt x="5325" y="7783"/>
                    <a:pt x="5546" y="7783"/>
                  </a:cubicBezTo>
                  <a:lnTo>
                    <a:pt x="7247" y="7783"/>
                  </a:lnTo>
                  <a:cubicBezTo>
                    <a:pt x="7499" y="7783"/>
                    <a:pt x="7688" y="7594"/>
                    <a:pt x="7688" y="7342"/>
                  </a:cubicBezTo>
                  <a:lnTo>
                    <a:pt x="7688" y="1702"/>
                  </a:lnTo>
                  <a:lnTo>
                    <a:pt x="10177" y="1702"/>
                  </a:lnTo>
                  <a:cubicBezTo>
                    <a:pt x="8602" y="6491"/>
                    <a:pt x="8633" y="6333"/>
                    <a:pt x="8633" y="6459"/>
                  </a:cubicBezTo>
                  <a:cubicBezTo>
                    <a:pt x="8665" y="7562"/>
                    <a:pt x="9578" y="8444"/>
                    <a:pt x="10681" y="8444"/>
                  </a:cubicBezTo>
                  <a:cubicBezTo>
                    <a:pt x="11815" y="8444"/>
                    <a:pt x="12729" y="7562"/>
                    <a:pt x="12729" y="6459"/>
                  </a:cubicBezTo>
                  <a:cubicBezTo>
                    <a:pt x="12729" y="6333"/>
                    <a:pt x="12760" y="6491"/>
                    <a:pt x="11185" y="1702"/>
                  </a:cubicBezTo>
                  <a:lnTo>
                    <a:pt x="11437" y="1702"/>
                  </a:lnTo>
                  <a:cubicBezTo>
                    <a:pt x="11626" y="1702"/>
                    <a:pt x="11815" y="1576"/>
                    <a:pt x="11847" y="1356"/>
                  </a:cubicBezTo>
                  <a:cubicBezTo>
                    <a:pt x="11910" y="1104"/>
                    <a:pt x="11689" y="852"/>
                    <a:pt x="11437" y="852"/>
                  </a:cubicBezTo>
                  <a:lnTo>
                    <a:pt x="7530" y="852"/>
                  </a:lnTo>
                  <a:cubicBezTo>
                    <a:pt x="7373" y="347"/>
                    <a:pt x="6900" y="1"/>
                    <a:pt x="633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6332;p73">
            <a:extLst>
              <a:ext uri="{FF2B5EF4-FFF2-40B4-BE49-F238E27FC236}">
                <a16:creationId xmlns:a16="http://schemas.microsoft.com/office/drawing/2014/main" id="{307764BE-3042-178D-919D-2D38ABF36202}"/>
              </a:ext>
            </a:extLst>
          </p:cNvPr>
          <p:cNvGrpSpPr/>
          <p:nvPr/>
        </p:nvGrpSpPr>
        <p:grpSpPr>
          <a:xfrm>
            <a:off x="1955079" y="3775539"/>
            <a:ext cx="290815" cy="369740"/>
            <a:chOff x="-37370925" y="3579105"/>
            <a:chExt cx="248900" cy="316450"/>
          </a:xfrm>
          <a:solidFill>
            <a:schemeClr val="tx1">
              <a:lumMod val="50000"/>
            </a:schemeClr>
          </a:solidFill>
        </p:grpSpPr>
        <p:sp>
          <p:nvSpPr>
            <p:cNvPr id="16" name="Google Shape;6333;p73">
              <a:extLst>
                <a:ext uri="{FF2B5EF4-FFF2-40B4-BE49-F238E27FC236}">
                  <a16:creationId xmlns:a16="http://schemas.microsoft.com/office/drawing/2014/main" id="{9D37CF2F-A007-5231-4C4E-12CFC6AB2E70}"/>
                </a:ext>
              </a:extLst>
            </p:cNvPr>
            <p:cNvSpPr/>
            <p:nvPr/>
          </p:nvSpPr>
          <p:spPr>
            <a:xfrm>
              <a:off x="-37268550" y="3671055"/>
              <a:ext cx="83525" cy="82525"/>
            </a:xfrm>
            <a:custGeom>
              <a:avLst/>
              <a:gdLst/>
              <a:ahLst/>
              <a:cxnLst/>
              <a:rect l="l" t="t" r="r" b="b"/>
              <a:pathLst>
                <a:path w="3341" h="3301" extrusionOk="0">
                  <a:moveTo>
                    <a:pt x="2238" y="1"/>
                  </a:moveTo>
                  <a:lnTo>
                    <a:pt x="1" y="2237"/>
                  </a:lnTo>
                  <a:lnTo>
                    <a:pt x="946" y="3183"/>
                  </a:lnTo>
                  <a:cubicBezTo>
                    <a:pt x="1040" y="3261"/>
                    <a:pt x="1151" y="3301"/>
                    <a:pt x="1257" y="3301"/>
                  </a:cubicBezTo>
                  <a:cubicBezTo>
                    <a:pt x="1363" y="3301"/>
                    <a:pt x="1466" y="3261"/>
                    <a:pt x="1545" y="3183"/>
                  </a:cubicBezTo>
                  <a:lnTo>
                    <a:pt x="3183" y="1544"/>
                  </a:lnTo>
                  <a:cubicBezTo>
                    <a:pt x="3340" y="1387"/>
                    <a:pt x="3340" y="1103"/>
                    <a:pt x="3183" y="946"/>
                  </a:cubicBezTo>
                  <a:lnTo>
                    <a:pt x="2238"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34;p73">
              <a:extLst>
                <a:ext uri="{FF2B5EF4-FFF2-40B4-BE49-F238E27FC236}">
                  <a16:creationId xmlns:a16="http://schemas.microsoft.com/office/drawing/2014/main" id="{E5F5CCE0-5C56-1519-C633-C25D7EEEEFDB}"/>
                </a:ext>
              </a:extLst>
            </p:cNvPr>
            <p:cNvSpPr/>
            <p:nvPr/>
          </p:nvSpPr>
          <p:spPr>
            <a:xfrm>
              <a:off x="-37370925" y="3579105"/>
              <a:ext cx="248900" cy="316450"/>
            </a:xfrm>
            <a:custGeom>
              <a:avLst/>
              <a:gdLst/>
              <a:ahLst/>
              <a:cxnLst/>
              <a:rect l="l" t="t" r="r" b="b"/>
              <a:pathLst>
                <a:path w="9956" h="12658" extrusionOk="0">
                  <a:moveTo>
                    <a:pt x="4537" y="8625"/>
                  </a:moveTo>
                  <a:cubicBezTo>
                    <a:pt x="4757" y="8625"/>
                    <a:pt x="4946" y="8845"/>
                    <a:pt x="4946" y="9066"/>
                  </a:cubicBezTo>
                  <a:cubicBezTo>
                    <a:pt x="4915" y="9255"/>
                    <a:pt x="4757" y="9475"/>
                    <a:pt x="4537" y="9475"/>
                  </a:cubicBezTo>
                  <a:cubicBezTo>
                    <a:pt x="4285" y="9475"/>
                    <a:pt x="4096" y="9255"/>
                    <a:pt x="4096" y="9066"/>
                  </a:cubicBezTo>
                  <a:cubicBezTo>
                    <a:pt x="4096" y="8845"/>
                    <a:pt x="4285" y="8625"/>
                    <a:pt x="4537" y="8625"/>
                  </a:cubicBezTo>
                  <a:close/>
                  <a:moveTo>
                    <a:pt x="2615" y="0"/>
                  </a:moveTo>
                  <a:cubicBezTo>
                    <a:pt x="2513" y="0"/>
                    <a:pt x="2410" y="40"/>
                    <a:pt x="2332" y="119"/>
                  </a:cubicBezTo>
                  <a:lnTo>
                    <a:pt x="662" y="1788"/>
                  </a:lnTo>
                  <a:cubicBezTo>
                    <a:pt x="504" y="1946"/>
                    <a:pt x="504" y="2229"/>
                    <a:pt x="662" y="2355"/>
                  </a:cubicBezTo>
                  <a:lnTo>
                    <a:pt x="1764" y="3458"/>
                  </a:lnTo>
                  <a:cubicBezTo>
                    <a:pt x="1166" y="4183"/>
                    <a:pt x="819" y="5096"/>
                    <a:pt x="819" y="6073"/>
                  </a:cubicBezTo>
                  <a:cubicBezTo>
                    <a:pt x="819" y="7774"/>
                    <a:pt x="1859" y="9223"/>
                    <a:pt x="3308" y="9853"/>
                  </a:cubicBezTo>
                  <a:lnTo>
                    <a:pt x="3308" y="10200"/>
                  </a:lnTo>
                  <a:lnTo>
                    <a:pt x="1229" y="10200"/>
                  </a:lnTo>
                  <a:cubicBezTo>
                    <a:pt x="536" y="10200"/>
                    <a:pt x="0" y="10767"/>
                    <a:pt x="0" y="11429"/>
                  </a:cubicBezTo>
                  <a:lnTo>
                    <a:pt x="0" y="12248"/>
                  </a:lnTo>
                  <a:cubicBezTo>
                    <a:pt x="0" y="12500"/>
                    <a:pt x="189" y="12657"/>
                    <a:pt x="441" y="12657"/>
                  </a:cubicBezTo>
                  <a:lnTo>
                    <a:pt x="8696" y="12657"/>
                  </a:lnTo>
                  <a:cubicBezTo>
                    <a:pt x="8948" y="12657"/>
                    <a:pt x="9137" y="12468"/>
                    <a:pt x="9137" y="12248"/>
                  </a:cubicBezTo>
                  <a:lnTo>
                    <a:pt x="9137" y="11429"/>
                  </a:lnTo>
                  <a:cubicBezTo>
                    <a:pt x="9137" y="10767"/>
                    <a:pt x="8570" y="10200"/>
                    <a:pt x="7876" y="10200"/>
                  </a:cubicBezTo>
                  <a:lnTo>
                    <a:pt x="5797" y="10200"/>
                  </a:lnTo>
                  <a:lnTo>
                    <a:pt x="5797" y="10137"/>
                  </a:lnTo>
                  <a:cubicBezTo>
                    <a:pt x="7120" y="9853"/>
                    <a:pt x="8223" y="8940"/>
                    <a:pt x="8790" y="7743"/>
                  </a:cubicBezTo>
                  <a:lnTo>
                    <a:pt x="9515" y="7743"/>
                  </a:lnTo>
                  <a:cubicBezTo>
                    <a:pt x="9767" y="7743"/>
                    <a:pt x="9956" y="7522"/>
                    <a:pt x="9956" y="7333"/>
                  </a:cubicBezTo>
                  <a:cubicBezTo>
                    <a:pt x="9893" y="7176"/>
                    <a:pt x="9735" y="6987"/>
                    <a:pt x="9483" y="6987"/>
                  </a:cubicBezTo>
                  <a:lnTo>
                    <a:pt x="6994" y="6987"/>
                  </a:lnTo>
                  <a:cubicBezTo>
                    <a:pt x="6774" y="6987"/>
                    <a:pt x="6585" y="7176"/>
                    <a:pt x="6585" y="7365"/>
                  </a:cubicBezTo>
                  <a:cubicBezTo>
                    <a:pt x="6585" y="7617"/>
                    <a:pt x="6774" y="7774"/>
                    <a:pt x="6994" y="7774"/>
                  </a:cubicBezTo>
                  <a:lnTo>
                    <a:pt x="7845" y="7774"/>
                  </a:lnTo>
                  <a:cubicBezTo>
                    <a:pt x="7404" y="8530"/>
                    <a:pt x="6648" y="9097"/>
                    <a:pt x="5734" y="9318"/>
                  </a:cubicBezTo>
                  <a:lnTo>
                    <a:pt x="5734" y="8971"/>
                  </a:lnTo>
                  <a:cubicBezTo>
                    <a:pt x="5734" y="8310"/>
                    <a:pt x="5198" y="7774"/>
                    <a:pt x="4537" y="7743"/>
                  </a:cubicBezTo>
                  <a:cubicBezTo>
                    <a:pt x="3844" y="7743"/>
                    <a:pt x="3308" y="8278"/>
                    <a:pt x="3308" y="8940"/>
                  </a:cubicBezTo>
                  <a:cubicBezTo>
                    <a:pt x="2332" y="8373"/>
                    <a:pt x="1638" y="7302"/>
                    <a:pt x="1638" y="6073"/>
                  </a:cubicBezTo>
                  <a:cubicBezTo>
                    <a:pt x="1638" y="5285"/>
                    <a:pt x="1922" y="4624"/>
                    <a:pt x="2363" y="4057"/>
                  </a:cubicBezTo>
                  <a:lnTo>
                    <a:pt x="3529" y="5254"/>
                  </a:lnTo>
                  <a:lnTo>
                    <a:pt x="5797" y="3017"/>
                  </a:lnTo>
                  <a:lnTo>
                    <a:pt x="2899" y="119"/>
                  </a:lnTo>
                  <a:cubicBezTo>
                    <a:pt x="2820" y="40"/>
                    <a:pt x="2717" y="0"/>
                    <a:pt x="26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7756;p76">
            <a:extLst>
              <a:ext uri="{FF2B5EF4-FFF2-40B4-BE49-F238E27FC236}">
                <a16:creationId xmlns:a16="http://schemas.microsoft.com/office/drawing/2014/main" id="{CD3AE53E-8BDD-879B-AC89-447589992AA1}"/>
              </a:ext>
            </a:extLst>
          </p:cNvPr>
          <p:cNvGrpSpPr/>
          <p:nvPr/>
        </p:nvGrpSpPr>
        <p:grpSpPr>
          <a:xfrm>
            <a:off x="1920448" y="2684750"/>
            <a:ext cx="276003" cy="357300"/>
            <a:chOff x="-50469125" y="3183175"/>
            <a:chExt cx="233150" cy="301825"/>
          </a:xfrm>
          <a:solidFill>
            <a:schemeClr val="bg1">
              <a:lumMod val="10000"/>
            </a:schemeClr>
          </a:solidFill>
        </p:grpSpPr>
        <p:sp>
          <p:nvSpPr>
            <p:cNvPr id="19" name="Google Shape;7757;p76">
              <a:extLst>
                <a:ext uri="{FF2B5EF4-FFF2-40B4-BE49-F238E27FC236}">
                  <a16:creationId xmlns:a16="http://schemas.microsoft.com/office/drawing/2014/main" id="{E878719A-A7A9-575C-83C1-C1A48A3382F7}"/>
                </a:ext>
              </a:extLst>
            </p:cNvPr>
            <p:cNvSpPr/>
            <p:nvPr/>
          </p:nvSpPr>
          <p:spPr>
            <a:xfrm>
              <a:off x="-50388775" y="3227275"/>
              <a:ext cx="70900" cy="70900"/>
            </a:xfrm>
            <a:custGeom>
              <a:avLst/>
              <a:gdLst/>
              <a:ahLst/>
              <a:cxnLst/>
              <a:rect l="l" t="t" r="r" b="b"/>
              <a:pathLst>
                <a:path w="2836" h="2836" extrusionOk="0">
                  <a:moveTo>
                    <a:pt x="1418" y="1072"/>
                  </a:moveTo>
                  <a:cubicBezTo>
                    <a:pt x="1638" y="1072"/>
                    <a:pt x="1796" y="1229"/>
                    <a:pt x="1796" y="1418"/>
                  </a:cubicBezTo>
                  <a:cubicBezTo>
                    <a:pt x="1796" y="1607"/>
                    <a:pt x="1638" y="1765"/>
                    <a:pt x="1418" y="1765"/>
                  </a:cubicBezTo>
                  <a:cubicBezTo>
                    <a:pt x="1229" y="1765"/>
                    <a:pt x="1071" y="1607"/>
                    <a:pt x="1071" y="1418"/>
                  </a:cubicBezTo>
                  <a:cubicBezTo>
                    <a:pt x="1071" y="1229"/>
                    <a:pt x="1229" y="1072"/>
                    <a:pt x="1418" y="1072"/>
                  </a:cubicBezTo>
                  <a:close/>
                  <a:moveTo>
                    <a:pt x="1418" y="1"/>
                  </a:moveTo>
                  <a:cubicBezTo>
                    <a:pt x="630" y="1"/>
                    <a:pt x="0" y="631"/>
                    <a:pt x="0" y="1418"/>
                  </a:cubicBezTo>
                  <a:cubicBezTo>
                    <a:pt x="0" y="2206"/>
                    <a:pt x="630" y="2836"/>
                    <a:pt x="1418" y="2836"/>
                  </a:cubicBezTo>
                  <a:cubicBezTo>
                    <a:pt x="2206" y="2836"/>
                    <a:pt x="2836" y="2206"/>
                    <a:pt x="2836" y="1418"/>
                  </a:cubicBezTo>
                  <a:cubicBezTo>
                    <a:pt x="2836" y="631"/>
                    <a:pt x="2206" y="1"/>
                    <a:pt x="14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758;p76">
              <a:extLst>
                <a:ext uri="{FF2B5EF4-FFF2-40B4-BE49-F238E27FC236}">
                  <a16:creationId xmlns:a16="http://schemas.microsoft.com/office/drawing/2014/main" id="{C1909FF7-0731-E40A-8194-F293BFBFF177}"/>
                </a:ext>
              </a:extLst>
            </p:cNvPr>
            <p:cNvSpPr/>
            <p:nvPr/>
          </p:nvSpPr>
          <p:spPr>
            <a:xfrm>
              <a:off x="-50469125" y="3290275"/>
              <a:ext cx="233150" cy="194725"/>
            </a:xfrm>
            <a:custGeom>
              <a:avLst/>
              <a:gdLst/>
              <a:ahLst/>
              <a:cxnLst/>
              <a:rect l="l" t="t" r="r" b="b"/>
              <a:pathLst>
                <a:path w="9326" h="7789" extrusionOk="0">
                  <a:moveTo>
                    <a:pt x="4663" y="1072"/>
                  </a:moveTo>
                  <a:lnTo>
                    <a:pt x="6018" y="3907"/>
                  </a:lnTo>
                  <a:cubicBezTo>
                    <a:pt x="5672" y="4034"/>
                    <a:pt x="5356" y="4097"/>
                    <a:pt x="5010" y="4128"/>
                  </a:cubicBezTo>
                  <a:lnTo>
                    <a:pt x="5010" y="3813"/>
                  </a:lnTo>
                  <a:cubicBezTo>
                    <a:pt x="5010" y="3624"/>
                    <a:pt x="4852" y="3466"/>
                    <a:pt x="4663" y="3466"/>
                  </a:cubicBezTo>
                  <a:cubicBezTo>
                    <a:pt x="4443" y="3466"/>
                    <a:pt x="4285" y="3624"/>
                    <a:pt x="4285" y="3813"/>
                  </a:cubicBezTo>
                  <a:lnTo>
                    <a:pt x="4285" y="4128"/>
                  </a:lnTo>
                  <a:cubicBezTo>
                    <a:pt x="3939" y="4097"/>
                    <a:pt x="3592" y="4034"/>
                    <a:pt x="3277" y="3907"/>
                  </a:cubicBezTo>
                  <a:lnTo>
                    <a:pt x="4663" y="1072"/>
                  </a:lnTo>
                  <a:close/>
                  <a:moveTo>
                    <a:pt x="2836" y="1"/>
                  </a:moveTo>
                  <a:lnTo>
                    <a:pt x="1576" y="2647"/>
                  </a:lnTo>
                  <a:cubicBezTo>
                    <a:pt x="1387" y="2395"/>
                    <a:pt x="1229" y="2143"/>
                    <a:pt x="1103" y="1860"/>
                  </a:cubicBezTo>
                  <a:cubicBezTo>
                    <a:pt x="1034" y="1721"/>
                    <a:pt x="914" y="1634"/>
                    <a:pt x="781" y="1634"/>
                  </a:cubicBezTo>
                  <a:cubicBezTo>
                    <a:pt x="732" y="1634"/>
                    <a:pt x="681" y="1645"/>
                    <a:pt x="631" y="1671"/>
                  </a:cubicBezTo>
                  <a:cubicBezTo>
                    <a:pt x="442" y="1734"/>
                    <a:pt x="347" y="1923"/>
                    <a:pt x="442" y="2143"/>
                  </a:cubicBezTo>
                  <a:cubicBezTo>
                    <a:pt x="631" y="2553"/>
                    <a:pt x="914" y="2994"/>
                    <a:pt x="1229" y="3340"/>
                  </a:cubicBezTo>
                  <a:lnTo>
                    <a:pt x="158" y="5546"/>
                  </a:lnTo>
                  <a:cubicBezTo>
                    <a:pt x="1" y="5955"/>
                    <a:pt x="64" y="6396"/>
                    <a:pt x="347" y="6711"/>
                  </a:cubicBezTo>
                  <a:lnTo>
                    <a:pt x="127" y="7247"/>
                  </a:lnTo>
                  <a:cubicBezTo>
                    <a:pt x="32" y="7405"/>
                    <a:pt x="127" y="7657"/>
                    <a:pt x="284" y="7720"/>
                  </a:cubicBezTo>
                  <a:cubicBezTo>
                    <a:pt x="328" y="7746"/>
                    <a:pt x="376" y="7757"/>
                    <a:pt x="425" y="7757"/>
                  </a:cubicBezTo>
                  <a:cubicBezTo>
                    <a:pt x="554" y="7757"/>
                    <a:pt x="688" y="7676"/>
                    <a:pt x="757" y="7562"/>
                  </a:cubicBezTo>
                  <a:lnTo>
                    <a:pt x="977" y="7026"/>
                  </a:lnTo>
                  <a:cubicBezTo>
                    <a:pt x="1025" y="7032"/>
                    <a:pt x="1072" y="7035"/>
                    <a:pt x="1118" y="7035"/>
                  </a:cubicBezTo>
                  <a:cubicBezTo>
                    <a:pt x="1562" y="7035"/>
                    <a:pt x="1937" y="6770"/>
                    <a:pt x="2080" y="6428"/>
                  </a:cubicBezTo>
                  <a:lnTo>
                    <a:pt x="2962" y="4601"/>
                  </a:lnTo>
                  <a:cubicBezTo>
                    <a:pt x="3372" y="4758"/>
                    <a:pt x="3813" y="4884"/>
                    <a:pt x="4285" y="4916"/>
                  </a:cubicBezTo>
                  <a:lnTo>
                    <a:pt x="4285" y="5294"/>
                  </a:lnTo>
                  <a:cubicBezTo>
                    <a:pt x="4285" y="5483"/>
                    <a:pt x="4443" y="5640"/>
                    <a:pt x="4632" y="5640"/>
                  </a:cubicBezTo>
                  <a:cubicBezTo>
                    <a:pt x="4852" y="5640"/>
                    <a:pt x="5010" y="5483"/>
                    <a:pt x="5010" y="5294"/>
                  </a:cubicBezTo>
                  <a:lnTo>
                    <a:pt x="5010" y="4916"/>
                  </a:lnTo>
                  <a:cubicBezTo>
                    <a:pt x="5483" y="4884"/>
                    <a:pt x="5892" y="4821"/>
                    <a:pt x="6333" y="4601"/>
                  </a:cubicBezTo>
                  <a:lnTo>
                    <a:pt x="7215" y="6428"/>
                  </a:lnTo>
                  <a:cubicBezTo>
                    <a:pt x="7365" y="6787"/>
                    <a:pt x="7741" y="7060"/>
                    <a:pt x="8237" y="7060"/>
                  </a:cubicBezTo>
                  <a:cubicBezTo>
                    <a:pt x="8264" y="7060"/>
                    <a:pt x="8291" y="7060"/>
                    <a:pt x="8318" y="7058"/>
                  </a:cubicBezTo>
                  <a:lnTo>
                    <a:pt x="8538" y="7594"/>
                  </a:lnTo>
                  <a:cubicBezTo>
                    <a:pt x="8607" y="7708"/>
                    <a:pt x="8742" y="7789"/>
                    <a:pt x="8871" y="7789"/>
                  </a:cubicBezTo>
                  <a:cubicBezTo>
                    <a:pt x="8920" y="7789"/>
                    <a:pt x="8968" y="7777"/>
                    <a:pt x="9011" y="7751"/>
                  </a:cubicBezTo>
                  <a:cubicBezTo>
                    <a:pt x="9169" y="7562"/>
                    <a:pt x="9263" y="7373"/>
                    <a:pt x="9169" y="7215"/>
                  </a:cubicBezTo>
                  <a:lnTo>
                    <a:pt x="8948" y="6648"/>
                  </a:lnTo>
                  <a:cubicBezTo>
                    <a:pt x="9200" y="6333"/>
                    <a:pt x="9326" y="5924"/>
                    <a:pt x="9137" y="5514"/>
                  </a:cubicBezTo>
                  <a:lnTo>
                    <a:pt x="8066" y="3340"/>
                  </a:lnTo>
                  <a:cubicBezTo>
                    <a:pt x="8381" y="2994"/>
                    <a:pt x="8665" y="2553"/>
                    <a:pt x="8854" y="2143"/>
                  </a:cubicBezTo>
                  <a:cubicBezTo>
                    <a:pt x="8948" y="1923"/>
                    <a:pt x="8854" y="1734"/>
                    <a:pt x="8665" y="1671"/>
                  </a:cubicBezTo>
                  <a:cubicBezTo>
                    <a:pt x="8614" y="1645"/>
                    <a:pt x="8561" y="1634"/>
                    <a:pt x="8509" y="1634"/>
                  </a:cubicBezTo>
                  <a:cubicBezTo>
                    <a:pt x="8369" y="1634"/>
                    <a:pt x="8238" y="1721"/>
                    <a:pt x="8192" y="1860"/>
                  </a:cubicBezTo>
                  <a:cubicBezTo>
                    <a:pt x="8066" y="2143"/>
                    <a:pt x="7908" y="2395"/>
                    <a:pt x="7719" y="2647"/>
                  </a:cubicBezTo>
                  <a:lnTo>
                    <a:pt x="6459" y="1"/>
                  </a:lnTo>
                  <a:cubicBezTo>
                    <a:pt x="6113" y="631"/>
                    <a:pt x="5420" y="1041"/>
                    <a:pt x="4632" y="1041"/>
                  </a:cubicBezTo>
                  <a:cubicBezTo>
                    <a:pt x="3844" y="1041"/>
                    <a:pt x="3183" y="599"/>
                    <a:pt x="283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759;p76">
              <a:extLst>
                <a:ext uri="{FF2B5EF4-FFF2-40B4-BE49-F238E27FC236}">
                  <a16:creationId xmlns:a16="http://schemas.microsoft.com/office/drawing/2014/main" id="{04C0C491-E9AE-883D-FCFF-CF951A3A1E68}"/>
                </a:ext>
              </a:extLst>
            </p:cNvPr>
            <p:cNvSpPr/>
            <p:nvPr/>
          </p:nvSpPr>
          <p:spPr>
            <a:xfrm>
              <a:off x="-50379325" y="3183175"/>
              <a:ext cx="52775" cy="34675"/>
            </a:xfrm>
            <a:custGeom>
              <a:avLst/>
              <a:gdLst/>
              <a:ahLst/>
              <a:cxnLst/>
              <a:rect l="l" t="t" r="r" b="b"/>
              <a:pathLst>
                <a:path w="2111" h="1387" extrusionOk="0">
                  <a:moveTo>
                    <a:pt x="1071" y="0"/>
                  </a:moveTo>
                  <a:cubicBezTo>
                    <a:pt x="473" y="0"/>
                    <a:pt x="0" y="473"/>
                    <a:pt x="0" y="1071"/>
                  </a:cubicBezTo>
                  <a:lnTo>
                    <a:pt x="0" y="1386"/>
                  </a:lnTo>
                  <a:cubicBezTo>
                    <a:pt x="315" y="1166"/>
                    <a:pt x="662" y="1103"/>
                    <a:pt x="1071" y="1103"/>
                  </a:cubicBezTo>
                  <a:cubicBezTo>
                    <a:pt x="1449" y="1103"/>
                    <a:pt x="1796" y="1166"/>
                    <a:pt x="2111" y="1386"/>
                  </a:cubicBezTo>
                  <a:lnTo>
                    <a:pt x="2111" y="1071"/>
                  </a:lnTo>
                  <a:cubicBezTo>
                    <a:pt x="2111" y="473"/>
                    <a:pt x="1638"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47432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6"/>
        <p:cNvGrpSpPr/>
        <p:nvPr/>
      </p:nvGrpSpPr>
      <p:grpSpPr>
        <a:xfrm>
          <a:off x="0" y="0"/>
          <a:ext cx="0" cy="0"/>
          <a:chOff x="0" y="0"/>
          <a:chExt cx="0" cy="0"/>
        </a:xfrm>
      </p:grpSpPr>
      <p:sp>
        <p:nvSpPr>
          <p:cNvPr id="1827" name="Google Shape;1827;p61"/>
          <p:cNvSpPr txBox="1">
            <a:spLocks noGrp="1"/>
          </p:cNvSpPr>
          <p:nvPr>
            <p:ph type="title"/>
          </p:nvPr>
        </p:nvSpPr>
        <p:spPr>
          <a:xfrm>
            <a:off x="666835" y="59481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Kesimpulan</a:t>
            </a:r>
            <a:endParaRPr dirty="0"/>
          </a:p>
        </p:txBody>
      </p:sp>
      <p:sp>
        <p:nvSpPr>
          <p:cNvPr id="1828" name="Google Shape;1828;p61"/>
          <p:cNvSpPr txBox="1">
            <a:spLocks noGrp="1"/>
          </p:cNvSpPr>
          <p:nvPr>
            <p:ph type="body" idx="1"/>
          </p:nvPr>
        </p:nvSpPr>
        <p:spPr>
          <a:xfrm>
            <a:off x="666835" y="1152475"/>
            <a:ext cx="5703898" cy="3456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id-ID" sz="1600" dirty="0"/>
              <a:t>Hak Kekayaan Intelektual (HAKI) di Indonesia mencakup hak cipta, hak paten, hak merek, dan hak atas desain industri, yang diatur untuk melindungi karya dan inovasi manusia. Sejak era kolonial Belanda, regulasi HAKI terus diperbarui mengikuti perkembangan teknologi dan tuntutan global. HAKI terbagi menjadi hak cipta, yang melindungi karya ilmiah, seni, dan sastra, serta hak kekayaan industri, yang meliputi paten, merek dagang, desain industri, dan rahasia dagang. </a:t>
            </a:r>
            <a:endParaRPr sz="1600" dirty="0"/>
          </a:p>
        </p:txBody>
      </p:sp>
      <p:grpSp>
        <p:nvGrpSpPr>
          <p:cNvPr id="1829" name="Google Shape;1829;p61"/>
          <p:cNvGrpSpPr/>
          <p:nvPr/>
        </p:nvGrpSpPr>
        <p:grpSpPr>
          <a:xfrm>
            <a:off x="6626143" y="3038477"/>
            <a:ext cx="2472947" cy="1120544"/>
            <a:chOff x="5880363" y="3598058"/>
            <a:chExt cx="2472947" cy="1120544"/>
          </a:xfrm>
        </p:grpSpPr>
        <p:sp>
          <p:nvSpPr>
            <p:cNvPr id="1830" name="Google Shape;1830;p61"/>
            <p:cNvSpPr/>
            <p:nvPr/>
          </p:nvSpPr>
          <p:spPr>
            <a:xfrm>
              <a:off x="5880362" y="4477376"/>
              <a:ext cx="2472947" cy="241226"/>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1" name="Google Shape;1831;p61"/>
            <p:cNvGrpSpPr/>
            <p:nvPr/>
          </p:nvGrpSpPr>
          <p:grpSpPr>
            <a:xfrm>
              <a:off x="6105081" y="3598058"/>
              <a:ext cx="2023509" cy="1010405"/>
              <a:chOff x="813848" y="3252688"/>
              <a:chExt cx="2921613" cy="1458859"/>
            </a:xfrm>
          </p:grpSpPr>
          <p:grpSp>
            <p:nvGrpSpPr>
              <p:cNvPr id="1832" name="Google Shape;1832;p61"/>
              <p:cNvGrpSpPr/>
              <p:nvPr/>
            </p:nvGrpSpPr>
            <p:grpSpPr>
              <a:xfrm>
                <a:off x="813848" y="4145244"/>
                <a:ext cx="2655916" cy="566303"/>
                <a:chOff x="6098010" y="4127346"/>
                <a:chExt cx="2020169" cy="430747"/>
              </a:xfrm>
            </p:grpSpPr>
            <p:sp>
              <p:nvSpPr>
                <p:cNvPr id="1833" name="Google Shape;1833;p61"/>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1"/>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1"/>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1"/>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1"/>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1"/>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1"/>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1"/>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1"/>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1"/>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1"/>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1"/>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1"/>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1"/>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1"/>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8" name="Google Shape;1848;p61"/>
              <p:cNvGrpSpPr/>
              <p:nvPr/>
            </p:nvGrpSpPr>
            <p:grpSpPr>
              <a:xfrm>
                <a:off x="1079546" y="3579305"/>
                <a:ext cx="2655916" cy="567212"/>
                <a:chOff x="6348934" y="3696877"/>
                <a:chExt cx="2020169" cy="431438"/>
              </a:xfrm>
            </p:grpSpPr>
            <p:sp>
              <p:nvSpPr>
                <p:cNvPr id="1849" name="Google Shape;1849;p61"/>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1"/>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1"/>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1"/>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1"/>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1"/>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1"/>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1"/>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1"/>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1"/>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1"/>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1"/>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1"/>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2" name="Google Shape;1862;p61"/>
              <p:cNvGrpSpPr/>
              <p:nvPr/>
            </p:nvGrpSpPr>
            <p:grpSpPr>
              <a:xfrm>
                <a:off x="813848" y="3252688"/>
                <a:ext cx="2422504" cy="326613"/>
                <a:chOff x="-3040002" y="2802438"/>
                <a:chExt cx="2422504" cy="326613"/>
              </a:xfrm>
            </p:grpSpPr>
            <p:sp>
              <p:nvSpPr>
                <p:cNvPr id="1863" name="Google Shape;1863;p61"/>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1"/>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1"/>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1"/>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1"/>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1"/>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1"/>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1"/>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1"/>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1"/>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1"/>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1"/>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1"/>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1"/>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1"/>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878" name="Google Shape;1878;p61"/>
          <p:cNvGrpSpPr/>
          <p:nvPr/>
        </p:nvGrpSpPr>
        <p:grpSpPr>
          <a:xfrm>
            <a:off x="6293827" y="886952"/>
            <a:ext cx="664633" cy="664286"/>
            <a:chOff x="6212418" y="1482331"/>
            <a:chExt cx="627249" cy="626921"/>
          </a:xfrm>
        </p:grpSpPr>
        <p:sp>
          <p:nvSpPr>
            <p:cNvPr id="1879" name="Google Shape;1879;p61"/>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1"/>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59" name="Google Shape;1880;p61">
            <a:extLst>
              <a:ext uri="{FF2B5EF4-FFF2-40B4-BE49-F238E27FC236}">
                <a16:creationId xmlns:a16="http://schemas.microsoft.com/office/drawing/2014/main" id="{31843E38-06C1-7339-8C87-5745FE0E67CC}"/>
              </a:ext>
            </a:extLst>
          </p:cNvPr>
          <p:cNvSpPr/>
          <p:nvPr/>
        </p:nvSpPr>
        <p:spPr>
          <a:xfrm>
            <a:off x="661524" y="4652248"/>
            <a:ext cx="501677" cy="24161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513;p59">
            <a:extLst>
              <a:ext uri="{FF2B5EF4-FFF2-40B4-BE49-F238E27FC236}">
                <a16:creationId xmlns:a16="http://schemas.microsoft.com/office/drawing/2014/main" id="{C6540C73-BCF6-DAF8-2600-7033CD897EC9}"/>
              </a:ext>
            </a:extLst>
          </p:cNvPr>
          <p:cNvSpPr txBox="1">
            <a:spLocks/>
          </p:cNvSpPr>
          <p:nvPr/>
        </p:nvSpPr>
        <p:spPr>
          <a:xfrm>
            <a:off x="1435449" y="2231258"/>
            <a:ext cx="6273101" cy="68098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en-US" sz="3600" dirty="0"/>
              <a:t>Ada </a:t>
            </a:r>
            <a:r>
              <a:rPr lang="en-US" sz="3600" dirty="0" err="1"/>
              <a:t>Pertanyaan</a:t>
            </a:r>
            <a:r>
              <a:rPr lang="en-US" sz="3600" dirty="0"/>
              <a:t>?</a:t>
            </a:r>
          </a:p>
        </p:txBody>
      </p:sp>
      <p:grpSp>
        <p:nvGrpSpPr>
          <p:cNvPr id="1845" name="Google Shape;1093;p50">
            <a:extLst>
              <a:ext uri="{FF2B5EF4-FFF2-40B4-BE49-F238E27FC236}">
                <a16:creationId xmlns:a16="http://schemas.microsoft.com/office/drawing/2014/main" id="{AA33BE56-F039-F3DD-9A95-6C7F81994919}"/>
              </a:ext>
            </a:extLst>
          </p:cNvPr>
          <p:cNvGrpSpPr/>
          <p:nvPr/>
        </p:nvGrpSpPr>
        <p:grpSpPr>
          <a:xfrm flipH="1">
            <a:off x="93925" y="99781"/>
            <a:ext cx="1557667" cy="1940450"/>
            <a:chOff x="1365165" y="1246316"/>
            <a:chExt cx="1557667" cy="1940450"/>
          </a:xfrm>
        </p:grpSpPr>
        <p:grpSp>
          <p:nvGrpSpPr>
            <p:cNvPr id="1846" name="Google Shape;1094;p50">
              <a:extLst>
                <a:ext uri="{FF2B5EF4-FFF2-40B4-BE49-F238E27FC236}">
                  <a16:creationId xmlns:a16="http://schemas.microsoft.com/office/drawing/2014/main" id="{A689EDC9-986E-770C-C235-19AFFF4EB55C}"/>
                </a:ext>
              </a:extLst>
            </p:cNvPr>
            <p:cNvGrpSpPr/>
            <p:nvPr/>
          </p:nvGrpSpPr>
          <p:grpSpPr>
            <a:xfrm flipH="1">
              <a:off x="2258199" y="2522480"/>
              <a:ext cx="664633" cy="664286"/>
              <a:chOff x="6212418" y="1482331"/>
              <a:chExt cx="627249" cy="626921"/>
            </a:xfrm>
          </p:grpSpPr>
          <p:sp>
            <p:nvSpPr>
              <p:cNvPr id="1850" name="Google Shape;1095;p50">
                <a:extLst>
                  <a:ext uri="{FF2B5EF4-FFF2-40B4-BE49-F238E27FC236}">
                    <a16:creationId xmlns:a16="http://schemas.microsoft.com/office/drawing/2014/main" id="{869EBE58-F7D6-1466-E855-59DE9DDBA921}"/>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51" name="Google Shape;1096;p50">
                <a:extLst>
                  <a:ext uri="{FF2B5EF4-FFF2-40B4-BE49-F238E27FC236}">
                    <a16:creationId xmlns:a16="http://schemas.microsoft.com/office/drawing/2014/main" id="{7FE1C4E5-32AE-E157-A98C-F6F1CFAECBB9}"/>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847" name="Google Shape;1097;p50">
              <a:extLst>
                <a:ext uri="{FF2B5EF4-FFF2-40B4-BE49-F238E27FC236}">
                  <a16:creationId xmlns:a16="http://schemas.microsoft.com/office/drawing/2014/main" id="{2BE32D7A-790B-2228-08A0-3ADAE7D4F9EE}"/>
                </a:ext>
              </a:extLst>
            </p:cNvPr>
            <p:cNvGrpSpPr/>
            <p:nvPr/>
          </p:nvGrpSpPr>
          <p:grpSpPr>
            <a:xfrm flipH="1">
              <a:off x="1365165" y="1246316"/>
              <a:ext cx="845522" cy="916625"/>
              <a:chOff x="7511392" y="307000"/>
              <a:chExt cx="863570" cy="936192"/>
            </a:xfrm>
          </p:grpSpPr>
          <p:sp>
            <p:nvSpPr>
              <p:cNvPr id="1848" name="Google Shape;1098;p50">
                <a:extLst>
                  <a:ext uri="{FF2B5EF4-FFF2-40B4-BE49-F238E27FC236}">
                    <a16:creationId xmlns:a16="http://schemas.microsoft.com/office/drawing/2014/main" id="{A96174C8-EA50-5208-F017-DD1CD89A1F82}"/>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849" name="Google Shape;1099;p50">
                <a:extLst>
                  <a:ext uri="{FF2B5EF4-FFF2-40B4-BE49-F238E27FC236}">
                    <a16:creationId xmlns:a16="http://schemas.microsoft.com/office/drawing/2014/main" id="{43130AED-F5D3-D692-A9E6-493BECCE08FC}"/>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852" name="Google Shape;1093;p50">
            <a:extLst>
              <a:ext uri="{FF2B5EF4-FFF2-40B4-BE49-F238E27FC236}">
                <a16:creationId xmlns:a16="http://schemas.microsoft.com/office/drawing/2014/main" id="{CF75BB9E-D19C-06DB-D8AC-3721F7DE4A8A}"/>
              </a:ext>
            </a:extLst>
          </p:cNvPr>
          <p:cNvGrpSpPr/>
          <p:nvPr/>
        </p:nvGrpSpPr>
        <p:grpSpPr>
          <a:xfrm flipH="1">
            <a:off x="7402037" y="2564508"/>
            <a:ext cx="1557667" cy="1940450"/>
            <a:chOff x="1365165" y="1246316"/>
            <a:chExt cx="1557667" cy="1940450"/>
          </a:xfrm>
        </p:grpSpPr>
        <p:grpSp>
          <p:nvGrpSpPr>
            <p:cNvPr id="1853" name="Google Shape;1094;p50">
              <a:extLst>
                <a:ext uri="{FF2B5EF4-FFF2-40B4-BE49-F238E27FC236}">
                  <a16:creationId xmlns:a16="http://schemas.microsoft.com/office/drawing/2014/main" id="{B9D31260-9C1A-A789-7CC2-7B9D0D761BC8}"/>
                </a:ext>
              </a:extLst>
            </p:cNvPr>
            <p:cNvGrpSpPr/>
            <p:nvPr/>
          </p:nvGrpSpPr>
          <p:grpSpPr>
            <a:xfrm flipH="1">
              <a:off x="2258199" y="2522480"/>
              <a:ext cx="664633" cy="664286"/>
              <a:chOff x="6212418" y="1482331"/>
              <a:chExt cx="627249" cy="626921"/>
            </a:xfrm>
          </p:grpSpPr>
          <p:sp>
            <p:nvSpPr>
              <p:cNvPr id="1601" name="Google Shape;1095;p50">
                <a:extLst>
                  <a:ext uri="{FF2B5EF4-FFF2-40B4-BE49-F238E27FC236}">
                    <a16:creationId xmlns:a16="http://schemas.microsoft.com/office/drawing/2014/main" id="{143BBFE5-8A87-81C5-8796-4B593295F714}"/>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02" name="Google Shape;1096;p50">
                <a:extLst>
                  <a:ext uri="{FF2B5EF4-FFF2-40B4-BE49-F238E27FC236}">
                    <a16:creationId xmlns:a16="http://schemas.microsoft.com/office/drawing/2014/main" id="{4FC6ECBD-39DF-5BF8-299F-0B5DEC180621}"/>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854" name="Google Shape;1097;p50">
              <a:extLst>
                <a:ext uri="{FF2B5EF4-FFF2-40B4-BE49-F238E27FC236}">
                  <a16:creationId xmlns:a16="http://schemas.microsoft.com/office/drawing/2014/main" id="{6C9F56B8-5338-C8D8-FD26-2BD3F7A5A0B7}"/>
                </a:ext>
              </a:extLst>
            </p:cNvPr>
            <p:cNvGrpSpPr/>
            <p:nvPr/>
          </p:nvGrpSpPr>
          <p:grpSpPr>
            <a:xfrm flipH="1">
              <a:off x="1365165" y="1246316"/>
              <a:ext cx="845522" cy="916625"/>
              <a:chOff x="7511392" y="307000"/>
              <a:chExt cx="863570" cy="936192"/>
            </a:xfrm>
          </p:grpSpPr>
          <p:sp>
            <p:nvSpPr>
              <p:cNvPr id="1855" name="Google Shape;1098;p50">
                <a:extLst>
                  <a:ext uri="{FF2B5EF4-FFF2-40B4-BE49-F238E27FC236}">
                    <a16:creationId xmlns:a16="http://schemas.microsoft.com/office/drawing/2014/main" id="{539B790D-0B75-A0C9-1BD8-C2EF1AA5197D}"/>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00" name="Google Shape;1099;p50">
                <a:extLst>
                  <a:ext uri="{FF2B5EF4-FFF2-40B4-BE49-F238E27FC236}">
                    <a16:creationId xmlns:a16="http://schemas.microsoft.com/office/drawing/2014/main" id="{589FA905-D869-A64A-82CC-01A1C9244B94}"/>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10"/>
        <p:cNvGrpSpPr/>
        <p:nvPr/>
      </p:nvGrpSpPr>
      <p:grpSpPr>
        <a:xfrm>
          <a:off x="0" y="0"/>
          <a:ext cx="0" cy="0"/>
          <a:chOff x="0" y="0"/>
          <a:chExt cx="0" cy="0"/>
        </a:xfrm>
      </p:grpSpPr>
      <p:sp>
        <p:nvSpPr>
          <p:cNvPr id="6" name="Google Shape;1513;p59">
            <a:extLst>
              <a:ext uri="{FF2B5EF4-FFF2-40B4-BE49-F238E27FC236}">
                <a16:creationId xmlns:a16="http://schemas.microsoft.com/office/drawing/2014/main" id="{5F398793-DAE6-D504-6502-28240D1709E0}"/>
              </a:ext>
            </a:extLst>
          </p:cNvPr>
          <p:cNvSpPr txBox="1">
            <a:spLocks/>
          </p:cNvSpPr>
          <p:nvPr/>
        </p:nvSpPr>
        <p:spPr>
          <a:xfrm>
            <a:off x="1435449" y="1827221"/>
            <a:ext cx="6273101" cy="14890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pPr algn="ctr"/>
            <a:r>
              <a:rPr lang="id-ID" sz="3600" dirty="0"/>
              <a:t>Terima kasih</a:t>
            </a:r>
            <a:endParaRPr lang="en-US" sz="3600" dirty="0"/>
          </a:p>
          <a:p>
            <a:pPr algn="ctr"/>
            <a:r>
              <a:rPr lang="en-US" sz="3600" dirty="0"/>
              <a:t>Atas </a:t>
            </a:r>
            <a:r>
              <a:rPr lang="en-US" sz="3600" dirty="0" err="1"/>
              <a:t>Perhatiannya</a:t>
            </a:r>
            <a:endParaRPr lang="en-US" sz="3600" dirty="0"/>
          </a:p>
        </p:txBody>
      </p:sp>
      <p:sp>
        <p:nvSpPr>
          <p:cNvPr id="59" name="Google Shape;1880;p61">
            <a:extLst>
              <a:ext uri="{FF2B5EF4-FFF2-40B4-BE49-F238E27FC236}">
                <a16:creationId xmlns:a16="http://schemas.microsoft.com/office/drawing/2014/main" id="{31843E38-06C1-7339-8C87-5745FE0E67CC}"/>
              </a:ext>
            </a:extLst>
          </p:cNvPr>
          <p:cNvSpPr/>
          <p:nvPr/>
        </p:nvSpPr>
        <p:spPr>
          <a:xfrm>
            <a:off x="661524" y="4652248"/>
            <a:ext cx="501677" cy="24161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 name="Google Shape;1093;p50">
            <a:extLst>
              <a:ext uri="{FF2B5EF4-FFF2-40B4-BE49-F238E27FC236}">
                <a16:creationId xmlns:a16="http://schemas.microsoft.com/office/drawing/2014/main" id="{AF5E47F4-F88B-F000-CAA3-1ABE38EB7B2D}"/>
              </a:ext>
            </a:extLst>
          </p:cNvPr>
          <p:cNvGrpSpPr/>
          <p:nvPr/>
        </p:nvGrpSpPr>
        <p:grpSpPr>
          <a:xfrm flipH="1">
            <a:off x="93925" y="99781"/>
            <a:ext cx="1557667" cy="1940450"/>
            <a:chOff x="1365165" y="1246316"/>
            <a:chExt cx="1557667" cy="1940450"/>
          </a:xfrm>
        </p:grpSpPr>
        <p:grpSp>
          <p:nvGrpSpPr>
            <p:cNvPr id="3" name="Google Shape;1094;p50">
              <a:extLst>
                <a:ext uri="{FF2B5EF4-FFF2-40B4-BE49-F238E27FC236}">
                  <a16:creationId xmlns:a16="http://schemas.microsoft.com/office/drawing/2014/main" id="{EF6AC070-EF93-AFA8-42AD-4262BE42E4C8}"/>
                </a:ext>
              </a:extLst>
            </p:cNvPr>
            <p:cNvGrpSpPr/>
            <p:nvPr/>
          </p:nvGrpSpPr>
          <p:grpSpPr>
            <a:xfrm flipH="1">
              <a:off x="2258199" y="2522480"/>
              <a:ext cx="664633" cy="664286"/>
              <a:chOff x="6212418" y="1482331"/>
              <a:chExt cx="627249" cy="626921"/>
            </a:xfrm>
          </p:grpSpPr>
          <p:sp>
            <p:nvSpPr>
              <p:cNvPr id="8" name="Google Shape;1095;p50">
                <a:extLst>
                  <a:ext uri="{FF2B5EF4-FFF2-40B4-BE49-F238E27FC236}">
                    <a16:creationId xmlns:a16="http://schemas.microsoft.com/office/drawing/2014/main" id="{E18A1970-8F3A-0048-E236-12D9FEB8DDD5}"/>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9" name="Google Shape;1096;p50">
                <a:extLst>
                  <a:ext uri="{FF2B5EF4-FFF2-40B4-BE49-F238E27FC236}">
                    <a16:creationId xmlns:a16="http://schemas.microsoft.com/office/drawing/2014/main" id="{5E9606D5-4EBE-0859-ECF6-2F3FD495EF86}"/>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4" name="Google Shape;1097;p50">
              <a:extLst>
                <a:ext uri="{FF2B5EF4-FFF2-40B4-BE49-F238E27FC236}">
                  <a16:creationId xmlns:a16="http://schemas.microsoft.com/office/drawing/2014/main" id="{8A1E634C-7AAA-185E-F5F0-6BCF3BE34EAD}"/>
                </a:ext>
              </a:extLst>
            </p:cNvPr>
            <p:cNvGrpSpPr/>
            <p:nvPr/>
          </p:nvGrpSpPr>
          <p:grpSpPr>
            <a:xfrm flipH="1">
              <a:off x="1365165" y="1246316"/>
              <a:ext cx="845522" cy="916625"/>
              <a:chOff x="7511392" y="307000"/>
              <a:chExt cx="863570" cy="936192"/>
            </a:xfrm>
          </p:grpSpPr>
          <p:sp>
            <p:nvSpPr>
              <p:cNvPr id="5" name="Google Shape;1098;p50">
                <a:extLst>
                  <a:ext uri="{FF2B5EF4-FFF2-40B4-BE49-F238E27FC236}">
                    <a16:creationId xmlns:a16="http://schemas.microsoft.com/office/drawing/2014/main" id="{C6FDE38C-CD79-B870-806E-2ED529ADECDA}"/>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7" name="Google Shape;1099;p50">
                <a:extLst>
                  <a:ext uri="{FF2B5EF4-FFF2-40B4-BE49-F238E27FC236}">
                    <a16:creationId xmlns:a16="http://schemas.microsoft.com/office/drawing/2014/main" id="{F96776EC-F9EA-B343-0935-57948F4BBCA7}"/>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grpSp>
        <p:nvGrpSpPr>
          <p:cNvPr id="10" name="Google Shape;1093;p50">
            <a:extLst>
              <a:ext uri="{FF2B5EF4-FFF2-40B4-BE49-F238E27FC236}">
                <a16:creationId xmlns:a16="http://schemas.microsoft.com/office/drawing/2014/main" id="{A42000D2-C941-146C-B36B-9FE19FBF3C1B}"/>
              </a:ext>
            </a:extLst>
          </p:cNvPr>
          <p:cNvGrpSpPr/>
          <p:nvPr/>
        </p:nvGrpSpPr>
        <p:grpSpPr>
          <a:xfrm flipH="1">
            <a:off x="7402037" y="2564508"/>
            <a:ext cx="1557667" cy="1940450"/>
            <a:chOff x="1365165" y="1246316"/>
            <a:chExt cx="1557667" cy="1940450"/>
          </a:xfrm>
        </p:grpSpPr>
        <p:grpSp>
          <p:nvGrpSpPr>
            <p:cNvPr id="11" name="Google Shape;1094;p50">
              <a:extLst>
                <a:ext uri="{FF2B5EF4-FFF2-40B4-BE49-F238E27FC236}">
                  <a16:creationId xmlns:a16="http://schemas.microsoft.com/office/drawing/2014/main" id="{5D7EC113-1008-44E4-B0B5-073A66509F9C}"/>
                </a:ext>
              </a:extLst>
            </p:cNvPr>
            <p:cNvGrpSpPr/>
            <p:nvPr/>
          </p:nvGrpSpPr>
          <p:grpSpPr>
            <a:xfrm flipH="1">
              <a:off x="2258199" y="2522480"/>
              <a:ext cx="664633" cy="664286"/>
              <a:chOff x="6212418" y="1482331"/>
              <a:chExt cx="627249" cy="626921"/>
            </a:xfrm>
          </p:grpSpPr>
          <p:sp>
            <p:nvSpPr>
              <p:cNvPr id="15" name="Google Shape;1095;p50">
                <a:extLst>
                  <a:ext uri="{FF2B5EF4-FFF2-40B4-BE49-F238E27FC236}">
                    <a16:creationId xmlns:a16="http://schemas.microsoft.com/office/drawing/2014/main" id="{271E767D-655A-8E42-8C4D-D7F15D55FA43}"/>
                  </a:ext>
                </a:extLst>
              </p:cNvPr>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6" name="Google Shape;1096;p50">
                <a:extLst>
                  <a:ext uri="{FF2B5EF4-FFF2-40B4-BE49-F238E27FC236}">
                    <a16:creationId xmlns:a16="http://schemas.microsoft.com/office/drawing/2014/main" id="{701CD070-5EAA-EDB6-953F-CB633EE44EEB}"/>
                  </a:ext>
                </a:extLst>
              </p:cNvPr>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2" name="Google Shape;1097;p50">
              <a:extLst>
                <a:ext uri="{FF2B5EF4-FFF2-40B4-BE49-F238E27FC236}">
                  <a16:creationId xmlns:a16="http://schemas.microsoft.com/office/drawing/2014/main" id="{B1C22749-7B18-F16F-4DE4-E7D4CBBC7BD7}"/>
                </a:ext>
              </a:extLst>
            </p:cNvPr>
            <p:cNvGrpSpPr/>
            <p:nvPr/>
          </p:nvGrpSpPr>
          <p:grpSpPr>
            <a:xfrm flipH="1">
              <a:off x="1365165" y="1246316"/>
              <a:ext cx="845522" cy="916625"/>
              <a:chOff x="7511392" y="307000"/>
              <a:chExt cx="863570" cy="936192"/>
            </a:xfrm>
          </p:grpSpPr>
          <p:sp>
            <p:nvSpPr>
              <p:cNvPr id="13" name="Google Shape;1098;p50">
                <a:extLst>
                  <a:ext uri="{FF2B5EF4-FFF2-40B4-BE49-F238E27FC236}">
                    <a16:creationId xmlns:a16="http://schemas.microsoft.com/office/drawing/2014/main" id="{5D059CBD-174A-4634-2CA9-63579FF9BF47}"/>
                  </a:ext>
                </a:extLst>
              </p:cNvPr>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4" name="Google Shape;1099;p50">
                <a:extLst>
                  <a:ext uri="{FF2B5EF4-FFF2-40B4-BE49-F238E27FC236}">
                    <a16:creationId xmlns:a16="http://schemas.microsoft.com/office/drawing/2014/main" id="{7A4C4702-88B8-0388-DCBA-1BECADE95218}"/>
                  </a:ext>
                </a:extLst>
              </p:cNvPr>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Tree>
    <p:extLst>
      <p:ext uri="{BB962C8B-B14F-4D97-AF65-F5344CB8AC3E}">
        <p14:creationId xmlns:p14="http://schemas.microsoft.com/office/powerpoint/2010/main" val="2414067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7"/>
        <p:cNvGrpSpPr/>
        <p:nvPr/>
      </p:nvGrpSpPr>
      <p:grpSpPr>
        <a:xfrm>
          <a:off x="0" y="0"/>
          <a:ext cx="0" cy="0"/>
          <a:chOff x="0" y="0"/>
          <a:chExt cx="0" cy="0"/>
        </a:xfrm>
      </p:grpSpPr>
      <p:sp>
        <p:nvSpPr>
          <p:cNvPr id="1038" name="Google Shape;1038;p49"/>
          <p:cNvSpPr txBox="1">
            <a:spLocks noGrp="1"/>
          </p:cNvSpPr>
          <p:nvPr>
            <p:ph type="title"/>
          </p:nvPr>
        </p:nvSpPr>
        <p:spPr>
          <a:xfrm>
            <a:off x="725561" y="72021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ANGGOTA KELOMPOK</a:t>
            </a:r>
            <a:endParaRPr dirty="0"/>
          </a:p>
        </p:txBody>
      </p:sp>
      <p:sp>
        <p:nvSpPr>
          <p:cNvPr id="1039" name="Google Shape;1039;p49"/>
          <p:cNvSpPr txBox="1">
            <a:spLocks noGrp="1"/>
          </p:cNvSpPr>
          <p:nvPr>
            <p:ph type="subTitle" idx="1"/>
          </p:nvPr>
        </p:nvSpPr>
        <p:spPr>
          <a:xfrm>
            <a:off x="634948" y="2975049"/>
            <a:ext cx="1344539" cy="5126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dirty="0"/>
              <a:t>Amanda Dwi </a:t>
            </a:r>
            <a:br>
              <a:rPr lang="en" sz="1400" dirty="0"/>
            </a:br>
            <a:r>
              <a:rPr lang="en" sz="1400" dirty="0"/>
              <a:t>Cahyani Putri</a:t>
            </a:r>
            <a:endParaRPr sz="1400" dirty="0"/>
          </a:p>
        </p:txBody>
      </p:sp>
      <p:sp>
        <p:nvSpPr>
          <p:cNvPr id="1041" name="Google Shape;1041;p49"/>
          <p:cNvSpPr txBox="1">
            <a:spLocks noGrp="1"/>
          </p:cNvSpPr>
          <p:nvPr>
            <p:ph type="subTitle" idx="3"/>
          </p:nvPr>
        </p:nvSpPr>
        <p:spPr>
          <a:xfrm>
            <a:off x="680819" y="3487722"/>
            <a:ext cx="1252795" cy="26115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t>201011402227</a:t>
            </a:r>
            <a:endParaRPr sz="1200" dirty="0"/>
          </a:p>
        </p:txBody>
      </p:sp>
      <p:grpSp>
        <p:nvGrpSpPr>
          <p:cNvPr id="1042" name="Google Shape;1042;p49"/>
          <p:cNvGrpSpPr/>
          <p:nvPr/>
        </p:nvGrpSpPr>
        <p:grpSpPr>
          <a:xfrm>
            <a:off x="-1573836" y="3005745"/>
            <a:ext cx="723824" cy="799180"/>
            <a:chOff x="4083500" y="3226650"/>
            <a:chExt cx="741775" cy="819000"/>
          </a:xfrm>
        </p:grpSpPr>
        <p:sp>
          <p:nvSpPr>
            <p:cNvPr id="1043" name="Google Shape;1043;p49"/>
            <p:cNvSpPr/>
            <p:nvPr/>
          </p:nvSpPr>
          <p:spPr>
            <a:xfrm>
              <a:off x="4312145" y="3273660"/>
              <a:ext cx="438849" cy="425343"/>
            </a:xfrm>
            <a:custGeom>
              <a:avLst/>
              <a:gdLst/>
              <a:ahLst/>
              <a:cxnLst/>
              <a:rect l="l" t="t" r="r" b="b"/>
              <a:pathLst>
                <a:path w="5069" h="4913" extrusionOk="0">
                  <a:moveTo>
                    <a:pt x="2533" y="0"/>
                  </a:moveTo>
                  <a:cubicBezTo>
                    <a:pt x="1385" y="0"/>
                    <a:pt x="255" y="801"/>
                    <a:pt x="42" y="2291"/>
                  </a:cubicBezTo>
                  <a:cubicBezTo>
                    <a:pt x="0" y="2607"/>
                    <a:pt x="42" y="2929"/>
                    <a:pt x="161" y="3227"/>
                  </a:cubicBezTo>
                  <a:cubicBezTo>
                    <a:pt x="632" y="4371"/>
                    <a:pt x="1589" y="4912"/>
                    <a:pt x="2533" y="4912"/>
                  </a:cubicBezTo>
                  <a:cubicBezTo>
                    <a:pt x="3680" y="4912"/>
                    <a:pt x="4808" y="4113"/>
                    <a:pt x="5020" y="2625"/>
                  </a:cubicBezTo>
                  <a:cubicBezTo>
                    <a:pt x="5068" y="2309"/>
                    <a:pt x="5032" y="1981"/>
                    <a:pt x="4901" y="1683"/>
                  </a:cubicBezTo>
                  <a:cubicBezTo>
                    <a:pt x="4431" y="540"/>
                    <a:pt x="3475" y="0"/>
                    <a:pt x="25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9"/>
            <p:cNvSpPr/>
            <p:nvPr/>
          </p:nvSpPr>
          <p:spPr>
            <a:xfrm>
              <a:off x="4360107" y="3273314"/>
              <a:ext cx="412010" cy="348378"/>
            </a:xfrm>
            <a:custGeom>
              <a:avLst/>
              <a:gdLst/>
              <a:ahLst/>
              <a:cxnLst/>
              <a:rect l="l" t="t" r="r" b="b"/>
              <a:pathLst>
                <a:path w="4759" h="4024" extrusionOk="0">
                  <a:moveTo>
                    <a:pt x="22" y="976"/>
                  </a:moveTo>
                  <a:lnTo>
                    <a:pt x="22" y="976"/>
                  </a:lnTo>
                  <a:cubicBezTo>
                    <a:pt x="15" y="984"/>
                    <a:pt x="8" y="993"/>
                    <a:pt x="1" y="1001"/>
                  </a:cubicBezTo>
                  <a:cubicBezTo>
                    <a:pt x="10" y="995"/>
                    <a:pt x="16" y="986"/>
                    <a:pt x="22" y="976"/>
                  </a:cubicBezTo>
                  <a:close/>
                  <a:moveTo>
                    <a:pt x="1983" y="1"/>
                  </a:moveTo>
                  <a:cubicBezTo>
                    <a:pt x="1252" y="1"/>
                    <a:pt x="528" y="327"/>
                    <a:pt x="43" y="948"/>
                  </a:cubicBezTo>
                  <a:cubicBezTo>
                    <a:pt x="34" y="956"/>
                    <a:pt x="28" y="966"/>
                    <a:pt x="22" y="976"/>
                  </a:cubicBezTo>
                  <a:lnTo>
                    <a:pt x="22" y="976"/>
                  </a:lnTo>
                  <a:cubicBezTo>
                    <a:pt x="507" y="408"/>
                    <a:pt x="1197" y="111"/>
                    <a:pt x="1896" y="111"/>
                  </a:cubicBezTo>
                  <a:cubicBezTo>
                    <a:pt x="2425" y="111"/>
                    <a:pt x="2958" y="280"/>
                    <a:pt x="3411" y="632"/>
                  </a:cubicBezTo>
                  <a:cubicBezTo>
                    <a:pt x="4460" y="1448"/>
                    <a:pt x="4663" y="2957"/>
                    <a:pt x="3876" y="4024"/>
                  </a:cubicBezTo>
                  <a:cubicBezTo>
                    <a:pt x="3894" y="4006"/>
                    <a:pt x="3912" y="3994"/>
                    <a:pt x="3924" y="3970"/>
                  </a:cubicBezTo>
                  <a:cubicBezTo>
                    <a:pt x="4759" y="2897"/>
                    <a:pt x="4562" y="1353"/>
                    <a:pt x="3489" y="518"/>
                  </a:cubicBezTo>
                  <a:cubicBezTo>
                    <a:pt x="3040" y="169"/>
                    <a:pt x="2510" y="1"/>
                    <a:pt x="1983" y="1"/>
                  </a:cubicBez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9"/>
            <p:cNvSpPr/>
            <p:nvPr/>
          </p:nvSpPr>
          <p:spPr>
            <a:xfrm>
              <a:off x="4300803" y="3657274"/>
              <a:ext cx="104842" cy="116184"/>
            </a:xfrm>
            <a:custGeom>
              <a:avLst/>
              <a:gdLst/>
              <a:ahLst/>
              <a:cxnLst/>
              <a:rect l="l" t="t" r="r" b="b"/>
              <a:pathLst>
                <a:path w="1211" h="1342" extrusionOk="0">
                  <a:moveTo>
                    <a:pt x="799" y="0"/>
                  </a:moveTo>
                  <a:lnTo>
                    <a:pt x="0" y="1020"/>
                  </a:lnTo>
                  <a:lnTo>
                    <a:pt x="412" y="1342"/>
                  </a:lnTo>
                  <a:lnTo>
                    <a:pt x="1211" y="322"/>
                  </a:lnTo>
                  <a:lnTo>
                    <a:pt x="7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9"/>
            <p:cNvSpPr/>
            <p:nvPr/>
          </p:nvSpPr>
          <p:spPr>
            <a:xfrm>
              <a:off x="4329200" y="3660391"/>
              <a:ext cx="76965" cy="74368"/>
            </a:xfrm>
            <a:custGeom>
              <a:avLst/>
              <a:gdLst/>
              <a:ahLst/>
              <a:cxnLst/>
              <a:rect l="l" t="t" r="r" b="b"/>
              <a:pathLst>
                <a:path w="889" h="859" extrusionOk="0">
                  <a:moveTo>
                    <a:pt x="322" y="0"/>
                  </a:moveTo>
                  <a:lnTo>
                    <a:pt x="0" y="417"/>
                  </a:lnTo>
                  <a:lnTo>
                    <a:pt x="567" y="859"/>
                  </a:lnTo>
                  <a:lnTo>
                    <a:pt x="889" y="447"/>
                  </a:lnTo>
                  <a:lnTo>
                    <a:pt x="3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9"/>
            <p:cNvSpPr/>
            <p:nvPr/>
          </p:nvSpPr>
          <p:spPr>
            <a:xfrm>
              <a:off x="4311549" y="3730593"/>
              <a:ext cx="36708" cy="29522"/>
            </a:xfrm>
            <a:custGeom>
              <a:avLst/>
              <a:gdLst/>
              <a:ahLst/>
              <a:cxnLst/>
              <a:rect l="l" t="t" r="r" b="b"/>
              <a:pathLst>
                <a:path w="424" h="341" extrusionOk="0">
                  <a:moveTo>
                    <a:pt x="12" y="1"/>
                  </a:moveTo>
                  <a:lnTo>
                    <a:pt x="0" y="19"/>
                  </a:lnTo>
                  <a:lnTo>
                    <a:pt x="412" y="341"/>
                  </a:lnTo>
                  <a:lnTo>
                    <a:pt x="424" y="323"/>
                  </a:lnTo>
                  <a:lnTo>
                    <a:pt x="12" y="1"/>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9"/>
            <p:cNvSpPr/>
            <p:nvPr/>
          </p:nvSpPr>
          <p:spPr>
            <a:xfrm>
              <a:off x="4334308" y="3701687"/>
              <a:ext cx="36794" cy="29436"/>
            </a:xfrm>
            <a:custGeom>
              <a:avLst/>
              <a:gdLst/>
              <a:ahLst/>
              <a:cxnLst/>
              <a:rect l="l" t="t" r="r" b="b"/>
              <a:pathLst>
                <a:path w="425" h="340" extrusionOk="0">
                  <a:moveTo>
                    <a:pt x="13" y="0"/>
                  </a:moveTo>
                  <a:lnTo>
                    <a:pt x="1" y="18"/>
                  </a:lnTo>
                  <a:lnTo>
                    <a:pt x="412" y="340"/>
                  </a:lnTo>
                  <a:lnTo>
                    <a:pt x="424" y="322"/>
                  </a:lnTo>
                  <a:lnTo>
                    <a:pt x="13" y="0"/>
                  </a:lnTo>
                  <a:close/>
                </a:path>
              </a:pathLst>
            </a:custGeom>
            <a:solidFill>
              <a:srgbClr val="434343">
                <a:alpha val="45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9"/>
            <p:cNvSpPr/>
            <p:nvPr/>
          </p:nvSpPr>
          <p:spPr>
            <a:xfrm>
              <a:off x="4083500" y="3724889"/>
              <a:ext cx="273664" cy="320760"/>
            </a:xfrm>
            <a:custGeom>
              <a:avLst/>
              <a:gdLst/>
              <a:ahLst/>
              <a:cxnLst/>
              <a:rect l="l" t="t" r="r" b="b"/>
              <a:pathLst>
                <a:path w="3161" h="3705" extrusionOk="0">
                  <a:moveTo>
                    <a:pt x="2528" y="0"/>
                  </a:moveTo>
                  <a:lnTo>
                    <a:pt x="143" y="3053"/>
                  </a:lnTo>
                  <a:cubicBezTo>
                    <a:pt x="0" y="3232"/>
                    <a:pt x="30" y="3488"/>
                    <a:pt x="209" y="3619"/>
                  </a:cubicBezTo>
                  <a:cubicBezTo>
                    <a:pt x="284" y="3677"/>
                    <a:pt x="373" y="3705"/>
                    <a:pt x="460" y="3705"/>
                  </a:cubicBezTo>
                  <a:cubicBezTo>
                    <a:pt x="581" y="3705"/>
                    <a:pt x="699" y="3651"/>
                    <a:pt x="775" y="3548"/>
                  </a:cubicBezTo>
                  <a:lnTo>
                    <a:pt x="3160" y="489"/>
                  </a:lnTo>
                  <a:lnTo>
                    <a:pt x="25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9"/>
            <p:cNvSpPr/>
            <p:nvPr/>
          </p:nvSpPr>
          <p:spPr>
            <a:xfrm>
              <a:off x="4238296" y="3226650"/>
              <a:ext cx="586979" cy="519363"/>
            </a:xfrm>
            <a:custGeom>
              <a:avLst/>
              <a:gdLst/>
              <a:ahLst/>
              <a:cxnLst/>
              <a:rect l="l" t="t" r="r" b="b"/>
              <a:pathLst>
                <a:path w="6780" h="5999" extrusionOk="0">
                  <a:moveTo>
                    <a:pt x="3394" y="543"/>
                  </a:moveTo>
                  <a:cubicBezTo>
                    <a:pt x="3922" y="543"/>
                    <a:pt x="4453" y="711"/>
                    <a:pt x="4902" y="1057"/>
                  </a:cubicBezTo>
                  <a:cubicBezTo>
                    <a:pt x="5975" y="1892"/>
                    <a:pt x="6160" y="3436"/>
                    <a:pt x="5331" y="4509"/>
                  </a:cubicBezTo>
                  <a:cubicBezTo>
                    <a:pt x="4843" y="5133"/>
                    <a:pt x="4117" y="5458"/>
                    <a:pt x="3386" y="5458"/>
                  </a:cubicBezTo>
                  <a:cubicBezTo>
                    <a:pt x="2858" y="5458"/>
                    <a:pt x="2326" y="5288"/>
                    <a:pt x="1879" y="4939"/>
                  </a:cubicBezTo>
                  <a:cubicBezTo>
                    <a:pt x="806" y="4104"/>
                    <a:pt x="621" y="2566"/>
                    <a:pt x="1450" y="1493"/>
                  </a:cubicBezTo>
                  <a:cubicBezTo>
                    <a:pt x="1935" y="868"/>
                    <a:pt x="2661" y="543"/>
                    <a:pt x="3394" y="543"/>
                  </a:cubicBezTo>
                  <a:close/>
                  <a:moveTo>
                    <a:pt x="3392" y="1"/>
                  </a:moveTo>
                  <a:cubicBezTo>
                    <a:pt x="2498" y="1"/>
                    <a:pt x="1615" y="398"/>
                    <a:pt x="1026" y="1153"/>
                  </a:cubicBezTo>
                  <a:cubicBezTo>
                    <a:pt x="1" y="2464"/>
                    <a:pt x="239" y="4354"/>
                    <a:pt x="1545" y="5368"/>
                  </a:cubicBezTo>
                  <a:cubicBezTo>
                    <a:pt x="2092" y="5792"/>
                    <a:pt x="2741" y="5998"/>
                    <a:pt x="3386" y="5998"/>
                  </a:cubicBezTo>
                  <a:cubicBezTo>
                    <a:pt x="4280" y="5998"/>
                    <a:pt x="5165" y="5602"/>
                    <a:pt x="5754" y="4843"/>
                  </a:cubicBezTo>
                  <a:cubicBezTo>
                    <a:pt x="6780" y="3537"/>
                    <a:pt x="6541" y="1654"/>
                    <a:pt x="5235" y="634"/>
                  </a:cubicBezTo>
                  <a:cubicBezTo>
                    <a:pt x="4686" y="207"/>
                    <a:pt x="4036" y="1"/>
                    <a:pt x="33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52" name="Google Shape;1052;p49"/>
          <p:cNvPicPr preferRelativeResize="0"/>
          <p:nvPr/>
        </p:nvPicPr>
        <p:blipFill>
          <a:blip r:embed="rId3"/>
          <a:srcRect/>
          <a:stretch/>
        </p:blipFill>
        <p:spPr>
          <a:xfrm>
            <a:off x="786011" y="1763533"/>
            <a:ext cx="1042416" cy="1042416"/>
          </a:xfrm>
          <a:prstGeom prst="ellipse">
            <a:avLst/>
          </a:prstGeom>
          <a:noFill/>
          <a:ln w="76200" cap="flat" cmpd="sng">
            <a:solidFill>
              <a:schemeClr val="accent5"/>
            </a:solidFill>
            <a:prstDash val="solid"/>
            <a:round/>
            <a:headEnd type="none" w="sm" len="sm"/>
            <a:tailEnd type="none" w="sm" len="sm"/>
          </a:ln>
        </p:spPr>
      </p:pic>
      <p:grpSp>
        <p:nvGrpSpPr>
          <p:cNvPr id="1054" name="Google Shape;1054;p49"/>
          <p:cNvGrpSpPr/>
          <p:nvPr/>
        </p:nvGrpSpPr>
        <p:grpSpPr>
          <a:xfrm rot="1385461">
            <a:off x="8012858" y="318828"/>
            <a:ext cx="822282" cy="825091"/>
            <a:chOff x="7143450" y="750750"/>
            <a:chExt cx="822267" cy="825076"/>
          </a:xfrm>
        </p:grpSpPr>
        <p:sp>
          <p:nvSpPr>
            <p:cNvPr id="1055" name="Google Shape;1055;p49"/>
            <p:cNvSpPr/>
            <p:nvPr/>
          </p:nvSpPr>
          <p:spPr>
            <a:xfrm>
              <a:off x="7143450" y="1168291"/>
              <a:ext cx="414826" cy="407534"/>
            </a:xfrm>
            <a:custGeom>
              <a:avLst/>
              <a:gdLst/>
              <a:ahLst/>
              <a:cxnLst/>
              <a:rect l="l" t="t" r="r" b="b"/>
              <a:pathLst>
                <a:path w="4437" h="4359" extrusionOk="0">
                  <a:moveTo>
                    <a:pt x="1" y="0"/>
                  </a:moveTo>
                  <a:lnTo>
                    <a:pt x="1068" y="4358"/>
                  </a:lnTo>
                  <a:lnTo>
                    <a:pt x="4437" y="1342"/>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9"/>
            <p:cNvSpPr/>
            <p:nvPr/>
          </p:nvSpPr>
          <p:spPr>
            <a:xfrm>
              <a:off x="7555940" y="991028"/>
              <a:ext cx="409778" cy="408656"/>
            </a:xfrm>
            <a:custGeom>
              <a:avLst/>
              <a:gdLst/>
              <a:ahLst/>
              <a:cxnLst/>
              <a:rect l="l" t="t" r="r" b="b"/>
              <a:pathLst>
                <a:path w="4383" h="4371" extrusionOk="0">
                  <a:moveTo>
                    <a:pt x="3316" y="0"/>
                  </a:moveTo>
                  <a:lnTo>
                    <a:pt x="1" y="3238"/>
                  </a:lnTo>
                  <a:lnTo>
                    <a:pt x="4383" y="4370"/>
                  </a:lnTo>
                  <a:lnTo>
                    <a:pt x="33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9"/>
            <p:cNvSpPr/>
            <p:nvPr/>
          </p:nvSpPr>
          <p:spPr>
            <a:xfrm>
              <a:off x="7243300" y="1293665"/>
              <a:ext cx="722417" cy="282160"/>
            </a:xfrm>
            <a:custGeom>
              <a:avLst/>
              <a:gdLst/>
              <a:ahLst/>
              <a:cxnLst/>
              <a:rect l="l" t="t" r="r" b="b"/>
              <a:pathLst>
                <a:path w="7727" h="3018" extrusionOk="0">
                  <a:moveTo>
                    <a:pt x="3345" y="1"/>
                  </a:moveTo>
                  <a:lnTo>
                    <a:pt x="0" y="3017"/>
                  </a:lnTo>
                  <a:lnTo>
                    <a:pt x="7727" y="1133"/>
                  </a:lnTo>
                  <a:lnTo>
                    <a:pt x="33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9"/>
            <p:cNvSpPr/>
            <p:nvPr/>
          </p:nvSpPr>
          <p:spPr>
            <a:xfrm>
              <a:off x="7143450" y="765802"/>
              <a:ext cx="722510" cy="527952"/>
            </a:xfrm>
            <a:custGeom>
              <a:avLst/>
              <a:gdLst/>
              <a:ahLst/>
              <a:cxnLst/>
              <a:rect l="l" t="t" r="r" b="b"/>
              <a:pathLst>
                <a:path w="7728" h="5647" extrusionOk="0">
                  <a:moveTo>
                    <a:pt x="3035" y="1"/>
                  </a:moveTo>
                  <a:lnTo>
                    <a:pt x="1" y="4305"/>
                  </a:lnTo>
                  <a:lnTo>
                    <a:pt x="4413" y="5647"/>
                  </a:lnTo>
                  <a:lnTo>
                    <a:pt x="7728" y="2409"/>
                  </a:lnTo>
                  <a:lnTo>
                    <a:pt x="303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9"/>
            <p:cNvSpPr/>
            <p:nvPr/>
          </p:nvSpPr>
          <p:spPr>
            <a:xfrm>
              <a:off x="7162429" y="750750"/>
              <a:ext cx="635562" cy="541883"/>
            </a:xfrm>
            <a:custGeom>
              <a:avLst/>
              <a:gdLst/>
              <a:ahLst/>
              <a:cxnLst/>
              <a:rect l="l" t="t" r="r" b="b"/>
              <a:pathLst>
                <a:path w="6798" h="5796" extrusionOk="0">
                  <a:moveTo>
                    <a:pt x="5998" y="1"/>
                  </a:moveTo>
                  <a:lnTo>
                    <a:pt x="1" y="1467"/>
                  </a:lnTo>
                  <a:lnTo>
                    <a:pt x="805" y="4770"/>
                  </a:lnTo>
                  <a:lnTo>
                    <a:pt x="4216" y="5796"/>
                  </a:lnTo>
                  <a:lnTo>
                    <a:pt x="6797" y="3280"/>
                  </a:lnTo>
                  <a:lnTo>
                    <a:pt x="59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9"/>
            <p:cNvSpPr/>
            <p:nvPr/>
          </p:nvSpPr>
          <p:spPr>
            <a:xfrm>
              <a:off x="7210391" y="857052"/>
              <a:ext cx="515144" cy="131450"/>
            </a:xfrm>
            <a:custGeom>
              <a:avLst/>
              <a:gdLst/>
              <a:ahLst/>
              <a:cxnLst/>
              <a:rect l="l" t="t" r="r" b="b"/>
              <a:pathLst>
                <a:path w="5510" h="1406" extrusionOk="0">
                  <a:moveTo>
                    <a:pt x="5461" y="1"/>
                  </a:moveTo>
                  <a:cubicBezTo>
                    <a:pt x="5458" y="1"/>
                    <a:pt x="5454" y="1"/>
                    <a:pt x="5449" y="2"/>
                  </a:cubicBezTo>
                  <a:lnTo>
                    <a:pt x="36" y="1320"/>
                  </a:lnTo>
                  <a:cubicBezTo>
                    <a:pt x="12" y="1332"/>
                    <a:pt x="0" y="1350"/>
                    <a:pt x="6" y="1374"/>
                  </a:cubicBezTo>
                  <a:cubicBezTo>
                    <a:pt x="16" y="1393"/>
                    <a:pt x="30" y="1405"/>
                    <a:pt x="48" y="1405"/>
                  </a:cubicBezTo>
                  <a:cubicBezTo>
                    <a:pt x="52" y="1405"/>
                    <a:pt x="56" y="1405"/>
                    <a:pt x="60" y="1404"/>
                  </a:cubicBezTo>
                  <a:lnTo>
                    <a:pt x="5473" y="86"/>
                  </a:lnTo>
                  <a:cubicBezTo>
                    <a:pt x="5491" y="80"/>
                    <a:pt x="5509" y="56"/>
                    <a:pt x="5503" y="32"/>
                  </a:cubicBezTo>
                  <a:cubicBezTo>
                    <a:pt x="5493" y="13"/>
                    <a:pt x="5479" y="1"/>
                    <a:pt x="5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9"/>
            <p:cNvSpPr/>
            <p:nvPr/>
          </p:nvSpPr>
          <p:spPr>
            <a:xfrm>
              <a:off x="7201415" y="820309"/>
              <a:ext cx="515144" cy="131357"/>
            </a:xfrm>
            <a:custGeom>
              <a:avLst/>
              <a:gdLst/>
              <a:ahLst/>
              <a:cxnLst/>
              <a:rect l="l" t="t" r="r" b="b"/>
              <a:pathLst>
                <a:path w="5510" h="1405" extrusionOk="0">
                  <a:moveTo>
                    <a:pt x="5460" y="0"/>
                  </a:moveTo>
                  <a:cubicBezTo>
                    <a:pt x="5456" y="0"/>
                    <a:pt x="5453" y="1"/>
                    <a:pt x="5450" y="2"/>
                  </a:cubicBezTo>
                  <a:lnTo>
                    <a:pt x="37" y="1320"/>
                  </a:lnTo>
                  <a:cubicBezTo>
                    <a:pt x="13" y="1326"/>
                    <a:pt x="1" y="1349"/>
                    <a:pt x="7" y="1373"/>
                  </a:cubicBezTo>
                  <a:cubicBezTo>
                    <a:pt x="12" y="1393"/>
                    <a:pt x="29" y="1405"/>
                    <a:pt x="48" y="1405"/>
                  </a:cubicBezTo>
                  <a:cubicBezTo>
                    <a:pt x="52" y="1405"/>
                    <a:pt x="56" y="1404"/>
                    <a:pt x="61" y="1403"/>
                  </a:cubicBezTo>
                  <a:lnTo>
                    <a:pt x="5468" y="85"/>
                  </a:lnTo>
                  <a:cubicBezTo>
                    <a:pt x="5492" y="74"/>
                    <a:pt x="5510" y="56"/>
                    <a:pt x="5498" y="32"/>
                  </a:cubicBezTo>
                  <a:cubicBezTo>
                    <a:pt x="5493" y="12"/>
                    <a:pt x="5476" y="0"/>
                    <a:pt x="54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9"/>
            <p:cNvSpPr/>
            <p:nvPr/>
          </p:nvSpPr>
          <p:spPr>
            <a:xfrm>
              <a:off x="7228809" y="931753"/>
              <a:ext cx="514489" cy="131357"/>
            </a:xfrm>
            <a:custGeom>
              <a:avLst/>
              <a:gdLst/>
              <a:ahLst/>
              <a:cxnLst/>
              <a:rect l="l" t="t" r="r" b="b"/>
              <a:pathLst>
                <a:path w="5503" h="1405" extrusionOk="0">
                  <a:moveTo>
                    <a:pt x="5455" y="1"/>
                  </a:moveTo>
                  <a:cubicBezTo>
                    <a:pt x="5451" y="1"/>
                    <a:pt x="5447" y="1"/>
                    <a:pt x="5443" y="2"/>
                  </a:cubicBezTo>
                  <a:lnTo>
                    <a:pt x="36" y="1320"/>
                  </a:lnTo>
                  <a:cubicBezTo>
                    <a:pt x="12" y="1326"/>
                    <a:pt x="0" y="1350"/>
                    <a:pt x="6" y="1374"/>
                  </a:cubicBezTo>
                  <a:cubicBezTo>
                    <a:pt x="11" y="1393"/>
                    <a:pt x="28" y="1405"/>
                    <a:pt x="47" y="1405"/>
                  </a:cubicBezTo>
                  <a:cubicBezTo>
                    <a:pt x="51" y="1405"/>
                    <a:pt x="56" y="1404"/>
                    <a:pt x="60" y="1403"/>
                  </a:cubicBezTo>
                  <a:lnTo>
                    <a:pt x="5467" y="86"/>
                  </a:lnTo>
                  <a:cubicBezTo>
                    <a:pt x="5491" y="74"/>
                    <a:pt x="5503" y="56"/>
                    <a:pt x="5497" y="32"/>
                  </a:cubicBezTo>
                  <a:cubicBezTo>
                    <a:pt x="5492" y="12"/>
                    <a:pt x="5475" y="1"/>
                    <a:pt x="54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9"/>
            <p:cNvSpPr/>
            <p:nvPr/>
          </p:nvSpPr>
          <p:spPr>
            <a:xfrm>
              <a:off x="7219273" y="893888"/>
              <a:ext cx="515144" cy="131544"/>
            </a:xfrm>
            <a:custGeom>
              <a:avLst/>
              <a:gdLst/>
              <a:ahLst/>
              <a:cxnLst/>
              <a:rect l="l" t="t" r="r" b="b"/>
              <a:pathLst>
                <a:path w="5510" h="1407" extrusionOk="0">
                  <a:moveTo>
                    <a:pt x="5459" y="1"/>
                  </a:moveTo>
                  <a:cubicBezTo>
                    <a:pt x="5456" y="1"/>
                    <a:pt x="5453" y="1"/>
                    <a:pt x="5450" y="2"/>
                  </a:cubicBezTo>
                  <a:lnTo>
                    <a:pt x="42" y="1325"/>
                  </a:lnTo>
                  <a:cubicBezTo>
                    <a:pt x="19" y="1331"/>
                    <a:pt x="1" y="1355"/>
                    <a:pt x="13" y="1373"/>
                  </a:cubicBezTo>
                  <a:cubicBezTo>
                    <a:pt x="17" y="1392"/>
                    <a:pt x="33" y="1407"/>
                    <a:pt x="48" y="1407"/>
                  </a:cubicBezTo>
                  <a:cubicBezTo>
                    <a:pt x="52" y="1407"/>
                    <a:pt x="56" y="1406"/>
                    <a:pt x="60" y="1403"/>
                  </a:cubicBezTo>
                  <a:lnTo>
                    <a:pt x="5474" y="85"/>
                  </a:lnTo>
                  <a:cubicBezTo>
                    <a:pt x="5498" y="85"/>
                    <a:pt x="5510" y="62"/>
                    <a:pt x="5504" y="32"/>
                  </a:cubicBezTo>
                  <a:cubicBezTo>
                    <a:pt x="5498" y="16"/>
                    <a:pt x="5480" y="1"/>
                    <a:pt x="54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9"/>
            <p:cNvSpPr/>
            <p:nvPr/>
          </p:nvSpPr>
          <p:spPr>
            <a:xfrm>
              <a:off x="7246572" y="1005426"/>
              <a:ext cx="515144" cy="131544"/>
            </a:xfrm>
            <a:custGeom>
              <a:avLst/>
              <a:gdLst/>
              <a:ahLst/>
              <a:cxnLst/>
              <a:rect l="l" t="t" r="r" b="b"/>
              <a:pathLst>
                <a:path w="5510" h="1407" extrusionOk="0">
                  <a:moveTo>
                    <a:pt x="5459" y="0"/>
                  </a:moveTo>
                  <a:cubicBezTo>
                    <a:pt x="5456" y="0"/>
                    <a:pt x="5453" y="1"/>
                    <a:pt x="5450" y="1"/>
                  </a:cubicBezTo>
                  <a:lnTo>
                    <a:pt x="37" y="1325"/>
                  </a:lnTo>
                  <a:cubicBezTo>
                    <a:pt x="13" y="1331"/>
                    <a:pt x="1" y="1355"/>
                    <a:pt x="7" y="1373"/>
                  </a:cubicBezTo>
                  <a:cubicBezTo>
                    <a:pt x="16" y="1391"/>
                    <a:pt x="29" y="1406"/>
                    <a:pt x="46" y="1406"/>
                  </a:cubicBezTo>
                  <a:cubicBezTo>
                    <a:pt x="50" y="1406"/>
                    <a:pt x="55" y="1405"/>
                    <a:pt x="60" y="1402"/>
                  </a:cubicBezTo>
                  <a:lnTo>
                    <a:pt x="5474" y="85"/>
                  </a:lnTo>
                  <a:cubicBezTo>
                    <a:pt x="5492" y="79"/>
                    <a:pt x="5510" y="55"/>
                    <a:pt x="5504" y="31"/>
                  </a:cubicBezTo>
                  <a:cubicBezTo>
                    <a:pt x="5493" y="16"/>
                    <a:pt x="5479" y="0"/>
                    <a:pt x="5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9"/>
            <p:cNvSpPr/>
            <p:nvPr/>
          </p:nvSpPr>
          <p:spPr>
            <a:xfrm>
              <a:off x="7237691" y="968589"/>
              <a:ext cx="515144" cy="131357"/>
            </a:xfrm>
            <a:custGeom>
              <a:avLst/>
              <a:gdLst/>
              <a:ahLst/>
              <a:cxnLst/>
              <a:rect l="l" t="t" r="r" b="b"/>
              <a:pathLst>
                <a:path w="5510" h="1405" extrusionOk="0">
                  <a:moveTo>
                    <a:pt x="5459" y="0"/>
                  </a:moveTo>
                  <a:cubicBezTo>
                    <a:pt x="5456" y="0"/>
                    <a:pt x="5453" y="1"/>
                    <a:pt x="5450" y="2"/>
                  </a:cubicBezTo>
                  <a:lnTo>
                    <a:pt x="36" y="1319"/>
                  </a:lnTo>
                  <a:cubicBezTo>
                    <a:pt x="12" y="1331"/>
                    <a:pt x="0" y="1349"/>
                    <a:pt x="6" y="1373"/>
                  </a:cubicBezTo>
                  <a:cubicBezTo>
                    <a:pt x="11" y="1393"/>
                    <a:pt x="29" y="1404"/>
                    <a:pt x="48" y="1404"/>
                  </a:cubicBezTo>
                  <a:cubicBezTo>
                    <a:pt x="52" y="1404"/>
                    <a:pt x="56" y="1404"/>
                    <a:pt x="60" y="1403"/>
                  </a:cubicBezTo>
                  <a:lnTo>
                    <a:pt x="5468" y="85"/>
                  </a:lnTo>
                  <a:cubicBezTo>
                    <a:pt x="5491" y="79"/>
                    <a:pt x="5509" y="55"/>
                    <a:pt x="5497" y="32"/>
                  </a:cubicBezTo>
                  <a:cubicBezTo>
                    <a:pt x="5492" y="12"/>
                    <a:pt x="5475" y="0"/>
                    <a:pt x="54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9"/>
            <p:cNvSpPr/>
            <p:nvPr/>
          </p:nvSpPr>
          <p:spPr>
            <a:xfrm>
              <a:off x="7255548" y="1042449"/>
              <a:ext cx="515144" cy="131544"/>
            </a:xfrm>
            <a:custGeom>
              <a:avLst/>
              <a:gdLst/>
              <a:ahLst/>
              <a:cxnLst/>
              <a:rect l="l" t="t" r="r" b="b"/>
              <a:pathLst>
                <a:path w="5510" h="1407" extrusionOk="0">
                  <a:moveTo>
                    <a:pt x="5465" y="1"/>
                  </a:moveTo>
                  <a:cubicBezTo>
                    <a:pt x="5460" y="1"/>
                    <a:pt x="5455" y="2"/>
                    <a:pt x="5449" y="5"/>
                  </a:cubicBezTo>
                  <a:lnTo>
                    <a:pt x="42" y="1322"/>
                  </a:lnTo>
                  <a:cubicBezTo>
                    <a:pt x="18" y="1328"/>
                    <a:pt x="0" y="1352"/>
                    <a:pt x="12" y="1376"/>
                  </a:cubicBezTo>
                  <a:cubicBezTo>
                    <a:pt x="17" y="1392"/>
                    <a:pt x="36" y="1407"/>
                    <a:pt x="52" y="1407"/>
                  </a:cubicBezTo>
                  <a:cubicBezTo>
                    <a:pt x="55" y="1407"/>
                    <a:pt x="57" y="1407"/>
                    <a:pt x="60" y="1406"/>
                  </a:cubicBezTo>
                  <a:lnTo>
                    <a:pt x="5473" y="82"/>
                  </a:lnTo>
                  <a:cubicBezTo>
                    <a:pt x="5497" y="82"/>
                    <a:pt x="5509" y="52"/>
                    <a:pt x="5503" y="35"/>
                  </a:cubicBezTo>
                  <a:cubicBezTo>
                    <a:pt x="5498" y="16"/>
                    <a:pt x="5483" y="1"/>
                    <a:pt x="5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9"/>
            <p:cNvSpPr/>
            <p:nvPr/>
          </p:nvSpPr>
          <p:spPr>
            <a:xfrm>
              <a:off x="7556501" y="1292543"/>
              <a:ext cx="409217" cy="107142"/>
            </a:xfrm>
            <a:custGeom>
              <a:avLst/>
              <a:gdLst/>
              <a:ahLst/>
              <a:cxnLst/>
              <a:rect l="l" t="t" r="r" b="b"/>
              <a:pathLst>
                <a:path w="4377" h="1146" extrusionOk="0">
                  <a:moveTo>
                    <a:pt x="1" y="1"/>
                  </a:moveTo>
                  <a:lnTo>
                    <a:pt x="4377" y="1145"/>
                  </a:lnTo>
                  <a:lnTo>
                    <a:pt x="4335" y="94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9"/>
            <p:cNvSpPr/>
            <p:nvPr/>
          </p:nvSpPr>
          <p:spPr>
            <a:xfrm>
              <a:off x="7238813" y="1292543"/>
              <a:ext cx="317781" cy="283282"/>
            </a:xfrm>
            <a:custGeom>
              <a:avLst/>
              <a:gdLst/>
              <a:ahLst/>
              <a:cxnLst/>
              <a:rect l="l" t="t" r="r" b="b"/>
              <a:pathLst>
                <a:path w="3399" h="3030" extrusionOk="0">
                  <a:moveTo>
                    <a:pt x="3399" y="1"/>
                  </a:moveTo>
                  <a:lnTo>
                    <a:pt x="0" y="2845"/>
                  </a:lnTo>
                  <a:lnTo>
                    <a:pt x="48" y="3029"/>
                  </a:lnTo>
                  <a:lnTo>
                    <a:pt x="33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39;p49">
            <a:extLst>
              <a:ext uri="{FF2B5EF4-FFF2-40B4-BE49-F238E27FC236}">
                <a16:creationId xmlns:a16="http://schemas.microsoft.com/office/drawing/2014/main" id="{F36240F9-2442-7C4B-15E6-C9DE70AA69C1}"/>
              </a:ext>
            </a:extLst>
          </p:cNvPr>
          <p:cNvSpPr txBox="1">
            <a:spLocks/>
          </p:cNvSpPr>
          <p:nvPr/>
        </p:nvSpPr>
        <p:spPr>
          <a:xfrm>
            <a:off x="2158948" y="2975049"/>
            <a:ext cx="1344539"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a:t>Andri Firman Saputra</a:t>
            </a:r>
            <a:endParaRPr lang="id-ID" sz="1400" dirty="0"/>
          </a:p>
        </p:txBody>
      </p:sp>
      <p:sp>
        <p:nvSpPr>
          <p:cNvPr id="3" name="Google Shape;1041;p49">
            <a:extLst>
              <a:ext uri="{FF2B5EF4-FFF2-40B4-BE49-F238E27FC236}">
                <a16:creationId xmlns:a16="http://schemas.microsoft.com/office/drawing/2014/main" id="{80B5C54F-3129-ED8B-D8F5-C657D7CCA1EB}"/>
              </a:ext>
            </a:extLst>
          </p:cNvPr>
          <p:cNvSpPr txBox="1">
            <a:spLocks/>
          </p:cNvSpPr>
          <p:nvPr/>
        </p:nvSpPr>
        <p:spPr>
          <a:xfrm>
            <a:off x="2204819"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201011402125</a:t>
            </a:r>
          </a:p>
        </p:txBody>
      </p:sp>
      <p:pic>
        <p:nvPicPr>
          <p:cNvPr id="4" name="Google Shape;1052;p49">
            <a:extLst>
              <a:ext uri="{FF2B5EF4-FFF2-40B4-BE49-F238E27FC236}">
                <a16:creationId xmlns:a16="http://schemas.microsoft.com/office/drawing/2014/main" id="{5ED49A87-821A-D263-25F6-24BF81C66921}"/>
              </a:ext>
            </a:extLst>
          </p:cNvPr>
          <p:cNvPicPr preferRelativeResize="0"/>
          <p:nvPr/>
        </p:nvPicPr>
        <p:blipFill>
          <a:blip r:embed="rId4"/>
          <a:srcRect/>
          <a:stretch/>
        </p:blipFill>
        <p:spPr>
          <a:xfrm>
            <a:off x="2310011" y="1763533"/>
            <a:ext cx="1042416" cy="1042416"/>
          </a:xfrm>
          <a:prstGeom prst="ellipse">
            <a:avLst/>
          </a:prstGeom>
          <a:noFill/>
          <a:ln w="76200" cap="flat" cmpd="sng">
            <a:solidFill>
              <a:schemeClr val="accent5"/>
            </a:solidFill>
            <a:prstDash val="solid"/>
            <a:round/>
            <a:headEnd type="none" w="sm" len="sm"/>
            <a:tailEnd type="none" w="sm" len="sm"/>
          </a:ln>
        </p:spPr>
      </p:pic>
      <p:sp>
        <p:nvSpPr>
          <p:cNvPr id="5" name="Google Shape;1039;p49">
            <a:extLst>
              <a:ext uri="{FF2B5EF4-FFF2-40B4-BE49-F238E27FC236}">
                <a16:creationId xmlns:a16="http://schemas.microsoft.com/office/drawing/2014/main" id="{3442F0FE-DC97-1365-B4F4-6578477DD2F0}"/>
              </a:ext>
            </a:extLst>
          </p:cNvPr>
          <p:cNvSpPr txBox="1">
            <a:spLocks/>
          </p:cNvSpPr>
          <p:nvPr/>
        </p:nvSpPr>
        <p:spPr>
          <a:xfrm>
            <a:off x="3725087" y="2975049"/>
            <a:ext cx="1344539"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sz="1400" dirty="0"/>
              <a:t>Fiki Aji Panuntun</a:t>
            </a:r>
          </a:p>
        </p:txBody>
      </p:sp>
      <p:sp>
        <p:nvSpPr>
          <p:cNvPr id="8" name="Google Shape;1041;p49">
            <a:extLst>
              <a:ext uri="{FF2B5EF4-FFF2-40B4-BE49-F238E27FC236}">
                <a16:creationId xmlns:a16="http://schemas.microsoft.com/office/drawing/2014/main" id="{9B528C28-DB9E-0AEC-3445-64D0E1BC4A63}"/>
              </a:ext>
            </a:extLst>
          </p:cNvPr>
          <p:cNvSpPr txBox="1">
            <a:spLocks/>
          </p:cNvSpPr>
          <p:nvPr/>
        </p:nvSpPr>
        <p:spPr>
          <a:xfrm>
            <a:off x="3770958"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201011400707</a:t>
            </a:r>
          </a:p>
        </p:txBody>
      </p:sp>
      <p:pic>
        <p:nvPicPr>
          <p:cNvPr id="9" name="Google Shape;1052;p49">
            <a:extLst>
              <a:ext uri="{FF2B5EF4-FFF2-40B4-BE49-F238E27FC236}">
                <a16:creationId xmlns:a16="http://schemas.microsoft.com/office/drawing/2014/main" id="{4DD656CB-0A34-AF2E-B00A-6464A380DBBE}"/>
              </a:ext>
            </a:extLst>
          </p:cNvPr>
          <p:cNvPicPr preferRelativeResize="0"/>
          <p:nvPr/>
        </p:nvPicPr>
        <p:blipFill>
          <a:blip r:embed="rId5"/>
          <a:srcRect/>
          <a:stretch/>
        </p:blipFill>
        <p:spPr>
          <a:xfrm>
            <a:off x="3876150" y="1763533"/>
            <a:ext cx="1042416" cy="1042416"/>
          </a:xfrm>
          <a:prstGeom prst="ellipse">
            <a:avLst/>
          </a:prstGeom>
          <a:noFill/>
          <a:ln w="76200" cap="flat" cmpd="sng">
            <a:solidFill>
              <a:schemeClr val="accent5"/>
            </a:solidFill>
            <a:prstDash val="solid"/>
            <a:round/>
            <a:headEnd type="none" w="sm" len="sm"/>
            <a:tailEnd type="none" w="sm" len="sm"/>
          </a:ln>
        </p:spPr>
      </p:pic>
      <p:sp>
        <p:nvSpPr>
          <p:cNvPr id="10" name="Google Shape;1039;p49">
            <a:extLst>
              <a:ext uri="{FF2B5EF4-FFF2-40B4-BE49-F238E27FC236}">
                <a16:creationId xmlns:a16="http://schemas.microsoft.com/office/drawing/2014/main" id="{A1F51D5D-A816-62F8-604A-788F9F811E9E}"/>
              </a:ext>
            </a:extLst>
          </p:cNvPr>
          <p:cNvSpPr txBox="1">
            <a:spLocks/>
          </p:cNvSpPr>
          <p:nvPr/>
        </p:nvSpPr>
        <p:spPr>
          <a:xfrm>
            <a:off x="5157489" y="2975049"/>
            <a:ext cx="1612010"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sz="1400" dirty="0" err="1"/>
              <a:t>Manisya</a:t>
            </a:r>
            <a:r>
              <a:rPr lang="id-ID" sz="1400" dirty="0"/>
              <a:t> Agustin </a:t>
            </a:r>
            <a:r>
              <a:rPr lang="id-ID" sz="1400" dirty="0" err="1"/>
              <a:t>Zulharifah</a:t>
            </a:r>
            <a:endParaRPr lang="id-ID" sz="1400" dirty="0"/>
          </a:p>
        </p:txBody>
      </p:sp>
      <p:sp>
        <p:nvSpPr>
          <p:cNvPr id="11" name="Google Shape;1041;p49">
            <a:extLst>
              <a:ext uri="{FF2B5EF4-FFF2-40B4-BE49-F238E27FC236}">
                <a16:creationId xmlns:a16="http://schemas.microsoft.com/office/drawing/2014/main" id="{DE1BBC56-9A20-1F2E-21AC-BA470E1828A3}"/>
              </a:ext>
            </a:extLst>
          </p:cNvPr>
          <p:cNvSpPr txBox="1">
            <a:spLocks/>
          </p:cNvSpPr>
          <p:nvPr/>
        </p:nvSpPr>
        <p:spPr>
          <a:xfrm>
            <a:off x="5337097"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201011402155</a:t>
            </a:r>
          </a:p>
        </p:txBody>
      </p:sp>
      <p:pic>
        <p:nvPicPr>
          <p:cNvPr id="12" name="Google Shape;1052;p49">
            <a:extLst>
              <a:ext uri="{FF2B5EF4-FFF2-40B4-BE49-F238E27FC236}">
                <a16:creationId xmlns:a16="http://schemas.microsoft.com/office/drawing/2014/main" id="{51E19E35-4DA6-8D51-6225-7DB0E5688370}"/>
              </a:ext>
            </a:extLst>
          </p:cNvPr>
          <p:cNvPicPr preferRelativeResize="0"/>
          <p:nvPr/>
        </p:nvPicPr>
        <p:blipFill>
          <a:blip r:embed="rId6"/>
          <a:srcRect/>
          <a:stretch/>
        </p:blipFill>
        <p:spPr>
          <a:xfrm>
            <a:off x="5442289" y="1763533"/>
            <a:ext cx="1042416" cy="1042416"/>
          </a:xfrm>
          <a:prstGeom prst="ellipse">
            <a:avLst/>
          </a:prstGeom>
          <a:noFill/>
          <a:ln w="76200" cap="flat" cmpd="sng">
            <a:solidFill>
              <a:schemeClr val="accent5"/>
            </a:solidFill>
            <a:prstDash val="solid"/>
            <a:round/>
            <a:headEnd type="none" w="sm" len="sm"/>
            <a:tailEnd type="none" w="sm" len="sm"/>
          </a:ln>
        </p:spPr>
      </p:pic>
      <p:sp>
        <p:nvSpPr>
          <p:cNvPr id="13" name="Google Shape;1039;p49">
            <a:extLst>
              <a:ext uri="{FF2B5EF4-FFF2-40B4-BE49-F238E27FC236}">
                <a16:creationId xmlns:a16="http://schemas.microsoft.com/office/drawing/2014/main" id="{A20A0E29-AA35-B556-E637-7FC53A854425}"/>
              </a:ext>
            </a:extLst>
          </p:cNvPr>
          <p:cNvSpPr txBox="1">
            <a:spLocks/>
          </p:cNvSpPr>
          <p:nvPr/>
        </p:nvSpPr>
        <p:spPr>
          <a:xfrm>
            <a:off x="6857365" y="2975049"/>
            <a:ext cx="1344539" cy="512673"/>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2200" b="1"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id-ID" sz="1400" dirty="0"/>
              <a:t>Muhamad Abdul </a:t>
            </a:r>
            <a:r>
              <a:rPr lang="id-ID" sz="1400" dirty="0" err="1"/>
              <a:t>Murod</a:t>
            </a:r>
            <a:r>
              <a:rPr lang="id-ID" sz="1400" dirty="0"/>
              <a:t> </a:t>
            </a:r>
          </a:p>
        </p:txBody>
      </p:sp>
      <p:sp>
        <p:nvSpPr>
          <p:cNvPr id="14" name="Google Shape;1041;p49">
            <a:extLst>
              <a:ext uri="{FF2B5EF4-FFF2-40B4-BE49-F238E27FC236}">
                <a16:creationId xmlns:a16="http://schemas.microsoft.com/office/drawing/2014/main" id="{EC00E091-F5AF-7A93-D88C-265D0BC51364}"/>
              </a:ext>
            </a:extLst>
          </p:cNvPr>
          <p:cNvSpPr txBox="1">
            <a:spLocks/>
          </p:cNvSpPr>
          <p:nvPr/>
        </p:nvSpPr>
        <p:spPr>
          <a:xfrm>
            <a:off x="6903236" y="3487722"/>
            <a:ext cx="1252795" cy="2611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1pPr>
            <a:lvl2pPr marL="914400" marR="0" lvl="1"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2pPr>
            <a:lvl3pPr marL="1371600" marR="0" lvl="2"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3pPr>
            <a:lvl4pPr marL="1828800" marR="0" lvl="3"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4pPr>
            <a:lvl5pPr marL="2286000" marR="0" lvl="4"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5pPr>
            <a:lvl6pPr marL="2743200" marR="0" lvl="5"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6pPr>
            <a:lvl7pPr marL="3200400" marR="0" lvl="6"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7pPr>
            <a:lvl8pPr marL="3657600" marR="0" lvl="7"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8pPr>
            <a:lvl9pPr marL="4114800" marR="0" lvl="8" indent="-317500" algn="ctr" rtl="0">
              <a:lnSpc>
                <a:spcPct val="100000"/>
              </a:lnSpc>
              <a:spcBef>
                <a:spcPts val="0"/>
              </a:spcBef>
              <a:spcAft>
                <a:spcPts val="0"/>
              </a:spcAft>
              <a:buClr>
                <a:schemeClr val="dk1"/>
              </a:buClr>
              <a:buSzPts val="1400"/>
              <a:buFont typeface="Archivo"/>
              <a:buNone/>
              <a:defRPr sz="1400" b="0" i="0" u="none" strike="noStrike" cap="none">
                <a:solidFill>
                  <a:schemeClr val="dk1"/>
                </a:solidFill>
                <a:latin typeface="Archivo"/>
                <a:ea typeface="Archivo"/>
                <a:cs typeface="Archivo"/>
                <a:sym typeface="Archivo"/>
              </a:defRPr>
            </a:lvl9pPr>
          </a:lstStyle>
          <a:p>
            <a:pPr marL="0" indent="0"/>
            <a:r>
              <a:rPr lang="en" sz="1200" dirty="0"/>
              <a:t>201011402285</a:t>
            </a:r>
          </a:p>
        </p:txBody>
      </p:sp>
      <p:pic>
        <p:nvPicPr>
          <p:cNvPr id="17" name="Google Shape;1052;p49">
            <a:extLst>
              <a:ext uri="{FF2B5EF4-FFF2-40B4-BE49-F238E27FC236}">
                <a16:creationId xmlns:a16="http://schemas.microsoft.com/office/drawing/2014/main" id="{61BB8B53-1832-928D-8BB0-DD243AEA5B60}"/>
              </a:ext>
            </a:extLst>
          </p:cNvPr>
          <p:cNvPicPr preferRelativeResize="0"/>
          <p:nvPr/>
        </p:nvPicPr>
        <p:blipFill>
          <a:blip r:embed="rId7"/>
          <a:srcRect/>
          <a:stretch/>
        </p:blipFill>
        <p:spPr>
          <a:xfrm>
            <a:off x="7008428" y="1763533"/>
            <a:ext cx="1042416" cy="1042416"/>
          </a:xfrm>
          <a:prstGeom prst="ellipse">
            <a:avLst/>
          </a:prstGeom>
          <a:noFill/>
          <a:ln w="76200" cap="flat" cmpd="sng">
            <a:solidFill>
              <a:schemeClr val="accent5"/>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6" name="Google Shape;576;p38"/>
          <p:cNvSpPr txBox="1">
            <a:spLocks noGrp="1"/>
          </p:cNvSpPr>
          <p:nvPr>
            <p:ph type="title"/>
          </p:nvPr>
        </p:nvSpPr>
        <p:spPr>
          <a:xfrm>
            <a:off x="2419050" y="2027999"/>
            <a:ext cx="4305900" cy="17900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err="1"/>
              <a:t>Definisi</a:t>
            </a:r>
            <a:br>
              <a:rPr lang="en-US" sz="4000" dirty="0"/>
            </a:br>
            <a:r>
              <a:rPr lang="en-US" sz="4000" dirty="0"/>
              <a:t>HAKI</a:t>
            </a:r>
            <a:endParaRPr sz="4000" dirty="0"/>
          </a:p>
        </p:txBody>
      </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66400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grpSp>
        <p:nvGrpSpPr>
          <p:cNvPr id="463" name="Google Shape;463;p36"/>
          <p:cNvGrpSpPr/>
          <p:nvPr/>
        </p:nvGrpSpPr>
        <p:grpSpPr>
          <a:xfrm>
            <a:off x="5787140" y="393822"/>
            <a:ext cx="2393337" cy="3200906"/>
            <a:chOff x="4131973" y="839454"/>
            <a:chExt cx="2393337" cy="3200906"/>
          </a:xfrm>
        </p:grpSpPr>
        <p:grpSp>
          <p:nvGrpSpPr>
            <p:cNvPr id="464" name="Google Shape;464;p36"/>
            <p:cNvGrpSpPr/>
            <p:nvPr/>
          </p:nvGrpSpPr>
          <p:grpSpPr>
            <a:xfrm>
              <a:off x="5860677" y="2239605"/>
              <a:ext cx="664633" cy="664286"/>
              <a:chOff x="6212418" y="1482331"/>
              <a:chExt cx="627249" cy="626921"/>
            </a:xfrm>
          </p:grpSpPr>
          <p:sp>
            <p:nvSpPr>
              <p:cNvPr id="465" name="Google Shape;465;p3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36"/>
            <p:cNvGrpSpPr/>
            <p:nvPr/>
          </p:nvGrpSpPr>
          <p:grpSpPr>
            <a:xfrm>
              <a:off x="4131973" y="839454"/>
              <a:ext cx="845522" cy="916625"/>
              <a:chOff x="7511392" y="307000"/>
              <a:chExt cx="863570" cy="936192"/>
            </a:xfrm>
          </p:grpSpPr>
          <p:sp>
            <p:nvSpPr>
              <p:cNvPr id="468" name="Google Shape;468;p36"/>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6"/>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0" name="Google Shape;470;p36"/>
            <p:cNvGrpSpPr/>
            <p:nvPr/>
          </p:nvGrpSpPr>
          <p:grpSpPr>
            <a:xfrm rot="6978379">
              <a:off x="5218238" y="3263091"/>
              <a:ext cx="664657" cy="664310"/>
              <a:chOff x="6212418" y="1482331"/>
              <a:chExt cx="627249" cy="626921"/>
            </a:xfrm>
          </p:grpSpPr>
          <p:sp>
            <p:nvSpPr>
              <p:cNvPr id="471" name="Google Shape;471;p36"/>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6"/>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36"/>
          <p:cNvSpPr txBox="1">
            <a:spLocks noGrp="1"/>
          </p:cNvSpPr>
          <p:nvPr>
            <p:ph type="subTitle" idx="1"/>
          </p:nvPr>
        </p:nvSpPr>
        <p:spPr>
          <a:xfrm>
            <a:off x="715208" y="2608334"/>
            <a:ext cx="5586599" cy="229386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sz="1800" b="1" dirty="0">
                <a:solidFill>
                  <a:schemeClr val="tx1">
                    <a:lumMod val="50000"/>
                  </a:schemeClr>
                </a:solidFill>
              </a:rPr>
              <a:t>Hak </a:t>
            </a:r>
            <a:r>
              <a:rPr lang="en-US" sz="1800" b="1" dirty="0" err="1">
                <a:solidFill>
                  <a:schemeClr val="tx1">
                    <a:lumMod val="50000"/>
                  </a:schemeClr>
                </a:solidFill>
              </a:rPr>
              <a:t>eksklusif</a:t>
            </a:r>
            <a:r>
              <a:rPr lang="en-US" sz="1800" b="1" dirty="0">
                <a:solidFill>
                  <a:schemeClr val="tx1">
                    <a:lumMod val="50000"/>
                  </a:schemeClr>
                </a:solidFill>
              </a:rPr>
              <a:t> </a:t>
            </a:r>
            <a:r>
              <a:rPr lang="en-US" sz="1800" dirty="0">
                <a:solidFill>
                  <a:schemeClr val="tx1">
                    <a:lumMod val="50000"/>
                  </a:schemeClr>
                </a:solidFill>
              </a:rPr>
              <a:t>yang diberikan oleh </a:t>
            </a:r>
            <a:r>
              <a:rPr lang="en-US" sz="1800" b="1" dirty="0">
                <a:solidFill>
                  <a:schemeClr val="tx1">
                    <a:lumMod val="50000"/>
                  </a:schemeClr>
                </a:solidFill>
              </a:rPr>
              <a:t>badan hukum </a:t>
            </a:r>
            <a:r>
              <a:rPr lang="en-US" sz="1800" dirty="0">
                <a:solidFill>
                  <a:schemeClr val="tx1">
                    <a:lumMod val="50000"/>
                  </a:schemeClr>
                </a:solidFill>
              </a:rPr>
              <a:t>atau </a:t>
            </a:r>
            <a:r>
              <a:rPr lang="en-US" sz="1800" b="1" dirty="0" err="1">
                <a:solidFill>
                  <a:schemeClr val="tx1">
                    <a:lumMod val="50000"/>
                  </a:schemeClr>
                </a:solidFill>
              </a:rPr>
              <a:t>peraturan</a:t>
            </a:r>
            <a:r>
              <a:rPr lang="en-US" sz="1800" b="1" dirty="0">
                <a:solidFill>
                  <a:schemeClr val="tx1">
                    <a:lumMod val="50000"/>
                  </a:schemeClr>
                </a:solidFill>
              </a:rPr>
              <a:t> </a:t>
            </a:r>
            <a:r>
              <a:rPr lang="en-US" sz="1800" dirty="0">
                <a:solidFill>
                  <a:schemeClr val="tx1">
                    <a:lumMod val="50000"/>
                  </a:schemeClr>
                </a:solidFill>
              </a:rPr>
              <a:t>kepada </a:t>
            </a:r>
            <a:r>
              <a:rPr lang="en-US" sz="1800" b="1" dirty="0" err="1">
                <a:solidFill>
                  <a:schemeClr val="tx1">
                    <a:lumMod val="50000"/>
                  </a:schemeClr>
                </a:solidFill>
              </a:rPr>
              <a:t>seseorang</a:t>
            </a:r>
            <a:r>
              <a:rPr lang="en-US" sz="1800" b="1" dirty="0">
                <a:solidFill>
                  <a:schemeClr val="tx1">
                    <a:lumMod val="50000"/>
                  </a:schemeClr>
                </a:solidFill>
              </a:rPr>
              <a:t> </a:t>
            </a:r>
            <a:r>
              <a:rPr lang="en-US" sz="1800" dirty="0">
                <a:solidFill>
                  <a:schemeClr val="tx1">
                    <a:lumMod val="50000"/>
                  </a:schemeClr>
                </a:solidFill>
              </a:rPr>
              <a:t>atau </a:t>
            </a:r>
            <a:r>
              <a:rPr lang="en-US" sz="1800" b="1" dirty="0" err="1">
                <a:solidFill>
                  <a:schemeClr val="tx1">
                    <a:lumMod val="50000"/>
                  </a:schemeClr>
                </a:solidFill>
              </a:rPr>
              <a:t>sekelompok</a:t>
            </a:r>
            <a:r>
              <a:rPr lang="en-US" sz="1800" b="1" dirty="0">
                <a:solidFill>
                  <a:schemeClr val="tx1">
                    <a:lumMod val="50000"/>
                  </a:schemeClr>
                </a:solidFill>
              </a:rPr>
              <a:t> orang </a:t>
            </a:r>
            <a:r>
              <a:rPr lang="en-US" sz="1800" dirty="0">
                <a:solidFill>
                  <a:schemeClr val="tx1">
                    <a:lumMod val="50000"/>
                  </a:schemeClr>
                </a:solidFill>
              </a:rPr>
              <a:t>atas </a:t>
            </a:r>
            <a:r>
              <a:rPr lang="en-US" sz="1800" b="1" dirty="0" err="1">
                <a:solidFill>
                  <a:schemeClr val="tx1">
                    <a:lumMod val="50000"/>
                  </a:schemeClr>
                </a:solidFill>
              </a:rPr>
              <a:t>karya</a:t>
            </a:r>
            <a:r>
              <a:rPr lang="en-US" sz="1800" b="1" dirty="0">
                <a:solidFill>
                  <a:schemeClr val="tx1">
                    <a:lumMod val="50000"/>
                  </a:schemeClr>
                </a:solidFill>
              </a:rPr>
              <a:t> </a:t>
            </a:r>
            <a:r>
              <a:rPr lang="en-US" sz="1800" b="1" dirty="0" err="1">
                <a:solidFill>
                  <a:schemeClr val="tx1">
                    <a:lumMod val="50000"/>
                  </a:schemeClr>
                </a:solidFill>
              </a:rPr>
              <a:t>ciptaannya</a:t>
            </a:r>
            <a:r>
              <a:rPr lang="en-US" sz="1800" b="1" dirty="0">
                <a:solidFill>
                  <a:schemeClr val="tx1">
                    <a:lumMod val="50000"/>
                  </a:schemeClr>
                </a:solidFill>
              </a:rPr>
              <a:t>.</a:t>
            </a:r>
            <a:r>
              <a:rPr lang="en-US" sz="1800" dirty="0">
                <a:solidFill>
                  <a:schemeClr val="tx1">
                    <a:lumMod val="50000"/>
                  </a:schemeClr>
                </a:solidFill>
              </a:rPr>
              <a:t> </a:t>
            </a:r>
            <a:r>
              <a:rPr lang="en-US" sz="1800" dirty="0" err="1">
                <a:solidFill>
                  <a:schemeClr val="tx1">
                    <a:lumMod val="50000"/>
                  </a:schemeClr>
                </a:solidFill>
              </a:rPr>
              <a:t>Karya</a:t>
            </a:r>
            <a:r>
              <a:rPr lang="en-US" sz="1800" dirty="0">
                <a:solidFill>
                  <a:schemeClr val="tx1">
                    <a:lumMod val="50000"/>
                  </a:schemeClr>
                </a:solidFill>
              </a:rPr>
              <a:t> </a:t>
            </a:r>
            <a:r>
              <a:rPr lang="en-US" sz="1800" dirty="0" err="1">
                <a:solidFill>
                  <a:schemeClr val="tx1">
                    <a:lumMod val="50000"/>
                  </a:schemeClr>
                </a:solidFill>
              </a:rPr>
              <a:t>ciptaan</a:t>
            </a:r>
            <a:r>
              <a:rPr lang="en-US" sz="1800" dirty="0">
                <a:solidFill>
                  <a:schemeClr val="tx1">
                    <a:lumMod val="50000"/>
                  </a:schemeClr>
                </a:solidFill>
              </a:rPr>
              <a:t> </a:t>
            </a:r>
            <a:r>
              <a:rPr lang="en-US" sz="1800" dirty="0" err="1">
                <a:solidFill>
                  <a:schemeClr val="tx1">
                    <a:lumMod val="50000"/>
                  </a:schemeClr>
                </a:solidFill>
              </a:rPr>
              <a:t>tersebut</a:t>
            </a:r>
            <a:r>
              <a:rPr lang="en-US" sz="1800" dirty="0">
                <a:solidFill>
                  <a:schemeClr val="tx1">
                    <a:lumMod val="50000"/>
                  </a:schemeClr>
                </a:solidFill>
              </a:rPr>
              <a:t> dapat </a:t>
            </a:r>
            <a:r>
              <a:rPr lang="en-US" sz="1800" dirty="0" err="1">
                <a:solidFill>
                  <a:schemeClr val="tx1">
                    <a:lumMod val="50000"/>
                  </a:schemeClr>
                </a:solidFill>
              </a:rPr>
              <a:t>berupa</a:t>
            </a:r>
            <a:r>
              <a:rPr lang="en-US" sz="1800" dirty="0">
                <a:solidFill>
                  <a:schemeClr val="tx1">
                    <a:lumMod val="50000"/>
                  </a:schemeClr>
                </a:solidFill>
              </a:rPr>
              <a:t> </a:t>
            </a:r>
            <a:r>
              <a:rPr lang="en-US" sz="1800" b="1" dirty="0">
                <a:solidFill>
                  <a:schemeClr val="tx1">
                    <a:lumMod val="50000"/>
                  </a:schemeClr>
                </a:solidFill>
              </a:rPr>
              <a:t>produk</a:t>
            </a:r>
            <a:r>
              <a:rPr lang="en-US" sz="1800" dirty="0">
                <a:solidFill>
                  <a:schemeClr val="tx1">
                    <a:lumMod val="50000"/>
                  </a:schemeClr>
                </a:solidFill>
              </a:rPr>
              <a:t>, </a:t>
            </a:r>
            <a:r>
              <a:rPr lang="en-US" sz="1800" b="1" dirty="0">
                <a:solidFill>
                  <a:schemeClr val="tx1">
                    <a:lumMod val="50000"/>
                  </a:schemeClr>
                </a:solidFill>
              </a:rPr>
              <a:t>jasa</a:t>
            </a:r>
            <a:r>
              <a:rPr lang="en-US" sz="1800" dirty="0">
                <a:solidFill>
                  <a:schemeClr val="tx1">
                    <a:lumMod val="50000"/>
                  </a:schemeClr>
                </a:solidFill>
              </a:rPr>
              <a:t>, atau </a:t>
            </a:r>
            <a:r>
              <a:rPr lang="en-US" sz="1800" b="1" dirty="0">
                <a:solidFill>
                  <a:schemeClr val="tx1">
                    <a:lumMod val="50000"/>
                  </a:schemeClr>
                </a:solidFill>
              </a:rPr>
              <a:t>proses </a:t>
            </a:r>
            <a:r>
              <a:rPr lang="en-US" sz="1800" dirty="0">
                <a:solidFill>
                  <a:schemeClr val="tx1">
                    <a:lumMod val="50000"/>
                  </a:schemeClr>
                </a:solidFill>
              </a:rPr>
              <a:t>yang </a:t>
            </a:r>
            <a:r>
              <a:rPr lang="en-US" sz="1800" b="1" dirty="0" err="1">
                <a:solidFill>
                  <a:schemeClr val="tx1">
                    <a:lumMod val="50000"/>
                  </a:schemeClr>
                </a:solidFill>
              </a:rPr>
              <a:t>berguna</a:t>
            </a:r>
            <a:r>
              <a:rPr lang="en-US" sz="1800" b="1" dirty="0">
                <a:solidFill>
                  <a:schemeClr val="tx1">
                    <a:lumMod val="50000"/>
                  </a:schemeClr>
                </a:solidFill>
              </a:rPr>
              <a:t> </a:t>
            </a:r>
            <a:r>
              <a:rPr lang="en-US" sz="1800" dirty="0">
                <a:solidFill>
                  <a:schemeClr val="tx1">
                    <a:lumMod val="50000"/>
                  </a:schemeClr>
                </a:solidFill>
              </a:rPr>
              <a:t>untuk </a:t>
            </a:r>
            <a:r>
              <a:rPr lang="en-US" sz="1800" b="1" dirty="0" err="1">
                <a:solidFill>
                  <a:schemeClr val="tx1">
                    <a:lumMod val="50000"/>
                  </a:schemeClr>
                </a:solidFill>
              </a:rPr>
              <a:t>masyarakat</a:t>
            </a:r>
            <a:r>
              <a:rPr lang="en-US" sz="1800" b="1" dirty="0">
                <a:solidFill>
                  <a:schemeClr val="tx1">
                    <a:lumMod val="50000"/>
                  </a:schemeClr>
                </a:solidFill>
              </a:rPr>
              <a:t>.</a:t>
            </a:r>
          </a:p>
        </p:txBody>
      </p:sp>
      <p:sp>
        <p:nvSpPr>
          <p:cNvPr id="474" name="Google Shape;474;p36"/>
          <p:cNvSpPr txBox="1">
            <a:spLocks noGrp="1"/>
          </p:cNvSpPr>
          <p:nvPr>
            <p:ph type="title"/>
          </p:nvPr>
        </p:nvSpPr>
        <p:spPr>
          <a:xfrm>
            <a:off x="715099" y="840965"/>
            <a:ext cx="8274521" cy="161550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dirty="0">
                <a:solidFill>
                  <a:schemeClr val="bg2">
                    <a:lumMod val="10000"/>
                  </a:schemeClr>
                </a:solidFill>
              </a:rPr>
              <a:t>Pengertian</a:t>
            </a:r>
            <a:br>
              <a:rPr lang="en-US" sz="3200" dirty="0">
                <a:solidFill>
                  <a:schemeClr val="bg2">
                    <a:lumMod val="10000"/>
                  </a:schemeClr>
                </a:solidFill>
              </a:rPr>
            </a:br>
            <a:r>
              <a:rPr lang="en-US" sz="3200" dirty="0">
                <a:solidFill>
                  <a:schemeClr val="bg2">
                    <a:lumMod val="10000"/>
                  </a:schemeClr>
                </a:solidFill>
              </a:rPr>
              <a:t>HAKI (Hak </a:t>
            </a:r>
            <a:r>
              <a:rPr lang="en-US" sz="3200" dirty="0" err="1">
                <a:solidFill>
                  <a:schemeClr val="bg2">
                    <a:lumMod val="10000"/>
                  </a:schemeClr>
                </a:solidFill>
              </a:rPr>
              <a:t>Kekayaan</a:t>
            </a:r>
            <a:r>
              <a:rPr lang="en-US" sz="3200" dirty="0">
                <a:solidFill>
                  <a:schemeClr val="bg2">
                    <a:lumMod val="10000"/>
                  </a:schemeClr>
                </a:solidFill>
              </a:rPr>
              <a:t> </a:t>
            </a:r>
            <a:r>
              <a:rPr lang="en-US" sz="3200" dirty="0" err="1">
                <a:solidFill>
                  <a:schemeClr val="bg2">
                    <a:lumMod val="10000"/>
                  </a:schemeClr>
                </a:solidFill>
              </a:rPr>
              <a:t>Intelektual</a:t>
            </a:r>
            <a:r>
              <a:rPr lang="en-US" sz="3200" dirty="0">
                <a:solidFill>
                  <a:schemeClr val="bg2">
                    <a:lumMod val="10000"/>
                  </a:schemeClr>
                </a:solidFill>
              </a:rPr>
              <a:t>) /</a:t>
            </a:r>
            <a:br>
              <a:rPr lang="en-US" sz="3200" dirty="0">
                <a:solidFill>
                  <a:schemeClr val="bg2">
                    <a:lumMod val="10000"/>
                  </a:schemeClr>
                </a:solidFill>
              </a:rPr>
            </a:br>
            <a:r>
              <a:rPr lang="en-US" sz="3200" dirty="0">
                <a:solidFill>
                  <a:schemeClr val="bg2">
                    <a:lumMod val="10000"/>
                  </a:schemeClr>
                </a:solidFill>
              </a:rPr>
              <a:t>Intellectual Property Rights</a:t>
            </a:r>
            <a:endParaRPr sz="3200" dirty="0">
              <a:solidFill>
                <a:schemeClr val="bg2">
                  <a:lumMod val="10000"/>
                </a:schemeClr>
              </a:solidFill>
            </a:endParaRPr>
          </a:p>
        </p:txBody>
      </p:sp>
      <p:cxnSp>
        <p:nvCxnSpPr>
          <p:cNvPr id="475" name="Google Shape;475;p36"/>
          <p:cNvCxnSpPr>
            <a:cxnSpLocks/>
          </p:cNvCxnSpPr>
          <p:nvPr/>
        </p:nvCxnSpPr>
        <p:spPr>
          <a:xfrm>
            <a:off x="791302" y="2532128"/>
            <a:ext cx="5820239" cy="0"/>
          </a:xfrm>
          <a:prstGeom prst="straightConnector1">
            <a:avLst/>
          </a:prstGeom>
          <a:noFill/>
          <a:ln w="9525" cap="rnd" cmpd="sng">
            <a:solidFill>
              <a:schemeClr val="dk1"/>
            </a:solidFill>
            <a:prstDash val="solid"/>
            <a:round/>
            <a:headEnd type="none" w="med" len="med"/>
            <a:tailEnd type="none" w="med" len="med"/>
          </a:ln>
        </p:spPr>
      </p:cxnSp>
      <p:grpSp>
        <p:nvGrpSpPr>
          <p:cNvPr id="6" name="Google Shape;1435;p57">
            <a:extLst>
              <a:ext uri="{FF2B5EF4-FFF2-40B4-BE49-F238E27FC236}">
                <a16:creationId xmlns:a16="http://schemas.microsoft.com/office/drawing/2014/main" id="{66258AE3-B0AE-B0C3-6B02-676CBA15DE44}"/>
              </a:ext>
            </a:extLst>
          </p:cNvPr>
          <p:cNvGrpSpPr/>
          <p:nvPr/>
        </p:nvGrpSpPr>
        <p:grpSpPr>
          <a:xfrm>
            <a:off x="7617700" y="1336585"/>
            <a:ext cx="1371920" cy="3911747"/>
            <a:chOff x="7056977" y="1297778"/>
            <a:chExt cx="1371920" cy="3911747"/>
          </a:xfrm>
        </p:grpSpPr>
        <p:sp>
          <p:nvSpPr>
            <p:cNvPr id="10" name="Google Shape;1436;p57">
              <a:extLst>
                <a:ext uri="{FF2B5EF4-FFF2-40B4-BE49-F238E27FC236}">
                  <a16:creationId xmlns:a16="http://schemas.microsoft.com/office/drawing/2014/main" id="{1DB7C55F-B84E-CB29-F627-7A4C2B981E5C}"/>
                </a:ext>
              </a:extLst>
            </p:cNvPr>
            <p:cNvSpPr/>
            <p:nvPr/>
          </p:nvSpPr>
          <p:spPr>
            <a:xfrm>
              <a:off x="7585796" y="2328023"/>
              <a:ext cx="500382" cy="835275"/>
            </a:xfrm>
            <a:custGeom>
              <a:avLst/>
              <a:gdLst/>
              <a:ahLst/>
              <a:cxnLst/>
              <a:rect l="l" t="t" r="r" b="b"/>
              <a:pathLst>
                <a:path w="5754" h="9605" extrusionOk="0">
                  <a:moveTo>
                    <a:pt x="2971" y="1"/>
                  </a:moveTo>
                  <a:cubicBezTo>
                    <a:pt x="1988" y="1"/>
                    <a:pt x="1118" y="148"/>
                    <a:pt x="406" y="340"/>
                  </a:cubicBezTo>
                  <a:lnTo>
                    <a:pt x="6" y="2987"/>
                  </a:lnTo>
                  <a:cubicBezTo>
                    <a:pt x="0" y="2987"/>
                    <a:pt x="0" y="7297"/>
                    <a:pt x="763" y="9605"/>
                  </a:cubicBezTo>
                  <a:lnTo>
                    <a:pt x="4388" y="3052"/>
                  </a:lnTo>
                  <a:lnTo>
                    <a:pt x="5754" y="399"/>
                  </a:lnTo>
                  <a:cubicBezTo>
                    <a:pt x="4760" y="111"/>
                    <a:pt x="3823" y="1"/>
                    <a:pt x="29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37;p57">
              <a:extLst>
                <a:ext uri="{FF2B5EF4-FFF2-40B4-BE49-F238E27FC236}">
                  <a16:creationId xmlns:a16="http://schemas.microsoft.com/office/drawing/2014/main" id="{27C9CC88-DA61-AF1B-2C7C-78B74C0C5D2C}"/>
                </a:ext>
              </a:extLst>
            </p:cNvPr>
            <p:cNvSpPr/>
            <p:nvPr/>
          </p:nvSpPr>
          <p:spPr>
            <a:xfrm>
              <a:off x="7243598" y="2358547"/>
              <a:ext cx="1039115" cy="1306525"/>
            </a:xfrm>
            <a:custGeom>
              <a:avLst/>
              <a:gdLst/>
              <a:ahLst/>
              <a:cxnLst/>
              <a:rect l="l" t="t" r="r" b="b"/>
              <a:pathLst>
                <a:path w="11949" h="15024" extrusionOk="0">
                  <a:moveTo>
                    <a:pt x="4323" y="1"/>
                  </a:moveTo>
                  <a:cubicBezTo>
                    <a:pt x="2981" y="346"/>
                    <a:pt x="2165" y="609"/>
                    <a:pt x="2165" y="609"/>
                  </a:cubicBezTo>
                  <a:lnTo>
                    <a:pt x="2093" y="1062"/>
                  </a:lnTo>
                  <a:lnTo>
                    <a:pt x="1819" y="2922"/>
                  </a:lnTo>
                  <a:cubicBezTo>
                    <a:pt x="454" y="4669"/>
                    <a:pt x="48" y="5682"/>
                    <a:pt x="30" y="6189"/>
                  </a:cubicBezTo>
                  <a:cubicBezTo>
                    <a:pt x="0" y="7334"/>
                    <a:pt x="1306" y="8347"/>
                    <a:pt x="1306" y="8347"/>
                  </a:cubicBezTo>
                  <a:lnTo>
                    <a:pt x="1431" y="12717"/>
                  </a:lnTo>
                  <a:lnTo>
                    <a:pt x="1479" y="14208"/>
                  </a:lnTo>
                  <a:cubicBezTo>
                    <a:pt x="3057" y="14823"/>
                    <a:pt x="4473" y="15024"/>
                    <a:pt x="5648" y="15024"/>
                  </a:cubicBezTo>
                  <a:cubicBezTo>
                    <a:pt x="7857" y="15024"/>
                    <a:pt x="9218" y="14315"/>
                    <a:pt x="9218" y="14315"/>
                  </a:cubicBezTo>
                  <a:cubicBezTo>
                    <a:pt x="9265" y="14041"/>
                    <a:pt x="9313" y="13749"/>
                    <a:pt x="9379" y="13457"/>
                  </a:cubicBezTo>
                  <a:cubicBezTo>
                    <a:pt x="10070" y="10112"/>
                    <a:pt x="11948" y="5879"/>
                    <a:pt x="11948" y="5879"/>
                  </a:cubicBezTo>
                  <a:lnTo>
                    <a:pt x="11948" y="960"/>
                  </a:lnTo>
                  <a:cubicBezTo>
                    <a:pt x="11245" y="549"/>
                    <a:pt x="10422" y="257"/>
                    <a:pt x="9701" y="60"/>
                  </a:cubicBezTo>
                  <a:lnTo>
                    <a:pt x="8019" y="2624"/>
                  </a:lnTo>
                  <a:lnTo>
                    <a:pt x="4687" y="8538"/>
                  </a:lnTo>
                  <a:cubicBezTo>
                    <a:pt x="3935" y="6237"/>
                    <a:pt x="4227" y="2666"/>
                    <a:pt x="4227" y="2666"/>
                  </a:cubicBezTo>
                  <a:lnTo>
                    <a:pt x="432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38;p57">
              <a:extLst>
                <a:ext uri="{FF2B5EF4-FFF2-40B4-BE49-F238E27FC236}">
                  <a16:creationId xmlns:a16="http://schemas.microsoft.com/office/drawing/2014/main" id="{D4E57233-86A3-FACD-A131-91F1463D682B}"/>
                </a:ext>
              </a:extLst>
            </p:cNvPr>
            <p:cNvSpPr/>
            <p:nvPr/>
          </p:nvSpPr>
          <p:spPr>
            <a:xfrm>
              <a:off x="7430742" y="2356982"/>
              <a:ext cx="761705" cy="871625"/>
            </a:xfrm>
            <a:custGeom>
              <a:avLst/>
              <a:gdLst/>
              <a:ahLst/>
              <a:cxnLst/>
              <a:rect l="l" t="t" r="r" b="b"/>
              <a:pathLst>
                <a:path w="8759" h="10023" extrusionOk="0">
                  <a:moveTo>
                    <a:pt x="2171" y="1"/>
                  </a:moveTo>
                  <a:lnTo>
                    <a:pt x="2171" y="1"/>
                  </a:lnTo>
                  <a:cubicBezTo>
                    <a:pt x="1777" y="102"/>
                    <a:pt x="1432" y="174"/>
                    <a:pt x="1134" y="287"/>
                  </a:cubicBezTo>
                  <a:lnTo>
                    <a:pt x="1" y="3727"/>
                  </a:lnTo>
                  <a:lnTo>
                    <a:pt x="996" y="3906"/>
                  </a:lnTo>
                  <a:lnTo>
                    <a:pt x="13" y="4609"/>
                  </a:lnTo>
                  <a:cubicBezTo>
                    <a:pt x="13" y="4609"/>
                    <a:pt x="1187" y="8139"/>
                    <a:pt x="2487" y="10023"/>
                  </a:cubicBezTo>
                  <a:cubicBezTo>
                    <a:pt x="2487" y="10023"/>
                    <a:pt x="6457" y="6744"/>
                    <a:pt x="7447" y="5003"/>
                  </a:cubicBezTo>
                  <a:lnTo>
                    <a:pt x="6291" y="4108"/>
                  </a:lnTo>
                  <a:lnTo>
                    <a:pt x="7859" y="4073"/>
                  </a:lnTo>
                  <a:lnTo>
                    <a:pt x="8759" y="502"/>
                  </a:lnTo>
                  <a:cubicBezTo>
                    <a:pt x="8341" y="323"/>
                    <a:pt x="7930" y="180"/>
                    <a:pt x="7531" y="60"/>
                  </a:cubicBezTo>
                  <a:lnTo>
                    <a:pt x="5861" y="2624"/>
                  </a:lnTo>
                  <a:lnTo>
                    <a:pt x="2535" y="8544"/>
                  </a:lnTo>
                  <a:cubicBezTo>
                    <a:pt x="1783" y="6237"/>
                    <a:pt x="2075" y="2672"/>
                    <a:pt x="2075" y="2672"/>
                  </a:cubicBezTo>
                  <a:lnTo>
                    <a:pt x="21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39;p57">
              <a:extLst>
                <a:ext uri="{FF2B5EF4-FFF2-40B4-BE49-F238E27FC236}">
                  <a16:creationId xmlns:a16="http://schemas.microsoft.com/office/drawing/2014/main" id="{3031BE0D-D07C-A509-3587-72D7E9C08FE1}"/>
                </a:ext>
              </a:extLst>
            </p:cNvPr>
            <p:cNvSpPr/>
            <p:nvPr/>
          </p:nvSpPr>
          <p:spPr>
            <a:xfrm>
              <a:off x="7244120" y="2451858"/>
              <a:ext cx="1038593" cy="1076944"/>
            </a:xfrm>
            <a:custGeom>
              <a:avLst/>
              <a:gdLst/>
              <a:ahLst/>
              <a:cxnLst/>
              <a:rect l="l" t="t" r="r" b="b"/>
              <a:pathLst>
                <a:path w="11943" h="12384" extrusionOk="0">
                  <a:moveTo>
                    <a:pt x="2099" y="1"/>
                  </a:moveTo>
                  <a:lnTo>
                    <a:pt x="1819" y="1855"/>
                  </a:lnTo>
                  <a:cubicBezTo>
                    <a:pt x="460" y="3608"/>
                    <a:pt x="48" y="4621"/>
                    <a:pt x="30" y="5128"/>
                  </a:cubicBezTo>
                  <a:cubicBezTo>
                    <a:pt x="0" y="6267"/>
                    <a:pt x="1306" y="7280"/>
                    <a:pt x="1306" y="7280"/>
                  </a:cubicBezTo>
                  <a:lnTo>
                    <a:pt x="1431" y="11656"/>
                  </a:lnTo>
                  <a:cubicBezTo>
                    <a:pt x="1505" y="11658"/>
                    <a:pt x="1580" y="11659"/>
                    <a:pt x="1657" y="11659"/>
                  </a:cubicBezTo>
                  <a:cubicBezTo>
                    <a:pt x="2670" y="11659"/>
                    <a:pt x="3897" y="11504"/>
                    <a:pt x="5283" y="10983"/>
                  </a:cubicBezTo>
                  <a:cubicBezTo>
                    <a:pt x="6964" y="11883"/>
                    <a:pt x="8377" y="12253"/>
                    <a:pt x="9373" y="12384"/>
                  </a:cubicBezTo>
                  <a:cubicBezTo>
                    <a:pt x="10064" y="9039"/>
                    <a:pt x="11942" y="4806"/>
                    <a:pt x="11942" y="4806"/>
                  </a:cubicBezTo>
                  <a:lnTo>
                    <a:pt x="11942" y="406"/>
                  </a:lnTo>
                  <a:cubicBezTo>
                    <a:pt x="11893" y="371"/>
                    <a:pt x="11858" y="352"/>
                    <a:pt x="11838" y="352"/>
                  </a:cubicBezTo>
                  <a:cubicBezTo>
                    <a:pt x="11831" y="352"/>
                    <a:pt x="11826" y="354"/>
                    <a:pt x="11823" y="358"/>
                  </a:cubicBezTo>
                  <a:cubicBezTo>
                    <a:pt x="11802" y="353"/>
                    <a:pt x="11781" y="350"/>
                    <a:pt x="11759" y="350"/>
                  </a:cubicBezTo>
                  <a:cubicBezTo>
                    <a:pt x="10577" y="350"/>
                    <a:pt x="9599" y="8896"/>
                    <a:pt x="9599" y="8896"/>
                  </a:cubicBezTo>
                  <a:lnTo>
                    <a:pt x="5110" y="7817"/>
                  </a:lnTo>
                  <a:cubicBezTo>
                    <a:pt x="4949" y="8008"/>
                    <a:pt x="4710" y="8383"/>
                    <a:pt x="4520" y="8842"/>
                  </a:cubicBezTo>
                  <a:lnTo>
                    <a:pt x="2296" y="8485"/>
                  </a:lnTo>
                  <a:lnTo>
                    <a:pt x="2338" y="4281"/>
                  </a:lnTo>
                  <a:lnTo>
                    <a:pt x="2105"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40;p57">
              <a:extLst>
                <a:ext uri="{FF2B5EF4-FFF2-40B4-BE49-F238E27FC236}">
                  <a16:creationId xmlns:a16="http://schemas.microsoft.com/office/drawing/2014/main" id="{E68AF419-3D73-51B3-6A0E-66AD07283A75}"/>
                </a:ext>
              </a:extLst>
            </p:cNvPr>
            <p:cNvSpPr/>
            <p:nvPr/>
          </p:nvSpPr>
          <p:spPr>
            <a:xfrm>
              <a:off x="7088022" y="2411420"/>
              <a:ext cx="365156" cy="972241"/>
            </a:xfrm>
            <a:custGeom>
              <a:avLst/>
              <a:gdLst/>
              <a:ahLst/>
              <a:cxnLst/>
              <a:rect l="l" t="t" r="r" b="b"/>
              <a:pathLst>
                <a:path w="4199" h="11180" extrusionOk="0">
                  <a:moveTo>
                    <a:pt x="3966" y="1"/>
                  </a:moveTo>
                  <a:cubicBezTo>
                    <a:pt x="3966" y="1"/>
                    <a:pt x="2332" y="454"/>
                    <a:pt x="1163" y="5015"/>
                  </a:cubicBezTo>
                  <a:cubicBezTo>
                    <a:pt x="1" y="9558"/>
                    <a:pt x="347" y="11018"/>
                    <a:pt x="746" y="11179"/>
                  </a:cubicBezTo>
                  <a:cubicBezTo>
                    <a:pt x="2946" y="9892"/>
                    <a:pt x="4162" y="8491"/>
                    <a:pt x="4162" y="8491"/>
                  </a:cubicBezTo>
                  <a:lnTo>
                    <a:pt x="4198" y="4287"/>
                  </a:lnTo>
                  <a:lnTo>
                    <a:pt x="39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41;p57">
              <a:extLst>
                <a:ext uri="{FF2B5EF4-FFF2-40B4-BE49-F238E27FC236}">
                  <a16:creationId xmlns:a16="http://schemas.microsoft.com/office/drawing/2014/main" id="{01E18F48-BF32-8E13-DDB9-13094C206CC6}"/>
                </a:ext>
              </a:extLst>
            </p:cNvPr>
            <p:cNvSpPr/>
            <p:nvPr/>
          </p:nvSpPr>
          <p:spPr>
            <a:xfrm>
              <a:off x="7056977" y="3594023"/>
              <a:ext cx="1371920" cy="1615502"/>
            </a:xfrm>
            <a:custGeom>
              <a:avLst/>
              <a:gdLst/>
              <a:ahLst/>
              <a:cxnLst/>
              <a:rect l="l" t="t" r="r" b="b"/>
              <a:pathLst>
                <a:path w="15776" h="18577" extrusionOk="0">
                  <a:moveTo>
                    <a:pt x="3631" y="1"/>
                  </a:moveTo>
                  <a:cubicBezTo>
                    <a:pt x="3631" y="1"/>
                    <a:pt x="0" y="5772"/>
                    <a:pt x="3554" y="18113"/>
                  </a:cubicBezTo>
                  <a:cubicBezTo>
                    <a:pt x="3554" y="18113"/>
                    <a:pt x="4733" y="18577"/>
                    <a:pt x="7916" y="18577"/>
                  </a:cubicBezTo>
                  <a:cubicBezTo>
                    <a:pt x="9507" y="18577"/>
                    <a:pt x="11600" y="18461"/>
                    <a:pt x="14297" y="18113"/>
                  </a:cubicBezTo>
                  <a:cubicBezTo>
                    <a:pt x="14297" y="18113"/>
                    <a:pt x="15775" y="6136"/>
                    <a:pt x="11376" y="108"/>
                  </a:cubicBezTo>
                  <a:lnTo>
                    <a:pt x="36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42;p57">
              <a:extLst>
                <a:ext uri="{FF2B5EF4-FFF2-40B4-BE49-F238E27FC236}">
                  <a16:creationId xmlns:a16="http://schemas.microsoft.com/office/drawing/2014/main" id="{7123E968-F136-6CA7-3CA8-CD1CAE597ACB}"/>
                </a:ext>
              </a:extLst>
            </p:cNvPr>
            <p:cNvSpPr/>
            <p:nvPr/>
          </p:nvSpPr>
          <p:spPr>
            <a:xfrm>
              <a:off x="7100458" y="3149732"/>
              <a:ext cx="773705" cy="275845"/>
            </a:xfrm>
            <a:custGeom>
              <a:avLst/>
              <a:gdLst/>
              <a:ahLst/>
              <a:cxnLst/>
              <a:rect l="l" t="t" r="r" b="b"/>
              <a:pathLst>
                <a:path w="8897" h="3172" extrusionOk="0">
                  <a:moveTo>
                    <a:pt x="4019" y="1"/>
                  </a:moveTo>
                  <a:cubicBezTo>
                    <a:pt x="4019" y="1"/>
                    <a:pt x="1" y="1"/>
                    <a:pt x="597" y="2689"/>
                  </a:cubicBezTo>
                  <a:cubicBezTo>
                    <a:pt x="811" y="2770"/>
                    <a:pt x="1848" y="3171"/>
                    <a:pt x="3420" y="3171"/>
                  </a:cubicBezTo>
                  <a:cubicBezTo>
                    <a:pt x="4866" y="3171"/>
                    <a:pt x="6765" y="2832"/>
                    <a:pt x="8896" y="1592"/>
                  </a:cubicBezTo>
                  <a:lnTo>
                    <a:pt x="8372" y="698"/>
                  </a:lnTo>
                  <a:lnTo>
                    <a:pt x="40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43;p57">
              <a:extLst>
                <a:ext uri="{FF2B5EF4-FFF2-40B4-BE49-F238E27FC236}">
                  <a16:creationId xmlns:a16="http://schemas.microsoft.com/office/drawing/2014/main" id="{0D561F5B-2AEE-814D-F98D-55655CBC264D}"/>
                </a:ext>
              </a:extLst>
            </p:cNvPr>
            <p:cNvSpPr/>
            <p:nvPr/>
          </p:nvSpPr>
          <p:spPr>
            <a:xfrm>
              <a:off x="7449960" y="3149732"/>
              <a:ext cx="424203" cy="239060"/>
            </a:xfrm>
            <a:custGeom>
              <a:avLst/>
              <a:gdLst/>
              <a:ahLst/>
              <a:cxnLst/>
              <a:rect l="l" t="t" r="r" b="b"/>
              <a:pathLst>
                <a:path w="4878" h="2749" extrusionOk="0">
                  <a:moveTo>
                    <a:pt x="0" y="1"/>
                  </a:moveTo>
                  <a:cubicBezTo>
                    <a:pt x="0" y="1"/>
                    <a:pt x="1640" y="1527"/>
                    <a:pt x="2254" y="2749"/>
                  </a:cubicBezTo>
                  <a:cubicBezTo>
                    <a:pt x="3089" y="2505"/>
                    <a:pt x="3709" y="2278"/>
                    <a:pt x="4877" y="1604"/>
                  </a:cubicBezTo>
                  <a:lnTo>
                    <a:pt x="4353" y="698"/>
                  </a:lnTo>
                  <a:lnTo>
                    <a:pt x="0"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44;p57">
              <a:extLst>
                <a:ext uri="{FF2B5EF4-FFF2-40B4-BE49-F238E27FC236}">
                  <a16:creationId xmlns:a16="http://schemas.microsoft.com/office/drawing/2014/main" id="{AC33B39B-0E97-7F48-DAE5-A7F8183DA3E5}"/>
                </a:ext>
              </a:extLst>
            </p:cNvPr>
            <p:cNvSpPr/>
            <p:nvPr/>
          </p:nvSpPr>
          <p:spPr>
            <a:xfrm>
              <a:off x="7375781" y="3069987"/>
              <a:ext cx="308108" cy="200101"/>
            </a:xfrm>
            <a:custGeom>
              <a:avLst/>
              <a:gdLst/>
              <a:ahLst/>
              <a:cxnLst/>
              <a:rect l="l" t="t" r="r" b="b"/>
              <a:pathLst>
                <a:path w="3543" h="2301" extrusionOk="0">
                  <a:moveTo>
                    <a:pt x="1447" y="1"/>
                  </a:moveTo>
                  <a:cubicBezTo>
                    <a:pt x="52" y="1"/>
                    <a:pt x="1" y="1031"/>
                    <a:pt x="1" y="1031"/>
                  </a:cubicBezTo>
                  <a:cubicBezTo>
                    <a:pt x="710" y="1627"/>
                    <a:pt x="2290" y="1871"/>
                    <a:pt x="2910" y="2301"/>
                  </a:cubicBezTo>
                  <a:cubicBezTo>
                    <a:pt x="3339" y="1365"/>
                    <a:pt x="3542" y="500"/>
                    <a:pt x="3542" y="500"/>
                  </a:cubicBezTo>
                  <a:cubicBezTo>
                    <a:pt x="2628" y="135"/>
                    <a:pt x="1950" y="1"/>
                    <a:pt x="1447" y="1"/>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45;p57">
              <a:extLst>
                <a:ext uri="{FF2B5EF4-FFF2-40B4-BE49-F238E27FC236}">
                  <a16:creationId xmlns:a16="http://schemas.microsoft.com/office/drawing/2014/main" id="{DB14FB0B-7A3F-BDA5-1AF3-B5B79F01E5E7}"/>
                </a:ext>
              </a:extLst>
            </p:cNvPr>
            <p:cNvSpPr/>
            <p:nvPr/>
          </p:nvSpPr>
          <p:spPr>
            <a:xfrm>
              <a:off x="7570229" y="3089554"/>
              <a:ext cx="121921" cy="208014"/>
            </a:xfrm>
            <a:custGeom>
              <a:avLst/>
              <a:gdLst/>
              <a:ahLst/>
              <a:cxnLst/>
              <a:rect l="l" t="t" r="r" b="b"/>
              <a:pathLst>
                <a:path w="1402" h="2392" extrusionOk="0">
                  <a:moveTo>
                    <a:pt x="776" y="1"/>
                  </a:moveTo>
                  <a:cubicBezTo>
                    <a:pt x="776" y="1"/>
                    <a:pt x="0" y="633"/>
                    <a:pt x="0" y="1962"/>
                  </a:cubicBezTo>
                  <a:cubicBezTo>
                    <a:pt x="215" y="2111"/>
                    <a:pt x="436" y="2255"/>
                    <a:pt x="638" y="2392"/>
                  </a:cubicBezTo>
                  <a:cubicBezTo>
                    <a:pt x="919" y="1289"/>
                    <a:pt x="1223" y="627"/>
                    <a:pt x="1402" y="120"/>
                  </a:cubicBezTo>
                  <a:lnTo>
                    <a:pt x="7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46;p57">
              <a:extLst>
                <a:ext uri="{FF2B5EF4-FFF2-40B4-BE49-F238E27FC236}">
                  <a16:creationId xmlns:a16="http://schemas.microsoft.com/office/drawing/2014/main" id="{589E7BBB-C0A6-A463-A9D9-423201EBEF11}"/>
                </a:ext>
              </a:extLst>
            </p:cNvPr>
            <p:cNvSpPr/>
            <p:nvPr/>
          </p:nvSpPr>
          <p:spPr>
            <a:xfrm>
              <a:off x="7612232" y="2441335"/>
              <a:ext cx="781880" cy="1053812"/>
            </a:xfrm>
            <a:custGeom>
              <a:avLst/>
              <a:gdLst/>
              <a:ahLst/>
              <a:cxnLst/>
              <a:rect l="l" t="t" r="r" b="b"/>
              <a:pathLst>
                <a:path w="8991" h="12118" extrusionOk="0">
                  <a:moveTo>
                    <a:pt x="7646" y="0"/>
                  </a:moveTo>
                  <a:cubicBezTo>
                    <a:pt x="6462" y="0"/>
                    <a:pt x="5444" y="8546"/>
                    <a:pt x="5444" y="8546"/>
                  </a:cubicBezTo>
                  <a:lnTo>
                    <a:pt x="948" y="7467"/>
                  </a:lnTo>
                  <a:cubicBezTo>
                    <a:pt x="638" y="7854"/>
                    <a:pt x="0" y="8933"/>
                    <a:pt x="60" y="10019"/>
                  </a:cubicBezTo>
                  <a:cubicBezTo>
                    <a:pt x="2963" y="11888"/>
                    <a:pt x="5269" y="12118"/>
                    <a:pt x="6229" y="12118"/>
                  </a:cubicBezTo>
                  <a:cubicBezTo>
                    <a:pt x="6543" y="12118"/>
                    <a:pt x="6714" y="12093"/>
                    <a:pt x="6714" y="12093"/>
                  </a:cubicBezTo>
                  <a:cubicBezTo>
                    <a:pt x="6714" y="12093"/>
                    <a:pt x="6722" y="12095"/>
                    <a:pt x="6739" y="12095"/>
                  </a:cubicBezTo>
                  <a:cubicBezTo>
                    <a:pt x="6933" y="12095"/>
                    <a:pt x="8195" y="11882"/>
                    <a:pt x="8580" y="6418"/>
                  </a:cubicBezTo>
                  <a:cubicBezTo>
                    <a:pt x="8991" y="509"/>
                    <a:pt x="7709" y="8"/>
                    <a:pt x="7709" y="8"/>
                  </a:cubicBezTo>
                  <a:cubicBezTo>
                    <a:pt x="7688" y="3"/>
                    <a:pt x="7667" y="0"/>
                    <a:pt x="7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47;p57">
              <a:extLst>
                <a:ext uri="{FF2B5EF4-FFF2-40B4-BE49-F238E27FC236}">
                  <a16:creationId xmlns:a16="http://schemas.microsoft.com/office/drawing/2014/main" id="{6B5FD66F-F613-2E16-4A03-E7FCC2A7373C}"/>
                </a:ext>
              </a:extLst>
            </p:cNvPr>
            <p:cNvSpPr/>
            <p:nvPr/>
          </p:nvSpPr>
          <p:spPr>
            <a:xfrm>
              <a:off x="7944081" y="3025549"/>
              <a:ext cx="308369" cy="207666"/>
            </a:xfrm>
            <a:custGeom>
              <a:avLst/>
              <a:gdLst/>
              <a:ahLst/>
              <a:cxnLst/>
              <a:rect l="l" t="t" r="r" b="b"/>
              <a:pathLst>
                <a:path w="3546" h="2388" extrusionOk="0">
                  <a:moveTo>
                    <a:pt x="3072" y="0"/>
                  </a:moveTo>
                  <a:cubicBezTo>
                    <a:pt x="2686" y="0"/>
                    <a:pt x="2040" y="346"/>
                    <a:pt x="1771" y="457"/>
                  </a:cubicBezTo>
                  <a:cubicBezTo>
                    <a:pt x="1431" y="600"/>
                    <a:pt x="0" y="1452"/>
                    <a:pt x="0" y="1452"/>
                  </a:cubicBezTo>
                  <a:lnTo>
                    <a:pt x="1491" y="1816"/>
                  </a:lnTo>
                  <a:cubicBezTo>
                    <a:pt x="1491" y="1816"/>
                    <a:pt x="1592" y="1816"/>
                    <a:pt x="1789" y="1917"/>
                  </a:cubicBezTo>
                  <a:cubicBezTo>
                    <a:pt x="1927" y="1989"/>
                    <a:pt x="2650" y="2388"/>
                    <a:pt x="2924" y="2388"/>
                  </a:cubicBezTo>
                  <a:cubicBezTo>
                    <a:pt x="2991" y="2388"/>
                    <a:pt x="3031" y="2364"/>
                    <a:pt x="3029" y="2305"/>
                  </a:cubicBezTo>
                  <a:cubicBezTo>
                    <a:pt x="3011" y="2007"/>
                    <a:pt x="2290" y="1667"/>
                    <a:pt x="2289" y="1667"/>
                  </a:cubicBezTo>
                  <a:lnTo>
                    <a:pt x="2289" y="1667"/>
                  </a:lnTo>
                  <a:cubicBezTo>
                    <a:pt x="2290" y="1667"/>
                    <a:pt x="2789" y="1844"/>
                    <a:pt x="3088" y="1844"/>
                  </a:cubicBezTo>
                  <a:cubicBezTo>
                    <a:pt x="3203" y="1844"/>
                    <a:pt x="3288" y="1818"/>
                    <a:pt x="3303" y="1744"/>
                  </a:cubicBezTo>
                  <a:cubicBezTo>
                    <a:pt x="3369" y="1411"/>
                    <a:pt x="2462" y="1285"/>
                    <a:pt x="2462" y="1285"/>
                  </a:cubicBezTo>
                  <a:lnTo>
                    <a:pt x="2462" y="1285"/>
                  </a:lnTo>
                  <a:cubicBezTo>
                    <a:pt x="2462" y="1285"/>
                    <a:pt x="2492" y="1286"/>
                    <a:pt x="2540" y="1286"/>
                  </a:cubicBezTo>
                  <a:cubicBezTo>
                    <a:pt x="2789" y="1286"/>
                    <a:pt x="3545" y="1265"/>
                    <a:pt x="3535" y="1011"/>
                  </a:cubicBezTo>
                  <a:cubicBezTo>
                    <a:pt x="3522" y="831"/>
                    <a:pt x="3100" y="792"/>
                    <a:pt x="2739" y="792"/>
                  </a:cubicBezTo>
                  <a:cubicBezTo>
                    <a:pt x="2467" y="792"/>
                    <a:pt x="2230" y="814"/>
                    <a:pt x="2230" y="814"/>
                  </a:cubicBezTo>
                  <a:cubicBezTo>
                    <a:pt x="2295" y="773"/>
                    <a:pt x="3482" y="463"/>
                    <a:pt x="3357" y="153"/>
                  </a:cubicBezTo>
                  <a:cubicBezTo>
                    <a:pt x="3312" y="43"/>
                    <a:pt x="3208" y="0"/>
                    <a:pt x="3072" y="0"/>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48;p57">
              <a:extLst>
                <a:ext uri="{FF2B5EF4-FFF2-40B4-BE49-F238E27FC236}">
                  <a16:creationId xmlns:a16="http://schemas.microsoft.com/office/drawing/2014/main" id="{DC1402D7-03E7-9035-99BA-3D04E3F488F2}"/>
                </a:ext>
              </a:extLst>
            </p:cNvPr>
            <p:cNvSpPr/>
            <p:nvPr/>
          </p:nvSpPr>
          <p:spPr>
            <a:xfrm>
              <a:off x="7619450" y="2342372"/>
              <a:ext cx="433073" cy="268801"/>
            </a:xfrm>
            <a:custGeom>
              <a:avLst/>
              <a:gdLst/>
              <a:ahLst/>
              <a:cxnLst/>
              <a:rect l="l" t="t" r="r" b="b"/>
              <a:pathLst>
                <a:path w="4980" h="3091" extrusionOk="0">
                  <a:moveTo>
                    <a:pt x="1491" y="0"/>
                  </a:moveTo>
                  <a:cubicBezTo>
                    <a:pt x="909" y="0"/>
                    <a:pt x="456" y="24"/>
                    <a:pt x="347" y="91"/>
                  </a:cubicBezTo>
                  <a:cubicBezTo>
                    <a:pt x="347" y="91"/>
                    <a:pt x="1" y="1069"/>
                    <a:pt x="830" y="2750"/>
                  </a:cubicBezTo>
                  <a:lnTo>
                    <a:pt x="2082" y="1421"/>
                  </a:lnTo>
                  <a:lnTo>
                    <a:pt x="2618" y="3090"/>
                  </a:lnTo>
                  <a:cubicBezTo>
                    <a:pt x="2618" y="3090"/>
                    <a:pt x="4598" y="1683"/>
                    <a:pt x="4979" y="133"/>
                  </a:cubicBezTo>
                  <a:cubicBezTo>
                    <a:pt x="4975" y="133"/>
                    <a:pt x="2869" y="0"/>
                    <a:pt x="1491"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49;p57">
              <a:extLst>
                <a:ext uri="{FF2B5EF4-FFF2-40B4-BE49-F238E27FC236}">
                  <a16:creationId xmlns:a16="http://schemas.microsoft.com/office/drawing/2014/main" id="{D893CD64-F861-8CA4-E1CE-5D1D84B4D14B}"/>
                </a:ext>
              </a:extLst>
            </p:cNvPr>
            <p:cNvSpPr/>
            <p:nvPr/>
          </p:nvSpPr>
          <p:spPr>
            <a:xfrm>
              <a:off x="7239946" y="1297778"/>
              <a:ext cx="1089640" cy="947022"/>
            </a:xfrm>
            <a:custGeom>
              <a:avLst/>
              <a:gdLst/>
              <a:ahLst/>
              <a:cxnLst/>
              <a:rect l="l" t="t" r="r" b="b"/>
              <a:pathLst>
                <a:path w="12530" h="10890" extrusionOk="0">
                  <a:moveTo>
                    <a:pt x="7933" y="1"/>
                  </a:moveTo>
                  <a:cubicBezTo>
                    <a:pt x="7451" y="1"/>
                    <a:pt x="6894" y="106"/>
                    <a:pt x="6249" y="334"/>
                  </a:cubicBezTo>
                  <a:cubicBezTo>
                    <a:pt x="6249" y="334"/>
                    <a:pt x="6213" y="332"/>
                    <a:pt x="6149" y="332"/>
                  </a:cubicBezTo>
                  <a:cubicBezTo>
                    <a:pt x="5694" y="332"/>
                    <a:pt x="3820" y="469"/>
                    <a:pt x="3339" y="2695"/>
                  </a:cubicBezTo>
                  <a:cubicBezTo>
                    <a:pt x="2791" y="5241"/>
                    <a:pt x="1" y="10815"/>
                    <a:pt x="5945" y="10887"/>
                  </a:cubicBezTo>
                  <a:cubicBezTo>
                    <a:pt x="6132" y="10889"/>
                    <a:pt x="6314" y="10890"/>
                    <a:pt x="6491" y="10890"/>
                  </a:cubicBezTo>
                  <a:cubicBezTo>
                    <a:pt x="11924" y="10890"/>
                    <a:pt x="12530" y="9974"/>
                    <a:pt x="11704" y="6278"/>
                  </a:cubicBezTo>
                  <a:cubicBezTo>
                    <a:pt x="10990" y="3055"/>
                    <a:pt x="10535" y="1"/>
                    <a:pt x="79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50;p57">
              <a:extLst>
                <a:ext uri="{FF2B5EF4-FFF2-40B4-BE49-F238E27FC236}">
                  <a16:creationId xmlns:a16="http://schemas.microsoft.com/office/drawing/2014/main" id="{E6A99320-CFE1-DDA7-3487-5F6AA45FE150}"/>
                </a:ext>
              </a:extLst>
            </p:cNvPr>
            <p:cNvSpPr/>
            <p:nvPr/>
          </p:nvSpPr>
          <p:spPr>
            <a:xfrm>
              <a:off x="7736676" y="2017915"/>
              <a:ext cx="231842" cy="432465"/>
            </a:xfrm>
            <a:custGeom>
              <a:avLst/>
              <a:gdLst/>
              <a:ahLst/>
              <a:cxnLst/>
              <a:rect l="l" t="t" r="r" b="b"/>
              <a:pathLst>
                <a:path w="2666" h="4973" extrusionOk="0">
                  <a:moveTo>
                    <a:pt x="18" y="1"/>
                  </a:moveTo>
                  <a:lnTo>
                    <a:pt x="12" y="2803"/>
                  </a:lnTo>
                  <a:lnTo>
                    <a:pt x="0" y="4961"/>
                  </a:lnTo>
                  <a:lnTo>
                    <a:pt x="2641" y="4973"/>
                  </a:lnTo>
                  <a:lnTo>
                    <a:pt x="2647" y="2171"/>
                  </a:lnTo>
                  <a:lnTo>
                    <a:pt x="2665" y="13"/>
                  </a:lnTo>
                  <a:lnTo>
                    <a:pt x="18" y="1"/>
                  </a:ln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51;p57">
              <a:extLst>
                <a:ext uri="{FF2B5EF4-FFF2-40B4-BE49-F238E27FC236}">
                  <a16:creationId xmlns:a16="http://schemas.microsoft.com/office/drawing/2014/main" id="{C18582D6-5817-B2DC-19F7-0B6E1F40EA32}"/>
                </a:ext>
              </a:extLst>
            </p:cNvPr>
            <p:cNvSpPr/>
            <p:nvPr/>
          </p:nvSpPr>
          <p:spPr>
            <a:xfrm>
              <a:off x="7641800" y="2264193"/>
              <a:ext cx="410202" cy="323066"/>
            </a:xfrm>
            <a:custGeom>
              <a:avLst/>
              <a:gdLst/>
              <a:ahLst/>
              <a:cxnLst/>
              <a:rect l="l" t="t" r="r" b="b"/>
              <a:pathLst>
                <a:path w="4717" h="3715" extrusionOk="0">
                  <a:moveTo>
                    <a:pt x="3738" y="1"/>
                  </a:moveTo>
                  <a:cubicBezTo>
                    <a:pt x="3619" y="1396"/>
                    <a:pt x="1914" y="1831"/>
                    <a:pt x="1914" y="1831"/>
                  </a:cubicBezTo>
                  <a:cubicBezTo>
                    <a:pt x="1050" y="1330"/>
                    <a:pt x="1103" y="78"/>
                    <a:pt x="1103" y="78"/>
                  </a:cubicBezTo>
                  <a:lnTo>
                    <a:pt x="1103" y="78"/>
                  </a:lnTo>
                  <a:lnTo>
                    <a:pt x="84" y="996"/>
                  </a:lnTo>
                  <a:cubicBezTo>
                    <a:pt x="0" y="2010"/>
                    <a:pt x="519" y="3452"/>
                    <a:pt x="519" y="3452"/>
                  </a:cubicBezTo>
                  <a:lnTo>
                    <a:pt x="1854" y="2135"/>
                  </a:lnTo>
                  <a:lnTo>
                    <a:pt x="2367" y="3715"/>
                  </a:lnTo>
                  <a:cubicBezTo>
                    <a:pt x="3625" y="3089"/>
                    <a:pt x="4716" y="1032"/>
                    <a:pt x="4716" y="1032"/>
                  </a:cubicBezTo>
                  <a:lnTo>
                    <a:pt x="373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52;p57">
              <a:extLst>
                <a:ext uri="{FF2B5EF4-FFF2-40B4-BE49-F238E27FC236}">
                  <a16:creationId xmlns:a16="http://schemas.microsoft.com/office/drawing/2014/main" id="{4F80AACD-7DA5-1A9F-C3EA-392E8A4BDC8E}"/>
                </a:ext>
              </a:extLst>
            </p:cNvPr>
            <p:cNvSpPr/>
            <p:nvPr/>
          </p:nvSpPr>
          <p:spPr>
            <a:xfrm>
              <a:off x="7737719" y="2174534"/>
              <a:ext cx="229233" cy="80353"/>
            </a:xfrm>
            <a:custGeom>
              <a:avLst/>
              <a:gdLst/>
              <a:ahLst/>
              <a:cxnLst/>
              <a:rect l="l" t="t" r="r" b="b"/>
              <a:pathLst>
                <a:path w="2636" h="924" extrusionOk="0">
                  <a:moveTo>
                    <a:pt x="2635" y="0"/>
                  </a:moveTo>
                  <a:lnTo>
                    <a:pt x="0" y="298"/>
                  </a:lnTo>
                  <a:cubicBezTo>
                    <a:pt x="0" y="298"/>
                    <a:pt x="930" y="923"/>
                    <a:pt x="2318" y="923"/>
                  </a:cubicBezTo>
                  <a:cubicBezTo>
                    <a:pt x="2421" y="923"/>
                    <a:pt x="2527" y="920"/>
                    <a:pt x="2635" y="912"/>
                  </a:cubicBezTo>
                  <a:lnTo>
                    <a:pt x="2635" y="0"/>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53;p57">
              <a:extLst>
                <a:ext uri="{FF2B5EF4-FFF2-40B4-BE49-F238E27FC236}">
                  <a16:creationId xmlns:a16="http://schemas.microsoft.com/office/drawing/2014/main" id="{2C96DD30-75BC-2CC5-1BD8-46C19E2D93A9}"/>
                </a:ext>
              </a:extLst>
            </p:cNvPr>
            <p:cNvSpPr/>
            <p:nvPr/>
          </p:nvSpPr>
          <p:spPr>
            <a:xfrm>
              <a:off x="7572838" y="1396307"/>
              <a:ext cx="560038" cy="827535"/>
            </a:xfrm>
            <a:custGeom>
              <a:avLst/>
              <a:gdLst/>
              <a:ahLst/>
              <a:cxnLst/>
              <a:rect l="l" t="t" r="r" b="b"/>
              <a:pathLst>
                <a:path w="6440" h="9516" extrusionOk="0">
                  <a:moveTo>
                    <a:pt x="3227" y="0"/>
                  </a:moveTo>
                  <a:cubicBezTo>
                    <a:pt x="3225" y="0"/>
                    <a:pt x="3222" y="0"/>
                    <a:pt x="3220" y="0"/>
                  </a:cubicBezTo>
                  <a:cubicBezTo>
                    <a:pt x="1437" y="0"/>
                    <a:pt x="0" y="2135"/>
                    <a:pt x="0" y="4758"/>
                  </a:cubicBezTo>
                  <a:cubicBezTo>
                    <a:pt x="0" y="7381"/>
                    <a:pt x="781" y="9516"/>
                    <a:pt x="3220" y="9516"/>
                  </a:cubicBezTo>
                  <a:cubicBezTo>
                    <a:pt x="5575" y="9516"/>
                    <a:pt x="6439" y="7381"/>
                    <a:pt x="6439" y="4758"/>
                  </a:cubicBezTo>
                  <a:cubicBezTo>
                    <a:pt x="6439" y="2132"/>
                    <a:pt x="5006" y="0"/>
                    <a:pt x="3227" y="0"/>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54;p57">
              <a:extLst>
                <a:ext uri="{FF2B5EF4-FFF2-40B4-BE49-F238E27FC236}">
                  <a16:creationId xmlns:a16="http://schemas.microsoft.com/office/drawing/2014/main" id="{41E4CF6B-0A45-FFA9-872C-E14FE4EAA256}"/>
                </a:ext>
              </a:extLst>
            </p:cNvPr>
            <p:cNvSpPr/>
            <p:nvPr/>
          </p:nvSpPr>
          <p:spPr>
            <a:xfrm>
              <a:off x="8063307" y="1768506"/>
              <a:ext cx="128618" cy="181578"/>
            </a:xfrm>
            <a:custGeom>
              <a:avLst/>
              <a:gdLst/>
              <a:ahLst/>
              <a:cxnLst/>
              <a:rect l="l" t="t" r="r" b="b"/>
              <a:pathLst>
                <a:path w="1479" h="2088" extrusionOk="0">
                  <a:moveTo>
                    <a:pt x="740" y="1"/>
                  </a:moveTo>
                  <a:cubicBezTo>
                    <a:pt x="334" y="1"/>
                    <a:pt x="0" y="466"/>
                    <a:pt x="0" y="1044"/>
                  </a:cubicBezTo>
                  <a:cubicBezTo>
                    <a:pt x="0" y="1623"/>
                    <a:pt x="334" y="2088"/>
                    <a:pt x="740" y="2088"/>
                  </a:cubicBezTo>
                  <a:cubicBezTo>
                    <a:pt x="1145" y="2088"/>
                    <a:pt x="1479" y="1623"/>
                    <a:pt x="1479" y="1044"/>
                  </a:cubicBezTo>
                  <a:cubicBezTo>
                    <a:pt x="1479" y="466"/>
                    <a:pt x="1145" y="1"/>
                    <a:pt x="740" y="1"/>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55;p57">
              <a:extLst>
                <a:ext uri="{FF2B5EF4-FFF2-40B4-BE49-F238E27FC236}">
                  <a16:creationId xmlns:a16="http://schemas.microsoft.com/office/drawing/2014/main" id="{7F6FBC94-303F-EA82-C178-3FB787DB5202}"/>
                </a:ext>
              </a:extLst>
            </p:cNvPr>
            <p:cNvSpPr/>
            <p:nvPr/>
          </p:nvSpPr>
          <p:spPr>
            <a:xfrm>
              <a:off x="7508573" y="1768506"/>
              <a:ext cx="128618" cy="181578"/>
            </a:xfrm>
            <a:custGeom>
              <a:avLst/>
              <a:gdLst/>
              <a:ahLst/>
              <a:cxnLst/>
              <a:rect l="l" t="t" r="r" b="b"/>
              <a:pathLst>
                <a:path w="1479" h="2088" extrusionOk="0">
                  <a:moveTo>
                    <a:pt x="739" y="1"/>
                  </a:moveTo>
                  <a:cubicBezTo>
                    <a:pt x="334" y="1"/>
                    <a:pt x="0" y="466"/>
                    <a:pt x="0" y="1044"/>
                  </a:cubicBezTo>
                  <a:cubicBezTo>
                    <a:pt x="0" y="1623"/>
                    <a:pt x="334" y="2088"/>
                    <a:pt x="739" y="2088"/>
                  </a:cubicBezTo>
                  <a:cubicBezTo>
                    <a:pt x="1145" y="2088"/>
                    <a:pt x="1479" y="1623"/>
                    <a:pt x="1479" y="1044"/>
                  </a:cubicBezTo>
                  <a:cubicBezTo>
                    <a:pt x="1479" y="466"/>
                    <a:pt x="1145" y="1"/>
                    <a:pt x="739" y="1"/>
                  </a:cubicBezTo>
                  <a:close/>
                </a:path>
              </a:pathLst>
            </a:custGeom>
            <a:solidFill>
              <a:srgbClr val="FFAA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456;p57">
              <a:extLst>
                <a:ext uri="{FF2B5EF4-FFF2-40B4-BE49-F238E27FC236}">
                  <a16:creationId xmlns:a16="http://schemas.microsoft.com/office/drawing/2014/main" id="{D34191B0-63FB-EBA3-6F68-1DC26E8B65A2}"/>
                </a:ext>
              </a:extLst>
            </p:cNvPr>
            <p:cNvSpPr/>
            <p:nvPr/>
          </p:nvSpPr>
          <p:spPr>
            <a:xfrm>
              <a:off x="8119311" y="1807466"/>
              <a:ext cx="33741" cy="113573"/>
            </a:xfrm>
            <a:custGeom>
              <a:avLst/>
              <a:gdLst/>
              <a:ahLst/>
              <a:cxnLst/>
              <a:rect l="l" t="t" r="r" b="b"/>
              <a:pathLst>
                <a:path w="388" h="1306" fill="none" extrusionOk="0">
                  <a:moveTo>
                    <a:pt x="113" y="0"/>
                  </a:moveTo>
                  <a:cubicBezTo>
                    <a:pt x="221" y="30"/>
                    <a:pt x="292" y="143"/>
                    <a:pt x="328" y="245"/>
                  </a:cubicBezTo>
                  <a:cubicBezTo>
                    <a:pt x="388" y="435"/>
                    <a:pt x="370" y="632"/>
                    <a:pt x="304" y="811"/>
                  </a:cubicBezTo>
                  <a:cubicBezTo>
                    <a:pt x="239" y="990"/>
                    <a:pt x="125" y="1157"/>
                    <a:pt x="0" y="1306"/>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457;p57">
              <a:extLst>
                <a:ext uri="{FF2B5EF4-FFF2-40B4-BE49-F238E27FC236}">
                  <a16:creationId xmlns:a16="http://schemas.microsoft.com/office/drawing/2014/main" id="{D92CA69A-74E5-8917-3B98-04DD12CCFD27}"/>
                </a:ext>
              </a:extLst>
            </p:cNvPr>
            <p:cNvSpPr/>
            <p:nvPr/>
          </p:nvSpPr>
          <p:spPr>
            <a:xfrm>
              <a:off x="7539619" y="1807466"/>
              <a:ext cx="33828" cy="113573"/>
            </a:xfrm>
            <a:custGeom>
              <a:avLst/>
              <a:gdLst/>
              <a:ahLst/>
              <a:cxnLst/>
              <a:rect l="l" t="t" r="r" b="b"/>
              <a:pathLst>
                <a:path w="389" h="1306" fill="none" extrusionOk="0">
                  <a:moveTo>
                    <a:pt x="281" y="0"/>
                  </a:moveTo>
                  <a:cubicBezTo>
                    <a:pt x="168" y="30"/>
                    <a:pt x="102" y="143"/>
                    <a:pt x="60" y="245"/>
                  </a:cubicBezTo>
                  <a:cubicBezTo>
                    <a:pt x="1" y="435"/>
                    <a:pt x="19" y="632"/>
                    <a:pt x="84" y="811"/>
                  </a:cubicBezTo>
                  <a:cubicBezTo>
                    <a:pt x="150" y="990"/>
                    <a:pt x="263" y="1157"/>
                    <a:pt x="388" y="1306"/>
                  </a:cubicBezTo>
                </a:path>
              </a:pathLst>
            </a:custGeom>
            <a:noFill/>
            <a:ln w="387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458;p57">
              <a:extLst>
                <a:ext uri="{FF2B5EF4-FFF2-40B4-BE49-F238E27FC236}">
                  <a16:creationId xmlns:a16="http://schemas.microsoft.com/office/drawing/2014/main" id="{6362E12D-7740-F72C-74FA-1159027BABD1}"/>
                </a:ext>
              </a:extLst>
            </p:cNvPr>
            <p:cNvSpPr/>
            <p:nvPr/>
          </p:nvSpPr>
          <p:spPr>
            <a:xfrm>
              <a:off x="7766243" y="2043830"/>
              <a:ext cx="152967" cy="71135"/>
            </a:xfrm>
            <a:custGeom>
              <a:avLst/>
              <a:gdLst/>
              <a:ahLst/>
              <a:cxnLst/>
              <a:rect l="l" t="t" r="r" b="b"/>
              <a:pathLst>
                <a:path w="1759" h="818" extrusionOk="0">
                  <a:moveTo>
                    <a:pt x="0" y="1"/>
                  </a:moveTo>
                  <a:cubicBezTo>
                    <a:pt x="0" y="1"/>
                    <a:pt x="42" y="817"/>
                    <a:pt x="900" y="817"/>
                  </a:cubicBezTo>
                  <a:cubicBezTo>
                    <a:pt x="1759" y="817"/>
                    <a:pt x="1759" y="1"/>
                    <a:pt x="1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459;p57">
              <a:extLst>
                <a:ext uri="{FF2B5EF4-FFF2-40B4-BE49-F238E27FC236}">
                  <a16:creationId xmlns:a16="http://schemas.microsoft.com/office/drawing/2014/main" id="{2035D364-E5B1-41B2-177E-24FB13AB98D4}"/>
                </a:ext>
              </a:extLst>
            </p:cNvPr>
            <p:cNvSpPr/>
            <p:nvPr/>
          </p:nvSpPr>
          <p:spPr>
            <a:xfrm>
              <a:off x="7790071" y="1821988"/>
              <a:ext cx="69570" cy="164359"/>
            </a:xfrm>
            <a:custGeom>
              <a:avLst/>
              <a:gdLst/>
              <a:ahLst/>
              <a:cxnLst/>
              <a:rect l="l" t="t" r="r" b="b"/>
              <a:pathLst>
                <a:path w="800" h="1890" fill="none" extrusionOk="0">
                  <a:moveTo>
                    <a:pt x="638" y="0"/>
                  </a:moveTo>
                  <a:cubicBezTo>
                    <a:pt x="662" y="334"/>
                    <a:pt x="561" y="686"/>
                    <a:pt x="352" y="954"/>
                  </a:cubicBezTo>
                  <a:cubicBezTo>
                    <a:pt x="269" y="1055"/>
                    <a:pt x="173" y="1145"/>
                    <a:pt x="102" y="1258"/>
                  </a:cubicBezTo>
                  <a:cubicBezTo>
                    <a:pt x="36" y="1371"/>
                    <a:pt x="0" y="1508"/>
                    <a:pt x="54" y="1628"/>
                  </a:cubicBezTo>
                  <a:cubicBezTo>
                    <a:pt x="102" y="1759"/>
                    <a:pt x="233" y="1824"/>
                    <a:pt x="364" y="1854"/>
                  </a:cubicBezTo>
                  <a:cubicBezTo>
                    <a:pt x="501" y="1884"/>
                    <a:pt x="632" y="1866"/>
                    <a:pt x="769" y="1878"/>
                  </a:cubicBezTo>
                  <a:cubicBezTo>
                    <a:pt x="775" y="1878"/>
                    <a:pt x="781" y="1878"/>
                    <a:pt x="787" y="1884"/>
                  </a:cubicBezTo>
                  <a:cubicBezTo>
                    <a:pt x="799" y="1890"/>
                    <a:pt x="775" y="1890"/>
                    <a:pt x="775" y="1884"/>
                  </a:cubicBezTo>
                </a:path>
              </a:pathLst>
            </a:custGeom>
            <a:noFill/>
            <a:ln w="52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460;p57">
              <a:extLst>
                <a:ext uri="{FF2B5EF4-FFF2-40B4-BE49-F238E27FC236}">
                  <a16:creationId xmlns:a16="http://schemas.microsoft.com/office/drawing/2014/main" id="{8909EC46-45B6-47D3-1F59-EAA68A83F89C}"/>
                </a:ext>
              </a:extLst>
            </p:cNvPr>
            <p:cNvSpPr/>
            <p:nvPr/>
          </p:nvSpPr>
          <p:spPr>
            <a:xfrm>
              <a:off x="7747024" y="1361087"/>
              <a:ext cx="385331" cy="407506"/>
            </a:xfrm>
            <a:custGeom>
              <a:avLst/>
              <a:gdLst/>
              <a:ahLst/>
              <a:cxnLst/>
              <a:rect l="l" t="t" r="r" b="b"/>
              <a:pathLst>
                <a:path w="4431" h="4686" extrusionOk="0">
                  <a:moveTo>
                    <a:pt x="1902" y="0"/>
                  </a:moveTo>
                  <a:cubicBezTo>
                    <a:pt x="791" y="0"/>
                    <a:pt x="1" y="399"/>
                    <a:pt x="1" y="399"/>
                  </a:cubicBezTo>
                  <a:cubicBezTo>
                    <a:pt x="1" y="399"/>
                    <a:pt x="996" y="1818"/>
                    <a:pt x="1849" y="2724"/>
                  </a:cubicBezTo>
                  <a:cubicBezTo>
                    <a:pt x="2695" y="3619"/>
                    <a:pt x="4430" y="4686"/>
                    <a:pt x="4430" y="4686"/>
                  </a:cubicBezTo>
                  <a:cubicBezTo>
                    <a:pt x="4430" y="4686"/>
                    <a:pt x="4365" y="393"/>
                    <a:pt x="2797" y="89"/>
                  </a:cubicBezTo>
                  <a:cubicBezTo>
                    <a:pt x="2483" y="26"/>
                    <a:pt x="2182" y="0"/>
                    <a:pt x="19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461;p57">
              <a:extLst>
                <a:ext uri="{FF2B5EF4-FFF2-40B4-BE49-F238E27FC236}">
                  <a16:creationId xmlns:a16="http://schemas.microsoft.com/office/drawing/2014/main" id="{37BBFA19-652A-2863-E17D-6FC7062DC5F8}"/>
                </a:ext>
              </a:extLst>
            </p:cNvPr>
            <p:cNvSpPr/>
            <p:nvPr/>
          </p:nvSpPr>
          <p:spPr>
            <a:xfrm>
              <a:off x="7546402" y="1376567"/>
              <a:ext cx="310021" cy="392201"/>
            </a:xfrm>
            <a:custGeom>
              <a:avLst/>
              <a:gdLst/>
              <a:ahLst/>
              <a:cxnLst/>
              <a:rect l="l" t="t" r="r" b="b"/>
              <a:pathLst>
                <a:path w="3565" h="4510" extrusionOk="0">
                  <a:moveTo>
                    <a:pt x="2951" y="1"/>
                  </a:moveTo>
                  <a:cubicBezTo>
                    <a:pt x="2945" y="1"/>
                    <a:pt x="0" y="1"/>
                    <a:pt x="304" y="4508"/>
                  </a:cubicBezTo>
                  <a:cubicBezTo>
                    <a:pt x="304" y="4509"/>
                    <a:pt x="305" y="4509"/>
                    <a:pt x="306" y="4509"/>
                  </a:cubicBezTo>
                  <a:cubicBezTo>
                    <a:pt x="387" y="4509"/>
                    <a:pt x="3564" y="1827"/>
                    <a:pt x="29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462;p57">
              <a:extLst>
                <a:ext uri="{FF2B5EF4-FFF2-40B4-BE49-F238E27FC236}">
                  <a16:creationId xmlns:a16="http://schemas.microsoft.com/office/drawing/2014/main" id="{85801420-8743-027F-6A36-A80C50129AAC}"/>
                </a:ext>
              </a:extLst>
            </p:cNvPr>
            <p:cNvSpPr/>
            <p:nvPr/>
          </p:nvSpPr>
          <p:spPr>
            <a:xfrm>
              <a:off x="7894773" y="1722329"/>
              <a:ext cx="133574" cy="32959"/>
            </a:xfrm>
            <a:custGeom>
              <a:avLst/>
              <a:gdLst/>
              <a:ahLst/>
              <a:cxnLst/>
              <a:rect l="l" t="t" r="r" b="b"/>
              <a:pathLst>
                <a:path w="1536" h="379" extrusionOk="0">
                  <a:moveTo>
                    <a:pt x="417" y="1"/>
                  </a:moveTo>
                  <a:cubicBezTo>
                    <a:pt x="276" y="1"/>
                    <a:pt x="133" y="47"/>
                    <a:pt x="60" y="115"/>
                  </a:cubicBezTo>
                  <a:cubicBezTo>
                    <a:pt x="1" y="174"/>
                    <a:pt x="19" y="234"/>
                    <a:pt x="317" y="234"/>
                  </a:cubicBezTo>
                  <a:cubicBezTo>
                    <a:pt x="734" y="240"/>
                    <a:pt x="1163" y="323"/>
                    <a:pt x="1390" y="377"/>
                  </a:cubicBezTo>
                  <a:cubicBezTo>
                    <a:pt x="1398" y="378"/>
                    <a:pt x="1407" y="379"/>
                    <a:pt x="1415" y="379"/>
                  </a:cubicBezTo>
                  <a:cubicBezTo>
                    <a:pt x="1478" y="379"/>
                    <a:pt x="1535" y="343"/>
                    <a:pt x="1509" y="311"/>
                  </a:cubicBezTo>
                  <a:cubicBezTo>
                    <a:pt x="1426" y="192"/>
                    <a:pt x="1187" y="25"/>
                    <a:pt x="442" y="1"/>
                  </a:cubicBezTo>
                  <a:cubicBezTo>
                    <a:pt x="433" y="1"/>
                    <a:pt x="425"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463;p57">
              <a:extLst>
                <a:ext uri="{FF2B5EF4-FFF2-40B4-BE49-F238E27FC236}">
                  <a16:creationId xmlns:a16="http://schemas.microsoft.com/office/drawing/2014/main" id="{FFAE74D0-DC66-75BF-49B1-E81B928464DF}"/>
                </a:ext>
              </a:extLst>
            </p:cNvPr>
            <p:cNvSpPr/>
            <p:nvPr/>
          </p:nvSpPr>
          <p:spPr>
            <a:xfrm>
              <a:off x="7681454" y="1722329"/>
              <a:ext cx="133053" cy="32959"/>
            </a:xfrm>
            <a:custGeom>
              <a:avLst/>
              <a:gdLst/>
              <a:ahLst/>
              <a:cxnLst/>
              <a:rect l="l" t="t" r="r" b="b"/>
              <a:pathLst>
                <a:path w="1530" h="379" extrusionOk="0">
                  <a:moveTo>
                    <a:pt x="1120" y="1"/>
                  </a:moveTo>
                  <a:cubicBezTo>
                    <a:pt x="1111" y="1"/>
                    <a:pt x="1103" y="1"/>
                    <a:pt x="1094" y="1"/>
                  </a:cubicBezTo>
                  <a:cubicBezTo>
                    <a:pt x="349" y="25"/>
                    <a:pt x="99" y="192"/>
                    <a:pt x="27" y="311"/>
                  </a:cubicBezTo>
                  <a:cubicBezTo>
                    <a:pt x="1" y="343"/>
                    <a:pt x="53" y="379"/>
                    <a:pt x="119" y="379"/>
                  </a:cubicBezTo>
                  <a:cubicBezTo>
                    <a:pt x="128" y="379"/>
                    <a:pt x="137" y="378"/>
                    <a:pt x="146" y="377"/>
                  </a:cubicBezTo>
                  <a:cubicBezTo>
                    <a:pt x="367" y="323"/>
                    <a:pt x="802" y="240"/>
                    <a:pt x="1220" y="234"/>
                  </a:cubicBezTo>
                  <a:cubicBezTo>
                    <a:pt x="1518" y="234"/>
                    <a:pt x="1530" y="174"/>
                    <a:pt x="1470" y="115"/>
                  </a:cubicBezTo>
                  <a:cubicBezTo>
                    <a:pt x="1402" y="47"/>
                    <a:pt x="1261" y="1"/>
                    <a:pt x="11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464;p57">
              <a:extLst>
                <a:ext uri="{FF2B5EF4-FFF2-40B4-BE49-F238E27FC236}">
                  <a16:creationId xmlns:a16="http://schemas.microsoft.com/office/drawing/2014/main" id="{FC4CDCE0-B6B3-AFC0-D591-70026C10A10B}"/>
                </a:ext>
              </a:extLst>
            </p:cNvPr>
            <p:cNvSpPr/>
            <p:nvPr/>
          </p:nvSpPr>
          <p:spPr>
            <a:xfrm>
              <a:off x="7908774" y="1781029"/>
              <a:ext cx="51917" cy="76266"/>
            </a:xfrm>
            <a:custGeom>
              <a:avLst/>
              <a:gdLst/>
              <a:ahLst/>
              <a:cxnLst/>
              <a:rect l="l" t="t" r="r" b="b"/>
              <a:pathLst>
                <a:path w="597" h="877" extrusionOk="0">
                  <a:moveTo>
                    <a:pt x="299" y="0"/>
                  </a:moveTo>
                  <a:cubicBezTo>
                    <a:pt x="132" y="0"/>
                    <a:pt x="1" y="197"/>
                    <a:pt x="1" y="435"/>
                  </a:cubicBezTo>
                  <a:cubicBezTo>
                    <a:pt x="1" y="680"/>
                    <a:pt x="132" y="876"/>
                    <a:pt x="299" y="876"/>
                  </a:cubicBezTo>
                  <a:cubicBezTo>
                    <a:pt x="460" y="876"/>
                    <a:pt x="597" y="680"/>
                    <a:pt x="597" y="435"/>
                  </a:cubicBezTo>
                  <a:cubicBezTo>
                    <a:pt x="597" y="197"/>
                    <a:pt x="460" y="0"/>
                    <a:pt x="2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465;p57">
              <a:extLst>
                <a:ext uri="{FF2B5EF4-FFF2-40B4-BE49-F238E27FC236}">
                  <a16:creationId xmlns:a16="http://schemas.microsoft.com/office/drawing/2014/main" id="{15187765-98F0-AB61-91C3-11F9BF511F15}"/>
                </a:ext>
              </a:extLst>
            </p:cNvPr>
            <p:cNvSpPr/>
            <p:nvPr/>
          </p:nvSpPr>
          <p:spPr>
            <a:xfrm>
              <a:off x="7940429" y="1770594"/>
              <a:ext cx="32176" cy="29132"/>
            </a:xfrm>
            <a:custGeom>
              <a:avLst/>
              <a:gdLst/>
              <a:ahLst/>
              <a:cxnLst/>
              <a:rect l="l" t="t" r="r" b="b"/>
              <a:pathLst>
                <a:path w="370" h="335" extrusionOk="0">
                  <a:moveTo>
                    <a:pt x="370" y="1"/>
                  </a:moveTo>
                  <a:cubicBezTo>
                    <a:pt x="322" y="144"/>
                    <a:pt x="0" y="215"/>
                    <a:pt x="0" y="215"/>
                  </a:cubicBezTo>
                  <a:lnTo>
                    <a:pt x="42" y="335"/>
                  </a:lnTo>
                  <a:cubicBezTo>
                    <a:pt x="352" y="335"/>
                    <a:pt x="370" y="1"/>
                    <a:pt x="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466;p57">
              <a:extLst>
                <a:ext uri="{FF2B5EF4-FFF2-40B4-BE49-F238E27FC236}">
                  <a16:creationId xmlns:a16="http://schemas.microsoft.com/office/drawing/2014/main" id="{5A4735CC-4574-A7D5-71F7-08AB85A6B048}"/>
                </a:ext>
              </a:extLst>
            </p:cNvPr>
            <p:cNvSpPr/>
            <p:nvPr/>
          </p:nvSpPr>
          <p:spPr>
            <a:xfrm>
              <a:off x="7946603" y="1791899"/>
              <a:ext cx="27567" cy="16088"/>
            </a:xfrm>
            <a:custGeom>
              <a:avLst/>
              <a:gdLst/>
              <a:ahLst/>
              <a:cxnLst/>
              <a:rect l="l" t="t" r="r" b="b"/>
              <a:pathLst>
                <a:path w="317" h="185" extrusionOk="0">
                  <a:moveTo>
                    <a:pt x="317" y="0"/>
                  </a:moveTo>
                  <a:lnTo>
                    <a:pt x="317" y="0"/>
                  </a:lnTo>
                  <a:cubicBezTo>
                    <a:pt x="265" y="71"/>
                    <a:pt x="98" y="78"/>
                    <a:pt x="30" y="78"/>
                  </a:cubicBezTo>
                  <a:cubicBezTo>
                    <a:pt x="12" y="78"/>
                    <a:pt x="1" y="78"/>
                    <a:pt x="1" y="78"/>
                  </a:cubicBezTo>
                  <a:lnTo>
                    <a:pt x="1" y="78"/>
                  </a:lnTo>
                  <a:lnTo>
                    <a:pt x="13" y="173"/>
                  </a:lnTo>
                  <a:cubicBezTo>
                    <a:pt x="39" y="181"/>
                    <a:pt x="63" y="185"/>
                    <a:pt x="85" y="185"/>
                  </a:cubicBezTo>
                  <a:cubicBezTo>
                    <a:pt x="248" y="185"/>
                    <a:pt x="317" y="0"/>
                    <a:pt x="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467;p57">
              <a:extLst>
                <a:ext uri="{FF2B5EF4-FFF2-40B4-BE49-F238E27FC236}">
                  <a16:creationId xmlns:a16="http://schemas.microsoft.com/office/drawing/2014/main" id="{4538941A-7B37-5F96-B8B3-59C008BD20A5}"/>
                </a:ext>
              </a:extLst>
            </p:cNvPr>
            <p:cNvSpPr/>
            <p:nvPr/>
          </p:nvSpPr>
          <p:spPr>
            <a:xfrm>
              <a:off x="7735632" y="1781029"/>
              <a:ext cx="51917" cy="76266"/>
            </a:xfrm>
            <a:custGeom>
              <a:avLst/>
              <a:gdLst/>
              <a:ahLst/>
              <a:cxnLst/>
              <a:rect l="l" t="t" r="r" b="b"/>
              <a:pathLst>
                <a:path w="597" h="877" extrusionOk="0">
                  <a:moveTo>
                    <a:pt x="298" y="0"/>
                  </a:moveTo>
                  <a:cubicBezTo>
                    <a:pt x="132" y="0"/>
                    <a:pt x="0" y="197"/>
                    <a:pt x="0" y="435"/>
                  </a:cubicBezTo>
                  <a:cubicBezTo>
                    <a:pt x="0" y="680"/>
                    <a:pt x="132" y="876"/>
                    <a:pt x="298" y="876"/>
                  </a:cubicBezTo>
                  <a:cubicBezTo>
                    <a:pt x="459" y="876"/>
                    <a:pt x="597" y="680"/>
                    <a:pt x="597" y="435"/>
                  </a:cubicBezTo>
                  <a:cubicBezTo>
                    <a:pt x="597" y="197"/>
                    <a:pt x="459"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468;p57">
              <a:extLst>
                <a:ext uri="{FF2B5EF4-FFF2-40B4-BE49-F238E27FC236}">
                  <a16:creationId xmlns:a16="http://schemas.microsoft.com/office/drawing/2014/main" id="{0F44558A-15F4-45B4-DAA3-9A743A70F8B5}"/>
                </a:ext>
              </a:extLst>
            </p:cNvPr>
            <p:cNvSpPr/>
            <p:nvPr/>
          </p:nvSpPr>
          <p:spPr>
            <a:xfrm>
              <a:off x="7723196" y="1770594"/>
              <a:ext cx="32698" cy="29132"/>
            </a:xfrm>
            <a:custGeom>
              <a:avLst/>
              <a:gdLst/>
              <a:ahLst/>
              <a:cxnLst/>
              <a:rect l="l" t="t" r="r" b="b"/>
              <a:pathLst>
                <a:path w="376" h="335" extrusionOk="0">
                  <a:moveTo>
                    <a:pt x="0" y="1"/>
                  </a:moveTo>
                  <a:cubicBezTo>
                    <a:pt x="0" y="1"/>
                    <a:pt x="24" y="335"/>
                    <a:pt x="328" y="335"/>
                  </a:cubicBezTo>
                  <a:lnTo>
                    <a:pt x="376" y="215"/>
                  </a:lnTo>
                  <a:cubicBezTo>
                    <a:pt x="376" y="215"/>
                    <a:pt x="54" y="144"/>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469;p57">
              <a:extLst>
                <a:ext uri="{FF2B5EF4-FFF2-40B4-BE49-F238E27FC236}">
                  <a16:creationId xmlns:a16="http://schemas.microsoft.com/office/drawing/2014/main" id="{2B8747AF-8F10-055D-8EB3-09F72B05B78E}"/>
                </a:ext>
              </a:extLst>
            </p:cNvPr>
            <p:cNvSpPr/>
            <p:nvPr/>
          </p:nvSpPr>
          <p:spPr>
            <a:xfrm>
              <a:off x="7722153" y="1791899"/>
              <a:ext cx="27045" cy="16088"/>
            </a:xfrm>
            <a:custGeom>
              <a:avLst/>
              <a:gdLst/>
              <a:ahLst/>
              <a:cxnLst/>
              <a:rect l="l" t="t" r="r" b="b"/>
              <a:pathLst>
                <a:path w="311" h="185" extrusionOk="0">
                  <a:moveTo>
                    <a:pt x="0" y="0"/>
                  </a:moveTo>
                  <a:cubicBezTo>
                    <a:pt x="0" y="0"/>
                    <a:pt x="70" y="185"/>
                    <a:pt x="232" y="185"/>
                  </a:cubicBezTo>
                  <a:cubicBezTo>
                    <a:pt x="254" y="185"/>
                    <a:pt x="278" y="181"/>
                    <a:pt x="304" y="173"/>
                  </a:cubicBezTo>
                  <a:lnTo>
                    <a:pt x="310" y="78"/>
                  </a:lnTo>
                  <a:lnTo>
                    <a:pt x="310" y="78"/>
                  </a:lnTo>
                  <a:cubicBezTo>
                    <a:pt x="310" y="78"/>
                    <a:pt x="300" y="78"/>
                    <a:pt x="282" y="78"/>
                  </a:cubicBezTo>
                  <a:cubicBezTo>
                    <a:pt x="215" y="78"/>
                    <a:pt x="52" y="71"/>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grpSp>
        <p:nvGrpSpPr>
          <p:cNvPr id="480" name="Google Shape;480;p37"/>
          <p:cNvGrpSpPr/>
          <p:nvPr/>
        </p:nvGrpSpPr>
        <p:grpSpPr>
          <a:xfrm>
            <a:off x="133390" y="742700"/>
            <a:ext cx="3273253" cy="4140700"/>
            <a:chOff x="524550" y="534991"/>
            <a:chExt cx="3273253" cy="4140700"/>
          </a:xfrm>
        </p:grpSpPr>
        <p:grpSp>
          <p:nvGrpSpPr>
            <p:cNvPr id="481" name="Google Shape;481;p37"/>
            <p:cNvGrpSpPr/>
            <p:nvPr/>
          </p:nvGrpSpPr>
          <p:grpSpPr>
            <a:xfrm>
              <a:off x="1171502" y="534991"/>
              <a:ext cx="1029692" cy="1990300"/>
              <a:chOff x="1171502" y="534991"/>
              <a:chExt cx="1029692" cy="1990300"/>
            </a:xfrm>
          </p:grpSpPr>
          <p:grpSp>
            <p:nvGrpSpPr>
              <p:cNvPr id="482" name="Google Shape;482;p37"/>
              <p:cNvGrpSpPr/>
              <p:nvPr/>
            </p:nvGrpSpPr>
            <p:grpSpPr>
              <a:xfrm flipH="1">
                <a:off x="1536561" y="1861005"/>
                <a:ext cx="664633" cy="664286"/>
                <a:chOff x="6212418" y="1482331"/>
                <a:chExt cx="627249" cy="626921"/>
              </a:xfrm>
            </p:grpSpPr>
            <p:sp>
              <p:nvSpPr>
                <p:cNvPr id="483" name="Google Shape;483;p37"/>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37"/>
              <p:cNvGrpSpPr/>
              <p:nvPr/>
            </p:nvGrpSpPr>
            <p:grpSpPr>
              <a:xfrm flipH="1">
                <a:off x="1171502" y="534991"/>
                <a:ext cx="845522" cy="916625"/>
                <a:chOff x="7511392" y="307000"/>
                <a:chExt cx="863570" cy="936192"/>
              </a:xfrm>
            </p:grpSpPr>
            <p:sp>
              <p:nvSpPr>
                <p:cNvPr id="486" name="Google Shape;486;p37"/>
                <p:cNvSpPr/>
                <p:nvPr/>
              </p:nvSpPr>
              <p:spPr>
                <a:xfrm>
                  <a:off x="7927457" y="838406"/>
                  <a:ext cx="447505" cy="404786"/>
                </a:xfrm>
                <a:custGeom>
                  <a:avLst/>
                  <a:gdLst/>
                  <a:ahLst/>
                  <a:cxnLst/>
                  <a:rect l="l" t="t" r="r" b="b"/>
                  <a:pathLst>
                    <a:path w="5552" h="5022" extrusionOk="0">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7511392" y="307000"/>
                  <a:ext cx="787164" cy="882356"/>
                </a:xfrm>
                <a:custGeom>
                  <a:avLst/>
                  <a:gdLst/>
                  <a:ahLst/>
                  <a:cxnLst/>
                  <a:rect l="l" t="t" r="r" b="b"/>
                  <a:pathLst>
                    <a:path w="9766" h="10947" extrusionOk="0">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88" name="Google Shape;488;p37"/>
            <p:cNvGrpSpPr/>
            <p:nvPr/>
          </p:nvGrpSpPr>
          <p:grpSpPr>
            <a:xfrm>
              <a:off x="524550" y="3150379"/>
              <a:ext cx="3273253" cy="1525313"/>
              <a:chOff x="524550" y="3252688"/>
              <a:chExt cx="3273253" cy="1525313"/>
            </a:xfrm>
          </p:grpSpPr>
          <p:sp>
            <p:nvSpPr>
              <p:cNvPr id="489" name="Google Shape;489;p37"/>
              <p:cNvSpPr/>
              <p:nvPr/>
            </p:nvSpPr>
            <p:spPr>
              <a:xfrm>
                <a:off x="524550" y="4609128"/>
                <a:ext cx="3273253" cy="168873"/>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0" name="Google Shape;490;p37"/>
              <p:cNvGrpSpPr/>
              <p:nvPr/>
            </p:nvGrpSpPr>
            <p:grpSpPr>
              <a:xfrm>
                <a:off x="813848" y="3252688"/>
                <a:ext cx="2921613" cy="1458859"/>
                <a:chOff x="813848" y="3252688"/>
                <a:chExt cx="2921613" cy="1458859"/>
              </a:xfrm>
            </p:grpSpPr>
            <p:grpSp>
              <p:nvGrpSpPr>
                <p:cNvPr id="491" name="Google Shape;491;p37"/>
                <p:cNvGrpSpPr/>
                <p:nvPr/>
              </p:nvGrpSpPr>
              <p:grpSpPr>
                <a:xfrm>
                  <a:off x="813848" y="4145244"/>
                  <a:ext cx="2655916" cy="566303"/>
                  <a:chOff x="6098010" y="4127346"/>
                  <a:chExt cx="2020169" cy="430747"/>
                </a:xfrm>
              </p:grpSpPr>
              <p:sp>
                <p:nvSpPr>
                  <p:cNvPr id="492" name="Google Shape;492;p37"/>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37"/>
                <p:cNvGrpSpPr/>
                <p:nvPr/>
              </p:nvGrpSpPr>
              <p:grpSpPr>
                <a:xfrm>
                  <a:off x="1079546" y="3579305"/>
                  <a:ext cx="2655916" cy="567212"/>
                  <a:chOff x="6348934" y="3696877"/>
                  <a:chExt cx="2020169" cy="431438"/>
                </a:xfrm>
              </p:grpSpPr>
              <p:sp>
                <p:nvSpPr>
                  <p:cNvPr id="508" name="Google Shape;508;p37"/>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154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1" name="Google Shape;521;p37"/>
                <p:cNvGrpSpPr/>
                <p:nvPr/>
              </p:nvGrpSpPr>
              <p:grpSpPr>
                <a:xfrm>
                  <a:off x="813848" y="3252688"/>
                  <a:ext cx="2422504" cy="326613"/>
                  <a:chOff x="-3040002" y="2802438"/>
                  <a:chExt cx="2422504" cy="326613"/>
                </a:xfrm>
              </p:grpSpPr>
              <p:sp>
                <p:nvSpPr>
                  <p:cNvPr id="522" name="Google Shape;522;p37"/>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sp>
        <p:nvSpPr>
          <p:cNvPr id="537" name="Google Shape;537;p37"/>
          <p:cNvSpPr txBox="1">
            <a:spLocks noGrp="1"/>
          </p:cNvSpPr>
          <p:nvPr>
            <p:ph type="title"/>
          </p:nvPr>
        </p:nvSpPr>
        <p:spPr>
          <a:xfrm>
            <a:off x="3992000" y="2699800"/>
            <a:ext cx="45639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solidFill>
                  <a:schemeClr val="bg2">
                    <a:lumMod val="10000"/>
                  </a:schemeClr>
                </a:solidFill>
              </a:rPr>
              <a:t>—Menurut </a:t>
            </a:r>
            <a:r>
              <a:rPr lang="id-ID" dirty="0">
                <a:solidFill>
                  <a:schemeClr val="bg2">
                    <a:lumMod val="10000"/>
                  </a:schemeClr>
                </a:solidFill>
              </a:rPr>
              <a:t>David I </a:t>
            </a:r>
            <a:r>
              <a:rPr lang="id-ID" dirty="0" err="1">
                <a:solidFill>
                  <a:schemeClr val="bg2">
                    <a:lumMod val="10000"/>
                  </a:schemeClr>
                </a:solidFill>
              </a:rPr>
              <a:t>Bainbridge</a:t>
            </a:r>
            <a:endParaRPr dirty="0">
              <a:solidFill>
                <a:schemeClr val="bg2">
                  <a:lumMod val="10000"/>
                </a:schemeClr>
              </a:solidFill>
            </a:endParaRPr>
          </a:p>
        </p:txBody>
      </p:sp>
      <p:sp>
        <p:nvSpPr>
          <p:cNvPr id="538" name="Google Shape;538;p37"/>
          <p:cNvSpPr txBox="1">
            <a:spLocks noGrp="1"/>
          </p:cNvSpPr>
          <p:nvPr>
            <p:ph type="subTitle" idx="1"/>
          </p:nvPr>
        </p:nvSpPr>
        <p:spPr>
          <a:xfrm>
            <a:off x="1487170" y="866375"/>
            <a:ext cx="7068730" cy="1994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ES" dirty="0">
                <a:solidFill>
                  <a:schemeClr val="bg2">
                    <a:lumMod val="10000"/>
                  </a:schemeClr>
                </a:solidFill>
              </a:rPr>
              <a:t>“</a:t>
            </a:r>
            <a:r>
              <a:rPr lang="es-ES" b="1" i="1" dirty="0" err="1">
                <a:solidFill>
                  <a:schemeClr val="bg2">
                    <a:lumMod val="10000"/>
                  </a:schemeClr>
                </a:solidFill>
              </a:rPr>
              <a:t>Intellectual</a:t>
            </a:r>
            <a:r>
              <a:rPr lang="es-ES" b="1" i="1" dirty="0">
                <a:solidFill>
                  <a:schemeClr val="bg2">
                    <a:lumMod val="10000"/>
                  </a:schemeClr>
                </a:solidFill>
              </a:rPr>
              <a:t> </a:t>
            </a:r>
            <a:r>
              <a:rPr lang="es-ES" b="1" i="1" dirty="0" err="1">
                <a:solidFill>
                  <a:schemeClr val="bg2">
                    <a:lumMod val="10000"/>
                  </a:schemeClr>
                </a:solidFill>
              </a:rPr>
              <a:t>Property</a:t>
            </a:r>
            <a:r>
              <a:rPr lang="es-ES" b="1" i="1" dirty="0">
                <a:solidFill>
                  <a:schemeClr val="bg2">
                    <a:lumMod val="10000"/>
                  </a:schemeClr>
                </a:solidFill>
              </a:rPr>
              <a:t> </a:t>
            </a:r>
            <a:r>
              <a:rPr lang="es-ES" b="1" i="1" dirty="0" err="1">
                <a:solidFill>
                  <a:schemeClr val="bg2">
                    <a:lumMod val="10000"/>
                  </a:schemeClr>
                </a:solidFill>
              </a:rPr>
              <a:t>Rights</a:t>
            </a:r>
            <a:r>
              <a:rPr lang="es-ES" b="1" i="1" dirty="0">
                <a:solidFill>
                  <a:schemeClr val="bg2">
                    <a:lumMod val="10000"/>
                  </a:schemeClr>
                </a:solidFill>
              </a:rPr>
              <a:t> </a:t>
            </a:r>
            <a:r>
              <a:rPr lang="es-ES" dirty="0" err="1">
                <a:solidFill>
                  <a:schemeClr val="bg2">
                    <a:lumMod val="10000"/>
                  </a:schemeClr>
                </a:solidFill>
              </a:rPr>
              <a:t>berfungsi</a:t>
            </a:r>
            <a:r>
              <a:rPr lang="es-ES" b="1" i="1" dirty="0">
                <a:solidFill>
                  <a:schemeClr val="bg2">
                    <a:lumMod val="10000"/>
                  </a:schemeClr>
                </a:solidFill>
              </a:rPr>
              <a:t> </a:t>
            </a:r>
            <a:r>
              <a:rPr lang="es-ES" dirty="0" err="1">
                <a:solidFill>
                  <a:schemeClr val="bg2">
                    <a:lumMod val="10000"/>
                  </a:schemeClr>
                </a:solidFill>
              </a:rPr>
              <a:t>sebagai</a:t>
            </a:r>
            <a:r>
              <a:rPr lang="es-ES" dirty="0">
                <a:solidFill>
                  <a:schemeClr val="bg2">
                    <a:lumMod val="10000"/>
                  </a:schemeClr>
                </a:solidFill>
              </a:rPr>
              <a:t> </a:t>
            </a:r>
            <a:r>
              <a:rPr lang="es-ES" dirty="0" err="1">
                <a:solidFill>
                  <a:schemeClr val="bg2">
                    <a:lumMod val="10000"/>
                  </a:schemeClr>
                </a:solidFill>
              </a:rPr>
              <a:t>hak</a:t>
            </a:r>
            <a:r>
              <a:rPr lang="es-ES" dirty="0">
                <a:solidFill>
                  <a:schemeClr val="bg2">
                    <a:lumMod val="10000"/>
                  </a:schemeClr>
                </a:solidFill>
              </a:rPr>
              <a:t> atas </a:t>
            </a:r>
            <a:r>
              <a:rPr lang="es-ES" dirty="0" err="1">
                <a:solidFill>
                  <a:schemeClr val="bg2">
                    <a:lumMod val="10000"/>
                  </a:schemeClr>
                </a:solidFill>
              </a:rPr>
              <a:t>kekayaan</a:t>
            </a:r>
            <a:r>
              <a:rPr lang="es-ES" dirty="0">
                <a:solidFill>
                  <a:schemeClr val="bg2">
                    <a:lumMod val="10000"/>
                  </a:schemeClr>
                </a:solidFill>
              </a:rPr>
              <a:t> yang </a:t>
            </a:r>
            <a:r>
              <a:rPr lang="es-ES" dirty="0" err="1">
                <a:solidFill>
                  <a:schemeClr val="bg2">
                    <a:lumMod val="10000"/>
                  </a:schemeClr>
                </a:solidFill>
              </a:rPr>
              <a:t>berasal</a:t>
            </a:r>
            <a:r>
              <a:rPr lang="es-ES" dirty="0">
                <a:solidFill>
                  <a:schemeClr val="bg2">
                    <a:lumMod val="10000"/>
                  </a:schemeClr>
                </a:solidFill>
              </a:rPr>
              <a:t> </a:t>
            </a:r>
            <a:r>
              <a:rPr lang="es-ES" dirty="0" err="1">
                <a:solidFill>
                  <a:schemeClr val="bg2">
                    <a:lumMod val="10000"/>
                  </a:schemeClr>
                </a:solidFill>
              </a:rPr>
              <a:t>dari</a:t>
            </a:r>
            <a:r>
              <a:rPr lang="es-ES" dirty="0">
                <a:solidFill>
                  <a:schemeClr val="bg2">
                    <a:lumMod val="10000"/>
                  </a:schemeClr>
                </a:solidFill>
              </a:rPr>
              <a:t> </a:t>
            </a:r>
            <a:r>
              <a:rPr lang="es-ES" dirty="0" err="1">
                <a:solidFill>
                  <a:schemeClr val="bg2">
                    <a:lumMod val="10000"/>
                  </a:schemeClr>
                </a:solidFill>
              </a:rPr>
              <a:t>karya</a:t>
            </a:r>
            <a:r>
              <a:rPr lang="es-ES" dirty="0">
                <a:solidFill>
                  <a:schemeClr val="bg2">
                    <a:lumMod val="10000"/>
                  </a:schemeClr>
                </a:solidFill>
              </a:rPr>
              <a:t> </a:t>
            </a:r>
            <a:r>
              <a:rPr lang="es-ES" dirty="0" err="1">
                <a:solidFill>
                  <a:schemeClr val="bg2">
                    <a:lumMod val="10000"/>
                  </a:schemeClr>
                </a:solidFill>
              </a:rPr>
              <a:t>intelektual</a:t>
            </a:r>
            <a:r>
              <a:rPr lang="es-ES" dirty="0">
                <a:solidFill>
                  <a:schemeClr val="bg2">
                    <a:lumMod val="10000"/>
                  </a:schemeClr>
                </a:solidFill>
              </a:rPr>
              <a:t> </a:t>
            </a:r>
            <a:r>
              <a:rPr lang="es-ES" dirty="0" err="1">
                <a:solidFill>
                  <a:schemeClr val="bg2">
                    <a:lumMod val="10000"/>
                  </a:schemeClr>
                </a:solidFill>
              </a:rPr>
              <a:t>manusia</a:t>
            </a:r>
            <a:r>
              <a:rPr lang="es-ES" dirty="0">
                <a:solidFill>
                  <a:schemeClr val="bg2">
                    <a:lumMod val="10000"/>
                  </a:schemeClr>
                </a:solidFill>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576;p38">
            <a:extLst>
              <a:ext uri="{FF2B5EF4-FFF2-40B4-BE49-F238E27FC236}">
                <a16:creationId xmlns:a16="http://schemas.microsoft.com/office/drawing/2014/main" id="{267391F5-FE01-F1E9-D035-B91969290F92}"/>
              </a:ext>
            </a:extLst>
          </p:cNvPr>
          <p:cNvSpPr txBox="1">
            <a:spLocks noGrp="1"/>
          </p:cNvSpPr>
          <p:nvPr>
            <p:ph type="title"/>
          </p:nvPr>
        </p:nvSpPr>
        <p:spPr>
          <a:xfrm>
            <a:off x="2419050" y="2027999"/>
            <a:ext cx="4305900" cy="1790003"/>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sz="4000" dirty="0"/>
              <a:t>Sejarah</a:t>
            </a:r>
            <a:br>
              <a:rPr lang="en-US" sz="4000" dirty="0"/>
            </a:br>
            <a:r>
              <a:rPr lang="en-US" sz="4000" dirty="0" err="1"/>
              <a:t>Perkembangan</a:t>
            </a:r>
            <a:br>
              <a:rPr lang="en-US" sz="4000" dirty="0"/>
            </a:br>
            <a:r>
              <a:rPr lang="en-US" sz="4000" dirty="0"/>
              <a:t>HAKI</a:t>
            </a:r>
            <a:endParaRPr sz="4000" dirty="0"/>
          </a:p>
        </p:txBody>
      </p:sp>
    </p:spTree>
    <p:extLst>
      <p:ext uri="{BB962C8B-B14F-4D97-AF65-F5344CB8AC3E}">
        <p14:creationId xmlns:p14="http://schemas.microsoft.com/office/powerpoint/2010/main" val="123136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54"/>
          <p:cNvSpPr txBox="1">
            <a:spLocks noGrp="1"/>
          </p:cNvSpPr>
          <p:nvPr>
            <p:ph type="title"/>
          </p:nvPr>
        </p:nvSpPr>
        <p:spPr>
          <a:xfrm>
            <a:off x="313215" y="298656"/>
            <a:ext cx="7704000" cy="979570"/>
          </a:xfrm>
          <a:prstGeom prst="rect">
            <a:avLst/>
          </a:prstGeom>
        </p:spPr>
        <p:txBody>
          <a:bodyPr spcFirstLastPara="1" wrap="square" lIns="91425" tIns="91425" rIns="91425" bIns="91425" anchor="t" anchorCtr="0">
            <a:noAutofit/>
          </a:bodyPr>
          <a:lstStyle/>
          <a:p>
            <a:r>
              <a:rPr lang="it-IT" dirty="0">
                <a:solidFill>
                  <a:schemeClr val="bg2">
                    <a:lumMod val="10000"/>
                  </a:schemeClr>
                </a:solidFill>
              </a:rPr>
              <a:t>Sejarah HAKI di Indonesia</a:t>
            </a:r>
            <a:br>
              <a:rPr lang="it-IT" dirty="0">
                <a:solidFill>
                  <a:schemeClr val="bg2">
                    <a:lumMod val="10000"/>
                  </a:schemeClr>
                </a:solidFill>
              </a:rPr>
            </a:br>
            <a:r>
              <a:rPr lang="it-IT" sz="2000" b="1" dirty="0">
                <a:solidFill>
                  <a:schemeClr val="bg2">
                    <a:lumMod val="10000"/>
                  </a:schemeClr>
                </a:solidFill>
                <a:latin typeface="DM Sans"/>
                <a:ea typeface="DM Sans"/>
                <a:cs typeface="DM Sans"/>
                <a:sym typeface="DM Sans"/>
              </a:rPr>
              <a:t>Masa Kolonial Belanda</a:t>
            </a:r>
            <a:endParaRPr lang="it-IT" dirty="0">
              <a:solidFill>
                <a:schemeClr val="bg2">
                  <a:lumMod val="10000"/>
                </a:schemeClr>
              </a:solidFill>
            </a:endParaRPr>
          </a:p>
        </p:txBody>
      </p:sp>
      <p:grpSp>
        <p:nvGrpSpPr>
          <p:cNvPr id="1237" name="Google Shape;1237;p54"/>
          <p:cNvGrpSpPr/>
          <p:nvPr/>
        </p:nvGrpSpPr>
        <p:grpSpPr>
          <a:xfrm>
            <a:off x="180484" y="1652788"/>
            <a:ext cx="4326658" cy="2304968"/>
            <a:chOff x="233350" y="949250"/>
            <a:chExt cx="7137300" cy="3802300"/>
          </a:xfrm>
        </p:grpSpPr>
        <p:sp>
          <p:nvSpPr>
            <p:cNvPr id="1238" name="Google Shape;1238;p5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39" name="Google Shape;1239;p5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lumMod val="10000"/>
                  </a:schemeClr>
                </a:solidFill>
              </a:endParaRPr>
            </a:p>
          </p:txBody>
        </p:sp>
        <p:sp>
          <p:nvSpPr>
            <p:cNvPr id="1240" name="Google Shape;1240;p54"/>
            <p:cNvSpPr/>
            <p:nvPr/>
          </p:nvSpPr>
          <p:spPr>
            <a:xfrm>
              <a:off x="5913800" y="3523050"/>
              <a:ext cx="1109074"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1" name="Google Shape;1241;p5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2" name="Google Shape;1242;p5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lumMod val="10000"/>
                  </a:schemeClr>
                </a:solidFill>
              </a:endParaRPr>
            </a:p>
          </p:txBody>
        </p:sp>
        <p:sp>
          <p:nvSpPr>
            <p:cNvPr id="1243" name="Google Shape;1243;p5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
          <p:nvSpPr>
            <p:cNvPr id="1244" name="Google Shape;1244;p5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bg2">
                    <a:lumMod val="10000"/>
                  </a:schemeClr>
                </a:solidFill>
              </a:endParaRPr>
            </a:p>
          </p:txBody>
        </p:sp>
        <p:sp>
          <p:nvSpPr>
            <p:cNvPr id="1245" name="Google Shape;1245;p5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6" name="Google Shape;1246;p5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7" name="Google Shape;1247;p5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8" name="Google Shape;1248;p5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49" name="Google Shape;1249;p5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0" name="Google Shape;1250;p5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1" name="Google Shape;1251;p5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2" name="Google Shape;1252;p5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3" name="Google Shape;1253;p5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4" name="Google Shape;1254;p5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5" name="Google Shape;1255;p5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6" name="Google Shape;1256;p5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7" name="Google Shape;1257;p5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8" name="Google Shape;1258;p5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59" name="Google Shape;1259;p5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0" name="Google Shape;1260;p5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1" name="Google Shape;1261;p5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2" name="Google Shape;1262;p5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3" name="Google Shape;1263;p5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4" name="Google Shape;1264;p5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5" name="Google Shape;1265;p5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6" name="Google Shape;1266;p5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7" name="Google Shape;1267;p5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8" name="Google Shape;1268;p5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69" name="Google Shape;1269;p5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0" name="Google Shape;1270;p5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1" name="Google Shape;1271;p5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2" name="Google Shape;1272;p5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3" name="Google Shape;1273;p5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4" name="Google Shape;1274;p5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5" name="Google Shape;1275;p5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6" name="Google Shape;1276;p5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7" name="Google Shape;1277;p5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8" name="Google Shape;1278;p5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79" name="Google Shape;1279;p5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0" name="Google Shape;1280;p5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1" name="Google Shape;1281;p5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2" name="Google Shape;1282;p5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3" name="Google Shape;1283;p5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4" name="Google Shape;1284;p5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5" name="Google Shape;1285;p5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6" name="Google Shape;1286;p5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7" name="Google Shape;1287;p5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288" name="Google Shape;1288;p5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sp>
        <p:nvSpPr>
          <p:cNvPr id="1289" name="Google Shape;1289;p54"/>
          <p:cNvSpPr txBox="1"/>
          <p:nvPr/>
        </p:nvSpPr>
        <p:spPr>
          <a:xfrm>
            <a:off x="4633464" y="1047086"/>
            <a:ext cx="4393928" cy="95041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id-ID" sz="1600" b="1" dirty="0">
                <a:solidFill>
                  <a:schemeClr val="bg2">
                    <a:lumMod val="10000"/>
                  </a:schemeClr>
                </a:solidFill>
                <a:latin typeface="Archivo"/>
                <a:ea typeface="Archivo"/>
                <a:cs typeface="Archivo"/>
                <a:sym typeface="Archivo"/>
              </a:rPr>
              <a:t>tahun 1840</a:t>
            </a:r>
            <a:endParaRPr lang="id-ID"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en-US" dirty="0">
                <a:solidFill>
                  <a:schemeClr val="bg2">
                    <a:lumMod val="10000"/>
                  </a:schemeClr>
                </a:solidFill>
                <a:latin typeface="Archivo"/>
                <a:ea typeface="Archivo"/>
                <a:cs typeface="Archivo"/>
                <a:sym typeface="Archivo"/>
              </a:rPr>
              <a:t>P</a:t>
            </a:r>
            <a:r>
              <a:rPr lang="id-ID" dirty="0" err="1">
                <a:solidFill>
                  <a:schemeClr val="bg2">
                    <a:lumMod val="10000"/>
                  </a:schemeClr>
                </a:solidFill>
                <a:latin typeface="Archivo"/>
                <a:ea typeface="Archivo"/>
                <a:cs typeface="Archivo"/>
                <a:sym typeface="Archivo"/>
              </a:rPr>
              <a:t>emerintah</a:t>
            </a:r>
            <a:r>
              <a:rPr lang="id-ID" dirty="0">
                <a:solidFill>
                  <a:schemeClr val="bg2">
                    <a:lumMod val="10000"/>
                  </a:schemeClr>
                </a:solidFill>
                <a:latin typeface="Archivo"/>
                <a:ea typeface="Archivo"/>
                <a:cs typeface="Archivo"/>
                <a:sym typeface="Archivo"/>
              </a:rPr>
              <a:t> kolonial Belanda mengesahkan undang-undang yang melindungi hak kekayaan intelektual</a:t>
            </a:r>
          </a:p>
        </p:txBody>
      </p:sp>
      <p:grpSp>
        <p:nvGrpSpPr>
          <p:cNvPr id="1302" name="Google Shape;1302;p54"/>
          <p:cNvGrpSpPr/>
          <p:nvPr/>
        </p:nvGrpSpPr>
        <p:grpSpPr>
          <a:xfrm>
            <a:off x="7270087" y="288161"/>
            <a:ext cx="1395655" cy="696897"/>
            <a:chOff x="813848" y="3252688"/>
            <a:chExt cx="2921613" cy="1458859"/>
          </a:xfrm>
        </p:grpSpPr>
        <p:grpSp>
          <p:nvGrpSpPr>
            <p:cNvPr id="1303" name="Google Shape;1303;p54"/>
            <p:cNvGrpSpPr/>
            <p:nvPr/>
          </p:nvGrpSpPr>
          <p:grpSpPr>
            <a:xfrm>
              <a:off x="813848" y="4145244"/>
              <a:ext cx="2655916" cy="566303"/>
              <a:chOff x="6098010" y="4127346"/>
              <a:chExt cx="2020169" cy="430747"/>
            </a:xfrm>
          </p:grpSpPr>
          <p:sp>
            <p:nvSpPr>
              <p:cNvPr id="1304" name="Google Shape;1304;p54"/>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5" name="Google Shape;1305;p54"/>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6" name="Google Shape;1306;p54"/>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7" name="Google Shape;1307;p54"/>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8" name="Google Shape;1308;p54"/>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09" name="Google Shape;1309;p54"/>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0" name="Google Shape;1310;p54"/>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1" name="Google Shape;1311;p54"/>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2" name="Google Shape;1312;p54"/>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3" name="Google Shape;1313;p54"/>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4" name="Google Shape;1314;p54"/>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5" name="Google Shape;1315;p54"/>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6" name="Google Shape;1316;p54"/>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7" name="Google Shape;1317;p54"/>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18" name="Google Shape;1318;p54"/>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grpSp>
          <p:nvGrpSpPr>
            <p:cNvPr id="1319" name="Google Shape;1319;p54"/>
            <p:cNvGrpSpPr/>
            <p:nvPr/>
          </p:nvGrpSpPr>
          <p:grpSpPr>
            <a:xfrm>
              <a:off x="1079546" y="3579305"/>
              <a:ext cx="2655916" cy="567212"/>
              <a:chOff x="6348934" y="3696877"/>
              <a:chExt cx="2020169" cy="431438"/>
            </a:xfrm>
          </p:grpSpPr>
          <p:sp>
            <p:nvSpPr>
              <p:cNvPr id="1320" name="Google Shape;1320;p54"/>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1" name="Google Shape;1321;p54"/>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2" name="Google Shape;1322;p54"/>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3" name="Google Shape;1323;p54"/>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4" name="Google Shape;1324;p54"/>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5" name="Google Shape;1325;p54"/>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6" name="Google Shape;1326;p54"/>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7" name="Google Shape;1327;p54"/>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8" name="Google Shape;1328;p54"/>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29" name="Google Shape;1329;p54"/>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0" name="Google Shape;1330;p54"/>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1" name="Google Shape;1331;p54"/>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2" name="Google Shape;1332;p54"/>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grpSp>
          <p:nvGrpSpPr>
            <p:cNvPr id="1333" name="Google Shape;1333;p54"/>
            <p:cNvGrpSpPr/>
            <p:nvPr/>
          </p:nvGrpSpPr>
          <p:grpSpPr>
            <a:xfrm>
              <a:off x="813848" y="3252688"/>
              <a:ext cx="2422504" cy="326613"/>
              <a:chOff x="-3040002" y="2802438"/>
              <a:chExt cx="2422504" cy="326613"/>
            </a:xfrm>
          </p:grpSpPr>
          <p:sp>
            <p:nvSpPr>
              <p:cNvPr id="1334" name="Google Shape;1334;p54"/>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5" name="Google Shape;1335;p54"/>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6" name="Google Shape;1336;p54"/>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7" name="Google Shape;1337;p54"/>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8" name="Google Shape;1338;p54"/>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39" name="Google Shape;1339;p54"/>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0" name="Google Shape;1340;p54"/>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1" name="Google Shape;1341;p54"/>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2" name="Google Shape;1342;p54"/>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3" name="Google Shape;1343;p54"/>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4" name="Google Shape;1344;p54"/>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5" name="Google Shape;1345;p54"/>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6" name="Google Shape;1346;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7" name="Google Shape;1347;p54"/>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sp>
            <p:nvSpPr>
              <p:cNvPr id="1348" name="Google Shape;1348;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2">
                      <a:lumMod val="10000"/>
                    </a:schemeClr>
                  </a:solidFill>
                </a:endParaRPr>
              </a:p>
            </p:txBody>
          </p:sp>
        </p:grpSp>
      </p:grpSp>
      <p:sp>
        <p:nvSpPr>
          <p:cNvPr id="49" name="Google Shape;1289;p54">
            <a:extLst>
              <a:ext uri="{FF2B5EF4-FFF2-40B4-BE49-F238E27FC236}">
                <a16:creationId xmlns:a16="http://schemas.microsoft.com/office/drawing/2014/main" id="{6BD23CBA-6256-5194-8A95-E92FC7B1774D}"/>
              </a:ext>
            </a:extLst>
          </p:cNvPr>
          <p:cNvSpPr txBox="1"/>
          <p:nvPr/>
        </p:nvSpPr>
        <p:spPr>
          <a:xfrm>
            <a:off x="4633464" y="1848772"/>
            <a:ext cx="4393928" cy="604003"/>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id-ID" sz="1600" b="1" dirty="0">
                <a:solidFill>
                  <a:schemeClr val="bg2">
                    <a:lumMod val="10000"/>
                  </a:schemeClr>
                </a:solidFill>
                <a:latin typeface="Archivo"/>
                <a:ea typeface="Archivo"/>
                <a:cs typeface="Archivo"/>
                <a:sym typeface="Archivo"/>
              </a:rPr>
              <a:t>tahun 18</a:t>
            </a:r>
            <a:r>
              <a:rPr lang="en-US" sz="1600" b="1" dirty="0">
                <a:solidFill>
                  <a:schemeClr val="bg2">
                    <a:lumMod val="10000"/>
                  </a:schemeClr>
                </a:solidFill>
                <a:latin typeface="Archivo"/>
                <a:ea typeface="Archivo"/>
                <a:cs typeface="Archivo"/>
                <a:sym typeface="Archivo"/>
              </a:rPr>
              <a:t>85</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nl-NL" dirty="0">
                <a:solidFill>
                  <a:schemeClr val="bg2">
                    <a:lumMod val="10000"/>
                  </a:schemeClr>
                </a:solidFill>
                <a:latin typeface="Archivo"/>
                <a:ea typeface="Archivo"/>
                <a:cs typeface="Archivo"/>
                <a:sym typeface="Archivo"/>
              </a:rPr>
              <a:t>UU Merek dan UU Paten diperkenalkan</a:t>
            </a:r>
            <a:endParaRPr lang="id-ID" dirty="0">
              <a:solidFill>
                <a:schemeClr val="bg2">
                  <a:lumMod val="10000"/>
                </a:schemeClr>
              </a:solidFill>
              <a:latin typeface="Archivo"/>
              <a:ea typeface="Archivo"/>
              <a:cs typeface="Archivo"/>
              <a:sym typeface="Archivo"/>
            </a:endParaRPr>
          </a:p>
        </p:txBody>
      </p:sp>
      <p:sp>
        <p:nvSpPr>
          <p:cNvPr id="50" name="Google Shape;1289;p54">
            <a:extLst>
              <a:ext uri="{FF2B5EF4-FFF2-40B4-BE49-F238E27FC236}">
                <a16:creationId xmlns:a16="http://schemas.microsoft.com/office/drawing/2014/main" id="{096F58CC-9554-3050-8690-8B393E66646E}"/>
              </a:ext>
            </a:extLst>
          </p:cNvPr>
          <p:cNvSpPr txBox="1"/>
          <p:nvPr/>
        </p:nvSpPr>
        <p:spPr>
          <a:xfrm>
            <a:off x="4633464" y="3222030"/>
            <a:ext cx="4393928" cy="6298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Antara </a:t>
            </a:r>
            <a:r>
              <a:rPr lang="id-ID" sz="1600" b="1" dirty="0">
                <a:solidFill>
                  <a:schemeClr val="bg2">
                    <a:lumMod val="10000"/>
                  </a:schemeClr>
                </a:solidFill>
                <a:latin typeface="Archivo"/>
                <a:ea typeface="Archivo"/>
                <a:cs typeface="Archivo"/>
                <a:sym typeface="Archivo"/>
              </a:rPr>
              <a:t>tahun 1</a:t>
            </a:r>
            <a:r>
              <a:rPr lang="en-US" sz="1600" b="1" dirty="0">
                <a:solidFill>
                  <a:schemeClr val="bg2">
                    <a:lumMod val="10000"/>
                  </a:schemeClr>
                </a:solidFill>
                <a:latin typeface="Archivo"/>
                <a:ea typeface="Archivo"/>
                <a:cs typeface="Archivo"/>
                <a:sym typeface="Archivo"/>
              </a:rPr>
              <a:t>910 </a:t>
            </a:r>
            <a:r>
              <a:rPr lang="en-US" sz="1600" b="1" dirty="0" err="1">
                <a:solidFill>
                  <a:schemeClr val="bg2">
                    <a:lumMod val="10000"/>
                  </a:schemeClr>
                </a:solidFill>
                <a:latin typeface="Archivo"/>
                <a:ea typeface="Archivo"/>
                <a:cs typeface="Archivo"/>
                <a:sym typeface="Archivo"/>
              </a:rPr>
              <a:t>hingga</a:t>
            </a:r>
            <a:r>
              <a:rPr lang="en-US" sz="1600" b="1" dirty="0">
                <a:solidFill>
                  <a:schemeClr val="bg2">
                    <a:lumMod val="10000"/>
                  </a:schemeClr>
                </a:solidFill>
                <a:latin typeface="Archivo"/>
                <a:ea typeface="Archivo"/>
                <a:cs typeface="Archivo"/>
                <a:sym typeface="Archivo"/>
              </a:rPr>
              <a:t> 1912</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nl-NL" dirty="0">
                <a:solidFill>
                  <a:schemeClr val="bg2">
                    <a:lumMod val="10000"/>
                  </a:schemeClr>
                </a:solidFill>
                <a:latin typeface="Archivo"/>
                <a:ea typeface="Archivo"/>
                <a:cs typeface="Archivo"/>
                <a:sym typeface="Archivo"/>
              </a:rPr>
              <a:t>UU Hak Cipta diresmikan</a:t>
            </a:r>
            <a:endParaRPr lang="id-ID" dirty="0">
              <a:solidFill>
                <a:schemeClr val="bg2">
                  <a:lumMod val="10000"/>
                </a:schemeClr>
              </a:solidFill>
              <a:latin typeface="Archivo"/>
              <a:ea typeface="Archivo"/>
              <a:cs typeface="Archivo"/>
              <a:sym typeface="Archivo"/>
            </a:endParaRPr>
          </a:p>
        </p:txBody>
      </p:sp>
      <p:sp>
        <p:nvSpPr>
          <p:cNvPr id="51" name="Google Shape;1289;p54">
            <a:extLst>
              <a:ext uri="{FF2B5EF4-FFF2-40B4-BE49-F238E27FC236}">
                <a16:creationId xmlns:a16="http://schemas.microsoft.com/office/drawing/2014/main" id="{9B840C94-3D85-C665-6487-24BBAA77D798}"/>
              </a:ext>
            </a:extLst>
          </p:cNvPr>
          <p:cNvSpPr txBox="1"/>
          <p:nvPr/>
        </p:nvSpPr>
        <p:spPr>
          <a:xfrm>
            <a:off x="4633464" y="2418568"/>
            <a:ext cx="4393928" cy="854224"/>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id-ID" sz="1600" b="1" dirty="0">
                <a:solidFill>
                  <a:schemeClr val="bg2">
                    <a:lumMod val="10000"/>
                  </a:schemeClr>
                </a:solidFill>
                <a:latin typeface="Archivo"/>
                <a:ea typeface="Archivo"/>
                <a:cs typeface="Archivo"/>
                <a:sym typeface="Archivo"/>
              </a:rPr>
              <a:t>tahun 18</a:t>
            </a:r>
            <a:r>
              <a:rPr lang="en-US" sz="1600" b="1" dirty="0">
                <a:solidFill>
                  <a:schemeClr val="bg2">
                    <a:lumMod val="10000"/>
                  </a:schemeClr>
                </a:solidFill>
                <a:latin typeface="Archivo"/>
                <a:ea typeface="Archivo"/>
                <a:cs typeface="Archivo"/>
                <a:sym typeface="Archivo"/>
              </a:rPr>
              <a:t>88</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it-IT" dirty="0">
                <a:solidFill>
                  <a:schemeClr val="bg2">
                    <a:lumMod val="10000"/>
                  </a:schemeClr>
                </a:solidFill>
                <a:latin typeface="Archivo"/>
                <a:ea typeface="Archivo"/>
                <a:cs typeface="Archivo"/>
                <a:sym typeface="Archivo"/>
              </a:rPr>
              <a:t>Indonesia menjadi anggota Konvensi Paris untuk Perlindungan Properti Industri</a:t>
            </a:r>
            <a:endParaRPr lang="id-ID" dirty="0">
              <a:solidFill>
                <a:schemeClr val="bg2">
                  <a:lumMod val="10000"/>
                </a:schemeClr>
              </a:solidFill>
              <a:latin typeface="Archivo"/>
              <a:ea typeface="Archivo"/>
              <a:cs typeface="Archivo"/>
              <a:sym typeface="Archivo"/>
            </a:endParaRPr>
          </a:p>
        </p:txBody>
      </p:sp>
      <p:sp>
        <p:nvSpPr>
          <p:cNvPr id="52" name="Google Shape;1289;p54">
            <a:extLst>
              <a:ext uri="{FF2B5EF4-FFF2-40B4-BE49-F238E27FC236}">
                <a16:creationId xmlns:a16="http://schemas.microsoft.com/office/drawing/2014/main" id="{74672628-AD48-15F9-AD53-556DF3AC91EA}"/>
              </a:ext>
            </a:extLst>
          </p:cNvPr>
          <p:cNvSpPr txBox="1"/>
          <p:nvPr/>
        </p:nvSpPr>
        <p:spPr>
          <a:xfrm>
            <a:off x="4633464" y="3821397"/>
            <a:ext cx="4393928" cy="629847"/>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1600" b="1" dirty="0">
                <a:solidFill>
                  <a:schemeClr val="bg2">
                    <a:lumMod val="10000"/>
                  </a:schemeClr>
                </a:solidFill>
                <a:latin typeface="Archivo"/>
                <a:ea typeface="Archivo"/>
                <a:cs typeface="Archivo"/>
                <a:sym typeface="Archivo"/>
              </a:rPr>
              <a:t>Pada  </a:t>
            </a:r>
            <a:r>
              <a:rPr lang="en-US" sz="1600" b="1" dirty="0" err="1">
                <a:solidFill>
                  <a:schemeClr val="bg2">
                    <a:lumMod val="10000"/>
                  </a:schemeClr>
                </a:solidFill>
                <a:latin typeface="Archivo"/>
                <a:ea typeface="Archivo"/>
                <a:cs typeface="Archivo"/>
                <a:sym typeface="Archivo"/>
              </a:rPr>
              <a:t>tahun</a:t>
            </a:r>
            <a:r>
              <a:rPr lang="en-US" sz="1600" b="1" dirty="0">
                <a:solidFill>
                  <a:schemeClr val="bg2">
                    <a:lumMod val="10000"/>
                  </a:schemeClr>
                </a:solidFill>
                <a:latin typeface="Archivo"/>
                <a:ea typeface="Archivo"/>
                <a:cs typeface="Archivo"/>
                <a:sym typeface="Archivo"/>
              </a:rPr>
              <a:t> 1914</a:t>
            </a:r>
            <a:endParaRPr lang="en-US" b="1" dirty="0">
              <a:solidFill>
                <a:schemeClr val="bg2">
                  <a:lumMod val="10000"/>
                </a:schemeClr>
              </a:solidFill>
              <a:latin typeface="Archivo"/>
              <a:ea typeface="Archivo"/>
              <a:cs typeface="Archivo"/>
              <a:sym typeface="Archivo"/>
            </a:endParaRPr>
          </a:p>
          <a:p>
            <a:pPr marL="0" lvl="0" indent="0" rtl="0">
              <a:spcBef>
                <a:spcPts val="0"/>
              </a:spcBef>
              <a:spcAft>
                <a:spcPts val="0"/>
              </a:spcAft>
              <a:buNone/>
            </a:pPr>
            <a:r>
              <a:rPr lang="en-US" dirty="0" err="1">
                <a:solidFill>
                  <a:schemeClr val="bg2">
                    <a:lumMod val="10000"/>
                  </a:schemeClr>
                </a:solidFill>
                <a:latin typeface="Archivo"/>
                <a:ea typeface="Archivo"/>
                <a:cs typeface="Archivo"/>
                <a:sym typeface="Archivo"/>
              </a:rPr>
              <a:t>Konvensi</a:t>
            </a:r>
            <a:r>
              <a:rPr lang="en-US" dirty="0">
                <a:solidFill>
                  <a:schemeClr val="bg2">
                    <a:lumMod val="10000"/>
                  </a:schemeClr>
                </a:solidFill>
                <a:latin typeface="Archivo"/>
                <a:ea typeface="Archivo"/>
                <a:cs typeface="Archivo"/>
                <a:sym typeface="Archivo"/>
              </a:rPr>
              <a:t> Berne </a:t>
            </a:r>
            <a:r>
              <a:rPr lang="en-US" dirty="0" err="1">
                <a:solidFill>
                  <a:schemeClr val="bg2">
                    <a:lumMod val="10000"/>
                  </a:schemeClr>
                </a:solidFill>
                <a:latin typeface="Archivo"/>
                <a:ea typeface="Archivo"/>
                <a:cs typeface="Archivo"/>
                <a:sym typeface="Archivo"/>
              </a:rPr>
              <a:t>Perlindungan</a:t>
            </a:r>
            <a:r>
              <a:rPr lang="en-US" dirty="0">
                <a:solidFill>
                  <a:schemeClr val="bg2">
                    <a:lumMod val="10000"/>
                  </a:schemeClr>
                </a:solidFill>
                <a:latin typeface="Archivo"/>
                <a:ea typeface="Archivo"/>
                <a:cs typeface="Archivo"/>
                <a:sym typeface="Archivo"/>
              </a:rPr>
              <a:t> </a:t>
            </a:r>
            <a:r>
              <a:rPr lang="en-US" dirty="0" err="1">
                <a:solidFill>
                  <a:schemeClr val="bg2">
                    <a:lumMod val="10000"/>
                  </a:schemeClr>
                </a:solidFill>
                <a:latin typeface="Archivo"/>
                <a:ea typeface="Archivo"/>
                <a:cs typeface="Archivo"/>
                <a:sym typeface="Archivo"/>
              </a:rPr>
              <a:t>Karya</a:t>
            </a:r>
            <a:r>
              <a:rPr lang="en-US" dirty="0">
                <a:solidFill>
                  <a:schemeClr val="bg2">
                    <a:lumMod val="10000"/>
                  </a:schemeClr>
                </a:solidFill>
                <a:latin typeface="Archivo"/>
                <a:ea typeface="Archivo"/>
                <a:cs typeface="Archivo"/>
                <a:sym typeface="Archivo"/>
              </a:rPr>
              <a:t> Seni dan Sastra</a:t>
            </a:r>
          </a:p>
        </p:txBody>
      </p:sp>
      <p:sp>
        <p:nvSpPr>
          <p:cNvPr id="3" name="Google Shape;1243;p54">
            <a:extLst>
              <a:ext uri="{FF2B5EF4-FFF2-40B4-BE49-F238E27FC236}">
                <a16:creationId xmlns:a16="http://schemas.microsoft.com/office/drawing/2014/main" id="{65B5B1E6-7AA7-8AD7-683D-B9B8193C86E1}"/>
              </a:ext>
            </a:extLst>
          </p:cNvPr>
          <p:cNvSpPr/>
          <p:nvPr/>
        </p:nvSpPr>
        <p:spPr>
          <a:xfrm>
            <a:off x="3402867" y="2934421"/>
            <a:ext cx="208655" cy="219840"/>
          </a:xfrm>
          <a:custGeom>
            <a:avLst/>
            <a:gdLst>
              <a:gd name="connsiteX0" fmla="*/ 7284 w 21309"/>
              <a:gd name="connsiteY0" fmla="*/ 4583 h 17227"/>
              <a:gd name="connsiteX1" fmla="*/ 7284 w 21309"/>
              <a:gd name="connsiteY1" fmla="*/ 4583 h 17227"/>
              <a:gd name="connsiteX2" fmla="*/ 7291 w 21309"/>
              <a:gd name="connsiteY2" fmla="*/ 4592 h 17227"/>
              <a:gd name="connsiteX3" fmla="*/ 7291 w 21309"/>
              <a:gd name="connsiteY3" fmla="*/ 4592 h 17227"/>
              <a:gd name="connsiteX4" fmla="*/ 7301 w 21309"/>
              <a:gd name="connsiteY4" fmla="*/ 4600 h 17227"/>
              <a:gd name="connsiteX5" fmla="*/ 7284 w 21309"/>
              <a:gd name="connsiteY5" fmla="*/ 4583 h 17227"/>
              <a:gd name="connsiteX6" fmla="*/ 1010 w 21309"/>
              <a:gd name="connsiteY6" fmla="*/ 0 h 17227"/>
              <a:gd name="connsiteX7" fmla="*/ 215 w 21309"/>
              <a:gd name="connsiteY7" fmla="*/ 314 h 17227"/>
              <a:gd name="connsiteX8" fmla="*/ 371 w 21309"/>
              <a:gd name="connsiteY8" fmla="*/ 1403 h 17227"/>
              <a:gd name="connsiteX9" fmla="*/ 3672 w 21309"/>
              <a:gd name="connsiteY9" fmla="*/ 5309 h 17227"/>
              <a:gd name="connsiteX10" fmla="*/ 10463 w 21309"/>
              <a:gd name="connsiteY10" fmla="*/ 13552 h 17227"/>
              <a:gd name="connsiteX11" fmla="*/ 10533 w 21309"/>
              <a:gd name="connsiteY11" fmla="*/ 13725 h 17227"/>
              <a:gd name="connsiteX12" fmla="*/ 10550 w 21309"/>
              <a:gd name="connsiteY12" fmla="*/ 13617 h 17227"/>
              <a:gd name="connsiteX13" fmla="*/ 19761 w 21309"/>
              <a:gd name="connsiteY13" fmla="*/ 17043 h 17227"/>
              <a:gd name="connsiteX14" fmla="*/ 20704 w 21309"/>
              <a:gd name="connsiteY14" fmla="*/ 17227 h 17227"/>
              <a:gd name="connsiteX15" fmla="*/ 21282 w 21309"/>
              <a:gd name="connsiteY15" fmla="*/ 16645 h 17227"/>
              <a:gd name="connsiteX16" fmla="*/ 20106 w 21309"/>
              <a:gd name="connsiteY16" fmla="*/ 15280 h 17227"/>
              <a:gd name="connsiteX17" fmla="*/ 13004 w 21309"/>
              <a:gd name="connsiteY17" fmla="*/ 13448 h 17227"/>
              <a:gd name="connsiteX18" fmla="*/ 12663 w 21309"/>
              <a:gd name="connsiteY18" fmla="*/ 13400 h 17227"/>
              <a:gd name="connsiteX19" fmla="*/ 12248 w 21309"/>
              <a:gd name="connsiteY19" fmla="*/ 13412 h 17227"/>
              <a:gd name="connsiteX20" fmla="*/ 11673 w 21309"/>
              <a:gd name="connsiteY20" fmla="*/ 12999 h 17227"/>
              <a:gd name="connsiteX21" fmla="*/ 12209 w 21309"/>
              <a:gd name="connsiteY21" fmla="*/ 10666 h 17227"/>
              <a:gd name="connsiteX22" fmla="*/ 12278 w 21309"/>
              <a:gd name="connsiteY22" fmla="*/ 9249 h 17227"/>
              <a:gd name="connsiteX23" fmla="*/ 9876 w 21309"/>
              <a:gd name="connsiteY23" fmla="*/ 7849 h 17227"/>
              <a:gd name="connsiteX24" fmla="*/ 7291 w 21309"/>
              <a:gd name="connsiteY24" fmla="*/ 4592 h 17227"/>
              <a:gd name="connsiteX25" fmla="*/ 7291 w 21309"/>
              <a:gd name="connsiteY25" fmla="*/ 4592 h 17227"/>
              <a:gd name="connsiteX26" fmla="*/ 5780 w 21309"/>
              <a:gd name="connsiteY26" fmla="*/ 3339 h 17227"/>
              <a:gd name="connsiteX27" fmla="*/ 1563 w 21309"/>
              <a:gd name="connsiteY27" fmla="*/ 72 h 17227"/>
              <a:gd name="connsiteX28" fmla="*/ 1010 w 21309"/>
              <a:gd name="connsiteY28" fmla="*/ 0 h 17227"/>
              <a:gd name="connsiteX0" fmla="*/ 7284 w 21556"/>
              <a:gd name="connsiteY0" fmla="*/ 4583 h 17426"/>
              <a:gd name="connsiteX1" fmla="*/ 7284 w 21556"/>
              <a:gd name="connsiteY1" fmla="*/ 4583 h 17426"/>
              <a:gd name="connsiteX2" fmla="*/ 7291 w 21556"/>
              <a:gd name="connsiteY2" fmla="*/ 4592 h 17426"/>
              <a:gd name="connsiteX3" fmla="*/ 7291 w 21556"/>
              <a:gd name="connsiteY3" fmla="*/ 4592 h 17426"/>
              <a:gd name="connsiteX4" fmla="*/ 7301 w 21556"/>
              <a:gd name="connsiteY4" fmla="*/ 4600 h 17426"/>
              <a:gd name="connsiteX5" fmla="*/ 7284 w 21556"/>
              <a:gd name="connsiteY5" fmla="*/ 4583 h 17426"/>
              <a:gd name="connsiteX6" fmla="*/ 1010 w 21556"/>
              <a:gd name="connsiteY6" fmla="*/ 0 h 17426"/>
              <a:gd name="connsiteX7" fmla="*/ 215 w 21556"/>
              <a:gd name="connsiteY7" fmla="*/ 314 h 17426"/>
              <a:gd name="connsiteX8" fmla="*/ 371 w 21556"/>
              <a:gd name="connsiteY8" fmla="*/ 1403 h 17426"/>
              <a:gd name="connsiteX9" fmla="*/ 3672 w 21556"/>
              <a:gd name="connsiteY9" fmla="*/ 5309 h 17426"/>
              <a:gd name="connsiteX10" fmla="*/ 10463 w 21556"/>
              <a:gd name="connsiteY10" fmla="*/ 13552 h 17426"/>
              <a:gd name="connsiteX11" fmla="*/ 10533 w 21556"/>
              <a:gd name="connsiteY11" fmla="*/ 13725 h 17426"/>
              <a:gd name="connsiteX12" fmla="*/ 10550 w 21556"/>
              <a:gd name="connsiteY12" fmla="*/ 13617 h 17426"/>
              <a:gd name="connsiteX13" fmla="*/ 11905 w 21556"/>
              <a:gd name="connsiteY13" fmla="*/ 13429 h 17426"/>
              <a:gd name="connsiteX14" fmla="*/ 20704 w 21556"/>
              <a:gd name="connsiteY14" fmla="*/ 17227 h 17426"/>
              <a:gd name="connsiteX15" fmla="*/ 21282 w 21556"/>
              <a:gd name="connsiteY15" fmla="*/ 16645 h 17426"/>
              <a:gd name="connsiteX16" fmla="*/ 20106 w 21556"/>
              <a:gd name="connsiteY16" fmla="*/ 15280 h 17426"/>
              <a:gd name="connsiteX17" fmla="*/ 13004 w 21556"/>
              <a:gd name="connsiteY17" fmla="*/ 13448 h 17426"/>
              <a:gd name="connsiteX18" fmla="*/ 12663 w 21556"/>
              <a:gd name="connsiteY18" fmla="*/ 13400 h 17426"/>
              <a:gd name="connsiteX19" fmla="*/ 12248 w 21556"/>
              <a:gd name="connsiteY19" fmla="*/ 13412 h 17426"/>
              <a:gd name="connsiteX20" fmla="*/ 11673 w 21556"/>
              <a:gd name="connsiteY20" fmla="*/ 12999 h 17426"/>
              <a:gd name="connsiteX21" fmla="*/ 12209 w 21556"/>
              <a:gd name="connsiteY21" fmla="*/ 10666 h 17426"/>
              <a:gd name="connsiteX22" fmla="*/ 12278 w 21556"/>
              <a:gd name="connsiteY22" fmla="*/ 9249 h 17426"/>
              <a:gd name="connsiteX23" fmla="*/ 9876 w 21556"/>
              <a:gd name="connsiteY23" fmla="*/ 7849 h 17426"/>
              <a:gd name="connsiteX24" fmla="*/ 7291 w 21556"/>
              <a:gd name="connsiteY24" fmla="*/ 4592 h 17426"/>
              <a:gd name="connsiteX25" fmla="*/ 7291 w 21556"/>
              <a:gd name="connsiteY25" fmla="*/ 4592 h 17426"/>
              <a:gd name="connsiteX26" fmla="*/ 5780 w 21556"/>
              <a:gd name="connsiteY26" fmla="*/ 3339 h 17426"/>
              <a:gd name="connsiteX27" fmla="*/ 1563 w 21556"/>
              <a:gd name="connsiteY27" fmla="*/ 72 h 17426"/>
              <a:gd name="connsiteX28" fmla="*/ 1010 w 21556"/>
              <a:gd name="connsiteY28" fmla="*/ 0 h 17426"/>
              <a:gd name="connsiteX0" fmla="*/ 7284 w 20704"/>
              <a:gd name="connsiteY0" fmla="*/ 4583 h 17227"/>
              <a:gd name="connsiteX1" fmla="*/ 7284 w 20704"/>
              <a:gd name="connsiteY1" fmla="*/ 4583 h 17227"/>
              <a:gd name="connsiteX2" fmla="*/ 7291 w 20704"/>
              <a:gd name="connsiteY2" fmla="*/ 4592 h 17227"/>
              <a:gd name="connsiteX3" fmla="*/ 7291 w 20704"/>
              <a:gd name="connsiteY3" fmla="*/ 4592 h 17227"/>
              <a:gd name="connsiteX4" fmla="*/ 7301 w 20704"/>
              <a:gd name="connsiteY4" fmla="*/ 4600 h 17227"/>
              <a:gd name="connsiteX5" fmla="*/ 7284 w 20704"/>
              <a:gd name="connsiteY5" fmla="*/ 4583 h 17227"/>
              <a:gd name="connsiteX6" fmla="*/ 1010 w 20704"/>
              <a:gd name="connsiteY6" fmla="*/ 0 h 17227"/>
              <a:gd name="connsiteX7" fmla="*/ 215 w 20704"/>
              <a:gd name="connsiteY7" fmla="*/ 314 h 17227"/>
              <a:gd name="connsiteX8" fmla="*/ 371 w 20704"/>
              <a:gd name="connsiteY8" fmla="*/ 1403 h 17227"/>
              <a:gd name="connsiteX9" fmla="*/ 3672 w 20704"/>
              <a:gd name="connsiteY9" fmla="*/ 5309 h 17227"/>
              <a:gd name="connsiteX10" fmla="*/ 10463 w 20704"/>
              <a:gd name="connsiteY10" fmla="*/ 13552 h 17227"/>
              <a:gd name="connsiteX11" fmla="*/ 10533 w 20704"/>
              <a:gd name="connsiteY11" fmla="*/ 13725 h 17227"/>
              <a:gd name="connsiteX12" fmla="*/ 10550 w 20704"/>
              <a:gd name="connsiteY12" fmla="*/ 13617 h 17227"/>
              <a:gd name="connsiteX13" fmla="*/ 11905 w 20704"/>
              <a:gd name="connsiteY13" fmla="*/ 13429 h 17227"/>
              <a:gd name="connsiteX14" fmla="*/ 20704 w 20704"/>
              <a:gd name="connsiteY14" fmla="*/ 17227 h 17227"/>
              <a:gd name="connsiteX15" fmla="*/ 11540 w 20704"/>
              <a:gd name="connsiteY15" fmla="*/ 13503 h 17227"/>
              <a:gd name="connsiteX16" fmla="*/ 20106 w 20704"/>
              <a:gd name="connsiteY16" fmla="*/ 15280 h 17227"/>
              <a:gd name="connsiteX17" fmla="*/ 13004 w 20704"/>
              <a:gd name="connsiteY17" fmla="*/ 13448 h 17227"/>
              <a:gd name="connsiteX18" fmla="*/ 12663 w 20704"/>
              <a:gd name="connsiteY18" fmla="*/ 13400 h 17227"/>
              <a:gd name="connsiteX19" fmla="*/ 12248 w 20704"/>
              <a:gd name="connsiteY19" fmla="*/ 13412 h 17227"/>
              <a:gd name="connsiteX20" fmla="*/ 11673 w 20704"/>
              <a:gd name="connsiteY20" fmla="*/ 12999 h 17227"/>
              <a:gd name="connsiteX21" fmla="*/ 12209 w 20704"/>
              <a:gd name="connsiteY21" fmla="*/ 10666 h 17227"/>
              <a:gd name="connsiteX22" fmla="*/ 12278 w 20704"/>
              <a:gd name="connsiteY22" fmla="*/ 9249 h 17227"/>
              <a:gd name="connsiteX23" fmla="*/ 9876 w 20704"/>
              <a:gd name="connsiteY23" fmla="*/ 7849 h 17227"/>
              <a:gd name="connsiteX24" fmla="*/ 7291 w 20704"/>
              <a:gd name="connsiteY24" fmla="*/ 4592 h 17227"/>
              <a:gd name="connsiteX25" fmla="*/ 7291 w 20704"/>
              <a:gd name="connsiteY25" fmla="*/ 4592 h 17227"/>
              <a:gd name="connsiteX26" fmla="*/ 5780 w 20704"/>
              <a:gd name="connsiteY26" fmla="*/ 3339 h 17227"/>
              <a:gd name="connsiteX27" fmla="*/ 1563 w 20704"/>
              <a:gd name="connsiteY27" fmla="*/ 72 h 17227"/>
              <a:gd name="connsiteX28" fmla="*/ 1010 w 20704"/>
              <a:gd name="connsiteY28" fmla="*/ 0 h 17227"/>
              <a:gd name="connsiteX0" fmla="*/ 7284 w 20114"/>
              <a:gd name="connsiteY0" fmla="*/ 4583 h 15280"/>
              <a:gd name="connsiteX1" fmla="*/ 7284 w 20114"/>
              <a:gd name="connsiteY1" fmla="*/ 4583 h 15280"/>
              <a:gd name="connsiteX2" fmla="*/ 7291 w 20114"/>
              <a:gd name="connsiteY2" fmla="*/ 4592 h 15280"/>
              <a:gd name="connsiteX3" fmla="*/ 7291 w 20114"/>
              <a:gd name="connsiteY3" fmla="*/ 4592 h 15280"/>
              <a:gd name="connsiteX4" fmla="*/ 7301 w 20114"/>
              <a:gd name="connsiteY4" fmla="*/ 4600 h 15280"/>
              <a:gd name="connsiteX5" fmla="*/ 7284 w 20114"/>
              <a:gd name="connsiteY5" fmla="*/ 4583 h 15280"/>
              <a:gd name="connsiteX6" fmla="*/ 1010 w 20114"/>
              <a:gd name="connsiteY6" fmla="*/ 0 h 15280"/>
              <a:gd name="connsiteX7" fmla="*/ 215 w 20114"/>
              <a:gd name="connsiteY7" fmla="*/ 314 h 15280"/>
              <a:gd name="connsiteX8" fmla="*/ 371 w 20114"/>
              <a:gd name="connsiteY8" fmla="*/ 1403 h 15280"/>
              <a:gd name="connsiteX9" fmla="*/ 3672 w 20114"/>
              <a:gd name="connsiteY9" fmla="*/ 5309 h 15280"/>
              <a:gd name="connsiteX10" fmla="*/ 10463 w 20114"/>
              <a:gd name="connsiteY10" fmla="*/ 13552 h 15280"/>
              <a:gd name="connsiteX11" fmla="*/ 10533 w 20114"/>
              <a:gd name="connsiteY11" fmla="*/ 13725 h 15280"/>
              <a:gd name="connsiteX12" fmla="*/ 10550 w 20114"/>
              <a:gd name="connsiteY12" fmla="*/ 13617 h 15280"/>
              <a:gd name="connsiteX13" fmla="*/ 11905 w 20114"/>
              <a:gd name="connsiteY13" fmla="*/ 13429 h 15280"/>
              <a:gd name="connsiteX14" fmla="*/ 11276 w 20114"/>
              <a:gd name="connsiteY14" fmla="*/ 13456 h 15280"/>
              <a:gd name="connsiteX15" fmla="*/ 11540 w 20114"/>
              <a:gd name="connsiteY15" fmla="*/ 13503 h 15280"/>
              <a:gd name="connsiteX16" fmla="*/ 20106 w 20114"/>
              <a:gd name="connsiteY16" fmla="*/ 15280 h 15280"/>
              <a:gd name="connsiteX17" fmla="*/ 13004 w 20114"/>
              <a:gd name="connsiteY17" fmla="*/ 13448 h 15280"/>
              <a:gd name="connsiteX18" fmla="*/ 12663 w 20114"/>
              <a:gd name="connsiteY18" fmla="*/ 13400 h 15280"/>
              <a:gd name="connsiteX19" fmla="*/ 12248 w 20114"/>
              <a:gd name="connsiteY19" fmla="*/ 13412 h 15280"/>
              <a:gd name="connsiteX20" fmla="*/ 11673 w 20114"/>
              <a:gd name="connsiteY20" fmla="*/ 12999 h 15280"/>
              <a:gd name="connsiteX21" fmla="*/ 12209 w 20114"/>
              <a:gd name="connsiteY21" fmla="*/ 10666 h 15280"/>
              <a:gd name="connsiteX22" fmla="*/ 12278 w 20114"/>
              <a:gd name="connsiteY22" fmla="*/ 9249 h 15280"/>
              <a:gd name="connsiteX23" fmla="*/ 9876 w 20114"/>
              <a:gd name="connsiteY23" fmla="*/ 7849 h 15280"/>
              <a:gd name="connsiteX24" fmla="*/ 7291 w 20114"/>
              <a:gd name="connsiteY24" fmla="*/ 4592 h 15280"/>
              <a:gd name="connsiteX25" fmla="*/ 7291 w 20114"/>
              <a:gd name="connsiteY25" fmla="*/ 4592 h 15280"/>
              <a:gd name="connsiteX26" fmla="*/ 5780 w 20114"/>
              <a:gd name="connsiteY26" fmla="*/ 3339 h 15280"/>
              <a:gd name="connsiteX27" fmla="*/ 1563 w 20114"/>
              <a:gd name="connsiteY27" fmla="*/ 72 h 15280"/>
              <a:gd name="connsiteX28" fmla="*/ 1010 w 20114"/>
              <a:gd name="connsiteY28" fmla="*/ 0 h 15280"/>
              <a:gd name="connsiteX0" fmla="*/ 7284 w 13768"/>
              <a:gd name="connsiteY0" fmla="*/ 4583 h 14506"/>
              <a:gd name="connsiteX1" fmla="*/ 7284 w 13768"/>
              <a:gd name="connsiteY1" fmla="*/ 4583 h 14506"/>
              <a:gd name="connsiteX2" fmla="*/ 7291 w 13768"/>
              <a:gd name="connsiteY2" fmla="*/ 4592 h 14506"/>
              <a:gd name="connsiteX3" fmla="*/ 7291 w 13768"/>
              <a:gd name="connsiteY3" fmla="*/ 4592 h 14506"/>
              <a:gd name="connsiteX4" fmla="*/ 7301 w 13768"/>
              <a:gd name="connsiteY4" fmla="*/ 4600 h 14506"/>
              <a:gd name="connsiteX5" fmla="*/ 7284 w 13768"/>
              <a:gd name="connsiteY5" fmla="*/ 4583 h 14506"/>
              <a:gd name="connsiteX6" fmla="*/ 1010 w 13768"/>
              <a:gd name="connsiteY6" fmla="*/ 0 h 14506"/>
              <a:gd name="connsiteX7" fmla="*/ 215 w 13768"/>
              <a:gd name="connsiteY7" fmla="*/ 314 h 14506"/>
              <a:gd name="connsiteX8" fmla="*/ 371 w 13768"/>
              <a:gd name="connsiteY8" fmla="*/ 1403 h 14506"/>
              <a:gd name="connsiteX9" fmla="*/ 3672 w 13768"/>
              <a:gd name="connsiteY9" fmla="*/ 5309 h 14506"/>
              <a:gd name="connsiteX10" fmla="*/ 10463 w 13768"/>
              <a:gd name="connsiteY10" fmla="*/ 13552 h 14506"/>
              <a:gd name="connsiteX11" fmla="*/ 10533 w 13768"/>
              <a:gd name="connsiteY11" fmla="*/ 13725 h 14506"/>
              <a:gd name="connsiteX12" fmla="*/ 10550 w 13768"/>
              <a:gd name="connsiteY12" fmla="*/ 13617 h 14506"/>
              <a:gd name="connsiteX13" fmla="*/ 11905 w 13768"/>
              <a:gd name="connsiteY13" fmla="*/ 13429 h 14506"/>
              <a:gd name="connsiteX14" fmla="*/ 11276 w 13768"/>
              <a:gd name="connsiteY14" fmla="*/ 13456 h 14506"/>
              <a:gd name="connsiteX15" fmla="*/ 11540 w 13768"/>
              <a:gd name="connsiteY15" fmla="*/ 13503 h 14506"/>
              <a:gd name="connsiteX16" fmla="*/ 11464 w 13768"/>
              <a:gd name="connsiteY16" fmla="*/ 13394 h 14506"/>
              <a:gd name="connsiteX17" fmla="*/ 13004 w 13768"/>
              <a:gd name="connsiteY17" fmla="*/ 13448 h 14506"/>
              <a:gd name="connsiteX18" fmla="*/ 12663 w 13768"/>
              <a:gd name="connsiteY18" fmla="*/ 13400 h 14506"/>
              <a:gd name="connsiteX19" fmla="*/ 12248 w 13768"/>
              <a:gd name="connsiteY19" fmla="*/ 13412 h 14506"/>
              <a:gd name="connsiteX20" fmla="*/ 11673 w 13768"/>
              <a:gd name="connsiteY20" fmla="*/ 12999 h 14506"/>
              <a:gd name="connsiteX21" fmla="*/ 12209 w 13768"/>
              <a:gd name="connsiteY21" fmla="*/ 10666 h 14506"/>
              <a:gd name="connsiteX22" fmla="*/ 12278 w 13768"/>
              <a:gd name="connsiteY22" fmla="*/ 9249 h 14506"/>
              <a:gd name="connsiteX23" fmla="*/ 9876 w 13768"/>
              <a:gd name="connsiteY23" fmla="*/ 7849 h 14506"/>
              <a:gd name="connsiteX24" fmla="*/ 7291 w 13768"/>
              <a:gd name="connsiteY24" fmla="*/ 4592 h 14506"/>
              <a:gd name="connsiteX25" fmla="*/ 7291 w 13768"/>
              <a:gd name="connsiteY25" fmla="*/ 4592 h 14506"/>
              <a:gd name="connsiteX26" fmla="*/ 5780 w 13768"/>
              <a:gd name="connsiteY26" fmla="*/ 3339 h 14506"/>
              <a:gd name="connsiteX27" fmla="*/ 1563 w 13768"/>
              <a:gd name="connsiteY27" fmla="*/ 72 h 14506"/>
              <a:gd name="connsiteX28" fmla="*/ 1010 w 13768"/>
              <a:gd name="connsiteY28" fmla="*/ 0 h 14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68" h="14506" extrusionOk="0">
                <a:moveTo>
                  <a:pt x="7284" y="4583"/>
                </a:moveTo>
                <a:lnTo>
                  <a:pt x="7284" y="4583"/>
                </a:lnTo>
                <a:cubicBezTo>
                  <a:pt x="7286" y="4586"/>
                  <a:pt x="7288" y="4589"/>
                  <a:pt x="7291" y="4592"/>
                </a:cubicBezTo>
                <a:lnTo>
                  <a:pt x="7291" y="4592"/>
                </a:lnTo>
                <a:cubicBezTo>
                  <a:pt x="7294" y="4595"/>
                  <a:pt x="7298" y="4597"/>
                  <a:pt x="7301" y="4600"/>
                </a:cubicBezTo>
                <a:lnTo>
                  <a:pt x="7284" y="4583"/>
                </a:lnTo>
                <a:close/>
                <a:moveTo>
                  <a:pt x="1010" y="0"/>
                </a:moveTo>
                <a:cubicBezTo>
                  <a:pt x="710" y="0"/>
                  <a:pt x="446" y="84"/>
                  <a:pt x="215" y="314"/>
                </a:cubicBezTo>
                <a:cubicBezTo>
                  <a:pt x="-199" y="712"/>
                  <a:pt x="60" y="1127"/>
                  <a:pt x="371" y="1403"/>
                </a:cubicBezTo>
                <a:cubicBezTo>
                  <a:pt x="1633" y="2561"/>
                  <a:pt x="2739" y="3874"/>
                  <a:pt x="3672" y="5309"/>
                </a:cubicBezTo>
                <a:cubicBezTo>
                  <a:pt x="5694" y="8264"/>
                  <a:pt x="6748" y="12014"/>
                  <a:pt x="10463" y="13552"/>
                </a:cubicBezTo>
                <a:cubicBezTo>
                  <a:pt x="10515" y="13587"/>
                  <a:pt x="10533" y="13656"/>
                  <a:pt x="10533" y="13725"/>
                </a:cubicBezTo>
                <a:cubicBezTo>
                  <a:pt x="9807" y="15522"/>
                  <a:pt x="10321" y="13666"/>
                  <a:pt x="10550" y="13617"/>
                </a:cubicBezTo>
                <a:cubicBezTo>
                  <a:pt x="10779" y="13568"/>
                  <a:pt x="9364" y="13187"/>
                  <a:pt x="11905" y="13429"/>
                </a:cubicBezTo>
                <a:cubicBezTo>
                  <a:pt x="12220" y="13465"/>
                  <a:pt x="11337" y="13444"/>
                  <a:pt x="11276" y="13456"/>
                </a:cubicBezTo>
                <a:cubicBezTo>
                  <a:pt x="11215" y="13468"/>
                  <a:pt x="11440" y="13959"/>
                  <a:pt x="11540" y="13503"/>
                </a:cubicBezTo>
                <a:cubicBezTo>
                  <a:pt x="11730" y="12674"/>
                  <a:pt x="11220" y="13403"/>
                  <a:pt x="11464" y="13394"/>
                </a:cubicBezTo>
                <a:cubicBezTo>
                  <a:pt x="11708" y="13385"/>
                  <a:pt x="15302" y="14347"/>
                  <a:pt x="13004" y="13448"/>
                </a:cubicBezTo>
                <a:cubicBezTo>
                  <a:pt x="12903" y="13410"/>
                  <a:pt x="12786" y="13400"/>
                  <a:pt x="12663" y="13400"/>
                </a:cubicBezTo>
                <a:cubicBezTo>
                  <a:pt x="12526" y="13400"/>
                  <a:pt x="12382" y="13412"/>
                  <a:pt x="12248" y="13412"/>
                </a:cubicBezTo>
                <a:cubicBezTo>
                  <a:pt x="11962" y="13412"/>
                  <a:pt x="11719" y="13355"/>
                  <a:pt x="11673" y="12999"/>
                </a:cubicBezTo>
                <a:cubicBezTo>
                  <a:pt x="11569" y="12221"/>
                  <a:pt x="11414" y="11288"/>
                  <a:pt x="12209" y="10666"/>
                </a:cubicBezTo>
                <a:cubicBezTo>
                  <a:pt x="12779" y="10199"/>
                  <a:pt x="12606" y="9836"/>
                  <a:pt x="12278" y="9249"/>
                </a:cubicBezTo>
                <a:cubicBezTo>
                  <a:pt x="11708" y="8195"/>
                  <a:pt x="10152" y="8558"/>
                  <a:pt x="9876" y="7849"/>
                </a:cubicBezTo>
                <a:cubicBezTo>
                  <a:pt x="9342" y="6419"/>
                  <a:pt x="8154" y="5659"/>
                  <a:pt x="7291" y="4592"/>
                </a:cubicBezTo>
                <a:lnTo>
                  <a:pt x="7291" y="4592"/>
                </a:lnTo>
                <a:cubicBezTo>
                  <a:pt x="6793" y="4179"/>
                  <a:pt x="6312" y="3733"/>
                  <a:pt x="5780" y="3339"/>
                </a:cubicBezTo>
                <a:cubicBezTo>
                  <a:pt x="4363" y="2285"/>
                  <a:pt x="3482" y="522"/>
                  <a:pt x="1563" y="72"/>
                </a:cubicBezTo>
                <a:cubicBezTo>
                  <a:pt x="1367" y="28"/>
                  <a:pt x="1183" y="0"/>
                  <a:pt x="1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1">
                    <a:lumMod val="50000"/>
                  </a:schemeClr>
                </a:solidFill>
              </a:rPr>
              <a:t>Sejarah HAKI di Indonesia</a:t>
            </a:r>
            <a:endParaRPr dirty="0">
              <a:solidFill>
                <a:schemeClr val="tx1">
                  <a:lumMod val="50000"/>
                </a:schemeClr>
              </a:solidFill>
            </a:endParaRPr>
          </a:p>
        </p:txBody>
      </p:sp>
      <p:grpSp>
        <p:nvGrpSpPr>
          <p:cNvPr id="1237" name="Google Shape;1237;p54"/>
          <p:cNvGrpSpPr/>
          <p:nvPr/>
        </p:nvGrpSpPr>
        <p:grpSpPr>
          <a:xfrm>
            <a:off x="180484" y="1233688"/>
            <a:ext cx="4326658" cy="2304968"/>
            <a:chOff x="233350" y="949250"/>
            <a:chExt cx="7137300" cy="3802300"/>
          </a:xfrm>
        </p:grpSpPr>
        <p:sp>
          <p:nvSpPr>
            <p:cNvPr id="1238" name="Google Shape;1238;p5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39" name="Google Shape;1239;p5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0" name="Google Shape;1240;p54"/>
            <p:cNvSpPr/>
            <p:nvPr/>
          </p:nvSpPr>
          <p:spPr>
            <a:xfrm>
              <a:off x="5913800" y="3523050"/>
              <a:ext cx="1109074"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1" name="Google Shape;1241;p5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2" name="Google Shape;1242;p5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3" name="Google Shape;1243;p5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1244" name="Google Shape;1244;p5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5" name="Google Shape;1245;p5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6" name="Google Shape;1246;p5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7" name="Google Shape;1247;p5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8" name="Google Shape;1248;p5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49" name="Google Shape;1249;p5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0" name="Google Shape;1250;p5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1" name="Google Shape;1251;p5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2" name="Google Shape;1252;p5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3" name="Google Shape;1253;p5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4" name="Google Shape;1254;p5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5" name="Google Shape;1255;p5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6" name="Google Shape;1256;p5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7" name="Google Shape;1257;p5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8" name="Google Shape;1258;p5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59" name="Google Shape;1259;p5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0" name="Google Shape;1260;p5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1" name="Google Shape;1261;p5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2" name="Google Shape;1262;p5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3" name="Google Shape;1263;p5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4" name="Google Shape;1264;p5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5" name="Google Shape;1265;p5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6" name="Google Shape;1266;p5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7" name="Google Shape;1267;p5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8" name="Google Shape;1268;p5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69" name="Google Shape;1269;p5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0" name="Google Shape;1270;p5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1" name="Google Shape;1271;p5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2" name="Google Shape;1272;p5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3" name="Google Shape;1273;p5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1274" name="Google Shape;1274;p5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5" name="Google Shape;1275;p5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6" name="Google Shape;1276;p5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7" name="Google Shape;1277;p5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8" name="Google Shape;1278;p5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79" name="Google Shape;1279;p5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1">
                    <a:lumMod val="50000"/>
                  </a:schemeClr>
                </a:solidFill>
              </a:endParaRPr>
            </a:p>
          </p:txBody>
        </p:sp>
        <p:sp>
          <p:nvSpPr>
            <p:cNvPr id="1280" name="Google Shape;1280;p5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1" name="Google Shape;1281;p5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2" name="Google Shape;1282;p5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3" name="Google Shape;1283;p5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4" name="Google Shape;1284;p5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5" name="Google Shape;1285;p5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6" name="Google Shape;1286;p5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7" name="Google Shape;1287;p5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288" name="Google Shape;1288;p5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sp>
        <p:nvSpPr>
          <p:cNvPr id="1290" name="Google Shape;1290;p54"/>
          <p:cNvSpPr txBox="1"/>
          <p:nvPr/>
        </p:nvSpPr>
        <p:spPr>
          <a:xfrm>
            <a:off x="4636858" y="1111367"/>
            <a:ext cx="3455800" cy="37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800" b="1" dirty="0">
                <a:solidFill>
                  <a:schemeClr val="tx1">
                    <a:lumMod val="50000"/>
                  </a:schemeClr>
                </a:solidFill>
                <a:latin typeface="DM Sans"/>
                <a:ea typeface="DM Sans"/>
                <a:cs typeface="DM Sans"/>
                <a:sym typeface="DM Sans"/>
              </a:rPr>
              <a:t>INDONESIA</a:t>
            </a:r>
            <a:endParaRPr sz="1800" b="1" dirty="0">
              <a:solidFill>
                <a:schemeClr val="tx1">
                  <a:lumMod val="50000"/>
                </a:schemeClr>
              </a:solidFill>
              <a:latin typeface="DM Sans"/>
              <a:ea typeface="DM Sans"/>
              <a:cs typeface="DM Sans"/>
              <a:sym typeface="DM Sans"/>
            </a:endParaRPr>
          </a:p>
        </p:txBody>
      </p:sp>
      <p:grpSp>
        <p:nvGrpSpPr>
          <p:cNvPr id="1302" name="Google Shape;1302;p54"/>
          <p:cNvGrpSpPr/>
          <p:nvPr/>
        </p:nvGrpSpPr>
        <p:grpSpPr>
          <a:xfrm>
            <a:off x="7270087" y="288161"/>
            <a:ext cx="1395655" cy="696897"/>
            <a:chOff x="813848" y="3252688"/>
            <a:chExt cx="2921613" cy="1458859"/>
          </a:xfrm>
        </p:grpSpPr>
        <p:grpSp>
          <p:nvGrpSpPr>
            <p:cNvPr id="1303" name="Google Shape;1303;p54"/>
            <p:cNvGrpSpPr/>
            <p:nvPr/>
          </p:nvGrpSpPr>
          <p:grpSpPr>
            <a:xfrm>
              <a:off x="813848" y="4145244"/>
              <a:ext cx="2655916" cy="566303"/>
              <a:chOff x="6098010" y="4127346"/>
              <a:chExt cx="2020169" cy="430747"/>
            </a:xfrm>
          </p:grpSpPr>
          <p:sp>
            <p:nvSpPr>
              <p:cNvPr id="1304" name="Google Shape;1304;p54"/>
              <p:cNvSpPr/>
              <p:nvPr/>
            </p:nvSpPr>
            <p:spPr>
              <a:xfrm>
                <a:off x="6098010" y="4127346"/>
                <a:ext cx="1162557" cy="430744"/>
              </a:xfrm>
              <a:custGeom>
                <a:avLst/>
                <a:gdLst/>
                <a:ahLst/>
                <a:cxnLst/>
                <a:rect l="l" t="t" r="r" b="b"/>
                <a:pathLst>
                  <a:path w="8372" h="3102" extrusionOk="0">
                    <a:moveTo>
                      <a:pt x="358" y="1"/>
                    </a:moveTo>
                    <a:cubicBezTo>
                      <a:pt x="1" y="1038"/>
                      <a:pt x="1" y="2064"/>
                      <a:pt x="358" y="3101"/>
                    </a:cubicBezTo>
                    <a:lnTo>
                      <a:pt x="8371" y="3101"/>
                    </a:lnTo>
                    <a:lnTo>
                      <a:pt x="837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5" name="Google Shape;1305;p54"/>
              <p:cNvSpPr/>
              <p:nvPr/>
            </p:nvSpPr>
            <p:spPr>
              <a:xfrm>
                <a:off x="6098010" y="4127346"/>
                <a:ext cx="114423" cy="430744"/>
              </a:xfrm>
              <a:custGeom>
                <a:avLst/>
                <a:gdLst/>
                <a:ahLst/>
                <a:cxnLst/>
                <a:rect l="l" t="t" r="r" b="b"/>
                <a:pathLst>
                  <a:path w="824" h="3102" extrusionOk="0">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6" name="Google Shape;1306;p54"/>
              <p:cNvSpPr/>
              <p:nvPr/>
            </p:nvSpPr>
            <p:spPr>
              <a:xfrm>
                <a:off x="6190770" y="4127346"/>
                <a:ext cx="67209" cy="430744"/>
              </a:xfrm>
              <a:custGeom>
                <a:avLst/>
                <a:gdLst/>
                <a:ahLst/>
                <a:cxnLst/>
                <a:rect l="l" t="t" r="r" b="b"/>
                <a:pathLst>
                  <a:path w="484" h="3102" extrusionOk="0">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7" name="Google Shape;1307;p54"/>
              <p:cNvSpPr/>
              <p:nvPr/>
            </p:nvSpPr>
            <p:spPr>
              <a:xfrm>
                <a:off x="7027692" y="4127346"/>
                <a:ext cx="66376" cy="430744"/>
              </a:xfrm>
              <a:custGeom>
                <a:avLst/>
                <a:gdLst/>
                <a:ahLst/>
                <a:cxnLst/>
                <a:rect l="l" t="t" r="r" b="b"/>
                <a:pathLst>
                  <a:path w="478" h="3102" extrusionOk="0">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8" name="Google Shape;1308;p54"/>
              <p:cNvSpPr/>
              <p:nvPr/>
            </p:nvSpPr>
            <p:spPr>
              <a:xfrm>
                <a:off x="7185856" y="4127346"/>
                <a:ext cx="932323" cy="46518"/>
              </a:xfrm>
              <a:custGeom>
                <a:avLst/>
                <a:gdLst/>
                <a:ahLst/>
                <a:cxnLst/>
                <a:rect l="l" t="t" r="r" b="b"/>
                <a:pathLst>
                  <a:path w="6714" h="335" extrusionOk="0">
                    <a:moveTo>
                      <a:pt x="1" y="1"/>
                    </a:moveTo>
                    <a:lnTo>
                      <a:pt x="1" y="335"/>
                    </a:lnTo>
                    <a:lnTo>
                      <a:pt x="6714" y="335"/>
                    </a:lnTo>
                    <a:lnTo>
                      <a:pt x="671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09" name="Google Shape;1309;p54"/>
              <p:cNvSpPr/>
              <p:nvPr/>
            </p:nvSpPr>
            <p:spPr>
              <a:xfrm>
                <a:off x="7185856" y="4511575"/>
                <a:ext cx="932323" cy="46518"/>
              </a:xfrm>
              <a:custGeom>
                <a:avLst/>
                <a:gdLst/>
                <a:ahLst/>
                <a:cxnLst/>
                <a:rect l="l" t="t" r="r" b="b"/>
                <a:pathLst>
                  <a:path w="6714" h="335" extrusionOk="0">
                    <a:moveTo>
                      <a:pt x="1" y="0"/>
                    </a:moveTo>
                    <a:lnTo>
                      <a:pt x="1" y="334"/>
                    </a:lnTo>
                    <a:lnTo>
                      <a:pt x="6714" y="334"/>
                    </a:lnTo>
                    <a:lnTo>
                      <a:pt x="671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0" name="Google Shape;1310;p54"/>
              <p:cNvSpPr/>
              <p:nvPr/>
            </p:nvSpPr>
            <p:spPr>
              <a:xfrm>
                <a:off x="7199881" y="4175392"/>
                <a:ext cx="887748" cy="336319"/>
              </a:xfrm>
              <a:custGeom>
                <a:avLst/>
                <a:gdLst/>
                <a:ahLst/>
                <a:cxnLst/>
                <a:rect l="l" t="t" r="r" b="b"/>
                <a:pathLst>
                  <a:path w="6393" h="2422" extrusionOk="0">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1" name="Google Shape;1311;p54"/>
              <p:cNvSpPr/>
              <p:nvPr/>
            </p:nvSpPr>
            <p:spPr>
              <a:xfrm>
                <a:off x="7308332" y="4227604"/>
                <a:ext cx="762633" cy="6804"/>
              </a:xfrm>
              <a:custGeom>
                <a:avLst/>
                <a:gdLst/>
                <a:ahLst/>
                <a:cxnLst/>
                <a:rect l="l" t="t" r="r" b="b"/>
                <a:pathLst>
                  <a:path w="5492" h="49" extrusionOk="0">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2" name="Google Shape;1312;p54"/>
              <p:cNvSpPr/>
              <p:nvPr/>
            </p:nvSpPr>
            <p:spPr>
              <a:xfrm>
                <a:off x="7363877" y="4283843"/>
                <a:ext cx="695562" cy="5971"/>
              </a:xfrm>
              <a:custGeom>
                <a:avLst/>
                <a:gdLst/>
                <a:ahLst/>
                <a:cxnLst/>
                <a:rect l="l" t="t" r="r" b="b"/>
                <a:pathLst>
                  <a:path w="5009" h="43" extrusionOk="0">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3" name="Google Shape;1313;p54"/>
              <p:cNvSpPr/>
              <p:nvPr/>
            </p:nvSpPr>
            <p:spPr>
              <a:xfrm>
                <a:off x="7288475" y="4339387"/>
                <a:ext cx="767632" cy="6665"/>
              </a:xfrm>
              <a:custGeom>
                <a:avLst/>
                <a:gdLst/>
                <a:ahLst/>
                <a:cxnLst/>
                <a:rect l="l" t="t" r="r" b="b"/>
                <a:pathLst>
                  <a:path w="5528" h="48" extrusionOk="0">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4" name="Google Shape;1314;p54"/>
              <p:cNvSpPr/>
              <p:nvPr/>
            </p:nvSpPr>
            <p:spPr>
              <a:xfrm>
                <a:off x="7344020" y="4395626"/>
                <a:ext cx="715420" cy="5971"/>
              </a:xfrm>
              <a:custGeom>
                <a:avLst/>
                <a:gdLst/>
                <a:ahLst/>
                <a:cxnLst/>
                <a:rect l="l" t="t" r="r" b="b"/>
                <a:pathLst>
                  <a:path w="5152" h="43" extrusionOk="0">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5" name="Google Shape;1315;p54"/>
              <p:cNvSpPr/>
              <p:nvPr/>
            </p:nvSpPr>
            <p:spPr>
              <a:xfrm>
                <a:off x="7308332" y="4451170"/>
                <a:ext cx="762633" cy="6665"/>
              </a:xfrm>
              <a:custGeom>
                <a:avLst/>
                <a:gdLst/>
                <a:ahLst/>
                <a:cxnLst/>
                <a:rect l="l" t="t" r="r" b="b"/>
                <a:pathLst>
                  <a:path w="5492" h="48" extrusionOk="0">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6" name="Google Shape;1316;p54"/>
              <p:cNvSpPr/>
              <p:nvPr/>
            </p:nvSpPr>
            <p:spPr>
              <a:xfrm>
                <a:off x="7237235" y="4175392"/>
                <a:ext cx="850394" cy="336319"/>
              </a:xfrm>
              <a:custGeom>
                <a:avLst/>
                <a:gdLst/>
                <a:ahLst/>
                <a:cxnLst/>
                <a:rect l="l" t="t" r="r" b="b"/>
                <a:pathLst>
                  <a:path w="6124" h="2422" extrusionOk="0">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7" name="Google Shape;1317;p54"/>
              <p:cNvSpPr/>
              <p:nvPr/>
            </p:nvSpPr>
            <p:spPr>
              <a:xfrm>
                <a:off x="7129617" y="4127346"/>
                <a:ext cx="987729" cy="430744"/>
              </a:xfrm>
              <a:custGeom>
                <a:avLst/>
                <a:gdLst/>
                <a:ahLst/>
                <a:cxnLst/>
                <a:rect l="l" t="t" r="r" b="b"/>
                <a:pathLst>
                  <a:path w="7113" h="3102" extrusionOk="0">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18" name="Google Shape;1318;p54"/>
              <p:cNvSpPr/>
              <p:nvPr/>
            </p:nvSpPr>
            <p:spPr>
              <a:xfrm>
                <a:off x="7080737" y="4127346"/>
                <a:ext cx="114423" cy="430744"/>
              </a:xfrm>
              <a:custGeom>
                <a:avLst/>
                <a:gdLst/>
                <a:ahLst/>
                <a:cxnLst/>
                <a:rect l="l" t="t" r="r" b="b"/>
                <a:pathLst>
                  <a:path w="824" h="3102" extrusionOk="0">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319" name="Google Shape;1319;p54"/>
            <p:cNvGrpSpPr/>
            <p:nvPr/>
          </p:nvGrpSpPr>
          <p:grpSpPr>
            <a:xfrm>
              <a:off x="1079546" y="3579305"/>
              <a:ext cx="2655916" cy="567212"/>
              <a:chOff x="6348934" y="3696877"/>
              <a:chExt cx="2020169" cy="431438"/>
            </a:xfrm>
          </p:grpSpPr>
          <p:sp>
            <p:nvSpPr>
              <p:cNvPr id="1320" name="Google Shape;1320;p54"/>
              <p:cNvSpPr/>
              <p:nvPr/>
            </p:nvSpPr>
            <p:spPr>
              <a:xfrm>
                <a:off x="6348934" y="3696877"/>
                <a:ext cx="1161585" cy="430605"/>
              </a:xfrm>
              <a:custGeom>
                <a:avLst/>
                <a:gdLst/>
                <a:ahLst/>
                <a:cxnLst/>
                <a:rect l="l" t="t" r="r" b="b"/>
                <a:pathLst>
                  <a:path w="8365" h="3101" extrusionOk="0">
                    <a:moveTo>
                      <a:pt x="358" y="1"/>
                    </a:moveTo>
                    <a:cubicBezTo>
                      <a:pt x="0" y="1038"/>
                      <a:pt x="0" y="2064"/>
                      <a:pt x="358" y="3101"/>
                    </a:cubicBezTo>
                    <a:lnTo>
                      <a:pt x="8365" y="3101"/>
                    </a:lnTo>
                    <a:lnTo>
                      <a:pt x="83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1" name="Google Shape;1321;p54"/>
              <p:cNvSpPr/>
              <p:nvPr/>
            </p:nvSpPr>
            <p:spPr>
              <a:xfrm>
                <a:off x="6348934" y="3697710"/>
                <a:ext cx="113451" cy="430605"/>
              </a:xfrm>
              <a:custGeom>
                <a:avLst/>
                <a:gdLst/>
                <a:ahLst/>
                <a:cxnLst/>
                <a:rect l="l" t="t" r="r" b="b"/>
                <a:pathLst>
                  <a:path w="817" h="3101" extrusionOk="0">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2" name="Google Shape;1322;p54"/>
              <p:cNvSpPr/>
              <p:nvPr/>
            </p:nvSpPr>
            <p:spPr>
              <a:xfrm>
                <a:off x="7435947" y="3697710"/>
                <a:ext cx="933156" cy="46518"/>
              </a:xfrm>
              <a:custGeom>
                <a:avLst/>
                <a:gdLst/>
                <a:ahLst/>
                <a:cxnLst/>
                <a:rect l="l" t="t" r="r" b="b"/>
                <a:pathLst>
                  <a:path w="6720" h="335" extrusionOk="0">
                    <a:moveTo>
                      <a:pt x="0" y="1"/>
                    </a:moveTo>
                    <a:lnTo>
                      <a:pt x="0" y="335"/>
                    </a:lnTo>
                    <a:lnTo>
                      <a:pt x="6719" y="335"/>
                    </a:lnTo>
                    <a:lnTo>
                      <a:pt x="6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3" name="Google Shape;1323;p54"/>
              <p:cNvSpPr/>
              <p:nvPr/>
            </p:nvSpPr>
            <p:spPr>
              <a:xfrm>
                <a:off x="7435947" y="4081105"/>
                <a:ext cx="933156" cy="46379"/>
              </a:xfrm>
              <a:custGeom>
                <a:avLst/>
                <a:gdLst/>
                <a:ahLst/>
                <a:cxnLst/>
                <a:rect l="l" t="t" r="r" b="b"/>
                <a:pathLst>
                  <a:path w="6720" h="334" extrusionOk="0">
                    <a:moveTo>
                      <a:pt x="0" y="0"/>
                    </a:moveTo>
                    <a:lnTo>
                      <a:pt x="0" y="334"/>
                    </a:lnTo>
                    <a:lnTo>
                      <a:pt x="6719" y="334"/>
                    </a:lnTo>
                    <a:lnTo>
                      <a:pt x="67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4" name="Google Shape;1324;p54"/>
              <p:cNvSpPr/>
              <p:nvPr/>
            </p:nvSpPr>
            <p:spPr>
              <a:xfrm>
                <a:off x="7450805" y="3744923"/>
                <a:ext cx="886776" cy="336319"/>
              </a:xfrm>
              <a:custGeom>
                <a:avLst/>
                <a:gdLst/>
                <a:ahLst/>
                <a:cxnLst/>
                <a:rect l="l" t="t" r="r" b="b"/>
                <a:pathLst>
                  <a:path w="6386" h="2422" extrusionOk="0">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5" name="Google Shape;1325;p54"/>
              <p:cNvSpPr/>
              <p:nvPr/>
            </p:nvSpPr>
            <p:spPr>
              <a:xfrm>
                <a:off x="7559256" y="3798801"/>
                <a:ext cx="761800" cy="5832"/>
              </a:xfrm>
              <a:custGeom>
                <a:avLst/>
                <a:gdLst/>
                <a:ahLst/>
                <a:cxnLst/>
                <a:rect l="l" t="t" r="r" b="b"/>
                <a:pathLst>
                  <a:path w="5486" h="42" extrusionOk="0">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6" name="Google Shape;1326;p54"/>
              <p:cNvSpPr/>
              <p:nvPr/>
            </p:nvSpPr>
            <p:spPr>
              <a:xfrm>
                <a:off x="7613829" y="3854206"/>
                <a:ext cx="695562" cy="6804"/>
              </a:xfrm>
              <a:custGeom>
                <a:avLst/>
                <a:gdLst/>
                <a:ahLst/>
                <a:cxnLst/>
                <a:rect l="l" t="t" r="r" b="b"/>
                <a:pathLst>
                  <a:path w="5009" h="49" extrusionOk="0">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7" name="Google Shape;1327;p54"/>
              <p:cNvSpPr/>
              <p:nvPr/>
            </p:nvSpPr>
            <p:spPr>
              <a:xfrm>
                <a:off x="7538566" y="3910445"/>
                <a:ext cx="768326" cy="5971"/>
              </a:xfrm>
              <a:custGeom>
                <a:avLst/>
                <a:gdLst/>
                <a:ahLst/>
                <a:cxnLst/>
                <a:rect l="l" t="t" r="r" b="b"/>
                <a:pathLst>
                  <a:path w="5533" h="43" extrusionOk="0">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8" name="Google Shape;1328;p54"/>
              <p:cNvSpPr/>
              <p:nvPr/>
            </p:nvSpPr>
            <p:spPr>
              <a:xfrm>
                <a:off x="7594805" y="3965156"/>
                <a:ext cx="714586" cy="5971"/>
              </a:xfrm>
              <a:custGeom>
                <a:avLst/>
                <a:gdLst/>
                <a:ahLst/>
                <a:cxnLst/>
                <a:rect l="l" t="t" r="r" b="b"/>
                <a:pathLst>
                  <a:path w="5146" h="43" extrusionOk="0">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29" name="Google Shape;1329;p54"/>
              <p:cNvSpPr/>
              <p:nvPr/>
            </p:nvSpPr>
            <p:spPr>
              <a:xfrm>
                <a:off x="7559256" y="4020562"/>
                <a:ext cx="761800" cy="6804"/>
              </a:xfrm>
              <a:custGeom>
                <a:avLst/>
                <a:gdLst/>
                <a:ahLst/>
                <a:cxnLst/>
                <a:rect l="l" t="t" r="r" b="b"/>
                <a:pathLst>
                  <a:path w="5486" h="49" extrusionOk="0">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0" name="Google Shape;1330;p54"/>
              <p:cNvSpPr/>
              <p:nvPr/>
            </p:nvSpPr>
            <p:spPr>
              <a:xfrm>
                <a:off x="7488020" y="3744923"/>
                <a:ext cx="849561" cy="336319"/>
              </a:xfrm>
              <a:custGeom>
                <a:avLst/>
                <a:gdLst/>
                <a:ahLst/>
                <a:cxnLst/>
                <a:rect l="l" t="t" r="r" b="b"/>
                <a:pathLst>
                  <a:path w="6118" h="2422" extrusionOk="0">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1" name="Google Shape;1331;p54"/>
              <p:cNvSpPr/>
              <p:nvPr/>
            </p:nvSpPr>
            <p:spPr>
              <a:xfrm>
                <a:off x="7380402" y="3697710"/>
                <a:ext cx="987035" cy="430605"/>
              </a:xfrm>
              <a:custGeom>
                <a:avLst/>
                <a:gdLst/>
                <a:ahLst/>
                <a:cxnLst/>
                <a:rect l="l" t="t" r="r" b="b"/>
                <a:pathLst>
                  <a:path w="7108" h="3101" extrusionOk="0">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2" name="Google Shape;1332;p54"/>
              <p:cNvSpPr/>
              <p:nvPr/>
            </p:nvSpPr>
            <p:spPr>
              <a:xfrm>
                <a:off x="7331522" y="3697710"/>
                <a:ext cx="114423" cy="430605"/>
              </a:xfrm>
              <a:custGeom>
                <a:avLst/>
                <a:gdLst/>
                <a:ahLst/>
                <a:cxnLst/>
                <a:rect l="l" t="t" r="r" b="b"/>
                <a:pathLst>
                  <a:path w="824" h="3101" extrusionOk="0">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nvGrpSpPr>
            <p:cNvPr id="1333" name="Google Shape;1333;p54"/>
            <p:cNvGrpSpPr/>
            <p:nvPr/>
          </p:nvGrpSpPr>
          <p:grpSpPr>
            <a:xfrm>
              <a:off x="813848" y="3252688"/>
              <a:ext cx="2422504" cy="326613"/>
              <a:chOff x="-3040002" y="2802438"/>
              <a:chExt cx="2422504" cy="326613"/>
            </a:xfrm>
          </p:grpSpPr>
          <p:sp>
            <p:nvSpPr>
              <p:cNvPr id="1334" name="Google Shape;1334;p54"/>
              <p:cNvSpPr/>
              <p:nvPr/>
            </p:nvSpPr>
            <p:spPr>
              <a:xfrm>
                <a:off x="-3038816" y="2803624"/>
                <a:ext cx="1375649" cy="325427"/>
              </a:xfrm>
              <a:custGeom>
                <a:avLst/>
                <a:gdLst/>
                <a:ahLst/>
                <a:cxnLst/>
                <a:rect l="l" t="t" r="r" b="b"/>
                <a:pathLst>
                  <a:path w="6958" h="1646" extrusionOk="0">
                    <a:moveTo>
                      <a:pt x="298" y="0"/>
                    </a:moveTo>
                    <a:cubicBezTo>
                      <a:pt x="0" y="543"/>
                      <a:pt x="0" y="1097"/>
                      <a:pt x="298" y="1646"/>
                    </a:cubicBezTo>
                    <a:lnTo>
                      <a:pt x="6958" y="1646"/>
                    </a:lnTo>
                    <a:lnTo>
                      <a:pt x="69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5" name="Google Shape;1335;p54"/>
              <p:cNvSpPr/>
              <p:nvPr/>
            </p:nvSpPr>
            <p:spPr>
              <a:xfrm>
                <a:off x="-3040002"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6" name="Google Shape;1336;p54"/>
              <p:cNvSpPr/>
              <p:nvPr/>
            </p:nvSpPr>
            <p:spPr>
              <a:xfrm>
                <a:off x="-2899828" y="2802438"/>
                <a:ext cx="135825" cy="325427"/>
              </a:xfrm>
              <a:custGeom>
                <a:avLst/>
                <a:gdLst/>
                <a:ahLst/>
                <a:cxnLst/>
                <a:rect l="l" t="t" r="r" b="b"/>
                <a:pathLst>
                  <a:path w="687" h="1646" extrusionOk="0">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7" name="Google Shape;1337;p54"/>
              <p:cNvSpPr/>
              <p:nvPr/>
            </p:nvSpPr>
            <p:spPr>
              <a:xfrm>
                <a:off x="-2014495" y="2802438"/>
                <a:ext cx="135627" cy="325427"/>
              </a:xfrm>
              <a:custGeom>
                <a:avLst/>
                <a:gdLst/>
                <a:ahLst/>
                <a:cxnLst/>
                <a:rect l="l" t="t" r="r" b="b"/>
                <a:pathLst>
                  <a:path w="686" h="1646" extrusionOk="0">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8" name="Google Shape;1338;p54"/>
              <p:cNvSpPr/>
              <p:nvPr/>
            </p:nvSpPr>
            <p:spPr>
              <a:xfrm>
                <a:off x="-1751742" y="2802438"/>
                <a:ext cx="1102417" cy="35587"/>
              </a:xfrm>
              <a:custGeom>
                <a:avLst/>
                <a:gdLst/>
                <a:ahLst/>
                <a:cxnLst/>
                <a:rect l="l" t="t" r="r" b="b"/>
                <a:pathLst>
                  <a:path w="5576" h="180" extrusionOk="0">
                    <a:moveTo>
                      <a:pt x="1" y="0"/>
                    </a:moveTo>
                    <a:lnTo>
                      <a:pt x="1" y="179"/>
                    </a:lnTo>
                    <a:lnTo>
                      <a:pt x="5575" y="179"/>
                    </a:lnTo>
                    <a:lnTo>
                      <a:pt x="557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39" name="Google Shape;1339;p54"/>
              <p:cNvSpPr/>
              <p:nvPr/>
            </p:nvSpPr>
            <p:spPr>
              <a:xfrm>
                <a:off x="-1735135" y="2839014"/>
                <a:ext cx="1049234" cy="254647"/>
              </a:xfrm>
              <a:custGeom>
                <a:avLst/>
                <a:gdLst/>
                <a:ahLst/>
                <a:cxnLst/>
                <a:rect l="l" t="t" r="r" b="b"/>
                <a:pathLst>
                  <a:path w="5307" h="1288" extrusionOk="0">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0" name="Google Shape;1340;p54"/>
              <p:cNvSpPr/>
              <p:nvPr/>
            </p:nvSpPr>
            <p:spPr>
              <a:xfrm>
                <a:off x="-1606625" y="2878950"/>
                <a:ext cx="900558" cy="4943"/>
              </a:xfrm>
              <a:custGeom>
                <a:avLst/>
                <a:gdLst/>
                <a:ahLst/>
                <a:cxnLst/>
                <a:rect l="l" t="t" r="r" b="b"/>
                <a:pathLst>
                  <a:path w="4555" h="25" extrusionOk="0">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1" name="Google Shape;1341;p54"/>
              <p:cNvSpPr/>
              <p:nvPr/>
            </p:nvSpPr>
            <p:spPr>
              <a:xfrm>
                <a:off x="-1540789" y="2921457"/>
                <a:ext cx="821870" cy="4943"/>
              </a:xfrm>
              <a:custGeom>
                <a:avLst/>
                <a:gdLst/>
                <a:ahLst/>
                <a:cxnLst/>
                <a:rect l="l" t="t" r="r" b="b"/>
                <a:pathLst>
                  <a:path w="4157" h="25" extrusionOk="0">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2" name="Google Shape;1342;p54"/>
              <p:cNvSpPr/>
              <p:nvPr/>
            </p:nvSpPr>
            <p:spPr>
              <a:xfrm>
                <a:off x="-1631536" y="2962778"/>
                <a:ext cx="907873" cy="4745"/>
              </a:xfrm>
              <a:custGeom>
                <a:avLst/>
                <a:gdLst/>
                <a:ahLst/>
                <a:cxnLst/>
                <a:rect l="l" t="t" r="r" b="b"/>
                <a:pathLst>
                  <a:path w="4592" h="24" extrusionOk="0">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3" name="Google Shape;1343;p54"/>
              <p:cNvSpPr/>
              <p:nvPr/>
            </p:nvSpPr>
            <p:spPr>
              <a:xfrm>
                <a:off x="-1564316" y="3005087"/>
                <a:ext cx="845397" cy="4943"/>
              </a:xfrm>
              <a:custGeom>
                <a:avLst/>
                <a:gdLst/>
                <a:ahLst/>
                <a:cxnLst/>
                <a:rect l="l" t="t" r="r" b="b"/>
                <a:pathLst>
                  <a:path w="4276" h="25" extrusionOk="0">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4" name="Google Shape;1344;p54"/>
              <p:cNvSpPr/>
              <p:nvPr/>
            </p:nvSpPr>
            <p:spPr>
              <a:xfrm>
                <a:off x="-1605637" y="3049967"/>
                <a:ext cx="899569" cy="2570"/>
              </a:xfrm>
              <a:custGeom>
                <a:avLst/>
                <a:gdLst/>
                <a:ahLst/>
                <a:cxnLst/>
                <a:rect l="l" t="t" r="r" b="b"/>
                <a:pathLst>
                  <a:path w="4550" h="13" extrusionOk="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5" name="Google Shape;1345;p54"/>
              <p:cNvSpPr/>
              <p:nvPr/>
            </p:nvSpPr>
            <p:spPr>
              <a:xfrm>
                <a:off x="-1690453" y="2839014"/>
                <a:ext cx="1004552" cy="254647"/>
              </a:xfrm>
              <a:custGeom>
                <a:avLst/>
                <a:gdLst/>
                <a:ahLst/>
                <a:cxnLst/>
                <a:rect l="l" t="t" r="r" b="b"/>
                <a:pathLst>
                  <a:path w="5081" h="1288" extrusionOk="0">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6" name="Google Shape;1346;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7" name="Google Shape;1347;p54"/>
              <p:cNvSpPr/>
              <p:nvPr/>
            </p:nvSpPr>
            <p:spPr>
              <a:xfrm>
                <a:off x="-1876693" y="2802438"/>
                <a:ext cx="135825" cy="325427"/>
              </a:xfrm>
              <a:custGeom>
                <a:avLst/>
                <a:gdLst/>
                <a:ahLst/>
                <a:cxnLst/>
                <a:rect l="l" t="t" r="r" b="b"/>
                <a:pathLst>
                  <a:path w="687" h="1646" extrusionOk="0">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sp>
            <p:nvSpPr>
              <p:cNvPr id="1348" name="Google Shape;1348;p54"/>
              <p:cNvSpPr/>
              <p:nvPr/>
            </p:nvSpPr>
            <p:spPr>
              <a:xfrm>
                <a:off x="-1783577" y="2802438"/>
                <a:ext cx="1166079" cy="325427"/>
              </a:xfrm>
              <a:custGeom>
                <a:avLst/>
                <a:gdLst/>
                <a:ahLst/>
                <a:cxnLst/>
                <a:rect l="l" t="t" r="r" b="b"/>
                <a:pathLst>
                  <a:path w="5898" h="1646" extrusionOk="0">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lumMod val="50000"/>
                    </a:schemeClr>
                  </a:solidFill>
                </a:endParaRPr>
              </a:p>
            </p:txBody>
          </p:sp>
        </p:grpSp>
      </p:grpSp>
      <p:sp>
        <p:nvSpPr>
          <p:cNvPr id="2" name="Google Shape;1291;p54">
            <a:extLst>
              <a:ext uri="{FF2B5EF4-FFF2-40B4-BE49-F238E27FC236}">
                <a16:creationId xmlns:a16="http://schemas.microsoft.com/office/drawing/2014/main" id="{F68CF65E-867C-E353-BA0C-C3375347D058}"/>
              </a:ext>
            </a:extLst>
          </p:cNvPr>
          <p:cNvSpPr txBox="1"/>
          <p:nvPr/>
        </p:nvSpPr>
        <p:spPr>
          <a:xfrm>
            <a:off x="4637185" y="1367908"/>
            <a:ext cx="3302544"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b="1" dirty="0">
                <a:solidFill>
                  <a:schemeClr val="tx1">
                    <a:lumMod val="50000"/>
                  </a:schemeClr>
                </a:solidFill>
                <a:latin typeface="Archivo"/>
                <a:ea typeface="Archivo"/>
                <a:cs typeface="Archivo"/>
                <a:sym typeface="Archivo"/>
              </a:rPr>
              <a:t>Pada tahun 1953 </a:t>
            </a:r>
            <a:br>
              <a:rPr lang="en" dirty="0">
                <a:solidFill>
                  <a:schemeClr val="tx1">
                    <a:lumMod val="50000"/>
                  </a:schemeClr>
                </a:solidFill>
                <a:latin typeface="Archivo"/>
                <a:ea typeface="Archivo"/>
                <a:cs typeface="Archivo"/>
                <a:sym typeface="Archivo"/>
              </a:rPr>
            </a:br>
            <a:r>
              <a:rPr lang="en" dirty="0">
                <a:solidFill>
                  <a:schemeClr val="tx1">
                    <a:lumMod val="50000"/>
                  </a:schemeClr>
                </a:solidFill>
                <a:latin typeface="Archivo"/>
                <a:ea typeface="Archivo"/>
                <a:cs typeface="Archivo"/>
                <a:sym typeface="Archivo"/>
              </a:rPr>
              <a:t>mengeluarkan peraturan tentang paten</a:t>
            </a:r>
          </a:p>
          <a:p>
            <a:pPr marL="0" lvl="0" indent="0" rtl="0">
              <a:lnSpc>
                <a:spcPct val="100000"/>
              </a:lnSpc>
              <a:spcBef>
                <a:spcPts val="0"/>
              </a:spcBef>
              <a:spcAft>
                <a:spcPts val="0"/>
              </a:spcAft>
              <a:buNone/>
            </a:pPr>
            <a:endParaRPr dirty="0">
              <a:solidFill>
                <a:schemeClr val="tx1">
                  <a:lumMod val="50000"/>
                </a:schemeClr>
              </a:solidFill>
              <a:latin typeface="Archivo"/>
              <a:ea typeface="Archivo"/>
              <a:cs typeface="Archivo"/>
              <a:sym typeface="Archivo"/>
            </a:endParaRPr>
          </a:p>
        </p:txBody>
      </p:sp>
      <p:sp>
        <p:nvSpPr>
          <p:cNvPr id="3" name="Google Shape;1291;p54">
            <a:extLst>
              <a:ext uri="{FF2B5EF4-FFF2-40B4-BE49-F238E27FC236}">
                <a16:creationId xmlns:a16="http://schemas.microsoft.com/office/drawing/2014/main" id="{3EED2CDD-6D58-53D2-E9F5-53770AE9F0B0}"/>
              </a:ext>
            </a:extLst>
          </p:cNvPr>
          <p:cNvSpPr txBox="1"/>
          <p:nvPr/>
        </p:nvSpPr>
        <p:spPr>
          <a:xfrm>
            <a:off x="4637186" y="1854969"/>
            <a:ext cx="3290616"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en" b="1" dirty="0">
                <a:solidFill>
                  <a:schemeClr val="tx1">
                    <a:lumMod val="50000"/>
                  </a:schemeClr>
                </a:solidFill>
                <a:latin typeface="Archivo"/>
                <a:ea typeface="Archivo"/>
                <a:cs typeface="Archivo"/>
                <a:sym typeface="Archivo"/>
              </a:rPr>
              <a:t>Pada tahun 1961 </a:t>
            </a:r>
            <a:br>
              <a:rPr lang="en" b="1" dirty="0">
                <a:solidFill>
                  <a:schemeClr val="tx1">
                    <a:lumMod val="50000"/>
                  </a:schemeClr>
                </a:solidFill>
                <a:latin typeface="Archivo"/>
                <a:ea typeface="Archivo"/>
                <a:cs typeface="Archivo"/>
                <a:sym typeface="Archivo"/>
              </a:rPr>
            </a:br>
            <a:r>
              <a:rPr lang="id-ID" dirty="0">
                <a:solidFill>
                  <a:schemeClr val="tx1">
                    <a:lumMod val="50000"/>
                  </a:schemeClr>
                </a:solidFill>
                <a:latin typeface="Archivo"/>
                <a:ea typeface="Archivo"/>
                <a:cs typeface="Archivo"/>
                <a:sym typeface="Archivo"/>
              </a:rPr>
              <a:t>UU No. 21</a:t>
            </a:r>
            <a:r>
              <a:rPr lang="en" dirty="0">
                <a:solidFill>
                  <a:schemeClr val="tx1">
                    <a:lumMod val="50000"/>
                  </a:schemeClr>
                </a:solidFill>
                <a:latin typeface="Archivo"/>
                <a:ea typeface="Archivo"/>
                <a:cs typeface="Archivo"/>
                <a:sym typeface="Archivo"/>
              </a:rPr>
              <a:t> tentang merek disahkan</a:t>
            </a:r>
          </a:p>
          <a:p>
            <a:pPr marL="0" lvl="0" indent="0" rtl="0">
              <a:lnSpc>
                <a:spcPct val="100000"/>
              </a:lnSpc>
              <a:spcBef>
                <a:spcPts val="0"/>
              </a:spcBef>
              <a:spcAft>
                <a:spcPts val="0"/>
              </a:spcAft>
              <a:buNone/>
            </a:pPr>
            <a:endParaRPr dirty="0">
              <a:solidFill>
                <a:schemeClr val="tx1">
                  <a:lumMod val="50000"/>
                </a:schemeClr>
              </a:solidFill>
              <a:latin typeface="Archivo"/>
              <a:ea typeface="Archivo"/>
              <a:cs typeface="Archivo"/>
              <a:sym typeface="Archivo"/>
            </a:endParaRPr>
          </a:p>
        </p:txBody>
      </p:sp>
      <p:sp>
        <p:nvSpPr>
          <p:cNvPr id="4" name="Google Shape;1291;p54">
            <a:extLst>
              <a:ext uri="{FF2B5EF4-FFF2-40B4-BE49-F238E27FC236}">
                <a16:creationId xmlns:a16="http://schemas.microsoft.com/office/drawing/2014/main" id="{1CE20FB1-5E84-7E37-01BC-7FB54450F55A}"/>
              </a:ext>
            </a:extLst>
          </p:cNvPr>
          <p:cNvSpPr txBox="1"/>
          <p:nvPr/>
        </p:nvSpPr>
        <p:spPr>
          <a:xfrm>
            <a:off x="4637185" y="2363265"/>
            <a:ext cx="3615945"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1982</a:t>
            </a:r>
            <a:endParaRPr lang="en-US" b="1"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r>
              <a:rPr lang="es-ES" dirty="0" err="1">
                <a:solidFill>
                  <a:schemeClr val="tx1">
                    <a:lumMod val="50000"/>
                  </a:schemeClr>
                </a:solidFill>
                <a:latin typeface="Archivo"/>
                <a:ea typeface="Archivo"/>
                <a:cs typeface="Archivo"/>
                <a:sym typeface="Archivo"/>
              </a:rPr>
              <a:t>Pengesahan</a:t>
            </a:r>
            <a:r>
              <a:rPr lang="es-ES" dirty="0">
                <a:solidFill>
                  <a:schemeClr val="tx1">
                    <a:lumMod val="50000"/>
                  </a:schemeClr>
                </a:solidFill>
                <a:latin typeface="Archivo"/>
                <a:ea typeface="Archivo"/>
                <a:cs typeface="Archivo"/>
                <a:sym typeface="Archivo"/>
              </a:rPr>
              <a:t> UU </a:t>
            </a:r>
            <a:r>
              <a:rPr lang="es-ES" dirty="0" err="1">
                <a:solidFill>
                  <a:schemeClr val="tx1">
                    <a:lumMod val="50000"/>
                  </a:schemeClr>
                </a:solidFill>
                <a:latin typeface="Archivo"/>
                <a:ea typeface="Archivo"/>
                <a:cs typeface="Archivo"/>
                <a:sym typeface="Archivo"/>
              </a:rPr>
              <a:t>Hak</a:t>
            </a:r>
            <a:r>
              <a:rPr lang="es-ES" dirty="0">
                <a:solidFill>
                  <a:schemeClr val="tx1">
                    <a:lumMod val="50000"/>
                  </a:schemeClr>
                </a:solidFill>
                <a:latin typeface="Archivo"/>
                <a:ea typeface="Archivo"/>
                <a:cs typeface="Archivo"/>
                <a:sym typeface="Archivo"/>
              </a:rPr>
              <a:t> </a:t>
            </a:r>
            <a:r>
              <a:rPr lang="es-ES" dirty="0" err="1">
                <a:solidFill>
                  <a:schemeClr val="tx1">
                    <a:lumMod val="50000"/>
                  </a:schemeClr>
                </a:solidFill>
                <a:latin typeface="Archivo"/>
                <a:ea typeface="Archivo"/>
                <a:cs typeface="Archivo"/>
                <a:sym typeface="Archivo"/>
              </a:rPr>
              <a:t>Cipta</a:t>
            </a:r>
            <a:r>
              <a:rPr lang="es-ES" dirty="0">
                <a:solidFill>
                  <a:schemeClr val="tx1">
                    <a:lumMod val="50000"/>
                  </a:schemeClr>
                </a:solidFill>
                <a:latin typeface="Archivo"/>
                <a:ea typeface="Archivo"/>
                <a:cs typeface="Archivo"/>
                <a:sym typeface="Archivo"/>
              </a:rPr>
              <a:t> No. 6/1982</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5" name="Google Shape;1291;p54">
            <a:extLst>
              <a:ext uri="{FF2B5EF4-FFF2-40B4-BE49-F238E27FC236}">
                <a16:creationId xmlns:a16="http://schemas.microsoft.com/office/drawing/2014/main" id="{537AD797-F06F-3A92-E9A0-3B169756B1C0}"/>
              </a:ext>
            </a:extLst>
          </p:cNvPr>
          <p:cNvSpPr txBox="1"/>
          <p:nvPr/>
        </p:nvSpPr>
        <p:spPr>
          <a:xfrm>
            <a:off x="4637186" y="2877145"/>
            <a:ext cx="2348098"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1989 </a:t>
            </a:r>
            <a:br>
              <a:rPr lang="en-US" dirty="0">
                <a:solidFill>
                  <a:schemeClr val="tx1">
                    <a:lumMod val="50000"/>
                  </a:schemeClr>
                </a:solidFill>
                <a:latin typeface="Archivo"/>
                <a:ea typeface="Archivo"/>
                <a:cs typeface="Archivo"/>
                <a:sym typeface="Archivo"/>
              </a:rPr>
            </a:br>
            <a:r>
              <a:rPr lang="en-US" dirty="0">
                <a:solidFill>
                  <a:schemeClr val="tx1">
                    <a:lumMod val="50000"/>
                  </a:schemeClr>
                </a:solidFill>
                <a:latin typeface="Archivo"/>
                <a:ea typeface="Archivo"/>
                <a:cs typeface="Archivo"/>
                <a:sym typeface="Archivo"/>
              </a:rPr>
              <a:t>UU Paten </a:t>
            </a:r>
            <a:r>
              <a:rPr lang="en-US" dirty="0" err="1">
                <a:solidFill>
                  <a:schemeClr val="tx1">
                    <a:lumMod val="50000"/>
                  </a:schemeClr>
                </a:solidFill>
                <a:latin typeface="Archivo"/>
                <a:ea typeface="Archivo"/>
                <a:cs typeface="Archivo"/>
                <a:sym typeface="Archivo"/>
              </a:rPr>
              <a:t>disahkan</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6" name="Google Shape;1291;p54">
            <a:extLst>
              <a:ext uri="{FF2B5EF4-FFF2-40B4-BE49-F238E27FC236}">
                <a16:creationId xmlns:a16="http://schemas.microsoft.com/office/drawing/2014/main" id="{C5F08FBE-502A-DDBB-5A31-483621ADE7E3}"/>
              </a:ext>
            </a:extLst>
          </p:cNvPr>
          <p:cNvSpPr txBox="1"/>
          <p:nvPr/>
        </p:nvSpPr>
        <p:spPr>
          <a:xfrm>
            <a:off x="4637186" y="3365537"/>
            <a:ext cx="2348098"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1992</a:t>
            </a:r>
            <a:br>
              <a:rPr lang="en-US" dirty="0">
                <a:solidFill>
                  <a:schemeClr val="tx1">
                    <a:lumMod val="50000"/>
                  </a:schemeClr>
                </a:solidFill>
                <a:latin typeface="Archivo"/>
                <a:ea typeface="Archivo"/>
                <a:cs typeface="Archivo"/>
                <a:sym typeface="Archivo"/>
              </a:rPr>
            </a:br>
            <a:r>
              <a:rPr lang="en-US" dirty="0">
                <a:solidFill>
                  <a:schemeClr val="tx1">
                    <a:lumMod val="50000"/>
                  </a:schemeClr>
                </a:solidFill>
                <a:latin typeface="Archivo"/>
                <a:ea typeface="Archivo"/>
                <a:cs typeface="Archivo"/>
                <a:sym typeface="Archivo"/>
              </a:rPr>
              <a:t>UU </a:t>
            </a:r>
            <a:r>
              <a:rPr lang="en-US" dirty="0" err="1">
                <a:solidFill>
                  <a:schemeClr val="tx1">
                    <a:lumMod val="50000"/>
                  </a:schemeClr>
                </a:solidFill>
                <a:latin typeface="Archivo"/>
                <a:ea typeface="Archivo"/>
                <a:cs typeface="Archivo"/>
                <a:sym typeface="Archivo"/>
              </a:rPr>
              <a:t>Merek</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disahkan</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7" name="Google Shape;1291;p54">
            <a:extLst>
              <a:ext uri="{FF2B5EF4-FFF2-40B4-BE49-F238E27FC236}">
                <a16:creationId xmlns:a16="http://schemas.microsoft.com/office/drawing/2014/main" id="{10D16B4E-13D9-A76C-2E4A-5A48881737C0}"/>
              </a:ext>
            </a:extLst>
          </p:cNvPr>
          <p:cNvSpPr txBox="1"/>
          <p:nvPr/>
        </p:nvSpPr>
        <p:spPr>
          <a:xfrm>
            <a:off x="4636858" y="3878883"/>
            <a:ext cx="4508145" cy="617547"/>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1994</a:t>
            </a:r>
            <a:br>
              <a:rPr lang="en-US" b="1" dirty="0">
                <a:solidFill>
                  <a:schemeClr val="tx1">
                    <a:lumMod val="50000"/>
                  </a:schemeClr>
                </a:solidFill>
                <a:latin typeface="Archivo"/>
                <a:ea typeface="Archivo"/>
                <a:cs typeface="Archivo"/>
                <a:sym typeface="Archivo"/>
              </a:rPr>
            </a:br>
            <a:r>
              <a:rPr lang="en-US" dirty="0" err="1">
                <a:solidFill>
                  <a:schemeClr val="tx1">
                    <a:lumMod val="50000"/>
                  </a:schemeClr>
                </a:solidFill>
                <a:latin typeface="Archivo"/>
                <a:ea typeface="Archivo"/>
                <a:cs typeface="Archivo"/>
                <a:sym typeface="Archivo"/>
              </a:rPr>
              <a:t>Perjanjian</a:t>
            </a:r>
            <a:r>
              <a:rPr lang="en-US" dirty="0">
                <a:solidFill>
                  <a:schemeClr val="tx1">
                    <a:lumMod val="50000"/>
                  </a:schemeClr>
                </a:solidFill>
                <a:latin typeface="Archivo"/>
                <a:ea typeface="Archivo"/>
                <a:cs typeface="Archivo"/>
                <a:sym typeface="Archivo"/>
              </a:rPr>
              <a:t> TRIPS </a:t>
            </a:r>
          </a:p>
          <a:p>
            <a:pPr marL="0" lvl="0" indent="0" rtl="0">
              <a:lnSpc>
                <a:spcPct val="100000"/>
              </a:lnSpc>
              <a:spcBef>
                <a:spcPts val="0"/>
              </a:spcBef>
              <a:spcAft>
                <a:spcPts val="0"/>
              </a:spcAft>
              <a:buNone/>
            </a:pPr>
            <a:r>
              <a:rPr lang="en-US" dirty="0">
                <a:solidFill>
                  <a:schemeClr val="tx1">
                    <a:lumMod val="50000"/>
                  </a:schemeClr>
                </a:solidFill>
                <a:latin typeface="Archivo"/>
                <a:ea typeface="Archivo"/>
                <a:cs typeface="Archivo"/>
                <a:sym typeface="Archivo"/>
              </a:rPr>
              <a:t>(Trade Related Aspects of </a:t>
            </a:r>
            <a:r>
              <a:rPr lang="en-US" dirty="0" err="1">
                <a:solidFill>
                  <a:schemeClr val="tx1">
                    <a:lumMod val="50000"/>
                  </a:schemeClr>
                </a:solidFill>
                <a:latin typeface="Archivo"/>
                <a:ea typeface="Archivo"/>
                <a:cs typeface="Archivo"/>
                <a:sym typeface="Archivo"/>
              </a:rPr>
              <a:t>Intelectual</a:t>
            </a:r>
            <a:r>
              <a:rPr lang="en-US" dirty="0">
                <a:solidFill>
                  <a:schemeClr val="tx1">
                    <a:lumMod val="50000"/>
                  </a:schemeClr>
                </a:solidFill>
                <a:latin typeface="Archivo"/>
                <a:ea typeface="Archivo"/>
                <a:cs typeface="Archivo"/>
                <a:sym typeface="Archivo"/>
              </a:rPr>
              <a:t> Property Rights)</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
        <p:nvSpPr>
          <p:cNvPr id="8" name="Google Shape;1291;p54">
            <a:extLst>
              <a:ext uri="{FF2B5EF4-FFF2-40B4-BE49-F238E27FC236}">
                <a16:creationId xmlns:a16="http://schemas.microsoft.com/office/drawing/2014/main" id="{79F20ED2-BFD2-1D28-549E-81F957816BD6}"/>
              </a:ext>
            </a:extLst>
          </p:cNvPr>
          <p:cNvSpPr txBox="1"/>
          <p:nvPr/>
        </p:nvSpPr>
        <p:spPr>
          <a:xfrm>
            <a:off x="63855" y="3564298"/>
            <a:ext cx="4508145" cy="1213135"/>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None/>
            </a:pPr>
            <a:r>
              <a:rPr lang="id-ID" b="1" dirty="0">
                <a:solidFill>
                  <a:schemeClr val="tx1">
                    <a:lumMod val="50000"/>
                  </a:schemeClr>
                </a:solidFill>
                <a:latin typeface="Archivo"/>
                <a:ea typeface="Archivo"/>
                <a:cs typeface="Archivo"/>
                <a:sym typeface="Archivo"/>
              </a:rPr>
              <a:t>Pada tahun </a:t>
            </a:r>
            <a:r>
              <a:rPr lang="en-US" b="1" dirty="0">
                <a:solidFill>
                  <a:schemeClr val="tx1">
                    <a:lumMod val="50000"/>
                  </a:schemeClr>
                </a:solidFill>
                <a:latin typeface="Archivo"/>
                <a:ea typeface="Archivo"/>
                <a:cs typeface="Archivo"/>
                <a:sym typeface="Archivo"/>
              </a:rPr>
              <a:t>2000</a:t>
            </a:r>
          </a:p>
          <a:p>
            <a:pPr marL="0" lvl="0" indent="0" rtl="0">
              <a:lnSpc>
                <a:spcPct val="100000"/>
              </a:lnSpc>
              <a:spcBef>
                <a:spcPts val="0"/>
              </a:spcBef>
              <a:spcAft>
                <a:spcPts val="0"/>
              </a:spcAft>
              <a:buNone/>
            </a:pPr>
            <a:r>
              <a:rPr lang="en-US" dirty="0">
                <a:solidFill>
                  <a:schemeClr val="tx1">
                    <a:lumMod val="50000"/>
                  </a:schemeClr>
                </a:solidFill>
                <a:latin typeface="Archivo"/>
                <a:ea typeface="Archivo"/>
                <a:cs typeface="Archivo"/>
                <a:sym typeface="Archivo"/>
              </a:rPr>
              <a:t>UU No. 30 </a:t>
            </a:r>
            <a:r>
              <a:rPr lang="en-US" dirty="0" err="1">
                <a:solidFill>
                  <a:schemeClr val="tx1">
                    <a:lumMod val="50000"/>
                  </a:schemeClr>
                </a:solidFill>
                <a:latin typeface="Archivo"/>
                <a:ea typeface="Archivo"/>
                <a:cs typeface="Archivo"/>
                <a:sym typeface="Archivo"/>
              </a:rPr>
              <a:t>tentang</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Rahasia</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Dagang</a:t>
            </a:r>
            <a:r>
              <a:rPr lang="en-US" dirty="0">
                <a:solidFill>
                  <a:schemeClr val="tx1">
                    <a:lumMod val="50000"/>
                  </a:schemeClr>
                </a:solidFill>
                <a:latin typeface="Archivo"/>
                <a:ea typeface="Archivo"/>
                <a:cs typeface="Archivo"/>
                <a:sym typeface="Archivo"/>
              </a:rPr>
              <a:t>, UU No. 31 </a:t>
            </a:r>
            <a:r>
              <a:rPr lang="en-US" dirty="0" err="1">
                <a:solidFill>
                  <a:schemeClr val="tx1">
                    <a:lumMod val="50000"/>
                  </a:schemeClr>
                </a:solidFill>
                <a:latin typeface="Archivo"/>
                <a:ea typeface="Archivo"/>
                <a:cs typeface="Archivo"/>
                <a:sym typeface="Archivo"/>
              </a:rPr>
              <a:t>tentang</a:t>
            </a:r>
            <a:r>
              <a:rPr lang="en-US" dirty="0">
                <a:solidFill>
                  <a:schemeClr val="tx1">
                    <a:lumMod val="50000"/>
                  </a:schemeClr>
                </a:solidFill>
                <a:latin typeface="Archivo"/>
                <a:ea typeface="Archivo"/>
                <a:cs typeface="Archivo"/>
                <a:sym typeface="Archivo"/>
              </a:rPr>
              <a:t> Desain </a:t>
            </a:r>
            <a:r>
              <a:rPr lang="en-US" dirty="0" err="1">
                <a:solidFill>
                  <a:schemeClr val="tx1">
                    <a:lumMod val="50000"/>
                  </a:schemeClr>
                </a:solidFill>
                <a:latin typeface="Archivo"/>
                <a:ea typeface="Archivo"/>
                <a:cs typeface="Archivo"/>
                <a:sym typeface="Archivo"/>
              </a:rPr>
              <a:t>Industri</a:t>
            </a:r>
            <a:r>
              <a:rPr lang="en-US" dirty="0">
                <a:solidFill>
                  <a:schemeClr val="tx1">
                    <a:lumMod val="50000"/>
                  </a:schemeClr>
                </a:solidFill>
                <a:latin typeface="Archivo"/>
                <a:ea typeface="Archivo"/>
                <a:cs typeface="Archivo"/>
                <a:sym typeface="Archivo"/>
              </a:rPr>
              <a:t>, dan UU No. 32 </a:t>
            </a:r>
            <a:r>
              <a:rPr lang="en-US" dirty="0" err="1">
                <a:solidFill>
                  <a:schemeClr val="tx1">
                    <a:lumMod val="50000"/>
                  </a:schemeClr>
                </a:solidFill>
                <a:latin typeface="Archivo"/>
                <a:ea typeface="Archivo"/>
                <a:cs typeface="Archivo"/>
                <a:sym typeface="Archivo"/>
              </a:rPr>
              <a:t>tentang</a:t>
            </a:r>
            <a:r>
              <a:rPr lang="en-US" dirty="0">
                <a:solidFill>
                  <a:schemeClr val="tx1">
                    <a:lumMod val="50000"/>
                  </a:schemeClr>
                </a:solidFill>
                <a:latin typeface="Archivo"/>
                <a:ea typeface="Archivo"/>
                <a:cs typeface="Archivo"/>
                <a:sym typeface="Archivo"/>
              </a:rPr>
              <a:t> Tata </a:t>
            </a:r>
            <a:r>
              <a:rPr lang="en-US" dirty="0" err="1">
                <a:solidFill>
                  <a:schemeClr val="tx1">
                    <a:lumMod val="50000"/>
                  </a:schemeClr>
                </a:solidFill>
                <a:latin typeface="Archivo"/>
                <a:ea typeface="Archivo"/>
                <a:cs typeface="Archivo"/>
                <a:sym typeface="Archivo"/>
              </a:rPr>
              <a:t>Letak</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Sirkuit</a:t>
            </a:r>
            <a:r>
              <a:rPr lang="en-US" dirty="0">
                <a:solidFill>
                  <a:schemeClr val="tx1">
                    <a:lumMod val="50000"/>
                  </a:schemeClr>
                </a:solidFill>
                <a:latin typeface="Archivo"/>
                <a:ea typeface="Archivo"/>
                <a:cs typeface="Archivo"/>
                <a:sym typeface="Archivo"/>
              </a:rPr>
              <a:t> </a:t>
            </a:r>
            <a:r>
              <a:rPr lang="en-US" dirty="0" err="1">
                <a:solidFill>
                  <a:schemeClr val="tx1">
                    <a:lumMod val="50000"/>
                  </a:schemeClr>
                </a:solidFill>
                <a:latin typeface="Archivo"/>
                <a:ea typeface="Archivo"/>
                <a:cs typeface="Archivo"/>
                <a:sym typeface="Archivo"/>
              </a:rPr>
              <a:t>Terpadu</a:t>
            </a:r>
            <a:endParaRPr lang="id-ID" dirty="0">
              <a:solidFill>
                <a:schemeClr val="tx1">
                  <a:lumMod val="50000"/>
                </a:schemeClr>
              </a:solidFill>
              <a:latin typeface="Archivo"/>
              <a:ea typeface="Archivo"/>
              <a:cs typeface="Archivo"/>
              <a:sym typeface="Archivo"/>
            </a:endParaRPr>
          </a:p>
          <a:p>
            <a:pPr marL="0" lvl="0" indent="0" rtl="0">
              <a:lnSpc>
                <a:spcPct val="100000"/>
              </a:lnSpc>
              <a:spcBef>
                <a:spcPts val="0"/>
              </a:spcBef>
              <a:spcAft>
                <a:spcPts val="0"/>
              </a:spcAft>
              <a:buNone/>
            </a:pPr>
            <a:endParaRPr lang="id-ID" dirty="0">
              <a:solidFill>
                <a:schemeClr val="tx1">
                  <a:lumMod val="50000"/>
                </a:schemeClr>
              </a:solidFill>
              <a:latin typeface="Archivo"/>
              <a:ea typeface="Archivo"/>
              <a:cs typeface="Archivo"/>
              <a:sym typeface="Archivo"/>
            </a:endParaRPr>
          </a:p>
        </p:txBody>
      </p:sp>
    </p:spTree>
    <p:extLst>
      <p:ext uri="{BB962C8B-B14F-4D97-AF65-F5344CB8AC3E}">
        <p14:creationId xmlns:p14="http://schemas.microsoft.com/office/powerpoint/2010/main" val="2674833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grpSp>
        <p:nvGrpSpPr>
          <p:cNvPr id="543" name="Google Shape;543;p38"/>
          <p:cNvGrpSpPr/>
          <p:nvPr/>
        </p:nvGrpSpPr>
        <p:grpSpPr>
          <a:xfrm>
            <a:off x="5755702" y="1265077"/>
            <a:ext cx="664633" cy="664286"/>
            <a:chOff x="6212418" y="1482331"/>
            <a:chExt cx="627249" cy="626921"/>
          </a:xfrm>
        </p:grpSpPr>
        <p:sp>
          <p:nvSpPr>
            <p:cNvPr id="544" name="Google Shape;544;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5" name="Google Shape;545;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38"/>
          <p:cNvGrpSpPr/>
          <p:nvPr/>
        </p:nvGrpSpPr>
        <p:grpSpPr>
          <a:xfrm rot="6978379">
            <a:off x="2644988" y="3868276"/>
            <a:ext cx="664657" cy="664310"/>
            <a:chOff x="6212418" y="1482331"/>
            <a:chExt cx="627249" cy="626921"/>
          </a:xfrm>
        </p:grpSpPr>
        <p:sp>
          <p:nvSpPr>
            <p:cNvPr id="547" name="Google Shape;547;p38"/>
            <p:cNvSpPr/>
            <p:nvPr/>
          </p:nvSpPr>
          <p:spPr>
            <a:xfrm>
              <a:off x="6212418" y="1482331"/>
              <a:ext cx="627249" cy="620800"/>
            </a:xfrm>
            <a:custGeom>
              <a:avLst/>
              <a:gdLst/>
              <a:ahLst/>
              <a:cxnLst/>
              <a:rect l="l" t="t" r="r" b="b"/>
              <a:pathLst>
                <a:path w="7782" h="7702" extrusionOk="0">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8"/>
            <p:cNvSpPr/>
            <p:nvPr/>
          </p:nvSpPr>
          <p:spPr>
            <a:xfrm>
              <a:off x="6365722" y="1881228"/>
              <a:ext cx="473459" cy="228024"/>
            </a:xfrm>
            <a:custGeom>
              <a:avLst/>
              <a:gdLst/>
              <a:ahLst/>
              <a:cxnLst/>
              <a:rect l="l" t="t" r="r" b="b"/>
              <a:pathLst>
                <a:path w="5874" h="2829" extrusionOk="0">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9" name="Google Shape;549;p38"/>
          <p:cNvGrpSpPr/>
          <p:nvPr/>
        </p:nvGrpSpPr>
        <p:grpSpPr>
          <a:xfrm>
            <a:off x="715099" y="1369529"/>
            <a:ext cx="1721388" cy="1386135"/>
            <a:chOff x="715099" y="1369529"/>
            <a:chExt cx="1721388" cy="1386135"/>
          </a:xfrm>
        </p:grpSpPr>
        <p:sp>
          <p:nvSpPr>
            <p:cNvPr id="550" name="Google Shape;550;p38"/>
            <p:cNvSpPr/>
            <p:nvPr/>
          </p:nvSpPr>
          <p:spPr>
            <a:xfrm>
              <a:off x="715099" y="1369529"/>
              <a:ext cx="1721388" cy="1386135"/>
            </a:xfrm>
            <a:custGeom>
              <a:avLst/>
              <a:gdLst/>
              <a:ahLst/>
              <a:cxnLst/>
              <a:rect l="l" t="t" r="r" b="b"/>
              <a:pathLst>
                <a:path w="11973" h="9641" extrusionOk="0">
                  <a:moveTo>
                    <a:pt x="9820" y="1"/>
                  </a:moveTo>
                  <a:lnTo>
                    <a:pt x="1" y="3363"/>
                  </a:lnTo>
                  <a:lnTo>
                    <a:pt x="2147" y="9641"/>
                  </a:lnTo>
                  <a:lnTo>
                    <a:pt x="11973" y="6272"/>
                  </a:lnTo>
                  <a:lnTo>
                    <a:pt x="98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8"/>
            <p:cNvSpPr/>
            <p:nvPr/>
          </p:nvSpPr>
          <p:spPr>
            <a:xfrm>
              <a:off x="782098" y="1654920"/>
              <a:ext cx="941279" cy="1051139"/>
            </a:xfrm>
            <a:custGeom>
              <a:avLst/>
              <a:gdLst/>
              <a:ahLst/>
              <a:cxnLst/>
              <a:rect l="l" t="t" r="r" b="b"/>
              <a:pathLst>
                <a:path w="6547" h="7311" extrusionOk="0">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8"/>
            <p:cNvSpPr/>
            <p:nvPr/>
          </p:nvSpPr>
          <p:spPr>
            <a:xfrm>
              <a:off x="808552" y="1666853"/>
              <a:ext cx="916550" cy="1004843"/>
            </a:xfrm>
            <a:custGeom>
              <a:avLst/>
              <a:gdLst/>
              <a:ahLst/>
              <a:cxnLst/>
              <a:rect l="l" t="t" r="r" b="b"/>
              <a:pathLst>
                <a:path w="6375" h="6989" extrusionOk="0">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833425" y="1636085"/>
              <a:ext cx="889952" cy="998805"/>
            </a:xfrm>
            <a:custGeom>
              <a:avLst/>
              <a:gdLst/>
              <a:ahLst/>
              <a:cxnLst/>
              <a:rect l="l" t="t" r="r" b="b"/>
              <a:pathLst>
                <a:path w="6190" h="6947" extrusionOk="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891797" y="1619408"/>
              <a:ext cx="831580" cy="970050"/>
            </a:xfrm>
            <a:custGeom>
              <a:avLst/>
              <a:gdLst/>
              <a:ahLst/>
              <a:cxnLst/>
              <a:rect l="l" t="t" r="r" b="b"/>
              <a:pathLst>
                <a:path w="5784" h="6747" extrusionOk="0">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1435259" y="1391814"/>
              <a:ext cx="924026" cy="1105917"/>
            </a:xfrm>
            <a:custGeom>
              <a:avLst/>
              <a:gdLst/>
              <a:ahLst/>
              <a:cxnLst/>
              <a:rect l="l" t="t" r="r" b="b"/>
              <a:pathLst>
                <a:path w="6427" h="7692" extrusionOk="0">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1439429" y="1389226"/>
              <a:ext cx="881325" cy="1108505"/>
            </a:xfrm>
            <a:custGeom>
              <a:avLst/>
              <a:gdLst/>
              <a:ahLst/>
              <a:cxnLst/>
              <a:rect l="l" t="t" r="r" b="b"/>
              <a:pathLst>
                <a:path w="6130" h="7710" extrusionOk="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8"/>
            <p:cNvSpPr/>
            <p:nvPr/>
          </p:nvSpPr>
          <p:spPr>
            <a:xfrm>
              <a:off x="1429221" y="1377293"/>
              <a:ext cx="835893" cy="1120439"/>
            </a:xfrm>
            <a:custGeom>
              <a:avLst/>
              <a:gdLst/>
              <a:ahLst/>
              <a:cxnLst/>
              <a:rect l="l" t="t" r="r" b="b"/>
              <a:pathLst>
                <a:path w="5814" h="7793" extrusionOk="0">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8"/>
            <p:cNvSpPr/>
            <p:nvPr/>
          </p:nvSpPr>
          <p:spPr>
            <a:xfrm>
              <a:off x="1429221" y="1370392"/>
              <a:ext cx="772346" cy="1127340"/>
            </a:xfrm>
            <a:custGeom>
              <a:avLst/>
              <a:gdLst/>
              <a:ahLst/>
              <a:cxnLst/>
              <a:rect l="l" t="t" r="r" b="b"/>
              <a:pathLst>
                <a:path w="5372" h="7841" extrusionOk="0">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8"/>
            <p:cNvSpPr/>
            <p:nvPr/>
          </p:nvSpPr>
          <p:spPr>
            <a:xfrm>
              <a:off x="967996" y="1713867"/>
              <a:ext cx="433905" cy="74907"/>
            </a:xfrm>
            <a:custGeom>
              <a:avLst/>
              <a:gdLst/>
              <a:ahLst/>
              <a:cxnLst/>
              <a:rect l="l" t="t" r="r" b="b"/>
              <a:pathLst>
                <a:path w="3018" h="521" extrusionOk="0">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02358" y="1806745"/>
              <a:ext cx="432180" cy="81377"/>
            </a:xfrm>
            <a:custGeom>
              <a:avLst/>
              <a:gdLst/>
              <a:ahLst/>
              <a:cxnLst/>
              <a:rect l="l" t="t" r="r" b="b"/>
              <a:pathLst>
                <a:path w="3006" h="566" extrusionOk="0">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033988" y="1905517"/>
              <a:ext cx="432180" cy="79076"/>
            </a:xfrm>
            <a:custGeom>
              <a:avLst/>
              <a:gdLst/>
              <a:ahLst/>
              <a:cxnLst/>
              <a:rect l="l" t="t" r="r" b="b"/>
              <a:pathLst>
                <a:path w="3006" h="550" extrusionOk="0">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8"/>
            <p:cNvSpPr/>
            <p:nvPr/>
          </p:nvSpPr>
          <p:spPr>
            <a:xfrm>
              <a:off x="1072663" y="2003859"/>
              <a:ext cx="427867" cy="88709"/>
            </a:xfrm>
            <a:custGeom>
              <a:avLst/>
              <a:gdLst/>
              <a:ahLst/>
              <a:cxnLst/>
              <a:rect l="l" t="t" r="r" b="b"/>
              <a:pathLst>
                <a:path w="2976" h="617" extrusionOk="0">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1106019" y="2108382"/>
              <a:ext cx="430455" cy="85402"/>
            </a:xfrm>
            <a:custGeom>
              <a:avLst/>
              <a:gdLst/>
              <a:ahLst/>
              <a:cxnLst/>
              <a:rect l="l" t="t" r="r" b="b"/>
              <a:pathLst>
                <a:path w="2994" h="594" extrusionOk="0">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1140380" y="2205861"/>
              <a:ext cx="437212" cy="86121"/>
            </a:xfrm>
            <a:custGeom>
              <a:avLst/>
              <a:gdLst/>
              <a:ahLst/>
              <a:cxnLst/>
              <a:rect l="l" t="t" r="r" b="b"/>
              <a:pathLst>
                <a:path w="3041" h="599" extrusionOk="0">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1174598" y="2301614"/>
              <a:ext cx="427004" cy="89284"/>
            </a:xfrm>
            <a:custGeom>
              <a:avLst/>
              <a:gdLst/>
              <a:ahLst/>
              <a:cxnLst/>
              <a:rect l="l" t="t" r="r" b="b"/>
              <a:pathLst>
                <a:path w="2970" h="621" extrusionOk="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8"/>
            <p:cNvSpPr/>
            <p:nvPr/>
          </p:nvSpPr>
          <p:spPr>
            <a:xfrm>
              <a:off x="1210542" y="2400818"/>
              <a:ext cx="425423" cy="95898"/>
            </a:xfrm>
            <a:custGeom>
              <a:avLst/>
              <a:gdLst/>
              <a:ahLst/>
              <a:cxnLst/>
              <a:rect l="l" t="t" r="r" b="b"/>
              <a:pathLst>
                <a:path w="2959" h="667" extrusionOk="0">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8"/>
            <p:cNvSpPr/>
            <p:nvPr/>
          </p:nvSpPr>
          <p:spPr>
            <a:xfrm>
              <a:off x="1502114" y="1473190"/>
              <a:ext cx="378984" cy="220551"/>
            </a:xfrm>
            <a:custGeom>
              <a:avLst/>
              <a:gdLst/>
              <a:ahLst/>
              <a:cxnLst/>
              <a:rect l="l" t="t" r="r" b="b"/>
              <a:pathLst>
                <a:path w="2636" h="1534" extrusionOk="0">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1532881" y="1571819"/>
              <a:ext cx="382435" cy="211924"/>
            </a:xfrm>
            <a:custGeom>
              <a:avLst/>
              <a:gdLst/>
              <a:ahLst/>
              <a:cxnLst/>
              <a:rect l="l" t="t" r="r" b="b"/>
              <a:pathLst>
                <a:path w="2660" h="1474" extrusionOk="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1565518" y="1667572"/>
              <a:ext cx="382435" cy="217244"/>
            </a:xfrm>
            <a:custGeom>
              <a:avLst/>
              <a:gdLst/>
              <a:ahLst/>
              <a:cxnLst/>
              <a:rect l="l" t="t" r="r" b="b"/>
              <a:pathLst>
                <a:path w="2660" h="1511" extrusionOk="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1598873" y="1775833"/>
              <a:ext cx="385885" cy="203298"/>
            </a:xfrm>
            <a:custGeom>
              <a:avLst/>
              <a:gdLst/>
              <a:ahLst/>
              <a:cxnLst/>
              <a:rect l="l" t="t" r="r" b="b"/>
              <a:pathLst>
                <a:path w="2684" h="1414" extrusionOk="0">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1635823" y="1877050"/>
              <a:ext cx="381572" cy="211781"/>
            </a:xfrm>
            <a:custGeom>
              <a:avLst/>
              <a:gdLst/>
              <a:ahLst/>
              <a:cxnLst/>
              <a:rect l="l" t="t" r="r" b="b"/>
              <a:pathLst>
                <a:path w="2654" h="1473" extrusionOk="0">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1660552" y="1975535"/>
              <a:ext cx="392786" cy="211062"/>
            </a:xfrm>
            <a:custGeom>
              <a:avLst/>
              <a:gdLst/>
              <a:ahLst/>
              <a:cxnLst/>
              <a:rect l="l" t="t" r="r" b="b"/>
              <a:pathLst>
                <a:path w="2732" h="1468" extrusionOk="0">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1700090" y="2073733"/>
              <a:ext cx="386748" cy="202867"/>
            </a:xfrm>
            <a:custGeom>
              <a:avLst/>
              <a:gdLst/>
              <a:ahLst/>
              <a:cxnLst/>
              <a:rect l="l" t="t" r="r" b="b"/>
              <a:pathLst>
                <a:path w="2690" h="1411" extrusionOk="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1735170" y="2180413"/>
              <a:ext cx="388473" cy="194671"/>
            </a:xfrm>
            <a:custGeom>
              <a:avLst/>
              <a:gdLst/>
              <a:ahLst/>
              <a:cxnLst/>
              <a:rect l="l" t="t" r="r" b="b"/>
              <a:pathLst>
                <a:path w="2702" h="1354" extrusionOk="0">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1467752" y="1547808"/>
              <a:ext cx="128676" cy="289850"/>
            </a:xfrm>
            <a:custGeom>
              <a:avLst/>
              <a:gdLst/>
              <a:ahLst/>
              <a:cxnLst/>
              <a:rect l="l" t="t" r="r" b="b"/>
              <a:pathLst>
                <a:path w="895" h="2016" extrusionOk="0">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7" name="Google Shape;577;p38"/>
          <p:cNvSpPr txBox="1">
            <a:spLocks noGrp="1"/>
          </p:cNvSpPr>
          <p:nvPr>
            <p:ph type="title" idx="2"/>
          </p:nvPr>
        </p:nvSpPr>
        <p:spPr>
          <a:xfrm>
            <a:off x="3927300" y="992200"/>
            <a:ext cx="1289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cxnSp>
        <p:nvCxnSpPr>
          <p:cNvPr id="579" name="Google Shape;579;p38"/>
          <p:cNvCxnSpPr>
            <a:cxnSpLocks/>
          </p:cNvCxnSpPr>
          <p:nvPr/>
        </p:nvCxnSpPr>
        <p:spPr>
          <a:xfrm>
            <a:off x="4011150" y="1834003"/>
            <a:ext cx="1121700" cy="0"/>
          </a:xfrm>
          <a:prstGeom prst="straightConnector1">
            <a:avLst/>
          </a:prstGeom>
          <a:noFill/>
          <a:ln w="9525" cap="rnd" cmpd="sng">
            <a:solidFill>
              <a:schemeClr val="dk1"/>
            </a:solidFill>
            <a:prstDash val="solid"/>
            <a:round/>
            <a:headEnd type="none" w="med" len="med"/>
            <a:tailEnd type="none" w="med" len="med"/>
          </a:ln>
        </p:spPr>
      </p:cxnSp>
      <p:grpSp>
        <p:nvGrpSpPr>
          <p:cNvPr id="580" name="Google Shape;580;p38"/>
          <p:cNvGrpSpPr/>
          <p:nvPr/>
        </p:nvGrpSpPr>
        <p:grpSpPr>
          <a:xfrm>
            <a:off x="6389809" y="2887063"/>
            <a:ext cx="2411653" cy="1890383"/>
            <a:chOff x="6113525" y="2551037"/>
            <a:chExt cx="2840246" cy="2226338"/>
          </a:xfrm>
        </p:grpSpPr>
        <p:sp>
          <p:nvSpPr>
            <p:cNvPr id="581" name="Google Shape;581;p38"/>
            <p:cNvSpPr/>
            <p:nvPr/>
          </p:nvSpPr>
          <p:spPr>
            <a:xfrm>
              <a:off x="6113525" y="4608500"/>
              <a:ext cx="2787691" cy="168875"/>
            </a:xfrm>
            <a:custGeom>
              <a:avLst/>
              <a:gdLst/>
              <a:ahLst/>
              <a:cxnLst/>
              <a:rect l="l" t="t" r="r" b="b"/>
              <a:pathLst>
                <a:path w="17929" h="925" extrusionOk="0">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2" name="Google Shape;582;p38"/>
            <p:cNvGrpSpPr/>
            <p:nvPr/>
          </p:nvGrpSpPr>
          <p:grpSpPr>
            <a:xfrm>
              <a:off x="6211851" y="2551037"/>
              <a:ext cx="2741920" cy="2134502"/>
              <a:chOff x="6328726" y="268400"/>
              <a:chExt cx="1863097" cy="1450168"/>
            </a:xfrm>
          </p:grpSpPr>
          <p:sp>
            <p:nvSpPr>
              <p:cNvPr id="583" name="Google Shape;583;p38"/>
              <p:cNvSpPr/>
              <p:nvPr/>
            </p:nvSpPr>
            <p:spPr>
              <a:xfrm>
                <a:off x="7246326" y="450597"/>
                <a:ext cx="869827" cy="133412"/>
              </a:xfrm>
              <a:custGeom>
                <a:avLst/>
                <a:gdLst/>
                <a:ahLst/>
                <a:cxnLst/>
                <a:rect l="l" t="t" r="r" b="b"/>
                <a:pathLst>
                  <a:path w="11162" h="1712" extrusionOk="0">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6414836" y="471014"/>
                <a:ext cx="844578" cy="222093"/>
              </a:xfrm>
              <a:custGeom>
                <a:avLst/>
                <a:gdLst/>
                <a:ahLst/>
                <a:cxnLst/>
                <a:rect l="l" t="t" r="r" b="b"/>
                <a:pathLst>
                  <a:path w="10838" h="2850" extrusionOk="0">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7204011" y="473741"/>
                <a:ext cx="17300" cy="99513"/>
              </a:xfrm>
              <a:custGeom>
                <a:avLst/>
                <a:gdLst/>
                <a:ahLst/>
                <a:cxnLst/>
                <a:rect l="l" t="t" r="r" b="b"/>
                <a:pathLst>
                  <a:path w="222" h="1277" extrusionOk="0">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7286303" y="462909"/>
                <a:ext cx="26028" cy="102942"/>
              </a:xfrm>
              <a:custGeom>
                <a:avLst/>
                <a:gdLst/>
                <a:ahLst/>
                <a:cxnLst/>
                <a:rect l="l" t="t" r="r" b="b"/>
                <a:pathLst>
                  <a:path w="334" h="1321" extrusionOk="0">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7168710" y="436180"/>
                <a:ext cx="167778" cy="1184342"/>
              </a:xfrm>
              <a:custGeom>
                <a:avLst/>
                <a:gdLst/>
                <a:ahLst/>
                <a:cxnLst/>
                <a:rect l="l" t="t" r="r" b="b"/>
                <a:pathLst>
                  <a:path w="2153" h="15198" extrusionOk="0">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7191932" y="268400"/>
                <a:ext cx="129671" cy="118138"/>
              </a:xfrm>
              <a:custGeom>
                <a:avLst/>
                <a:gdLst/>
                <a:ahLst/>
                <a:cxnLst/>
                <a:rect l="l" t="t" r="r" b="b"/>
                <a:pathLst>
                  <a:path w="1664" h="1516" extrusionOk="0">
                    <a:moveTo>
                      <a:pt x="829" y="1"/>
                    </a:moveTo>
                    <a:cubicBezTo>
                      <a:pt x="829" y="1"/>
                      <a:pt x="1" y="1515"/>
                      <a:pt x="829" y="1515"/>
                    </a:cubicBezTo>
                    <a:cubicBezTo>
                      <a:pt x="1664" y="1515"/>
                      <a:pt x="829" y="1"/>
                      <a:pt x="8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7214220" y="297701"/>
                <a:ext cx="85097" cy="76759"/>
              </a:xfrm>
              <a:custGeom>
                <a:avLst/>
                <a:gdLst/>
                <a:ahLst/>
                <a:cxnLst/>
                <a:rect l="l" t="t" r="r" b="b"/>
                <a:pathLst>
                  <a:path w="1092" h="985" extrusionOk="0">
                    <a:moveTo>
                      <a:pt x="543" y="1"/>
                    </a:moveTo>
                    <a:cubicBezTo>
                      <a:pt x="543" y="1"/>
                      <a:pt x="1" y="984"/>
                      <a:pt x="543" y="984"/>
                    </a:cubicBezTo>
                    <a:cubicBezTo>
                      <a:pt x="1092" y="984"/>
                      <a:pt x="543" y="1"/>
                      <a:pt x="5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7217493" y="436647"/>
                <a:ext cx="78161" cy="79954"/>
              </a:xfrm>
              <a:custGeom>
                <a:avLst/>
                <a:gdLst/>
                <a:ahLst/>
                <a:cxnLst/>
                <a:rect l="l" t="t" r="r" b="b"/>
                <a:pathLst>
                  <a:path w="1003" h="1026" extrusionOk="0">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7182815" y="370175"/>
                <a:ext cx="144244" cy="132165"/>
              </a:xfrm>
              <a:custGeom>
                <a:avLst/>
                <a:gdLst/>
                <a:ahLst/>
                <a:cxnLst/>
                <a:rect l="l" t="t" r="r" b="b"/>
                <a:pathLst>
                  <a:path w="1851" h="1696" extrusionOk="0">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7217025" y="398541"/>
                <a:ext cx="75823" cy="75823"/>
              </a:xfrm>
              <a:custGeom>
                <a:avLst/>
                <a:gdLst/>
                <a:ahLst/>
                <a:cxnLst/>
                <a:rect l="l" t="t" r="r" b="b"/>
                <a:pathLst>
                  <a:path w="973" h="973" extrusionOk="0">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7919934" y="538344"/>
                <a:ext cx="66550" cy="66550"/>
              </a:xfrm>
              <a:custGeom>
                <a:avLst/>
                <a:gdLst/>
                <a:ahLst/>
                <a:cxnLst/>
                <a:rect l="l" t="t" r="r" b="b"/>
                <a:pathLst>
                  <a:path w="854" h="854" extrusionOk="0">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7758780" y="593517"/>
                <a:ext cx="183597" cy="563805"/>
              </a:xfrm>
              <a:custGeom>
                <a:avLst/>
                <a:gdLst/>
                <a:ahLst/>
                <a:cxnLst/>
                <a:rect l="l" t="t" r="r" b="b"/>
                <a:pathLst>
                  <a:path w="2356" h="7235" extrusionOk="0">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7961782" y="595388"/>
                <a:ext cx="183597" cy="563338"/>
              </a:xfrm>
              <a:custGeom>
                <a:avLst/>
                <a:gdLst/>
                <a:ahLst/>
                <a:cxnLst/>
                <a:rect l="l" t="t" r="r" b="b"/>
                <a:pathLst>
                  <a:path w="2356" h="7229" extrusionOk="0">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7949703" y="597803"/>
                <a:ext cx="7013" cy="559519"/>
              </a:xfrm>
              <a:custGeom>
                <a:avLst/>
                <a:gdLst/>
                <a:ahLst/>
                <a:cxnLst/>
                <a:rect l="l" t="t" r="r" b="b"/>
                <a:pathLst>
                  <a:path w="90" h="7180" extrusionOk="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7714595" y="1132626"/>
                <a:ext cx="477228" cy="196144"/>
              </a:xfrm>
              <a:custGeom>
                <a:avLst/>
                <a:gdLst/>
                <a:ahLst/>
                <a:cxnLst/>
                <a:rect l="l" t="t" r="r" b="b"/>
                <a:pathLst>
                  <a:path w="6124" h="2517" extrusionOk="0">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7714595" y="1132626"/>
                <a:ext cx="477228" cy="196144"/>
              </a:xfrm>
              <a:custGeom>
                <a:avLst/>
                <a:gdLst/>
                <a:ahLst/>
                <a:cxnLst/>
                <a:rect l="l" t="t" r="r" b="b"/>
                <a:pathLst>
                  <a:path w="6124" h="2517" extrusionOk="0">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6534533" y="678225"/>
                <a:ext cx="66083" cy="66472"/>
              </a:xfrm>
              <a:custGeom>
                <a:avLst/>
                <a:gdLst/>
                <a:ahLst/>
                <a:cxnLst/>
                <a:rect l="l" t="t" r="r" b="b"/>
                <a:pathLst>
                  <a:path w="848" h="853" extrusionOk="0">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6372833" y="732931"/>
                <a:ext cx="183597" cy="563728"/>
              </a:xfrm>
              <a:custGeom>
                <a:avLst/>
                <a:gdLst/>
                <a:ahLst/>
                <a:cxnLst/>
                <a:rect l="l" t="t" r="r" b="b"/>
                <a:pathLst>
                  <a:path w="2356" h="7234" extrusionOk="0">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6576380" y="735269"/>
                <a:ext cx="183519" cy="563728"/>
              </a:xfrm>
              <a:custGeom>
                <a:avLst/>
                <a:gdLst/>
                <a:ahLst/>
                <a:cxnLst/>
                <a:rect l="l" t="t" r="r" b="b"/>
                <a:pathLst>
                  <a:path w="2355" h="7234" extrusionOk="0">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6563834" y="737217"/>
                <a:ext cx="7013" cy="559442"/>
              </a:xfrm>
              <a:custGeom>
                <a:avLst/>
                <a:gdLst/>
                <a:ahLst/>
                <a:cxnLst/>
                <a:rect l="l" t="t" r="r" b="b"/>
                <a:pathLst>
                  <a:path w="90" h="7179" extrusionOk="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6328726" y="1272429"/>
                <a:ext cx="477696" cy="196611"/>
              </a:xfrm>
              <a:custGeom>
                <a:avLst/>
                <a:gdLst/>
                <a:ahLst/>
                <a:cxnLst/>
                <a:rect l="l" t="t" r="r" b="b"/>
                <a:pathLst>
                  <a:path w="6130" h="2523" extrusionOk="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6328726" y="1272429"/>
                <a:ext cx="477696" cy="196611"/>
              </a:xfrm>
              <a:custGeom>
                <a:avLst/>
                <a:gdLst/>
                <a:ahLst/>
                <a:cxnLst/>
                <a:rect l="l" t="t" r="r" b="b"/>
                <a:pathLst>
                  <a:path w="6130" h="2523" extrusionOk="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7181256" y="1267364"/>
                <a:ext cx="144088" cy="24703"/>
              </a:xfrm>
              <a:custGeom>
                <a:avLst/>
                <a:gdLst/>
                <a:ahLst/>
                <a:cxnLst/>
                <a:rect l="l" t="t" r="r" b="b"/>
                <a:pathLst>
                  <a:path w="1849" h="317" extrusionOk="0">
                    <a:moveTo>
                      <a:pt x="18" y="0"/>
                    </a:moveTo>
                    <a:lnTo>
                      <a:pt x="0" y="316"/>
                    </a:lnTo>
                    <a:lnTo>
                      <a:pt x="1849" y="316"/>
                    </a:lnTo>
                    <a:lnTo>
                      <a:pt x="184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7183127" y="1245933"/>
                <a:ext cx="141283" cy="8962"/>
              </a:xfrm>
              <a:custGeom>
                <a:avLst/>
                <a:gdLst/>
                <a:ahLst/>
                <a:cxnLst/>
                <a:rect l="l" t="t" r="r" b="b"/>
                <a:pathLst>
                  <a:path w="1813" h="115" extrusionOk="0">
                    <a:moveTo>
                      <a:pt x="6" y="1"/>
                    </a:moveTo>
                    <a:lnTo>
                      <a:pt x="0" y="114"/>
                    </a:lnTo>
                    <a:lnTo>
                      <a:pt x="1813" y="114"/>
                    </a:lnTo>
                    <a:lnTo>
                      <a:pt x="18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7180789" y="1304536"/>
                <a:ext cx="145491" cy="8416"/>
              </a:xfrm>
              <a:custGeom>
                <a:avLst/>
                <a:gdLst/>
                <a:ahLst/>
                <a:cxnLst/>
                <a:rect l="l" t="t" r="r" b="b"/>
                <a:pathLst>
                  <a:path w="1867" h="108" extrusionOk="0">
                    <a:moveTo>
                      <a:pt x="0" y="0"/>
                    </a:moveTo>
                    <a:lnTo>
                      <a:pt x="0" y="107"/>
                    </a:lnTo>
                    <a:lnTo>
                      <a:pt x="1867" y="107"/>
                    </a:lnTo>
                    <a:lnTo>
                      <a:pt x="18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6751952" y="1534035"/>
                <a:ext cx="1009161" cy="127334"/>
              </a:xfrm>
              <a:custGeom>
                <a:avLst/>
                <a:gdLst/>
                <a:ahLst/>
                <a:cxnLst/>
                <a:rect l="l" t="t" r="r" b="b"/>
                <a:pathLst>
                  <a:path w="12950" h="1634" extrusionOk="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6700364" y="1660356"/>
                <a:ext cx="1110467" cy="58212"/>
              </a:xfrm>
              <a:custGeom>
                <a:avLst/>
                <a:gdLst/>
                <a:ahLst/>
                <a:cxnLst/>
                <a:rect l="l" t="t" r="r" b="b"/>
                <a:pathLst>
                  <a:path w="14250" h="747" extrusionOk="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6752887" y="1640874"/>
                <a:ext cx="1008694" cy="20495"/>
              </a:xfrm>
              <a:custGeom>
                <a:avLst/>
                <a:gdLst/>
                <a:ahLst/>
                <a:cxnLst/>
                <a:rect l="l" t="t" r="r" b="b"/>
                <a:pathLst>
                  <a:path w="12944" h="263" extrusionOk="0">
                    <a:moveTo>
                      <a:pt x="12" y="0"/>
                    </a:moveTo>
                    <a:lnTo>
                      <a:pt x="1" y="263"/>
                    </a:lnTo>
                    <a:lnTo>
                      <a:pt x="12944" y="263"/>
                    </a:lnTo>
                    <a:cubicBezTo>
                      <a:pt x="12944" y="167"/>
                      <a:pt x="12932" y="84"/>
                      <a:pt x="12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576;p38">
            <a:extLst>
              <a:ext uri="{FF2B5EF4-FFF2-40B4-BE49-F238E27FC236}">
                <a16:creationId xmlns:a16="http://schemas.microsoft.com/office/drawing/2014/main" id="{ED03799A-F8CB-571F-8BCE-E7A45E2D8BF3}"/>
              </a:ext>
            </a:extLst>
          </p:cNvPr>
          <p:cNvSpPr txBox="1">
            <a:spLocks noGrp="1"/>
          </p:cNvSpPr>
          <p:nvPr>
            <p:ph type="title"/>
          </p:nvPr>
        </p:nvSpPr>
        <p:spPr>
          <a:xfrm>
            <a:off x="2419050" y="1974834"/>
            <a:ext cx="4305900" cy="2548932"/>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i-FI" sz="4000" dirty="0"/>
              <a:t>Klasifikasi </a:t>
            </a:r>
            <a:br>
              <a:rPr lang="fi-FI" sz="4000" dirty="0"/>
            </a:br>
            <a:r>
              <a:rPr lang="fi-FI" sz="4000" dirty="0"/>
              <a:t>Hak Kekayaan Intelektual (HAKI)</a:t>
            </a:r>
            <a:endParaRPr lang="en-US" sz="4000" dirty="0"/>
          </a:p>
        </p:txBody>
      </p:sp>
    </p:spTree>
    <p:extLst>
      <p:ext uri="{BB962C8B-B14F-4D97-AF65-F5344CB8AC3E}">
        <p14:creationId xmlns:p14="http://schemas.microsoft.com/office/powerpoint/2010/main" val="948828244"/>
      </p:ext>
    </p:extLst>
  </p:cSld>
  <p:clrMapOvr>
    <a:masterClrMapping/>
  </p:clrMapOvr>
</p:sld>
</file>

<file path=ppt/theme/theme1.xml><?xml version="1.0" encoding="utf-8"?>
<a:theme xmlns:a="http://schemas.openxmlformats.org/drawingml/2006/main" name="Pastel Law School Center Theme by Slidesgo">
  <a:themeElements>
    <a:clrScheme name="Simple Light">
      <a:dk1>
        <a:srgbClr val="434343"/>
      </a:dk1>
      <a:lt1>
        <a:srgbClr val="F1EFEE"/>
      </a:lt1>
      <a:dk2>
        <a:srgbClr val="EAD9D6"/>
      </a:dk2>
      <a:lt2>
        <a:srgbClr val="E9CCB1"/>
      </a:lt2>
      <a:accent1>
        <a:srgbClr val="EDCB6E"/>
      </a:accent1>
      <a:accent2>
        <a:srgbClr val="6D7897"/>
      </a:accent2>
      <a:accent3>
        <a:srgbClr val="999998"/>
      </a:accent3>
      <a:accent4>
        <a:srgbClr val="C4BDAB"/>
      </a:accent4>
      <a:accent5>
        <a:srgbClr val="DDD4D3"/>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744</Words>
  <Application>Microsoft Office PowerPoint</Application>
  <PresentationFormat>On-screen Show (16:9)</PresentationFormat>
  <Paragraphs>111</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Archivo Medium</vt:lpstr>
      <vt:lpstr>Bebas Neue</vt:lpstr>
      <vt:lpstr>DM Sans</vt:lpstr>
      <vt:lpstr>arial</vt:lpstr>
      <vt:lpstr>Noto Serif Hebrew</vt:lpstr>
      <vt:lpstr>Archivo</vt:lpstr>
      <vt:lpstr>Prompt</vt:lpstr>
      <vt:lpstr>Pastel Law School Center Theme by Slidesgo</vt:lpstr>
      <vt:lpstr>INTELLECTUAL PROPERTY RIGHTS  (HAKI)</vt:lpstr>
      <vt:lpstr>ANGGOTA KELOMPOK</vt:lpstr>
      <vt:lpstr>Definisi HAKI</vt:lpstr>
      <vt:lpstr>Pengertian HAKI (Hak Kekayaan Intelektual) / Intellectual Property Rights</vt:lpstr>
      <vt:lpstr>—Menurut David I Bainbridge</vt:lpstr>
      <vt:lpstr>02</vt:lpstr>
      <vt:lpstr>Sejarah HAKI di Indonesia Masa Kolonial Belanda</vt:lpstr>
      <vt:lpstr>Sejarah HAKI di Indonesia</vt:lpstr>
      <vt:lpstr>03</vt:lpstr>
      <vt:lpstr>Klasifikasi HAKI</vt:lpstr>
      <vt:lpstr>Sifat-sifat Hak Cipta</vt:lpstr>
      <vt:lpstr>Karya yang dilindungi UU Hak Cipta No.19/2002</vt:lpstr>
      <vt:lpstr>PowerPoint Presentation</vt:lpstr>
      <vt:lpstr>PowerPoint Presentation</vt:lpstr>
      <vt:lpstr>Hak Kekayaan Industri</vt:lpstr>
      <vt:lpstr>Penemuan yang Tidak Dapat Dipatenkan</vt:lpstr>
      <vt:lpstr>Kesimpulan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INTELLECTUAL PROPERTY RIGHTS  (HAKI)</dc:title>
  <cp:lastModifiedBy>Andri Firman Saputra</cp:lastModifiedBy>
  <cp:revision>86</cp:revision>
  <dcterms:modified xsi:type="dcterms:W3CDTF">2024-05-31T06:16:40Z</dcterms:modified>
</cp:coreProperties>
</file>