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293" r:id="rId13"/>
    <p:sldId id="264" r:id="rId14"/>
    <p:sldId id="290" r:id="rId15"/>
    <p:sldId id="291" r:id="rId16"/>
    <p:sldId id="292" r:id="rId17"/>
    <p:sldId id="302" r:id="rId18"/>
    <p:sldId id="303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2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0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0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40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8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43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9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3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78600" y="2399224"/>
            <a:ext cx="2308050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M</a:t>
            </a:r>
            <a:r>
              <a:rPr lang="en" dirty="0"/>
              <a:t>embuat website Portofolio dan hosting pada</a:t>
            </a:r>
            <a:br>
              <a:rPr lang="en" dirty="0"/>
            </a:br>
            <a:r>
              <a:rPr lang="en" dirty="0"/>
              <a:t>GitHub Pages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378600" y="1665223"/>
            <a:ext cx="2308050" cy="62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1BC580F3-1F76-BC51-1D02-CF0C337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155BAEBC-E486-500D-5FEC-2F03A33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Figma?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Figma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software tools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terhubung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cloud computing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kapanpun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dimanapun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Tools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berbasis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cocok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website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aset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ilustrasi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Tetapi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Figma juga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mengedit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foto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hanya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saja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51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Figma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Figma: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prototyping,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dan wireframe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postingan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media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Facebook, Twitter, Instagram, Dribble, LinkedIn dan lain-lain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Pembuatan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tersedia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template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Pengeditan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video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plugin)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waktu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realtime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bersama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tim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222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2191523" y="1465376"/>
            <a:ext cx="1622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171108" y="1515440"/>
            <a:ext cx="1622700" cy="4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GitHub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760650" y="274958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VS.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0810E10-D503-5792-808C-875BE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3" y="2297200"/>
            <a:ext cx="1574449" cy="1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Logo PNG Vectors Free Download">
            <a:extLst>
              <a:ext uri="{FF2B5EF4-FFF2-40B4-BE49-F238E27FC236}">
                <a16:creationId xmlns:a16="http://schemas.microsoft.com/office/drawing/2014/main" id="{BE882D54-23BC-92F3-D6B8-734A441C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43" y="2301128"/>
            <a:ext cx="1612065" cy="15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Git &amp; GitHub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914400" y="1214458"/>
            <a:ext cx="730532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salah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salah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software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Version Control System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Version Control System (VCS)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file,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dokumen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file website,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di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folder (repository).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serangkaian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commit (history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tanpa Git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F487A-7642-73C8-7E38-4C6C418AE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822" y="1064433"/>
            <a:ext cx="3266349" cy="304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1360307" y="3875367"/>
            <a:ext cx="64233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jadi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padahal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mengubah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typo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penulisan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0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C7CDC3-81E8-3C64-0437-2FB25DEB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09" y="1075721"/>
            <a:ext cx="3798231" cy="3146323"/>
          </a:xfrm>
          <a:prstGeom prst="rect">
            <a:avLst/>
          </a:prstGeom>
        </p:spPr>
      </p:pic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dengan Git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1360311" y="4248402"/>
            <a:ext cx="642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Titik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biru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commit.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9BF65-2B38-7A50-6301-D59755FA082B}"/>
              </a:ext>
            </a:extLst>
          </p:cNvPr>
          <p:cNvSpPr txBox="1"/>
          <p:nvPr/>
        </p:nvSpPr>
        <p:spPr>
          <a:xfrm>
            <a:off x="6650923" y="106546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PESAN 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65D73-D30B-5389-96BD-89A331EE9CDA}"/>
              </a:ext>
            </a:extLst>
          </p:cNvPr>
          <p:cNvSpPr/>
          <p:nvPr/>
        </p:nvSpPr>
        <p:spPr>
          <a:xfrm>
            <a:off x="5791199" y="1100725"/>
            <a:ext cx="740855" cy="364846"/>
          </a:xfrm>
          <a:prstGeom prst="rightArrow">
            <a:avLst>
              <a:gd name="adj1" fmla="val 50000"/>
              <a:gd name="adj2" fmla="val 57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58B22-C72E-7446-3D79-BBC64D29953A}"/>
              </a:ext>
            </a:extLst>
          </p:cNvPr>
          <p:cNvSpPr txBox="1"/>
          <p:nvPr/>
        </p:nvSpPr>
        <p:spPr>
          <a:xfrm>
            <a:off x="258588" y="1081881"/>
            <a:ext cx="146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1" dirty="0">
                <a:solidFill>
                  <a:srgbClr val="FF0000"/>
                </a:solidFill>
              </a:rPr>
              <a:t>HASH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E6E48-3A38-4501-CBEF-BF3EB562045E}"/>
              </a:ext>
            </a:extLst>
          </p:cNvPr>
          <p:cNvSpPr/>
          <p:nvPr/>
        </p:nvSpPr>
        <p:spPr>
          <a:xfrm rot="10800000">
            <a:off x="1858136" y="1100725"/>
            <a:ext cx="714568" cy="364846"/>
          </a:xfrm>
          <a:prstGeom prst="rightArrow">
            <a:avLst>
              <a:gd name="adj1" fmla="val 50000"/>
              <a:gd name="adj2" fmla="val 61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GitHub?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1377244" y="1214458"/>
            <a:ext cx="642337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Layanan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cloud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penyimpanan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online)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project git / repository.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GitHub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yang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Git,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bedanya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GitHub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Online.</a:t>
            </a:r>
          </a:p>
        </p:txBody>
      </p:sp>
    </p:spTree>
    <p:extLst>
      <p:ext uri="{BB962C8B-B14F-4D97-AF65-F5344CB8AC3E}">
        <p14:creationId xmlns:p14="http://schemas.microsoft.com/office/powerpoint/2010/main" val="243398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GitHub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1377244" y="1214458"/>
            <a:ext cx="642337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ah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fungsi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Memudahkan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pengerjaan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project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Mencegah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perubahan</a:t>
            </a:r>
            <a:r>
              <a:rPr lang="en-ID" sz="16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merusak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asli</a:t>
            </a:r>
            <a:r>
              <a:rPr lang="en-ID" sz="16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29497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3AA1BE7F-3FD7-57E1-24BE-14210F27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FBE8D631-CE01-4CFA-6F46-093B5C0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1360311" y="1863864"/>
            <a:ext cx="642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0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MARI KITA PRAKTIK</a:t>
            </a:r>
          </a:p>
        </p:txBody>
      </p:sp>
    </p:spTree>
    <p:extLst>
      <p:ext uri="{BB962C8B-B14F-4D97-AF65-F5344CB8AC3E}">
        <p14:creationId xmlns:p14="http://schemas.microsoft.com/office/powerpoint/2010/main" val="20501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Pengenalan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7199" y="906997"/>
            <a:ext cx="4710783" cy="382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Nisa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Dira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Andre Farhan Saputra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Andri Firman Saputra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Alvin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Hendrawan</a:t>
            </a:r>
            <a:endParaRPr lang="en-ID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Azriel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FachrulRezy</a:t>
            </a:r>
            <a:endParaRPr lang="en-ID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Lutfi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Ruhbi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Syahdat</a:t>
            </a:r>
            <a:endParaRPr lang="en-ID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Muhammad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Irgi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Ghithraf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Nixon Milo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Hamonangan</a:t>
            </a:r>
            <a:endParaRPr lang="en-ID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Noval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Rizky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Ramadhan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Yuvita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Ratih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Dewi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8A568C91-5F23-522F-E6CE-B0288AE9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B4FFB61E-DB15-D8C0-27A7-B61B324A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Materi yang akan kita pelajari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86930" y="3342924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6957" y="3441517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675919" y="3356549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 &amp; GitHub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2312" y="333434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6880" y="3432541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78880" y="3347948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Figma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53198" y="1658832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3226" y="1758208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83714" y="1672834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HTML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05062" y="1660191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7557" y="1758208"/>
            <a:ext cx="513577" cy="481500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93353" y="1680615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CSS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EA6902-AA35-8A02-BC64-61BE864C3CE6}"/>
              </a:ext>
            </a:extLst>
          </p:cNvPr>
          <p:cNvSpPr txBox="1"/>
          <p:nvPr/>
        </p:nvSpPr>
        <p:spPr>
          <a:xfrm>
            <a:off x="6470233" y="4030490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pengelola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Version Control System (VCS)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5D13-2693-10E0-F006-F225DFE2AEB4}"/>
              </a:ext>
            </a:extLst>
          </p:cNvPr>
          <p:cNvSpPr txBox="1"/>
          <p:nvPr/>
        </p:nvSpPr>
        <p:spPr>
          <a:xfrm>
            <a:off x="686695" y="402871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pembuatan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Desain UI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berbasis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28A81-76D4-41BD-EAE1-5859BAEE4D95}"/>
              </a:ext>
            </a:extLst>
          </p:cNvPr>
          <p:cNvSpPr txBox="1"/>
          <p:nvPr/>
        </p:nvSpPr>
        <p:spPr>
          <a:xfrm>
            <a:off x="6409267" y="234934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website agar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indah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306E-1478-0E15-61BB-FCCDD1E830EC}"/>
              </a:ext>
            </a:extLst>
          </p:cNvPr>
          <p:cNvSpPr txBox="1"/>
          <p:nvPr/>
        </p:nvSpPr>
        <p:spPr>
          <a:xfrm>
            <a:off x="742630" y="2348624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markah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5B324A8F-254E-A5F5-0ECB-00118F96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062668EB-3CDA-5F64-CBC7-391559D7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HTML?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Hypertext Markup Language.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markup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Isinya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berbagai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menyusun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struktur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kombinasi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simbol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disimpan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standar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format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khusus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harus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diikuti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Format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tertuang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standar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internasional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ASCII (American Standard Code for Information Interchange).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HTML</a:t>
            </a: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200" y="1064433"/>
            <a:ext cx="82296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HTML: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Pengembangan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Programmer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merancang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browser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menampilkan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hyperlink, dan file media.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Navigasi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menavigasi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menyisipkan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tautan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antara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situs web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karena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menyematkan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hyperlink.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menuju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 lain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tertentu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(Hypertext).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Dokumentasi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memungkinkan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memformat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mirip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Microsoft Word.</a:t>
            </a:r>
          </a:p>
        </p:txBody>
      </p:sp>
    </p:spTree>
    <p:extLst>
      <p:ext uri="{BB962C8B-B14F-4D97-AF65-F5344CB8AC3E}">
        <p14:creationId xmlns:p14="http://schemas.microsoft.com/office/powerpoint/2010/main" val="37719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Tag Dasar HTML</a:t>
            </a: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78;p45">
            <a:extLst>
              <a:ext uri="{FF2B5EF4-FFF2-40B4-BE49-F238E27FC236}">
                <a16:creationId xmlns:a16="http://schemas.microsoft.com/office/drawing/2014/main" id="{81CA0A94-1E9F-EFD7-D8BD-77FDF9C4DFA9}"/>
              </a:ext>
            </a:extLst>
          </p:cNvPr>
          <p:cNvSpPr txBox="1">
            <a:spLocks/>
          </p:cNvSpPr>
          <p:nvPr/>
        </p:nvSpPr>
        <p:spPr>
          <a:xfrm>
            <a:off x="6208900" y="1903123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judul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 </a:t>
            </a:r>
          </a:p>
        </p:txBody>
      </p:sp>
      <p:sp>
        <p:nvSpPr>
          <p:cNvPr id="14" name="Google Shape;579;p45">
            <a:extLst>
              <a:ext uri="{FF2B5EF4-FFF2-40B4-BE49-F238E27FC236}">
                <a16:creationId xmlns:a16="http://schemas.microsoft.com/office/drawing/2014/main" id="{F6DDD226-C4A4-B1CD-7F68-AA113A947075}"/>
              </a:ext>
            </a:extLst>
          </p:cNvPr>
          <p:cNvSpPr txBox="1">
            <a:spLocks/>
          </p:cNvSpPr>
          <p:nvPr/>
        </p:nvSpPr>
        <p:spPr>
          <a:xfrm>
            <a:off x="6168517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paragraf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Google Shape;580;p45">
            <a:extLst>
              <a:ext uri="{FF2B5EF4-FFF2-40B4-BE49-F238E27FC236}">
                <a16:creationId xmlns:a16="http://schemas.microsoft.com/office/drawing/2014/main" id="{236C300E-5497-0AA1-6788-EC28A9BD536A}"/>
              </a:ext>
            </a:extLst>
          </p:cNvPr>
          <p:cNvSpPr txBox="1">
            <a:spLocks/>
          </p:cNvSpPr>
          <p:nvPr/>
        </p:nvSpPr>
        <p:spPr>
          <a:xfrm>
            <a:off x="63293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581;p45">
            <a:extLst>
              <a:ext uri="{FF2B5EF4-FFF2-40B4-BE49-F238E27FC236}">
                <a16:creationId xmlns:a16="http://schemas.microsoft.com/office/drawing/2014/main" id="{DA33B99B-EC69-C076-9936-2E8D0AD00C59}"/>
              </a:ext>
            </a:extLst>
          </p:cNvPr>
          <p:cNvSpPr txBox="1">
            <a:spLocks/>
          </p:cNvSpPr>
          <p:nvPr/>
        </p:nvSpPr>
        <p:spPr>
          <a:xfrm>
            <a:off x="63293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&lt;p&gt; </a:t>
            </a:r>
          </a:p>
        </p:txBody>
      </p:sp>
      <p:sp>
        <p:nvSpPr>
          <p:cNvPr id="17" name="Google Shape;582;p45">
            <a:extLst>
              <a:ext uri="{FF2B5EF4-FFF2-40B4-BE49-F238E27FC236}">
                <a16:creationId xmlns:a16="http://schemas.microsoft.com/office/drawing/2014/main" id="{0ABE9D6D-38D6-1601-11F9-810B9F3A4A95}"/>
              </a:ext>
            </a:extLst>
          </p:cNvPr>
          <p:cNvSpPr txBox="1">
            <a:spLocks/>
          </p:cNvSpPr>
          <p:nvPr/>
        </p:nvSpPr>
        <p:spPr>
          <a:xfrm>
            <a:off x="10694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</p:txBody>
      </p:sp>
      <p:sp>
        <p:nvSpPr>
          <p:cNvPr id="18" name="Google Shape;583;p45">
            <a:extLst>
              <a:ext uri="{FF2B5EF4-FFF2-40B4-BE49-F238E27FC236}">
                <a16:creationId xmlns:a16="http://schemas.microsoft.com/office/drawing/2014/main" id="{E930D84A-354E-8B60-265B-E5B048050A03}"/>
              </a:ext>
            </a:extLst>
          </p:cNvPr>
          <p:cNvSpPr txBox="1">
            <a:spLocks/>
          </p:cNvSpPr>
          <p:nvPr/>
        </p:nvSpPr>
        <p:spPr>
          <a:xfrm>
            <a:off x="960824" y="1870839"/>
            <a:ext cx="1986000" cy="74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Google Shape;584;p45">
            <a:extLst>
              <a:ext uri="{FF2B5EF4-FFF2-40B4-BE49-F238E27FC236}">
                <a16:creationId xmlns:a16="http://schemas.microsoft.com/office/drawing/2014/main" id="{89CE5581-453C-A8FA-2FF8-F8282604516B}"/>
              </a:ext>
            </a:extLst>
          </p:cNvPr>
          <p:cNvSpPr txBox="1">
            <a:spLocks/>
          </p:cNvSpPr>
          <p:nvPr/>
        </p:nvSpPr>
        <p:spPr>
          <a:xfrm>
            <a:off x="3699402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585;p45">
            <a:extLst>
              <a:ext uri="{FF2B5EF4-FFF2-40B4-BE49-F238E27FC236}">
                <a16:creationId xmlns:a16="http://schemas.microsoft.com/office/drawing/2014/main" id="{DDD924C4-2AE0-FD66-2FAA-C5A79F3EC2A1}"/>
              </a:ext>
            </a:extLst>
          </p:cNvPr>
          <p:cNvSpPr txBox="1">
            <a:spLocks/>
          </p:cNvSpPr>
          <p:nvPr/>
        </p:nvSpPr>
        <p:spPr>
          <a:xfrm>
            <a:off x="3556964" y="187082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meta, style (CSS), icon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</a:p>
        </p:txBody>
      </p:sp>
      <p:sp>
        <p:nvSpPr>
          <p:cNvPr id="21" name="Google Shape;586;p45">
            <a:extLst>
              <a:ext uri="{FF2B5EF4-FFF2-40B4-BE49-F238E27FC236}">
                <a16:creationId xmlns:a16="http://schemas.microsoft.com/office/drawing/2014/main" id="{2378D55C-E253-3B82-991A-605D282AAB00}"/>
              </a:ext>
            </a:extLst>
          </p:cNvPr>
          <p:cNvSpPr txBox="1">
            <a:spLocks/>
          </p:cNvSpPr>
          <p:nvPr/>
        </p:nvSpPr>
        <p:spPr>
          <a:xfrm>
            <a:off x="1069813" y="3196604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</p:txBody>
      </p:sp>
      <p:sp>
        <p:nvSpPr>
          <p:cNvPr id="22" name="Google Shape;587;p45">
            <a:extLst>
              <a:ext uri="{FF2B5EF4-FFF2-40B4-BE49-F238E27FC236}">
                <a16:creationId xmlns:a16="http://schemas.microsoft.com/office/drawing/2014/main" id="{667747AA-6684-CDDD-90FA-91DDD3B98F77}"/>
              </a:ext>
            </a:extLst>
          </p:cNvPr>
          <p:cNvSpPr txBox="1">
            <a:spLocks/>
          </p:cNvSpPr>
          <p:nvPr/>
        </p:nvSpPr>
        <p:spPr>
          <a:xfrm>
            <a:off x="945411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</a:t>
            </a:r>
          </a:p>
        </p:txBody>
      </p:sp>
      <p:sp>
        <p:nvSpPr>
          <p:cNvPr id="23" name="Google Shape;588;p45">
            <a:extLst>
              <a:ext uri="{FF2B5EF4-FFF2-40B4-BE49-F238E27FC236}">
                <a16:creationId xmlns:a16="http://schemas.microsoft.com/office/drawing/2014/main" id="{2B464FD6-9B00-4D3B-1FBC-268D0C0CB216}"/>
              </a:ext>
            </a:extLst>
          </p:cNvPr>
          <p:cNvSpPr txBox="1">
            <a:spLocks/>
          </p:cNvSpPr>
          <p:nvPr/>
        </p:nvSpPr>
        <p:spPr>
          <a:xfrm>
            <a:off x="36994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en-ID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&lt;h6&gt; </a:t>
            </a:r>
          </a:p>
        </p:txBody>
      </p:sp>
      <p:sp>
        <p:nvSpPr>
          <p:cNvPr id="24" name="Google Shape;589;p45">
            <a:extLst>
              <a:ext uri="{FF2B5EF4-FFF2-40B4-BE49-F238E27FC236}">
                <a16:creationId xmlns:a16="http://schemas.microsoft.com/office/drawing/2014/main" id="{F811316B-5B78-708A-4051-179FC2C31DBF}"/>
              </a:ext>
            </a:extLst>
          </p:cNvPr>
          <p:cNvSpPr txBox="1">
            <a:spLocks/>
          </p:cNvSpPr>
          <p:nvPr/>
        </p:nvSpPr>
        <p:spPr>
          <a:xfrm>
            <a:off x="3556964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heading</a:t>
            </a:r>
          </a:p>
        </p:txBody>
      </p:sp>
      <p:cxnSp>
        <p:nvCxnSpPr>
          <p:cNvPr id="85" name="Google Shape;650;p45">
            <a:extLst>
              <a:ext uri="{FF2B5EF4-FFF2-40B4-BE49-F238E27FC236}">
                <a16:creationId xmlns:a16="http://schemas.microsoft.com/office/drawing/2014/main" id="{C00B2FDA-4AA1-3E74-96B4-C929205247F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21846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651;p45">
            <a:extLst>
              <a:ext uri="{FF2B5EF4-FFF2-40B4-BE49-F238E27FC236}">
                <a16:creationId xmlns:a16="http://schemas.microsoft.com/office/drawing/2014/main" id="{B8B56D17-345A-CDAB-2533-6E5966333B2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10698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652;p45">
            <a:extLst>
              <a:ext uri="{FF2B5EF4-FFF2-40B4-BE49-F238E27FC236}">
                <a16:creationId xmlns:a16="http://schemas.microsoft.com/office/drawing/2014/main" id="{7A6F4432-A3EF-98C8-99FD-6B33D1147D6A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3699450" y="2927858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53;p45">
            <a:extLst>
              <a:ext uri="{FF2B5EF4-FFF2-40B4-BE49-F238E27FC236}">
                <a16:creationId xmlns:a16="http://schemas.microsoft.com/office/drawing/2014/main" id="{C40612C0-F722-FBDE-6087-4E301F334F1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814250" y="2927859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54;p45">
            <a:extLst>
              <a:ext uri="{FF2B5EF4-FFF2-40B4-BE49-F238E27FC236}">
                <a16:creationId xmlns:a16="http://schemas.microsoft.com/office/drawing/2014/main" id="{F1661C90-3006-F9A9-CF78-78A92366F2F7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3293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655;p45">
            <a:extLst>
              <a:ext uri="{FF2B5EF4-FFF2-40B4-BE49-F238E27FC236}">
                <a16:creationId xmlns:a16="http://schemas.microsoft.com/office/drawing/2014/main" id="{7809D386-CEDA-0755-40F4-87601B29E32A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74441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207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CSS?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CSS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cascading style sheets. CSS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menentukan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format (style)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CSS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jenis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font,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tulisan,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22153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CSS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CSS: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Menawarkan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rapi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semua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layar</a:t>
            </a:r>
          </a:p>
        </p:txBody>
      </p:sp>
    </p:spTree>
    <p:extLst>
      <p:ext uri="{BB962C8B-B14F-4D97-AF65-F5344CB8AC3E}">
        <p14:creationId xmlns:p14="http://schemas.microsoft.com/office/powerpoint/2010/main" val="384358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Jenis-jenis CSS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EA2B4737-EDE7-EBC4-1675-AF9EAD40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0" y="169335"/>
            <a:ext cx="581900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 Amanah Al Bantani – Lembaga Pendidikan Islam">
            <a:extLst>
              <a:ext uri="{FF2B5EF4-FFF2-40B4-BE49-F238E27FC236}">
                <a16:creationId xmlns:a16="http://schemas.microsoft.com/office/drawing/2014/main" id="{2E316957-A6E8-CCCF-F088-B3AFAACB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23" y="168213"/>
            <a:ext cx="552597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Inline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tag-tag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style=””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Internal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&lt;head&gt; HTML. </a:t>
            </a:r>
            <a:b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tulis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sintaks CSS 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&lt;style&gt;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CSS	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menautkan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CSS,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=”stylesheet”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href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=”style.css”&gt;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</a:t>
            </a:r>
            <a:r>
              <a:rPr lang="en-ID" sz="160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&gt; HTML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1186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764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Fira Sans</vt:lpstr>
      <vt:lpstr>Fira Sans Extra Condensed</vt:lpstr>
      <vt:lpstr>Arial</vt:lpstr>
      <vt:lpstr>Roboto</vt:lpstr>
      <vt:lpstr>Fira Sans Extra Condensed SemiBold</vt:lpstr>
      <vt:lpstr>Symbol</vt:lpstr>
      <vt:lpstr>Isometric Clouds Infographics by Slidesgo</vt:lpstr>
      <vt:lpstr>Workshop</vt:lpstr>
      <vt:lpstr>Pengenalan</vt:lpstr>
      <vt:lpstr>Materi yang akan kita 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cp:lastModifiedBy>Andri Firman Saputra</cp:lastModifiedBy>
  <cp:revision>68</cp:revision>
  <dcterms:modified xsi:type="dcterms:W3CDTF">2022-09-22T07:40:03Z</dcterms:modified>
</cp:coreProperties>
</file>