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19" autoAdjust="0"/>
  </p:normalViewPr>
  <p:slideViewPr>
    <p:cSldViewPr snapToGrid="0">
      <p:cViewPr>
        <p:scale>
          <a:sx n="75" d="100"/>
          <a:sy n="75" d="100"/>
        </p:scale>
        <p:origin x="540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36840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Digital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723861"/>
            <a:ext cx="4775075" cy="115903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Andri Firman Saputra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03TPLP016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PERTEMUAN 5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1562"/>
          </a:xfrm>
        </p:spPr>
        <p:txBody>
          <a:bodyPr>
            <a:normAutofit/>
          </a:bodyPr>
          <a:lstStyle/>
          <a:p>
            <a:r>
              <a:rPr lang="en-US" sz="2800" dirty="0"/>
              <a:t>Cara </a:t>
            </a:r>
            <a:r>
              <a:rPr lang="en-US" sz="2800" dirty="0" err="1"/>
              <a:t>menginstall</a:t>
            </a:r>
            <a:r>
              <a:rPr lang="en-US" sz="2800" dirty="0"/>
              <a:t> Google Analytic dan Search Console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Buka </a:t>
            </a:r>
            <a:r>
              <a:rPr lang="en-US" b="1" dirty="0"/>
              <a:t>Plugin </a:t>
            </a:r>
            <a:r>
              <a:rPr lang="en-US" dirty="0"/>
              <a:t>pada </a:t>
            </a:r>
            <a:r>
              <a:rPr lang="en-US" dirty="0" err="1"/>
              <a:t>wordpress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46AFCC1-4D43-485F-A697-454FF3FAB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504156"/>
            <a:ext cx="6847229" cy="3849687"/>
          </a:xfr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B0CDCD-D859-4B3A-924D-809CDC639617}"/>
              </a:ext>
            </a:extLst>
          </p:cNvPr>
          <p:cNvSpPr/>
          <p:nvPr/>
        </p:nvSpPr>
        <p:spPr>
          <a:xfrm>
            <a:off x="2628900" y="4195763"/>
            <a:ext cx="1190625" cy="2238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2F838C-0D70-4560-95B6-E1563C89C869}"/>
              </a:ext>
            </a:extLst>
          </p:cNvPr>
          <p:cNvSpPr/>
          <p:nvPr/>
        </p:nvSpPr>
        <p:spPr>
          <a:xfrm>
            <a:off x="1947863" y="4155280"/>
            <a:ext cx="575640" cy="304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98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1562"/>
          </a:xfrm>
        </p:spPr>
        <p:txBody>
          <a:bodyPr>
            <a:normAutofit/>
          </a:bodyPr>
          <a:lstStyle/>
          <a:p>
            <a:r>
              <a:rPr lang="en-US" sz="2800" dirty="0"/>
              <a:t>Cara </a:t>
            </a:r>
            <a:r>
              <a:rPr lang="en-US" sz="2800" dirty="0" err="1"/>
              <a:t>menginstall</a:t>
            </a:r>
            <a:r>
              <a:rPr lang="en-US" sz="2800" dirty="0"/>
              <a:t> Google Analytic dan Search Console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Tulis</a:t>
            </a:r>
            <a:r>
              <a:rPr lang="en-US" dirty="0"/>
              <a:t> </a:t>
            </a:r>
            <a:r>
              <a:rPr lang="en-US" b="1" dirty="0"/>
              <a:t>Google Analytic </a:t>
            </a:r>
            <a:r>
              <a:rPr lang="en-US" dirty="0"/>
              <a:t>pada </a:t>
            </a:r>
            <a:r>
              <a:rPr lang="en-US" dirty="0" err="1"/>
              <a:t>kolom</a:t>
            </a:r>
            <a:r>
              <a:rPr lang="en-US" dirty="0"/>
              <a:t> search,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plugin </a:t>
            </a:r>
            <a:r>
              <a:rPr lang="en-US" b="1" dirty="0"/>
              <a:t>Site kit by Google</a:t>
            </a:r>
            <a:endParaRPr lang="en-ID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7AC97D9-E96F-4790-A77E-20B1E8CBEB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504156"/>
            <a:ext cx="6847229" cy="3849687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BC8437-34C8-405C-9902-7D9F2687238E}"/>
              </a:ext>
            </a:extLst>
          </p:cNvPr>
          <p:cNvSpPr/>
          <p:nvPr/>
        </p:nvSpPr>
        <p:spPr>
          <a:xfrm>
            <a:off x="7562850" y="2035005"/>
            <a:ext cx="1190625" cy="223837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2B2FB08-C72C-4B12-872A-B1D6EE896A2E}"/>
              </a:ext>
            </a:extLst>
          </p:cNvPr>
          <p:cNvSpPr/>
          <p:nvPr/>
        </p:nvSpPr>
        <p:spPr>
          <a:xfrm>
            <a:off x="6881813" y="1994522"/>
            <a:ext cx="575640" cy="304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4D44BEC-DAC7-4F0A-A188-646735809213}"/>
              </a:ext>
            </a:extLst>
          </p:cNvPr>
          <p:cNvSpPr/>
          <p:nvPr/>
        </p:nvSpPr>
        <p:spPr>
          <a:xfrm>
            <a:off x="4648200" y="3164682"/>
            <a:ext cx="1838325" cy="304801"/>
          </a:xfrm>
          <a:prstGeom prst="roundRect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EBC1704-A809-4623-B846-EC659DCA993A}"/>
              </a:ext>
            </a:extLst>
          </p:cNvPr>
          <p:cNvSpPr/>
          <p:nvPr/>
        </p:nvSpPr>
        <p:spPr>
          <a:xfrm>
            <a:off x="3967163" y="3124199"/>
            <a:ext cx="575640" cy="304801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7793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1562"/>
          </a:xfrm>
        </p:spPr>
        <p:txBody>
          <a:bodyPr>
            <a:normAutofit/>
          </a:bodyPr>
          <a:lstStyle/>
          <a:p>
            <a:r>
              <a:rPr lang="en-US" sz="2800" dirty="0"/>
              <a:t>Cara </a:t>
            </a:r>
            <a:r>
              <a:rPr lang="en-US" sz="2800" dirty="0" err="1"/>
              <a:t>menginstall</a:t>
            </a:r>
            <a:r>
              <a:rPr lang="en-US" sz="2800" dirty="0"/>
              <a:t> Google Analytic dan Search Console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dirty="0" err="1"/>
              <a:t>Lakukan</a:t>
            </a:r>
            <a:r>
              <a:rPr lang="en-US" b="1" dirty="0"/>
              <a:t> upgrade dan </a:t>
            </a:r>
            <a:r>
              <a:rPr lang="en-US" b="1" dirty="0" err="1"/>
              <a:t>aktifkan</a:t>
            </a:r>
            <a:endParaRPr lang="en-ID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95A982-13C6-4DC0-B775-9A24D6B293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504156"/>
            <a:ext cx="6847229" cy="3849687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61FFD6-E571-41CE-8A26-D43EC1D12B02}"/>
              </a:ext>
            </a:extLst>
          </p:cNvPr>
          <p:cNvSpPr/>
          <p:nvPr/>
        </p:nvSpPr>
        <p:spPr>
          <a:xfrm>
            <a:off x="7486650" y="3092280"/>
            <a:ext cx="1233488" cy="22718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FE1D5B5-82EC-4874-8328-F4C700522A64}"/>
              </a:ext>
            </a:extLst>
          </p:cNvPr>
          <p:cNvSpPr/>
          <p:nvPr/>
        </p:nvSpPr>
        <p:spPr>
          <a:xfrm>
            <a:off x="6805613" y="3051797"/>
            <a:ext cx="575640" cy="304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5584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1562"/>
          </a:xfrm>
        </p:spPr>
        <p:txBody>
          <a:bodyPr>
            <a:normAutofit/>
          </a:bodyPr>
          <a:lstStyle/>
          <a:p>
            <a:r>
              <a:rPr lang="en-US" sz="2800" dirty="0"/>
              <a:t>Cara </a:t>
            </a:r>
            <a:r>
              <a:rPr lang="en-US" sz="2800" dirty="0" err="1"/>
              <a:t>menginstall</a:t>
            </a:r>
            <a:r>
              <a:rPr lang="en-US" sz="2800" dirty="0"/>
              <a:t> Google Analytic dan Search Console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pengguna</a:t>
            </a:r>
            <a:r>
              <a:rPr lang="en-US" dirty="0"/>
              <a:t> free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b="1" dirty="0"/>
              <a:t>Upgrade dan </a:t>
            </a:r>
            <a:r>
              <a:rPr lang="en-US" b="1" dirty="0" err="1"/>
              <a:t>lanjutkan</a:t>
            </a:r>
            <a:endParaRPr lang="en-ID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ECD0BD5-F76F-4508-9443-0D35586B1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504156"/>
            <a:ext cx="6847229" cy="3849687"/>
          </a:xfr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7D74376-6C4F-4F04-A1D3-F5FED7D26FA5}"/>
              </a:ext>
            </a:extLst>
          </p:cNvPr>
          <p:cNvSpPr/>
          <p:nvPr/>
        </p:nvSpPr>
        <p:spPr>
          <a:xfrm>
            <a:off x="4443412" y="4016205"/>
            <a:ext cx="804863" cy="22718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FC3483D-151D-4B5B-918B-1DD87FC70749}"/>
              </a:ext>
            </a:extLst>
          </p:cNvPr>
          <p:cNvSpPr/>
          <p:nvPr/>
        </p:nvSpPr>
        <p:spPr>
          <a:xfrm>
            <a:off x="3762375" y="3975722"/>
            <a:ext cx="575640" cy="304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64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02EE-FC68-4718-BD85-3CAE144CA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61562"/>
          </a:xfrm>
        </p:spPr>
        <p:txBody>
          <a:bodyPr>
            <a:normAutofit/>
          </a:bodyPr>
          <a:lstStyle/>
          <a:p>
            <a:r>
              <a:rPr lang="en-US" sz="2800" dirty="0"/>
              <a:t>Cara </a:t>
            </a:r>
            <a:r>
              <a:rPr lang="en-US" sz="2800" dirty="0" err="1"/>
              <a:t>menginstall</a:t>
            </a:r>
            <a:r>
              <a:rPr lang="en-US" sz="2800" dirty="0"/>
              <a:t> Google Analytic dan Search Console</a:t>
            </a:r>
            <a:endParaRPr lang="en-ID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BDF325-15CD-406A-AD5B-8079D299B069}"/>
              </a:ext>
            </a:extLst>
          </p:cNvPr>
          <p:cNvSpPr txBox="1"/>
          <p:nvPr/>
        </p:nvSpPr>
        <p:spPr>
          <a:xfrm>
            <a:off x="1066800" y="5844209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b="1" dirty="0" err="1"/>
              <a:t>Lanjutkan</a:t>
            </a:r>
            <a:r>
              <a:rPr lang="en-US" b="1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endParaRPr lang="en-ID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1F361F-6E66-4D6B-A0C7-CF8FA53B7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385" y="1504156"/>
            <a:ext cx="6847229" cy="3849687"/>
          </a:xfr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E5CAD0F-684E-408B-B7C4-B849990EC549}"/>
              </a:ext>
            </a:extLst>
          </p:cNvPr>
          <p:cNvSpPr/>
          <p:nvPr/>
        </p:nvSpPr>
        <p:spPr>
          <a:xfrm>
            <a:off x="4433887" y="4040018"/>
            <a:ext cx="481013" cy="227183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F79F6EA-23D2-443E-B5B6-E70F3E5508AD}"/>
              </a:ext>
            </a:extLst>
          </p:cNvPr>
          <p:cNvSpPr/>
          <p:nvPr/>
        </p:nvSpPr>
        <p:spPr>
          <a:xfrm>
            <a:off x="3752850" y="3999535"/>
            <a:ext cx="575640" cy="304801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122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E81F4C-BA1D-4F7D-8BD1-D4F795FCA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3200"/>
            <a:ext cx="10058400" cy="1371600"/>
          </a:xfrm>
        </p:spPr>
        <p:txBody>
          <a:bodyPr/>
          <a:lstStyle/>
          <a:p>
            <a:pPr algn="ctr"/>
            <a:r>
              <a:rPr lang="en-US" dirty="0"/>
              <a:t>Terima 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83977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{49B9D45F-7190-4957-ACC5-2B2E30E8F959}tf78438558_win32</Template>
  <TotalTime>16</TotalTime>
  <Words>84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Garamond</vt:lpstr>
      <vt:lpstr>SavonVTI</vt:lpstr>
      <vt:lpstr>Digital marketing</vt:lpstr>
      <vt:lpstr>Cara menginstall Google Analytic dan Search Console</vt:lpstr>
      <vt:lpstr>Cara menginstall Google Analytic dan Search Console</vt:lpstr>
      <vt:lpstr>Cara menginstall Google Analytic dan Search Console</vt:lpstr>
      <vt:lpstr>Cara menginstall Google Analytic dan Search Console</vt:lpstr>
      <vt:lpstr>Cara menginstall Google Analytic dan Search Console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marketing</dc:title>
  <dc:creator>Andri Firman Saputra</dc:creator>
  <cp:lastModifiedBy>Andri Firman Saputra</cp:lastModifiedBy>
  <cp:revision>19</cp:revision>
  <dcterms:created xsi:type="dcterms:W3CDTF">2022-01-18T08:16:47Z</dcterms:created>
  <dcterms:modified xsi:type="dcterms:W3CDTF">2022-01-21T09:36:43Z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