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09851F7-9036-4DFD-8927-635CA38E82A0}"/>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8B0D3B71-6BB1-4B89-A7CC-1C647489F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33EAE814-0E68-414F-BE76-12B41F4F2B0E}"/>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5" name="Tampungan Kaki 4">
            <a:extLst>
              <a:ext uri="{FF2B5EF4-FFF2-40B4-BE49-F238E27FC236}">
                <a16:creationId xmlns:a16="http://schemas.microsoft.com/office/drawing/2014/main" id="{E6F5E9CE-246C-45B4-B2F7-F750065497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5536063C-DE7A-49A6-9D24-7401E1302DAF}"/>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244583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B3DA61D-C788-4094-A8A3-A538E36256FF}"/>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BECA25F2-1C7D-46D0-A933-167A599F218A}"/>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DA8B017-6DE6-4617-AD94-DE349A8637C3}"/>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5" name="Tampungan Kaki 4">
            <a:extLst>
              <a:ext uri="{FF2B5EF4-FFF2-40B4-BE49-F238E27FC236}">
                <a16:creationId xmlns:a16="http://schemas.microsoft.com/office/drawing/2014/main" id="{3A31EEA2-6F4E-4ABB-8072-6095AB45099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F00B13FB-82F7-48B5-AE83-436A036BEC32}"/>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236826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814DE45D-2E20-4A4A-BB01-3B49B041611C}"/>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1B1522AF-E2B7-440D-88DB-20B03D1F97B6}"/>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94CD4B05-CD46-4768-B24A-BF870AFCB66B}"/>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5" name="Tampungan Kaki 4">
            <a:extLst>
              <a:ext uri="{FF2B5EF4-FFF2-40B4-BE49-F238E27FC236}">
                <a16:creationId xmlns:a16="http://schemas.microsoft.com/office/drawing/2014/main" id="{5BF5740D-F3AB-46FF-A358-97502D9D8D5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6E1C9A88-F541-4F01-9A4D-0ACDEC44C96C}"/>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405034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FA6D263-CE04-40E1-8B61-6028C12F0ACE}"/>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4E944D2C-330E-4BD4-B891-68A05E86A67A}"/>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4FFF854D-ABFD-4A48-8E70-635EA6E66F40}"/>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5" name="Tampungan Kaki 4">
            <a:extLst>
              <a:ext uri="{FF2B5EF4-FFF2-40B4-BE49-F238E27FC236}">
                <a16:creationId xmlns:a16="http://schemas.microsoft.com/office/drawing/2014/main" id="{4553B7C6-CE27-479D-85A6-C4B6DA993C5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06841C47-EDAD-4556-AF67-6A2D2AB8D710}"/>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392444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82931AE-8080-425A-B081-F98A9EC851A2}"/>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7E4CF4FE-5C31-4A93-9BD7-8C9CA2C9E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432F7E96-67BB-44DD-B89A-CF31DE88B277}"/>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5" name="Tampungan Kaki 4">
            <a:extLst>
              <a:ext uri="{FF2B5EF4-FFF2-40B4-BE49-F238E27FC236}">
                <a16:creationId xmlns:a16="http://schemas.microsoft.com/office/drawing/2014/main" id="{BE4D36F3-B80E-483E-9FC0-9691C8E7D483}"/>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6A85C91-72C4-4206-A518-BA44A3B32F50}"/>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74174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03445B6-0CCE-44A5-93A6-E98AF1009B9E}"/>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9271B70F-FFD3-4DE4-B150-3F67D69132C4}"/>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27589FA4-DC82-4F82-98EE-EC09ADE2E221}"/>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27682AD2-2D6E-4367-AF04-73274050EC92}"/>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6" name="Tampungan Kaki 5">
            <a:extLst>
              <a:ext uri="{FF2B5EF4-FFF2-40B4-BE49-F238E27FC236}">
                <a16:creationId xmlns:a16="http://schemas.microsoft.com/office/drawing/2014/main" id="{76F9AD99-0D2D-4052-B028-D98BC30F7227}"/>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A8F688A6-7971-45F7-85D4-35FE557E9297}"/>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157341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5AB2943-A16A-4369-A19A-6255E6EDE541}"/>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75EDF48C-CDDC-4F98-AA33-C520D0901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90B4419-E9B7-495D-9997-BBB5894EF02D}"/>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23BA80A-7880-495B-BE16-383A3D081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B15B6819-D1D2-4654-8C3F-A14E32BB8F14}"/>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77841C22-10C9-44D6-BF6A-DE09A53B2B0C}"/>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8" name="Tampungan Kaki 7">
            <a:extLst>
              <a:ext uri="{FF2B5EF4-FFF2-40B4-BE49-F238E27FC236}">
                <a16:creationId xmlns:a16="http://schemas.microsoft.com/office/drawing/2014/main" id="{14737847-110B-4C83-8432-71AE47C67B11}"/>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B41F7A75-F2C0-4528-96BB-3D549A594198}"/>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49777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9F2A07-2A1F-4B55-96D5-D1013DA820D8}"/>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444553D6-8A56-449F-B54E-2B587BE77D51}"/>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4" name="Tampungan Kaki 3">
            <a:extLst>
              <a:ext uri="{FF2B5EF4-FFF2-40B4-BE49-F238E27FC236}">
                <a16:creationId xmlns:a16="http://schemas.microsoft.com/office/drawing/2014/main" id="{74E93764-C91F-400C-9E38-713B96667CD3}"/>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3BF63ADE-67FE-44B7-ACA4-15074CF80E0F}"/>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45738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CDFEF4EC-E4F9-41EC-B933-A94F0CBE1175}"/>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3" name="Tampungan Kaki 2">
            <a:extLst>
              <a:ext uri="{FF2B5EF4-FFF2-40B4-BE49-F238E27FC236}">
                <a16:creationId xmlns:a16="http://schemas.microsoft.com/office/drawing/2014/main" id="{0B41FC15-3BDF-4A34-916F-544D81AB639E}"/>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E7130268-E2EA-4384-AFDB-33B7CC6E8AB3}"/>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162218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053A9ED-98DB-439E-ACB4-7B824ADC1E3D}"/>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C9445F5-99DD-435B-BD8C-EF35A89A8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E6315F81-E055-4E05-B02E-CDB63BDE4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2C713E00-259A-4084-BA4C-F13803390505}"/>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6" name="Tampungan Kaki 5">
            <a:extLst>
              <a:ext uri="{FF2B5EF4-FFF2-40B4-BE49-F238E27FC236}">
                <a16:creationId xmlns:a16="http://schemas.microsoft.com/office/drawing/2014/main" id="{FF0970E5-0A90-4290-BC7C-96BB80F1BF92}"/>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A54E569A-FE55-4574-AC85-2213057B36C8}"/>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41508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A002994-772C-4794-A9A4-D8057E5D6695}"/>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59975CA5-697F-4A66-9E23-B2D938DC5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50FD5487-A4B3-4D67-A75A-5E79AF1C1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1FACBEC0-D709-459A-93FD-E1C4B632C360}"/>
              </a:ext>
            </a:extLst>
          </p:cNvPr>
          <p:cNvSpPr>
            <a:spLocks noGrp="1"/>
          </p:cNvSpPr>
          <p:nvPr>
            <p:ph type="dt" sz="half" idx="10"/>
          </p:nvPr>
        </p:nvSpPr>
        <p:spPr/>
        <p:txBody>
          <a:bodyPr/>
          <a:lstStyle/>
          <a:p>
            <a:fld id="{098B8115-DFB1-4B27-9331-1AD40931DACF}" type="datetimeFigureOut">
              <a:rPr lang="id-ID" smtClean="0"/>
              <a:t>03/04/2019</a:t>
            </a:fld>
            <a:endParaRPr lang="id-ID"/>
          </a:p>
        </p:txBody>
      </p:sp>
      <p:sp>
        <p:nvSpPr>
          <p:cNvPr id="6" name="Tampungan Kaki 5">
            <a:extLst>
              <a:ext uri="{FF2B5EF4-FFF2-40B4-BE49-F238E27FC236}">
                <a16:creationId xmlns:a16="http://schemas.microsoft.com/office/drawing/2014/main" id="{AFED0F15-FED9-4F56-9FD6-A079E3C950E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DB1D65AA-CB95-4023-A53B-420E28B85F8E}"/>
              </a:ext>
            </a:extLst>
          </p:cNvPr>
          <p:cNvSpPr>
            <a:spLocks noGrp="1"/>
          </p:cNvSpPr>
          <p:nvPr>
            <p:ph type="sldNum" sz="quarter" idx="12"/>
          </p:nvPr>
        </p:nvSpPr>
        <p:spPr/>
        <p:txBody>
          <a:bodyPr/>
          <a:lstStyle/>
          <a:p>
            <a:fld id="{94228F0F-C762-409C-B26B-E7400D324AD9}" type="slidenum">
              <a:rPr lang="id-ID" smtClean="0"/>
              <a:t>‹#›</a:t>
            </a:fld>
            <a:endParaRPr lang="id-ID"/>
          </a:p>
        </p:txBody>
      </p:sp>
    </p:spTree>
    <p:extLst>
      <p:ext uri="{BB962C8B-B14F-4D97-AF65-F5344CB8AC3E}">
        <p14:creationId xmlns:p14="http://schemas.microsoft.com/office/powerpoint/2010/main" val="31020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03C853FA-C0BE-4261-9CF1-73854F1DD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657C405A-FE1D-4879-AE1E-A2FED6357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ACDE8A29-86B8-4C1A-B501-2734DF257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B8115-DFB1-4B27-9331-1AD40931DACF}" type="datetimeFigureOut">
              <a:rPr lang="id-ID" smtClean="0"/>
              <a:t>03/04/2019</a:t>
            </a:fld>
            <a:endParaRPr lang="id-ID"/>
          </a:p>
        </p:txBody>
      </p:sp>
      <p:sp>
        <p:nvSpPr>
          <p:cNvPr id="5" name="Tampungan Kaki 4">
            <a:extLst>
              <a:ext uri="{FF2B5EF4-FFF2-40B4-BE49-F238E27FC236}">
                <a16:creationId xmlns:a16="http://schemas.microsoft.com/office/drawing/2014/main" id="{4048EFDF-DB22-4AD1-A98A-FE2F616EE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506A830B-299A-4B28-981F-734FEA72A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28F0F-C762-409C-B26B-E7400D324AD9}" type="slidenum">
              <a:rPr lang="id-ID" smtClean="0"/>
              <a:t>‹#›</a:t>
            </a:fld>
            <a:endParaRPr lang="id-ID"/>
          </a:p>
        </p:txBody>
      </p:sp>
    </p:spTree>
    <p:extLst>
      <p:ext uri="{BB962C8B-B14F-4D97-AF65-F5344CB8AC3E}">
        <p14:creationId xmlns:p14="http://schemas.microsoft.com/office/powerpoint/2010/main" val="2319082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a:extLst>
              <a:ext uri="{FF2B5EF4-FFF2-40B4-BE49-F238E27FC236}">
                <a16:creationId xmlns:a16="http://schemas.microsoft.com/office/drawing/2014/main" id="{4F5468C9-0557-4B6B-9D8D-D7405F774AB7}"/>
              </a:ext>
            </a:extLst>
          </p:cNvPr>
          <p:cNvSpPr>
            <a:spLocks noGrp="1"/>
          </p:cNvSpPr>
          <p:nvPr>
            <p:ph type="title"/>
          </p:nvPr>
        </p:nvSpPr>
        <p:spPr/>
        <p:txBody>
          <a:bodyPr/>
          <a:lstStyle/>
          <a:p>
            <a:pPr algn="ctr"/>
            <a:r>
              <a:rPr lang="id-ID" b="1" dirty="0"/>
              <a:t>Cara </a:t>
            </a:r>
            <a:r>
              <a:rPr lang="id-ID" b="1"/>
              <a:t>Mengkonversi</a:t>
            </a:r>
            <a:r>
              <a:rPr lang="id-ID" b="1" dirty="0"/>
              <a:t> tabel ke PDF</a:t>
            </a:r>
          </a:p>
        </p:txBody>
      </p:sp>
      <p:pic>
        <p:nvPicPr>
          <p:cNvPr id="8" name="Tampungan Konten 7">
            <a:extLst>
              <a:ext uri="{FF2B5EF4-FFF2-40B4-BE49-F238E27FC236}">
                <a16:creationId xmlns:a16="http://schemas.microsoft.com/office/drawing/2014/main" id="{41D4C55F-3848-474F-9012-8CAACAF3F5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713" y="1507808"/>
            <a:ext cx="4555662" cy="4985067"/>
          </a:xfrm>
        </p:spPr>
      </p:pic>
    </p:spTree>
    <p:extLst>
      <p:ext uri="{BB962C8B-B14F-4D97-AF65-F5344CB8AC3E}">
        <p14:creationId xmlns:p14="http://schemas.microsoft.com/office/powerpoint/2010/main" val="126731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687A0E-75CE-4535-B19B-74452DA083FE}"/>
              </a:ext>
            </a:extLst>
          </p:cNvPr>
          <p:cNvSpPr>
            <a:spLocks noGrp="1"/>
          </p:cNvSpPr>
          <p:nvPr>
            <p:ph type="title"/>
          </p:nvPr>
        </p:nvSpPr>
        <p:spPr/>
        <p:txBody>
          <a:bodyPr/>
          <a:lstStyle/>
          <a:p>
            <a:r>
              <a:rPr lang="id-ID" b="1" dirty="0"/>
              <a:t>Pengertian PDF</a:t>
            </a:r>
          </a:p>
        </p:txBody>
      </p:sp>
      <p:sp>
        <p:nvSpPr>
          <p:cNvPr id="3" name="Tampungan Konten 2">
            <a:extLst>
              <a:ext uri="{FF2B5EF4-FFF2-40B4-BE49-F238E27FC236}">
                <a16:creationId xmlns:a16="http://schemas.microsoft.com/office/drawing/2014/main" id="{F49CB505-7E7A-41C8-8196-106EF813BB76}"/>
              </a:ext>
            </a:extLst>
          </p:cNvPr>
          <p:cNvSpPr>
            <a:spLocks noGrp="1"/>
          </p:cNvSpPr>
          <p:nvPr>
            <p:ph idx="1"/>
          </p:nvPr>
        </p:nvSpPr>
        <p:spPr/>
        <p:txBody>
          <a:bodyPr/>
          <a:lstStyle/>
          <a:p>
            <a:pPr marL="0" indent="0" algn="just">
              <a:buNone/>
            </a:pPr>
            <a:r>
              <a:rPr lang="id-ID" dirty="0"/>
              <a:t>	PDF </a:t>
            </a:r>
            <a:r>
              <a:rPr lang="fr-FR" dirty="0" err="1"/>
              <a:t>atau</a:t>
            </a:r>
            <a:r>
              <a:rPr lang="fr-FR" dirty="0"/>
              <a:t> Portable Document Format </a:t>
            </a:r>
            <a:r>
              <a:rPr lang="id-ID" dirty="0"/>
              <a:t>adalah sebuah format berkas yang dibuat oleh Adobe Systems pada tahun 1993 untuk keperluan pertukaran dokumen digital. Format PDF digunakan untuk merepresentasikan dokumen dua dimensi yang meliputi teks, huruf, citra dan grafik vektor dua dimensi.</a:t>
            </a:r>
          </a:p>
        </p:txBody>
      </p:sp>
    </p:spTree>
    <p:extLst>
      <p:ext uri="{BB962C8B-B14F-4D97-AF65-F5344CB8AC3E}">
        <p14:creationId xmlns:p14="http://schemas.microsoft.com/office/powerpoint/2010/main" val="415101721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47D34A11-F2FF-4FB4-86D6-C23A7033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443" y="2497805"/>
            <a:ext cx="9791114" cy="2481367"/>
          </a:xfrm>
          <a:prstGeom prst="rect">
            <a:avLst/>
          </a:prstGeom>
        </p:spPr>
      </p:pic>
      <p:sp>
        <p:nvSpPr>
          <p:cNvPr id="7" name="Panah: Kanan 6">
            <a:extLst>
              <a:ext uri="{FF2B5EF4-FFF2-40B4-BE49-F238E27FC236}">
                <a16:creationId xmlns:a16="http://schemas.microsoft.com/office/drawing/2014/main" id="{D8B70F8B-1713-485D-9615-55A01B0FFBAB}"/>
              </a:ext>
            </a:extLst>
          </p:cNvPr>
          <p:cNvSpPr/>
          <p:nvPr/>
        </p:nvSpPr>
        <p:spPr>
          <a:xfrm rot="12762572">
            <a:off x="7417836" y="4591147"/>
            <a:ext cx="2023212" cy="1181686"/>
          </a:xfrm>
          <a:prstGeom prst="rightArrow">
            <a:avLst>
              <a:gd name="adj1" fmla="val 315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Kotak Teks 7">
            <a:extLst>
              <a:ext uri="{FF2B5EF4-FFF2-40B4-BE49-F238E27FC236}">
                <a16:creationId xmlns:a16="http://schemas.microsoft.com/office/drawing/2014/main" id="{C5DC500A-4A93-495F-ADFA-87818AD9581F}"/>
              </a:ext>
            </a:extLst>
          </p:cNvPr>
          <p:cNvSpPr txBox="1"/>
          <p:nvPr/>
        </p:nvSpPr>
        <p:spPr>
          <a:xfrm>
            <a:off x="0" y="554751"/>
            <a:ext cx="10785231" cy="646331"/>
          </a:xfrm>
          <a:prstGeom prst="rect">
            <a:avLst/>
          </a:prstGeom>
          <a:noFill/>
        </p:spPr>
        <p:txBody>
          <a:bodyPr wrap="square" rtlCol="0">
            <a:spAutoFit/>
          </a:bodyPr>
          <a:lstStyle/>
          <a:p>
            <a:r>
              <a:rPr lang="id-ID" sz="3600" dirty="0"/>
              <a:t>1. Menekan tombol PDF</a:t>
            </a:r>
          </a:p>
        </p:txBody>
      </p:sp>
    </p:spTree>
    <p:extLst>
      <p:ext uri="{BB962C8B-B14F-4D97-AF65-F5344CB8AC3E}">
        <p14:creationId xmlns:p14="http://schemas.microsoft.com/office/powerpoint/2010/main" val="370725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A09E3B7D-8D14-4661-A8AF-00F8DF87CDDB}"/>
              </a:ext>
            </a:extLst>
          </p:cNvPr>
          <p:cNvSpPr txBox="1"/>
          <p:nvPr/>
        </p:nvSpPr>
        <p:spPr>
          <a:xfrm>
            <a:off x="0" y="554751"/>
            <a:ext cx="10785231" cy="646331"/>
          </a:xfrm>
          <a:prstGeom prst="rect">
            <a:avLst/>
          </a:prstGeom>
          <a:noFill/>
        </p:spPr>
        <p:txBody>
          <a:bodyPr wrap="square" rtlCol="0">
            <a:spAutoFit/>
          </a:bodyPr>
          <a:lstStyle/>
          <a:p>
            <a:r>
              <a:rPr lang="id-ID" sz="3600" dirty="0"/>
              <a:t>2. Klik </a:t>
            </a:r>
            <a:r>
              <a:rPr lang="id-ID" sz="3600" dirty="0" err="1"/>
              <a:t>Destination</a:t>
            </a:r>
            <a:r>
              <a:rPr lang="id-ID" sz="3600" dirty="0"/>
              <a:t>, kemudian ubah menjadi </a:t>
            </a:r>
            <a:r>
              <a:rPr lang="id-ID" sz="3600" dirty="0" err="1"/>
              <a:t>save</a:t>
            </a:r>
            <a:r>
              <a:rPr lang="id-ID" sz="3600" dirty="0"/>
              <a:t> as PDF</a:t>
            </a:r>
          </a:p>
        </p:txBody>
      </p:sp>
      <p:pic>
        <p:nvPicPr>
          <p:cNvPr id="4" name="Gambar 3">
            <a:extLst>
              <a:ext uri="{FF2B5EF4-FFF2-40B4-BE49-F238E27FC236}">
                <a16:creationId xmlns:a16="http://schemas.microsoft.com/office/drawing/2014/main" id="{FC719AFD-CACE-4B31-BECD-6DF40B00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63" y="1594978"/>
            <a:ext cx="11071273" cy="5136412"/>
          </a:xfrm>
          <a:prstGeom prst="rect">
            <a:avLst/>
          </a:prstGeom>
        </p:spPr>
      </p:pic>
      <p:sp>
        <p:nvSpPr>
          <p:cNvPr id="5" name="Panah: Kanan 4">
            <a:extLst>
              <a:ext uri="{FF2B5EF4-FFF2-40B4-BE49-F238E27FC236}">
                <a16:creationId xmlns:a16="http://schemas.microsoft.com/office/drawing/2014/main" id="{175DC31A-AB7B-43C1-BBF3-3A80088868F7}"/>
              </a:ext>
            </a:extLst>
          </p:cNvPr>
          <p:cNvSpPr/>
          <p:nvPr/>
        </p:nvSpPr>
        <p:spPr>
          <a:xfrm rot="12495926">
            <a:off x="3233529" y="2823238"/>
            <a:ext cx="1889830" cy="1294227"/>
          </a:xfrm>
          <a:prstGeom prst="rightArrow">
            <a:avLst>
              <a:gd name="adj1" fmla="val 4263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a:extLst>
              <a:ext uri="{FF2B5EF4-FFF2-40B4-BE49-F238E27FC236}">
                <a16:creationId xmlns:a16="http://schemas.microsoft.com/office/drawing/2014/main" id="{F8B7465F-B8E2-44C6-9F2F-27298BBC5B45}"/>
              </a:ext>
            </a:extLst>
          </p:cNvPr>
          <p:cNvSpPr/>
          <p:nvPr/>
        </p:nvSpPr>
        <p:spPr>
          <a:xfrm>
            <a:off x="1519312" y="2653393"/>
            <a:ext cx="1814732" cy="71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73631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2218618A-923C-41B2-A3AF-631FAD736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27" y="1473138"/>
            <a:ext cx="10975145" cy="5149466"/>
          </a:xfrm>
          <a:prstGeom prst="rect">
            <a:avLst/>
          </a:prstGeom>
        </p:spPr>
      </p:pic>
      <p:sp>
        <p:nvSpPr>
          <p:cNvPr id="4" name="Kotak Teks 3">
            <a:extLst>
              <a:ext uri="{FF2B5EF4-FFF2-40B4-BE49-F238E27FC236}">
                <a16:creationId xmlns:a16="http://schemas.microsoft.com/office/drawing/2014/main" id="{73F7F71E-3B57-4696-A3D6-67DCE98BDFC6}"/>
              </a:ext>
            </a:extLst>
          </p:cNvPr>
          <p:cNvSpPr txBox="1"/>
          <p:nvPr/>
        </p:nvSpPr>
        <p:spPr>
          <a:xfrm>
            <a:off x="0" y="554751"/>
            <a:ext cx="10785231" cy="646331"/>
          </a:xfrm>
          <a:prstGeom prst="rect">
            <a:avLst/>
          </a:prstGeom>
          <a:noFill/>
        </p:spPr>
        <p:txBody>
          <a:bodyPr wrap="square" rtlCol="0">
            <a:spAutoFit/>
          </a:bodyPr>
          <a:lstStyle/>
          <a:p>
            <a:r>
              <a:rPr lang="id-ID" sz="3600" dirty="0"/>
              <a:t>Menjadi Seperti ini</a:t>
            </a:r>
          </a:p>
        </p:txBody>
      </p:sp>
      <p:sp>
        <p:nvSpPr>
          <p:cNvPr id="6" name="Panah: Kanan 5">
            <a:extLst>
              <a:ext uri="{FF2B5EF4-FFF2-40B4-BE49-F238E27FC236}">
                <a16:creationId xmlns:a16="http://schemas.microsoft.com/office/drawing/2014/main" id="{7DB20081-D3A6-4DDC-BAE1-9684C5443DC8}"/>
              </a:ext>
            </a:extLst>
          </p:cNvPr>
          <p:cNvSpPr/>
          <p:nvPr/>
        </p:nvSpPr>
        <p:spPr>
          <a:xfrm rot="12495926">
            <a:off x="3233529" y="2823238"/>
            <a:ext cx="1889830" cy="1294227"/>
          </a:xfrm>
          <a:prstGeom prst="rightArrow">
            <a:avLst>
              <a:gd name="adj1" fmla="val 4263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a:extLst>
              <a:ext uri="{FF2B5EF4-FFF2-40B4-BE49-F238E27FC236}">
                <a16:creationId xmlns:a16="http://schemas.microsoft.com/office/drawing/2014/main" id="{99411643-C54E-4F48-8EEC-A67711A372F8}"/>
              </a:ext>
            </a:extLst>
          </p:cNvPr>
          <p:cNvSpPr/>
          <p:nvPr/>
        </p:nvSpPr>
        <p:spPr>
          <a:xfrm>
            <a:off x="1378635" y="2486209"/>
            <a:ext cx="1814732" cy="71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7088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6BB84CEA-566D-4CC6-A055-D1ABD4C51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445456"/>
            <a:ext cx="10789920" cy="5179162"/>
          </a:xfrm>
          <a:prstGeom prst="rect">
            <a:avLst/>
          </a:prstGeom>
        </p:spPr>
      </p:pic>
      <p:sp>
        <p:nvSpPr>
          <p:cNvPr id="6" name="Panah: Kanan 5">
            <a:extLst>
              <a:ext uri="{FF2B5EF4-FFF2-40B4-BE49-F238E27FC236}">
                <a16:creationId xmlns:a16="http://schemas.microsoft.com/office/drawing/2014/main" id="{572B4871-0A3E-471E-A63C-0D5F6E3C6DD3}"/>
              </a:ext>
            </a:extLst>
          </p:cNvPr>
          <p:cNvSpPr/>
          <p:nvPr/>
        </p:nvSpPr>
        <p:spPr>
          <a:xfrm>
            <a:off x="8278837" y="5220037"/>
            <a:ext cx="2321170" cy="1083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Persegi Panjang: Sudut Lengkung 6">
            <a:extLst>
              <a:ext uri="{FF2B5EF4-FFF2-40B4-BE49-F238E27FC236}">
                <a16:creationId xmlns:a16="http://schemas.microsoft.com/office/drawing/2014/main" id="{2AAD5829-6084-4C32-B5FE-E4B0B8AA28D1}"/>
              </a:ext>
            </a:extLst>
          </p:cNvPr>
          <p:cNvSpPr/>
          <p:nvPr/>
        </p:nvSpPr>
        <p:spPr>
          <a:xfrm>
            <a:off x="10721926" y="5038915"/>
            <a:ext cx="604911" cy="14454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Kotak Teks 7">
            <a:extLst>
              <a:ext uri="{FF2B5EF4-FFF2-40B4-BE49-F238E27FC236}">
                <a16:creationId xmlns:a16="http://schemas.microsoft.com/office/drawing/2014/main" id="{0C2D9D94-DDE3-44B5-BADE-D98E0DA062D6}"/>
              </a:ext>
            </a:extLst>
          </p:cNvPr>
          <p:cNvSpPr txBox="1"/>
          <p:nvPr/>
        </p:nvSpPr>
        <p:spPr>
          <a:xfrm>
            <a:off x="0" y="554751"/>
            <a:ext cx="12192000" cy="646331"/>
          </a:xfrm>
          <a:prstGeom prst="rect">
            <a:avLst/>
          </a:prstGeom>
          <a:noFill/>
        </p:spPr>
        <p:txBody>
          <a:bodyPr wrap="square" rtlCol="0">
            <a:spAutoFit/>
          </a:bodyPr>
          <a:lstStyle/>
          <a:p>
            <a:r>
              <a:rPr lang="id-ID" sz="3600" dirty="0"/>
              <a:t>3. Memperbesar dan memperkecil</a:t>
            </a:r>
          </a:p>
        </p:txBody>
      </p:sp>
    </p:spTree>
    <p:extLst>
      <p:ext uri="{BB962C8B-B14F-4D97-AF65-F5344CB8AC3E}">
        <p14:creationId xmlns:p14="http://schemas.microsoft.com/office/powerpoint/2010/main" val="2344880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ambar 1">
            <a:extLst>
              <a:ext uri="{FF2B5EF4-FFF2-40B4-BE49-F238E27FC236}">
                <a16:creationId xmlns:a16="http://schemas.microsoft.com/office/drawing/2014/main" id="{A0A50F0A-15A3-4B0A-A530-A78D040CA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445456"/>
            <a:ext cx="10789920" cy="5179162"/>
          </a:xfrm>
          <a:prstGeom prst="rect">
            <a:avLst/>
          </a:prstGeom>
        </p:spPr>
      </p:pic>
      <p:sp>
        <p:nvSpPr>
          <p:cNvPr id="3" name="Panah: Kanan 2">
            <a:extLst>
              <a:ext uri="{FF2B5EF4-FFF2-40B4-BE49-F238E27FC236}">
                <a16:creationId xmlns:a16="http://schemas.microsoft.com/office/drawing/2014/main" id="{B2E3F171-FC2B-4902-8C05-4F76DDFFD58F}"/>
              </a:ext>
            </a:extLst>
          </p:cNvPr>
          <p:cNvSpPr/>
          <p:nvPr/>
        </p:nvSpPr>
        <p:spPr>
          <a:xfrm rot="13461811">
            <a:off x="2260680" y="2824032"/>
            <a:ext cx="2321170" cy="1083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ersegi Panjang: Sudut Lengkung 3">
            <a:extLst>
              <a:ext uri="{FF2B5EF4-FFF2-40B4-BE49-F238E27FC236}">
                <a16:creationId xmlns:a16="http://schemas.microsoft.com/office/drawing/2014/main" id="{46A16A0F-60EE-48D3-897C-05516FDBF494}"/>
              </a:ext>
            </a:extLst>
          </p:cNvPr>
          <p:cNvSpPr/>
          <p:nvPr/>
        </p:nvSpPr>
        <p:spPr>
          <a:xfrm>
            <a:off x="1851305" y="2072967"/>
            <a:ext cx="723083" cy="4310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Kotak Teks 4">
            <a:extLst>
              <a:ext uri="{FF2B5EF4-FFF2-40B4-BE49-F238E27FC236}">
                <a16:creationId xmlns:a16="http://schemas.microsoft.com/office/drawing/2014/main" id="{C0AFDEA1-49E4-4002-B2F7-732F8FF35286}"/>
              </a:ext>
            </a:extLst>
          </p:cNvPr>
          <p:cNvSpPr txBox="1"/>
          <p:nvPr/>
        </p:nvSpPr>
        <p:spPr>
          <a:xfrm>
            <a:off x="0" y="554751"/>
            <a:ext cx="12192000" cy="646331"/>
          </a:xfrm>
          <a:prstGeom prst="rect">
            <a:avLst/>
          </a:prstGeom>
          <a:noFill/>
        </p:spPr>
        <p:txBody>
          <a:bodyPr wrap="square" rtlCol="0">
            <a:spAutoFit/>
          </a:bodyPr>
          <a:lstStyle/>
          <a:p>
            <a:r>
              <a:rPr lang="id-ID" sz="3600" dirty="0"/>
              <a:t>4. Menyimpan file </a:t>
            </a:r>
          </a:p>
        </p:txBody>
      </p:sp>
    </p:spTree>
    <p:extLst>
      <p:ext uri="{BB962C8B-B14F-4D97-AF65-F5344CB8AC3E}">
        <p14:creationId xmlns:p14="http://schemas.microsoft.com/office/powerpoint/2010/main" val="2326087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8477B625-BA68-4DD1-B449-7C979DBC0951}"/>
              </a:ext>
            </a:extLst>
          </p:cNvPr>
          <p:cNvSpPr txBox="1"/>
          <p:nvPr/>
        </p:nvSpPr>
        <p:spPr>
          <a:xfrm>
            <a:off x="0" y="554751"/>
            <a:ext cx="12192000" cy="646331"/>
          </a:xfrm>
          <a:prstGeom prst="rect">
            <a:avLst/>
          </a:prstGeom>
          <a:noFill/>
        </p:spPr>
        <p:txBody>
          <a:bodyPr wrap="square" rtlCol="0">
            <a:spAutoFit/>
          </a:bodyPr>
          <a:lstStyle/>
          <a:p>
            <a:r>
              <a:rPr lang="id-ID" sz="3600" dirty="0"/>
              <a:t>5. Pilih destinasi file yang akan di simpan</a:t>
            </a:r>
          </a:p>
        </p:txBody>
      </p:sp>
      <p:pic>
        <p:nvPicPr>
          <p:cNvPr id="4" name="Gambar 3">
            <a:extLst>
              <a:ext uri="{FF2B5EF4-FFF2-40B4-BE49-F238E27FC236}">
                <a16:creationId xmlns:a16="http://schemas.microsoft.com/office/drawing/2014/main" id="{50ED5B63-F218-43E1-BF2D-2ADD021A1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44" y="1515794"/>
            <a:ext cx="10663311" cy="5118389"/>
          </a:xfrm>
          <a:prstGeom prst="rect">
            <a:avLst/>
          </a:prstGeom>
        </p:spPr>
      </p:pic>
    </p:spTree>
    <p:extLst>
      <p:ext uri="{BB962C8B-B14F-4D97-AF65-F5344CB8AC3E}">
        <p14:creationId xmlns:p14="http://schemas.microsoft.com/office/powerpoint/2010/main" val="4044423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972FB53B-0C6A-4B60-9017-FC090CB9B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365" y="1562333"/>
            <a:ext cx="8241270" cy="3733333"/>
          </a:xfrm>
          <a:prstGeom prst="rect">
            <a:avLst/>
          </a:prstGeom>
        </p:spPr>
      </p:pic>
      <p:sp>
        <p:nvSpPr>
          <p:cNvPr id="4" name="Kotak Teks 3">
            <a:extLst>
              <a:ext uri="{FF2B5EF4-FFF2-40B4-BE49-F238E27FC236}">
                <a16:creationId xmlns:a16="http://schemas.microsoft.com/office/drawing/2014/main" id="{98008256-87FE-4898-988D-4D86B7879A4C}"/>
              </a:ext>
            </a:extLst>
          </p:cNvPr>
          <p:cNvSpPr txBox="1"/>
          <p:nvPr/>
        </p:nvSpPr>
        <p:spPr>
          <a:xfrm>
            <a:off x="0" y="554751"/>
            <a:ext cx="12192000" cy="646331"/>
          </a:xfrm>
          <a:prstGeom prst="rect">
            <a:avLst/>
          </a:prstGeom>
          <a:noFill/>
        </p:spPr>
        <p:txBody>
          <a:bodyPr wrap="square" rtlCol="0">
            <a:spAutoFit/>
          </a:bodyPr>
          <a:lstStyle/>
          <a:p>
            <a:r>
              <a:rPr lang="id-ID" sz="3600" dirty="0"/>
              <a:t>6. Setelah klik tombol simpan maka file akan terunduh</a:t>
            </a:r>
          </a:p>
        </p:txBody>
      </p:sp>
    </p:spTree>
    <p:extLst>
      <p:ext uri="{BB962C8B-B14F-4D97-AF65-F5344CB8AC3E}">
        <p14:creationId xmlns:p14="http://schemas.microsoft.com/office/powerpoint/2010/main" val="617008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54F7A75B-EAF8-47E0-9E39-3E2C69EBF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23" y="1201082"/>
            <a:ext cx="10413754" cy="5227854"/>
          </a:xfrm>
          <a:prstGeom prst="rect">
            <a:avLst/>
          </a:prstGeom>
        </p:spPr>
      </p:pic>
      <p:sp>
        <p:nvSpPr>
          <p:cNvPr id="4" name="Kotak Teks 3">
            <a:extLst>
              <a:ext uri="{FF2B5EF4-FFF2-40B4-BE49-F238E27FC236}">
                <a16:creationId xmlns:a16="http://schemas.microsoft.com/office/drawing/2014/main" id="{B31C976D-A77B-41B9-B534-CD330A8E5DB5}"/>
              </a:ext>
            </a:extLst>
          </p:cNvPr>
          <p:cNvSpPr txBox="1"/>
          <p:nvPr/>
        </p:nvSpPr>
        <p:spPr>
          <a:xfrm>
            <a:off x="0" y="554751"/>
            <a:ext cx="12192000" cy="646331"/>
          </a:xfrm>
          <a:prstGeom prst="rect">
            <a:avLst/>
          </a:prstGeom>
          <a:noFill/>
        </p:spPr>
        <p:txBody>
          <a:bodyPr wrap="square" rtlCol="0">
            <a:spAutoFit/>
          </a:bodyPr>
          <a:lstStyle/>
          <a:p>
            <a:r>
              <a:rPr lang="id-ID" sz="3600" dirty="0"/>
              <a:t>7. Hasilnya</a:t>
            </a:r>
          </a:p>
        </p:txBody>
      </p:sp>
    </p:spTree>
    <p:extLst>
      <p:ext uri="{BB962C8B-B14F-4D97-AF65-F5344CB8AC3E}">
        <p14:creationId xmlns:p14="http://schemas.microsoft.com/office/powerpoint/2010/main" val="2040794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57</Words>
  <Application>Microsoft Office PowerPoint</Application>
  <PresentationFormat>Layar Lebar</PresentationFormat>
  <Paragraphs>11</Paragraphs>
  <Slides>10</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10</vt:i4>
      </vt:variant>
    </vt:vector>
  </HeadingPairs>
  <TitlesOfParts>
    <vt:vector size="14" baseType="lpstr">
      <vt:lpstr>Arial</vt:lpstr>
      <vt:lpstr>Calibri</vt:lpstr>
      <vt:lpstr>Calibri Light</vt:lpstr>
      <vt:lpstr>Tema Office</vt:lpstr>
      <vt:lpstr>Cara Mengkonversi tabel ke PDF</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Pengertian PDF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 Mengonversi tabel ke PDF</dc:title>
  <dc:creator>Andri Firman Saputra</dc:creator>
  <cp:lastModifiedBy>Andri Firman Saputra</cp:lastModifiedBy>
  <cp:revision>26</cp:revision>
  <dcterms:created xsi:type="dcterms:W3CDTF">2019-04-03T01:54:34Z</dcterms:created>
  <dcterms:modified xsi:type="dcterms:W3CDTF">2019-04-03T02:30:46Z</dcterms:modified>
</cp:coreProperties>
</file>