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34" r:id="rId2"/>
    <p:sldId id="359" r:id="rId3"/>
    <p:sldId id="336" r:id="rId4"/>
    <p:sldId id="345" r:id="rId5"/>
    <p:sldId id="358" r:id="rId6"/>
    <p:sldId id="360" r:id="rId7"/>
    <p:sldId id="361" r:id="rId8"/>
    <p:sldId id="362" r:id="rId9"/>
    <p:sldId id="363" r:id="rId10"/>
    <p:sldId id="323" r:id="rId11"/>
    <p:sldId id="324" r:id="rId12"/>
    <p:sldId id="325" r:id="rId13"/>
    <p:sldId id="326" r:id="rId14"/>
    <p:sldId id="327" r:id="rId15"/>
    <p:sldId id="329" r:id="rId16"/>
    <p:sldId id="330" r:id="rId17"/>
    <p:sldId id="328" r:id="rId18"/>
    <p:sldId id="331" r:id="rId19"/>
    <p:sldId id="335" r:id="rId20"/>
    <p:sldId id="338" r:id="rId21"/>
    <p:sldId id="339" r:id="rId22"/>
    <p:sldId id="337" r:id="rId23"/>
    <p:sldId id="341" r:id="rId24"/>
    <p:sldId id="342" r:id="rId25"/>
    <p:sldId id="343" r:id="rId26"/>
    <p:sldId id="357" r:id="rId27"/>
    <p:sldId id="340" r:id="rId28"/>
    <p:sldId id="344" r:id="rId29"/>
    <p:sldId id="308" r:id="rId30"/>
    <p:sldId id="310" r:id="rId31"/>
    <p:sldId id="309" r:id="rId32"/>
    <p:sldId id="260" r:id="rId33"/>
    <p:sldId id="265" r:id="rId34"/>
    <p:sldId id="262" r:id="rId35"/>
    <p:sldId id="263" r:id="rId36"/>
    <p:sldId id="266" r:id="rId37"/>
    <p:sldId id="267" r:id="rId38"/>
    <p:sldId id="268" r:id="rId39"/>
    <p:sldId id="269" r:id="rId40"/>
    <p:sldId id="264" r:id="rId41"/>
    <p:sldId id="311" r:id="rId42"/>
    <p:sldId id="304" r:id="rId43"/>
    <p:sldId id="275" r:id="rId44"/>
    <p:sldId id="276" r:id="rId45"/>
    <p:sldId id="278" r:id="rId46"/>
    <p:sldId id="281" r:id="rId47"/>
    <p:sldId id="279" r:id="rId48"/>
    <p:sldId id="280" r:id="rId49"/>
    <p:sldId id="282" r:id="rId50"/>
    <p:sldId id="283" r:id="rId51"/>
    <p:sldId id="312" r:id="rId52"/>
    <p:sldId id="287" r:id="rId53"/>
    <p:sldId id="288" r:id="rId54"/>
    <p:sldId id="289" r:id="rId55"/>
    <p:sldId id="290" r:id="rId56"/>
    <p:sldId id="285" r:id="rId57"/>
    <p:sldId id="291" r:id="rId58"/>
    <p:sldId id="292" r:id="rId59"/>
    <p:sldId id="294" r:id="rId60"/>
    <p:sldId id="313" r:id="rId61"/>
    <p:sldId id="296" r:id="rId62"/>
    <p:sldId id="314" r:id="rId63"/>
    <p:sldId id="317" r:id="rId64"/>
    <p:sldId id="318" r:id="rId65"/>
    <p:sldId id="320" r:id="rId66"/>
    <p:sldId id="322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CA64D-6D77-4386-966E-2DFC9680BB4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1851F-B3A3-458C-A1E9-7478AF0EB5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616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A0158CC-FD58-4A55-8D44-912A2B26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CC38D1F-102E-4A11-A30E-D9AE5BDFA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2AAC517-1FF9-4A66-B4AC-2E4D2046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6A2AB7C-A132-4BC8-8269-CCC16B63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37BDC54-3064-4F3A-9EDD-B40AAE2D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398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1AD3784-F6AD-4A38-99B1-05B8D6A4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B0CFC55-B0D2-4DE3-9CE1-94148DE0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3AC95DC-1CF2-4571-BA92-7631D77F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AEC1C4C-6AD6-4434-BAA4-A48C87F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931CBEB-342E-4738-9760-0779F82A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05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703A5797-DE4B-4CEC-B413-40DF0BBFC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950BD603-5A59-4989-9849-380226BEF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6DB316C-670C-40F1-8118-4CF88ED0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6D80C3F-609E-4058-9BF2-B87847D8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FAC0126-D77A-42DE-8A21-805EEBC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9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3264E8-D9D1-4583-9F0B-93F2AA42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B91EEC1-CEC9-4D97-A4EE-A69708F7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D23E149-A200-47E9-A597-6B3F0B05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A968256-EA43-468D-A7B0-3AD3547E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3644573-C1A6-43B1-853A-775EFFA1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380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4BADF0E-B3A9-47B1-A691-D31B13AD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23D22A6-7E1C-4E40-B552-6B2AF869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E965850-899F-4C10-9A02-C406D743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E842E6B-7304-4850-A02F-FFB076F8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2DA3DE4-0BA1-4055-83D0-78C202A1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7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FDCDD4-D80F-455B-A67B-4965F40E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1FDFC11-B735-4B26-B891-2FC1F947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EA17AF2C-BF85-4B53-BB9F-C24A2441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6D32ECB-D95D-4CCD-8D20-2B63C48F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AEAB29B-C97A-4F51-BB08-8226F3D3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74FB7B3-476F-4A40-B303-E087AE58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63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8362950-AB62-4639-8C58-A67C76D1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0500E0A-C5D5-4E23-8122-0F2E92A9B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3FE3BEFC-F5B9-4987-A89C-D4BF83D47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B5A945A-93FF-4E18-8433-4B073A1F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CF473-E64E-4328-8F66-D117EFED6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3D2B725-7F7D-4A1D-A9CB-FAAD5F86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AD501976-0C3C-4491-9DE8-6241A055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36EB5713-CA70-49A5-983A-36BBA64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08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5695AF-0841-4866-A343-DB95644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26493B9-46F9-4905-9DB4-3FA4B909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B81426A-54C4-4870-BA27-C6E43143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CE1B9833-D89D-420A-9AED-6ECEBBDE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48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30FE845F-94A6-47E7-B5AC-21A8C327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9AC0D835-C6E6-4C9A-B9EC-5CA485F0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C681FB6-7B76-4549-8BB0-CEA14E50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8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14ADB2-DAE2-4648-90D4-7897AEDB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AEB4820-74FD-4CD7-B5C7-1A25DA6A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0D7BEB7-CD02-47C4-BA5A-A9530C3D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CC80CD6-44A6-48E4-8B6F-B034BA07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D290A92-0187-4877-A985-BD278851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A0BDC2E-58CD-44C2-90CA-1A018C71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31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28BF45-CBF2-42A6-B841-A699EB9F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1476468-26CB-4E9E-9C91-6635F3308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1F82B54-B20B-4F9C-B763-2A33D4977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957F397-8B2D-4391-89D0-7E8B9DFB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AC4DC503-C9A1-488E-9977-41F7F22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1E05CD5-3D2F-47D1-B5A3-89231EA4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508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8E7EF52-74C1-4747-B6FA-801B879F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57312169-1D33-47B8-B183-A360C4C7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10EB9D0-F3D4-4B9E-97D0-E58C9713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E0C4-E9A9-4F1E-AD40-84DB50F5EC16}" type="datetimeFigureOut">
              <a:rPr lang="id-ID" smtClean="0"/>
              <a:t>01/04/2019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83864A1-C8DB-4456-A519-EF3C7E3B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215E48C-28E5-4083-A5E6-635F5A273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7CD6-37B7-4888-A564-80938BB19A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86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716F805-9D57-4EF1-A32B-45A7EDD3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5400" b="1" dirty="0"/>
              <a:t>User Manual Aplikasi Arsip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D501ADAD-8034-4855-8E37-7816E55A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53" y="1451972"/>
            <a:ext cx="9846294" cy="5257921"/>
          </a:xfrm>
        </p:spPr>
      </p:pic>
    </p:spTree>
    <p:extLst>
      <p:ext uri="{BB962C8B-B14F-4D97-AF65-F5344CB8AC3E}">
        <p14:creationId xmlns:p14="http://schemas.microsoft.com/office/powerpoint/2010/main" val="2064265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CD752E0B-54E8-4DAA-82E5-063056344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1197735"/>
            <a:ext cx="10315979" cy="4803983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CAC5B5D-140F-4099-9B41-4A53586BFDBE}"/>
              </a:ext>
            </a:extLst>
          </p:cNvPr>
          <p:cNvSpPr txBox="1"/>
          <p:nvPr/>
        </p:nvSpPr>
        <p:spPr>
          <a:xfrm>
            <a:off x="2934237" y="563894"/>
            <a:ext cx="632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1. Menambah Kode Arsip</a:t>
            </a:r>
          </a:p>
        </p:txBody>
      </p:sp>
    </p:spTree>
    <p:extLst>
      <p:ext uri="{BB962C8B-B14F-4D97-AF65-F5344CB8AC3E}">
        <p14:creationId xmlns:p14="http://schemas.microsoft.com/office/powerpoint/2010/main" val="396332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12BDE837-4787-4540-AAA5-E4B682A9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1197735"/>
            <a:ext cx="10315979" cy="4803983"/>
          </a:xfrm>
          <a:prstGeom prst="rect">
            <a:avLst/>
          </a:prstGeom>
        </p:spPr>
      </p:pic>
      <p:sp>
        <p:nvSpPr>
          <p:cNvPr id="4" name="Panah: Kanan 3">
            <a:extLst>
              <a:ext uri="{FF2B5EF4-FFF2-40B4-BE49-F238E27FC236}">
                <a16:creationId xmlns:a16="http://schemas.microsoft.com/office/drawing/2014/main" id="{04985A03-65ED-441B-8859-C9FEEDE49E65}"/>
              </a:ext>
            </a:extLst>
          </p:cNvPr>
          <p:cNvSpPr/>
          <p:nvPr/>
        </p:nvSpPr>
        <p:spPr>
          <a:xfrm rot="20814268">
            <a:off x="3374265" y="2240925"/>
            <a:ext cx="1725769" cy="7469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02A6AE10-C080-4DA4-B4C1-8F724CF87626}"/>
              </a:ext>
            </a:extLst>
          </p:cNvPr>
          <p:cNvSpPr txBox="1"/>
          <p:nvPr/>
        </p:nvSpPr>
        <p:spPr>
          <a:xfrm>
            <a:off x="2934237" y="563894"/>
            <a:ext cx="632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1. Menambah Kode Arsip</a:t>
            </a:r>
          </a:p>
        </p:txBody>
      </p:sp>
    </p:spTree>
    <p:extLst>
      <p:ext uri="{BB962C8B-B14F-4D97-AF65-F5344CB8AC3E}">
        <p14:creationId xmlns:p14="http://schemas.microsoft.com/office/powerpoint/2010/main" val="26126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32F3E8A3-E109-402B-BC8C-0AE2B7DC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0" y="1222094"/>
            <a:ext cx="9997759" cy="4413812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388E1A5-4371-4603-B1EA-5C989333C167}"/>
              </a:ext>
            </a:extLst>
          </p:cNvPr>
          <p:cNvSpPr txBox="1"/>
          <p:nvPr/>
        </p:nvSpPr>
        <p:spPr>
          <a:xfrm>
            <a:off x="1210613" y="463639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2. Isi Kode Arsip</a:t>
            </a:r>
          </a:p>
        </p:txBody>
      </p:sp>
    </p:spTree>
    <p:extLst>
      <p:ext uri="{BB962C8B-B14F-4D97-AF65-F5344CB8AC3E}">
        <p14:creationId xmlns:p14="http://schemas.microsoft.com/office/powerpoint/2010/main" val="20781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CF7F5C10-C6E3-40F0-AA90-57D9DE5F9C4F}"/>
              </a:ext>
            </a:extLst>
          </p:cNvPr>
          <p:cNvSpPr txBox="1"/>
          <p:nvPr/>
        </p:nvSpPr>
        <p:spPr>
          <a:xfrm>
            <a:off x="1390919" y="625724"/>
            <a:ext cx="81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3. Setelah di isi klik tombol tambah Kode Arsip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4BC6624E-433E-4BA7-A99A-E6377986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672164"/>
            <a:ext cx="9667741" cy="4175080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C5124B7F-DBF1-403D-A421-F900F8B86607}"/>
              </a:ext>
            </a:extLst>
          </p:cNvPr>
          <p:cNvSpPr txBox="1"/>
          <p:nvPr/>
        </p:nvSpPr>
        <p:spPr>
          <a:xfrm>
            <a:off x="1262129" y="1148944"/>
            <a:ext cx="16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251218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77F78E15-5BC0-4E9B-A256-B889175F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672164"/>
            <a:ext cx="9667741" cy="417508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08DBE2CB-CC35-4CDB-AF58-183156FBCB44}"/>
              </a:ext>
            </a:extLst>
          </p:cNvPr>
          <p:cNvSpPr txBox="1"/>
          <p:nvPr/>
        </p:nvSpPr>
        <p:spPr>
          <a:xfrm>
            <a:off x="1262129" y="1148944"/>
            <a:ext cx="16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Contoh: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9040C9-C88A-4E4E-B8CD-D24EB04D1DA1}"/>
              </a:ext>
            </a:extLst>
          </p:cNvPr>
          <p:cNvSpPr/>
          <p:nvPr/>
        </p:nvSpPr>
        <p:spPr>
          <a:xfrm>
            <a:off x="1571223" y="4609303"/>
            <a:ext cx="1906072" cy="89235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1C54871-78BB-4014-AD77-9AD83F094CCA}"/>
              </a:ext>
            </a:extLst>
          </p:cNvPr>
          <p:cNvSpPr txBox="1"/>
          <p:nvPr/>
        </p:nvSpPr>
        <p:spPr>
          <a:xfrm>
            <a:off x="1262129" y="6085944"/>
            <a:ext cx="77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Maka data Kode Arsip telah ditambahkan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F053806E-71A7-4A41-97A7-AF404BBF8869}"/>
              </a:ext>
            </a:extLst>
          </p:cNvPr>
          <p:cNvSpPr txBox="1"/>
          <p:nvPr/>
        </p:nvSpPr>
        <p:spPr>
          <a:xfrm>
            <a:off x="1390919" y="625724"/>
            <a:ext cx="81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3. Setelah di isi klik tombol tambah Kode Arsip</a:t>
            </a:r>
          </a:p>
        </p:txBody>
      </p:sp>
    </p:spTree>
    <p:extLst>
      <p:ext uri="{BB962C8B-B14F-4D97-AF65-F5344CB8AC3E}">
        <p14:creationId xmlns:p14="http://schemas.microsoft.com/office/powerpoint/2010/main" val="10411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0544BF01-9E35-44C9-80D8-0AAAD856A42D}"/>
              </a:ext>
            </a:extLst>
          </p:cNvPr>
          <p:cNvSpPr txBox="1"/>
          <p:nvPr/>
        </p:nvSpPr>
        <p:spPr>
          <a:xfrm>
            <a:off x="2109988" y="1867436"/>
            <a:ext cx="7972023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3600" b="1" dirty="0"/>
              <a:t>Lalu, bagaimana melihat data Kode Arsip yang sudah ditambahkan atau sudah ada</a:t>
            </a:r>
          </a:p>
        </p:txBody>
      </p:sp>
    </p:spTree>
    <p:extLst>
      <p:ext uri="{BB962C8B-B14F-4D97-AF65-F5344CB8AC3E}">
        <p14:creationId xmlns:p14="http://schemas.microsoft.com/office/powerpoint/2010/main" val="163677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F625B62-0408-4BD4-AF46-2F6B465B09D0}"/>
              </a:ext>
            </a:extLst>
          </p:cNvPr>
          <p:cNvSpPr txBox="1"/>
          <p:nvPr/>
        </p:nvSpPr>
        <p:spPr>
          <a:xfrm>
            <a:off x="2109988" y="1867436"/>
            <a:ext cx="7972023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3600" b="1" dirty="0"/>
              <a:t>Lalu, bagaimana melihat data Kode Arsip yang sudah ditambahkan atau sudah ada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074C6B66-3F6B-411E-861E-BE246B9B9D3A}"/>
              </a:ext>
            </a:extLst>
          </p:cNvPr>
          <p:cNvSpPr txBox="1"/>
          <p:nvPr/>
        </p:nvSpPr>
        <p:spPr>
          <a:xfrm>
            <a:off x="5638799" y="4020654"/>
            <a:ext cx="914400" cy="144655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id-ID" sz="8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4732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148E8B6C-B039-4AAA-9650-F66B90265AFF}"/>
              </a:ext>
            </a:extLst>
          </p:cNvPr>
          <p:cNvSpPr txBox="1"/>
          <p:nvPr/>
        </p:nvSpPr>
        <p:spPr>
          <a:xfrm>
            <a:off x="946794" y="785610"/>
            <a:ext cx="10174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800" b="1" dirty="0"/>
              <a:t>Klik username, kemudian pilih Info Kode Arsip</a:t>
            </a:r>
          </a:p>
          <a:p>
            <a:endParaRPr lang="id-ID" sz="2800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42DAA62-3593-494D-A7E5-9282897E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3" y="1758216"/>
            <a:ext cx="8319752" cy="43141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4FD274-D84C-4E3C-814B-09DF45766352}"/>
              </a:ext>
            </a:extLst>
          </p:cNvPr>
          <p:cNvSpPr/>
          <p:nvPr/>
        </p:nvSpPr>
        <p:spPr>
          <a:xfrm>
            <a:off x="7530353" y="2878251"/>
            <a:ext cx="1081012" cy="37593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anah: Kanan 8">
            <a:extLst>
              <a:ext uri="{FF2B5EF4-FFF2-40B4-BE49-F238E27FC236}">
                <a16:creationId xmlns:a16="http://schemas.microsoft.com/office/drawing/2014/main" id="{EA2E0ABD-9EFF-4F23-A344-B3D455D74F7C}"/>
              </a:ext>
            </a:extLst>
          </p:cNvPr>
          <p:cNvSpPr/>
          <p:nvPr/>
        </p:nvSpPr>
        <p:spPr>
          <a:xfrm rot="20639533">
            <a:off x="6290326" y="3031750"/>
            <a:ext cx="1188898" cy="5379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5014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EC7B7FBF-3251-41D7-888D-D6144AB9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03" y="1023366"/>
            <a:ext cx="10122794" cy="5691293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2D2654F8-2FE7-4FA8-84E1-2FEEE9EEF344}"/>
              </a:ext>
            </a:extLst>
          </p:cNvPr>
          <p:cNvSpPr txBox="1"/>
          <p:nvPr/>
        </p:nvSpPr>
        <p:spPr>
          <a:xfrm>
            <a:off x="1931830" y="283335"/>
            <a:ext cx="7109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2. Maka akan tampil seperti di bawah ini</a:t>
            </a:r>
          </a:p>
        </p:txBody>
      </p:sp>
    </p:spTree>
    <p:extLst>
      <p:ext uri="{BB962C8B-B14F-4D97-AF65-F5344CB8AC3E}">
        <p14:creationId xmlns:p14="http://schemas.microsoft.com/office/powerpoint/2010/main" val="194302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D472FE8-15A4-4534-9C0E-5337780EE368}"/>
              </a:ext>
            </a:extLst>
          </p:cNvPr>
          <p:cNvSpPr txBox="1"/>
          <p:nvPr/>
        </p:nvSpPr>
        <p:spPr>
          <a:xfrm>
            <a:off x="2831205" y="2659559"/>
            <a:ext cx="6529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/>
              <a:t>Begitu Juga dengan Bidang</a:t>
            </a:r>
          </a:p>
        </p:txBody>
      </p:sp>
    </p:spTree>
    <p:extLst>
      <p:ext uri="{BB962C8B-B14F-4D97-AF65-F5344CB8AC3E}">
        <p14:creationId xmlns:p14="http://schemas.microsoft.com/office/powerpoint/2010/main" val="1971338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72D15018-213B-4457-B8BA-1BE91F0489ED}"/>
              </a:ext>
            </a:extLst>
          </p:cNvPr>
          <p:cNvSpPr txBox="1"/>
          <p:nvPr/>
        </p:nvSpPr>
        <p:spPr>
          <a:xfrm>
            <a:off x="4739426" y="2721114"/>
            <a:ext cx="347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/>
              <a:t>Data Arsip</a:t>
            </a:r>
          </a:p>
        </p:txBody>
      </p:sp>
    </p:spTree>
    <p:extLst>
      <p:ext uri="{BB962C8B-B14F-4D97-AF65-F5344CB8AC3E}">
        <p14:creationId xmlns:p14="http://schemas.microsoft.com/office/powerpoint/2010/main" val="11160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9278B8C-2098-4E8B-A397-BDAAE437F94B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1. Info Akun</a:t>
            </a:r>
          </a:p>
        </p:txBody>
      </p:sp>
    </p:spTree>
    <p:extLst>
      <p:ext uri="{BB962C8B-B14F-4D97-AF65-F5344CB8AC3E}">
        <p14:creationId xmlns:p14="http://schemas.microsoft.com/office/powerpoint/2010/main" val="2093911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B7ACA45A-C8B2-4AE9-BDCD-67732401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3" y="1758216"/>
            <a:ext cx="8319752" cy="43141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23BCEA-AB8A-4E5D-A8CC-296ADE57FF09}"/>
              </a:ext>
            </a:extLst>
          </p:cNvPr>
          <p:cNvSpPr/>
          <p:nvPr/>
        </p:nvSpPr>
        <p:spPr>
          <a:xfrm>
            <a:off x="7478839" y="2584019"/>
            <a:ext cx="1081012" cy="37593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anah: Kanan 4">
            <a:extLst>
              <a:ext uri="{FF2B5EF4-FFF2-40B4-BE49-F238E27FC236}">
                <a16:creationId xmlns:a16="http://schemas.microsoft.com/office/drawing/2014/main" id="{626B7EB8-5F0F-40C5-BA0D-790140BCC029}"/>
              </a:ext>
            </a:extLst>
          </p:cNvPr>
          <p:cNvSpPr/>
          <p:nvPr/>
        </p:nvSpPr>
        <p:spPr>
          <a:xfrm rot="20639533">
            <a:off x="6238812" y="2737518"/>
            <a:ext cx="1188898" cy="5379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8C01BFCE-2077-47AE-98C2-51AA0EAFD0DD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1. Info Akun</a:t>
            </a:r>
          </a:p>
        </p:txBody>
      </p:sp>
    </p:spTree>
    <p:extLst>
      <p:ext uri="{BB962C8B-B14F-4D97-AF65-F5344CB8AC3E}">
        <p14:creationId xmlns:p14="http://schemas.microsoft.com/office/powerpoint/2010/main" val="295934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89BF151C-D537-45D8-8A14-029E5497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0" y="1704942"/>
            <a:ext cx="9079607" cy="510478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B0EF6135-A9D3-400A-9B17-C4B1B44AD2E0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1. Info Akun</a:t>
            </a:r>
          </a:p>
        </p:txBody>
      </p:sp>
    </p:spTree>
    <p:extLst>
      <p:ext uri="{BB962C8B-B14F-4D97-AF65-F5344CB8AC3E}">
        <p14:creationId xmlns:p14="http://schemas.microsoft.com/office/powerpoint/2010/main" val="67181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0EE66AFE-41C0-42D3-BC51-59BD015E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0" y="1704942"/>
            <a:ext cx="9079607" cy="510478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60E190DB-0CB0-49D1-A0B3-FA6B19625BE4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2. Tambah Akun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B3286A-2C3B-45B0-8ED9-3D580F05EB25}"/>
              </a:ext>
            </a:extLst>
          </p:cNvPr>
          <p:cNvSpPr/>
          <p:nvPr/>
        </p:nvSpPr>
        <p:spPr>
          <a:xfrm>
            <a:off x="2408348" y="2897746"/>
            <a:ext cx="1545465" cy="8628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anah: Kanan 4">
            <a:extLst>
              <a:ext uri="{FF2B5EF4-FFF2-40B4-BE49-F238E27FC236}">
                <a16:creationId xmlns:a16="http://schemas.microsoft.com/office/drawing/2014/main" id="{8791B327-A4C6-421A-AD59-8E0A97A67989}"/>
              </a:ext>
            </a:extLst>
          </p:cNvPr>
          <p:cNvSpPr/>
          <p:nvPr/>
        </p:nvSpPr>
        <p:spPr>
          <a:xfrm rot="19414480">
            <a:off x="1081824" y="3477293"/>
            <a:ext cx="1481070" cy="8628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4554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EBE9EF66-CB92-48FD-A505-CC019918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0" y="1704942"/>
            <a:ext cx="9079607" cy="510478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709087A0-357C-4500-8E16-B60AE06967BA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3. Cari Akun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C4A302-B6C6-4A98-8EC9-1A2FCACA19AA}"/>
              </a:ext>
            </a:extLst>
          </p:cNvPr>
          <p:cNvSpPr/>
          <p:nvPr/>
        </p:nvSpPr>
        <p:spPr>
          <a:xfrm>
            <a:off x="4365937" y="3013656"/>
            <a:ext cx="2189409" cy="8628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anah: Kanan 4">
            <a:extLst>
              <a:ext uri="{FF2B5EF4-FFF2-40B4-BE49-F238E27FC236}">
                <a16:creationId xmlns:a16="http://schemas.microsoft.com/office/drawing/2014/main" id="{DB026116-787D-4171-9FCD-65F46845F44F}"/>
              </a:ext>
            </a:extLst>
          </p:cNvPr>
          <p:cNvSpPr/>
          <p:nvPr/>
        </p:nvSpPr>
        <p:spPr>
          <a:xfrm rot="19414480">
            <a:off x="3253700" y="3502707"/>
            <a:ext cx="1151596" cy="8628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5612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AD975260-46EB-410F-8EB2-05AD15C6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0" y="1704942"/>
            <a:ext cx="9079607" cy="510478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93E0D90D-86FE-4841-88BC-14454767DD91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4. Ubah Akun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05B5E0-2B1E-4449-B06C-4DD56A1F7E41}"/>
              </a:ext>
            </a:extLst>
          </p:cNvPr>
          <p:cNvSpPr/>
          <p:nvPr/>
        </p:nvSpPr>
        <p:spPr>
          <a:xfrm>
            <a:off x="7330819" y="2947349"/>
            <a:ext cx="1725768" cy="8628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anah: Kanan 4">
            <a:extLst>
              <a:ext uri="{FF2B5EF4-FFF2-40B4-BE49-F238E27FC236}">
                <a16:creationId xmlns:a16="http://schemas.microsoft.com/office/drawing/2014/main" id="{6F7BF78D-C2FC-4798-8593-B2BE0EEDA926}"/>
              </a:ext>
            </a:extLst>
          </p:cNvPr>
          <p:cNvSpPr/>
          <p:nvPr/>
        </p:nvSpPr>
        <p:spPr>
          <a:xfrm rot="21126253">
            <a:off x="5931250" y="3177939"/>
            <a:ext cx="1270226" cy="8628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E5FEC-B3B8-457C-9F55-BB33AD7C8796}"/>
              </a:ext>
            </a:extLst>
          </p:cNvPr>
          <p:cNvSpPr/>
          <p:nvPr/>
        </p:nvSpPr>
        <p:spPr>
          <a:xfrm>
            <a:off x="7330819" y="4040424"/>
            <a:ext cx="926685" cy="43382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anah: Kanan 6">
            <a:extLst>
              <a:ext uri="{FF2B5EF4-FFF2-40B4-BE49-F238E27FC236}">
                <a16:creationId xmlns:a16="http://schemas.microsoft.com/office/drawing/2014/main" id="{924B7BF4-B8F0-43BB-AD33-5AAD0386E16F}"/>
              </a:ext>
            </a:extLst>
          </p:cNvPr>
          <p:cNvSpPr/>
          <p:nvPr/>
        </p:nvSpPr>
        <p:spPr>
          <a:xfrm rot="20064927">
            <a:off x="6130537" y="4314323"/>
            <a:ext cx="1270226" cy="8628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3070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A5B7B98F-206C-4AC9-8763-BB4EED84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0" y="1704942"/>
            <a:ext cx="9079607" cy="5104786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07E1D4AC-450E-4E4B-A965-497D5E470390}"/>
              </a:ext>
            </a:extLst>
          </p:cNvPr>
          <p:cNvSpPr txBox="1"/>
          <p:nvPr/>
        </p:nvSpPr>
        <p:spPr>
          <a:xfrm>
            <a:off x="721217" y="476517"/>
            <a:ext cx="49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/>
              <a:t>5. Hapus Akun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85EAA7-7B62-4D1A-9574-B4B78A5DEDD9}"/>
              </a:ext>
            </a:extLst>
          </p:cNvPr>
          <p:cNvSpPr/>
          <p:nvPr/>
        </p:nvSpPr>
        <p:spPr>
          <a:xfrm>
            <a:off x="8039158" y="4077137"/>
            <a:ext cx="926685" cy="43382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anah: Kanan 6">
            <a:extLst>
              <a:ext uri="{FF2B5EF4-FFF2-40B4-BE49-F238E27FC236}">
                <a16:creationId xmlns:a16="http://schemas.microsoft.com/office/drawing/2014/main" id="{724A863F-E1F8-4AA0-A50F-B879267C8FE7}"/>
              </a:ext>
            </a:extLst>
          </p:cNvPr>
          <p:cNvSpPr/>
          <p:nvPr/>
        </p:nvSpPr>
        <p:spPr>
          <a:xfrm rot="20064927">
            <a:off x="6838876" y="4351036"/>
            <a:ext cx="1270226" cy="86288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187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7C50A3D-F074-46A3-A0EB-1E3F8808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Fitur-fitur Aplikasi Arsip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4F896A6-19C1-4E39-B709-969AA9A0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76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Tambah Data</a:t>
            </a:r>
          </a:p>
          <a:p>
            <a:pPr lvl="1"/>
            <a:r>
              <a:rPr lang="id-ID" dirty="0"/>
              <a:t>Tambah Data Arsip</a:t>
            </a:r>
          </a:p>
          <a:p>
            <a:pPr lvl="1"/>
            <a:r>
              <a:rPr lang="id-ID" dirty="0"/>
              <a:t>Tambah Kode Arsip</a:t>
            </a:r>
          </a:p>
          <a:p>
            <a:pPr lvl="1"/>
            <a:r>
              <a:rPr lang="id-ID" dirty="0"/>
              <a:t>Tambah Bidang</a:t>
            </a:r>
          </a:p>
          <a:p>
            <a:pPr lvl="1"/>
            <a:r>
              <a:rPr lang="id-ID" dirty="0"/>
              <a:t>Tambah Akun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Ubah Data</a:t>
            </a:r>
          </a:p>
          <a:p>
            <a:pPr lvl="1"/>
            <a:r>
              <a:rPr lang="id-ID" dirty="0"/>
              <a:t>Ubah Data Arsip</a:t>
            </a:r>
          </a:p>
          <a:p>
            <a:pPr lvl="1"/>
            <a:r>
              <a:rPr lang="id-ID" dirty="0"/>
              <a:t>Ubah Kode Arsip</a:t>
            </a:r>
          </a:p>
          <a:p>
            <a:pPr lvl="1"/>
            <a:r>
              <a:rPr lang="id-ID" dirty="0"/>
              <a:t>Ubah Bidang</a:t>
            </a:r>
          </a:p>
          <a:p>
            <a:pPr lvl="1"/>
            <a:r>
              <a:rPr lang="id-ID" dirty="0"/>
              <a:t>Ubah Akun</a:t>
            </a:r>
          </a:p>
          <a:p>
            <a:pPr lvl="1"/>
            <a:endParaRPr lang="id-ID" dirty="0"/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66B3D0B2-36B1-41CA-A848-0F677F68236C}"/>
              </a:ext>
            </a:extLst>
          </p:cNvPr>
          <p:cNvSpPr txBox="1">
            <a:spLocks/>
          </p:cNvSpPr>
          <p:nvPr/>
        </p:nvSpPr>
        <p:spPr>
          <a:xfrm>
            <a:off x="4635321" y="1825625"/>
            <a:ext cx="3630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3. Hapus Data</a:t>
            </a:r>
          </a:p>
          <a:p>
            <a:pPr lvl="1"/>
            <a:r>
              <a:rPr lang="id-ID" dirty="0"/>
              <a:t>Hapus Data Arsip</a:t>
            </a:r>
          </a:p>
          <a:p>
            <a:pPr lvl="1"/>
            <a:r>
              <a:rPr lang="id-ID" dirty="0"/>
              <a:t>Hapus Kode Arsip</a:t>
            </a:r>
          </a:p>
          <a:p>
            <a:pPr lvl="1"/>
            <a:r>
              <a:rPr lang="id-ID" dirty="0"/>
              <a:t>Hapus Bidang</a:t>
            </a:r>
          </a:p>
          <a:p>
            <a:pPr lvl="1"/>
            <a:r>
              <a:rPr lang="id-ID" dirty="0"/>
              <a:t>Hapus Akun</a:t>
            </a:r>
          </a:p>
          <a:p>
            <a:pPr marL="0" indent="0">
              <a:buNone/>
            </a:pPr>
            <a:r>
              <a:rPr lang="id-ID" dirty="0"/>
              <a:t>4. Cari Data</a:t>
            </a:r>
          </a:p>
          <a:p>
            <a:pPr lvl="1"/>
            <a:r>
              <a:rPr lang="id-ID" dirty="0"/>
              <a:t>Cari Data Arsip</a:t>
            </a:r>
          </a:p>
          <a:p>
            <a:pPr lvl="1"/>
            <a:r>
              <a:rPr lang="id-ID" dirty="0"/>
              <a:t>Cari Kode Arsip</a:t>
            </a:r>
          </a:p>
          <a:p>
            <a:pPr lvl="1"/>
            <a:r>
              <a:rPr lang="id-ID" dirty="0"/>
              <a:t>Cari Bidang</a:t>
            </a:r>
          </a:p>
          <a:p>
            <a:pPr lvl="1"/>
            <a:r>
              <a:rPr lang="id-ID" dirty="0"/>
              <a:t>Cari Akun</a:t>
            </a:r>
          </a:p>
        </p:txBody>
      </p:sp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0ABDB8E9-42D6-47E8-A0AA-83AAE2AA4943}"/>
              </a:ext>
            </a:extLst>
          </p:cNvPr>
          <p:cNvSpPr txBox="1">
            <a:spLocks/>
          </p:cNvSpPr>
          <p:nvPr/>
        </p:nvSpPr>
        <p:spPr>
          <a:xfrm>
            <a:off x="7723031" y="1825625"/>
            <a:ext cx="3630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5. </a:t>
            </a:r>
            <a:r>
              <a:rPr lang="id-ID" dirty="0" err="1"/>
              <a:t>Convert</a:t>
            </a:r>
            <a:r>
              <a:rPr lang="id-ID" dirty="0"/>
              <a:t> </a:t>
            </a:r>
            <a:r>
              <a:rPr lang="id-ID" dirty="0" err="1"/>
              <a:t>Table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PDF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198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E2E02D0B-73BE-4356-96A4-56F65E8821E6}"/>
              </a:ext>
            </a:extLst>
          </p:cNvPr>
          <p:cNvSpPr txBox="1"/>
          <p:nvPr/>
        </p:nvSpPr>
        <p:spPr>
          <a:xfrm>
            <a:off x="3065172" y="2962140"/>
            <a:ext cx="808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/>
              <a:t>Cara </a:t>
            </a:r>
            <a:r>
              <a:rPr lang="id-ID" sz="4000" b="1" dirty="0" err="1"/>
              <a:t>Input</a:t>
            </a:r>
            <a:r>
              <a:rPr lang="id-ID" sz="4000" b="1" dirty="0"/>
              <a:t> Kode yang benar</a:t>
            </a:r>
          </a:p>
        </p:txBody>
      </p:sp>
    </p:spTree>
    <p:extLst>
      <p:ext uri="{BB962C8B-B14F-4D97-AF65-F5344CB8AC3E}">
        <p14:creationId xmlns:p14="http://schemas.microsoft.com/office/powerpoint/2010/main" val="337251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8AA0A7DE-F663-46E0-8E37-864AAA46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6328" cy="4351338"/>
          </a:xfrm>
        </p:spPr>
      </p:pic>
      <p:sp>
        <p:nvSpPr>
          <p:cNvPr id="6" name="Judul 1">
            <a:extLst>
              <a:ext uri="{FF2B5EF4-FFF2-40B4-BE49-F238E27FC236}">
                <a16:creationId xmlns:a16="http://schemas.microsoft.com/office/drawing/2014/main" id="{5D7871AF-3419-4A47-88FD-260BC447E9A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1. Menginputkan Kode</a:t>
            </a:r>
          </a:p>
        </p:txBody>
      </p:sp>
    </p:spTree>
    <p:extLst>
      <p:ext uri="{BB962C8B-B14F-4D97-AF65-F5344CB8AC3E}">
        <p14:creationId xmlns:p14="http://schemas.microsoft.com/office/powerpoint/2010/main" val="40069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5">
            <a:extLst>
              <a:ext uri="{FF2B5EF4-FFF2-40B4-BE49-F238E27FC236}">
                <a16:creationId xmlns:a16="http://schemas.microsoft.com/office/drawing/2014/main" id="{89214FED-9266-41C7-B177-F1F7F22D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60" y="1754934"/>
            <a:ext cx="8847478" cy="49742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068FAD5-44CC-4BD7-BC85-D20CCF1F3A53}"/>
              </a:ext>
            </a:extLst>
          </p:cNvPr>
          <p:cNvSpPr/>
          <p:nvPr/>
        </p:nvSpPr>
        <p:spPr>
          <a:xfrm>
            <a:off x="4597758" y="2144590"/>
            <a:ext cx="1390918" cy="64394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anah: Kanan 7">
            <a:extLst>
              <a:ext uri="{FF2B5EF4-FFF2-40B4-BE49-F238E27FC236}">
                <a16:creationId xmlns:a16="http://schemas.microsoft.com/office/drawing/2014/main" id="{332B1178-F8DC-4006-9599-724AF031B7D0}"/>
              </a:ext>
            </a:extLst>
          </p:cNvPr>
          <p:cNvSpPr/>
          <p:nvPr/>
        </p:nvSpPr>
        <p:spPr>
          <a:xfrm rot="19985387">
            <a:off x="2756079" y="2547125"/>
            <a:ext cx="1944710" cy="12621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E64C55A-2054-4C9F-871C-0B1D3C682CE9}"/>
              </a:ext>
            </a:extLst>
          </p:cNvPr>
          <p:cNvSpPr txBox="1"/>
          <p:nvPr/>
        </p:nvSpPr>
        <p:spPr>
          <a:xfrm>
            <a:off x="1811960" y="852216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1. Menambahkan Data Arsip</a:t>
            </a:r>
          </a:p>
        </p:txBody>
      </p:sp>
    </p:spTree>
    <p:extLst>
      <p:ext uri="{BB962C8B-B14F-4D97-AF65-F5344CB8AC3E}">
        <p14:creationId xmlns:p14="http://schemas.microsoft.com/office/powerpoint/2010/main" val="226393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mpungan Konten 4">
            <a:extLst>
              <a:ext uri="{FF2B5EF4-FFF2-40B4-BE49-F238E27FC236}">
                <a16:creationId xmlns:a16="http://schemas.microsoft.com/office/drawing/2014/main" id="{81A559C8-9D65-4E96-A0A5-07D72A6CB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6328" cy="4351338"/>
          </a:xfrm>
          <a:prstGeom prst="rect">
            <a:avLst/>
          </a:prstGeom>
        </p:spPr>
      </p:pic>
      <p:sp>
        <p:nvSpPr>
          <p:cNvPr id="7" name="Panah: Kanan 6">
            <a:extLst>
              <a:ext uri="{FF2B5EF4-FFF2-40B4-BE49-F238E27FC236}">
                <a16:creationId xmlns:a16="http://schemas.microsoft.com/office/drawing/2014/main" id="{921EF38C-FEDD-4496-8FA8-4684E4297B8C}"/>
              </a:ext>
            </a:extLst>
          </p:cNvPr>
          <p:cNvSpPr/>
          <p:nvPr/>
        </p:nvSpPr>
        <p:spPr>
          <a:xfrm>
            <a:off x="7638757" y="3727938"/>
            <a:ext cx="1505243" cy="78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9C6F1A8A-19E7-4E55-8EF5-2063EA941D65}"/>
              </a:ext>
            </a:extLst>
          </p:cNvPr>
          <p:cNvSpPr txBox="1"/>
          <p:nvPr/>
        </p:nvSpPr>
        <p:spPr>
          <a:xfrm>
            <a:off x="7638757" y="3244334"/>
            <a:ext cx="402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Bagaimana Memberikan kode yang tepat</a:t>
            </a:r>
          </a:p>
        </p:txBody>
      </p:sp>
      <p:sp>
        <p:nvSpPr>
          <p:cNvPr id="10" name="Judul 1">
            <a:extLst>
              <a:ext uri="{FF2B5EF4-FFF2-40B4-BE49-F238E27FC236}">
                <a16:creationId xmlns:a16="http://schemas.microsoft.com/office/drawing/2014/main" id="{E4ABE161-F6E2-40A5-9652-E7A16126473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1. Menginputkan Kode</a:t>
            </a:r>
          </a:p>
        </p:txBody>
      </p:sp>
    </p:spTree>
    <p:extLst>
      <p:ext uri="{BB962C8B-B14F-4D97-AF65-F5344CB8AC3E}">
        <p14:creationId xmlns:p14="http://schemas.microsoft.com/office/powerpoint/2010/main" val="382663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mpungan Konten 4">
            <a:extLst>
              <a:ext uri="{FF2B5EF4-FFF2-40B4-BE49-F238E27FC236}">
                <a16:creationId xmlns:a16="http://schemas.microsoft.com/office/drawing/2014/main" id="{298EAEEC-2577-4759-B40E-0351DEF0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576328" cy="4351338"/>
          </a:xfrm>
          <a:prstGeom prst="rect">
            <a:avLst/>
          </a:prstGeom>
        </p:spPr>
      </p:pic>
      <p:sp>
        <p:nvSpPr>
          <p:cNvPr id="8" name="Panah: Kanan 7">
            <a:extLst>
              <a:ext uri="{FF2B5EF4-FFF2-40B4-BE49-F238E27FC236}">
                <a16:creationId xmlns:a16="http://schemas.microsoft.com/office/drawing/2014/main" id="{CFDB8B54-A764-41E5-AE30-8EF5DFD020EE}"/>
              </a:ext>
            </a:extLst>
          </p:cNvPr>
          <p:cNvSpPr/>
          <p:nvPr/>
        </p:nvSpPr>
        <p:spPr>
          <a:xfrm>
            <a:off x="7638757" y="3727938"/>
            <a:ext cx="1505243" cy="78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4223B120-5B72-4768-AC06-892EA2EF62E3}"/>
              </a:ext>
            </a:extLst>
          </p:cNvPr>
          <p:cNvSpPr txBox="1"/>
          <p:nvPr/>
        </p:nvSpPr>
        <p:spPr>
          <a:xfrm>
            <a:off x="9875519" y="3567835"/>
            <a:ext cx="872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600" dirty="0"/>
              <a:t>?</a:t>
            </a:r>
          </a:p>
        </p:txBody>
      </p:sp>
      <p:sp>
        <p:nvSpPr>
          <p:cNvPr id="11" name="Judul 1">
            <a:extLst>
              <a:ext uri="{FF2B5EF4-FFF2-40B4-BE49-F238E27FC236}">
                <a16:creationId xmlns:a16="http://schemas.microsoft.com/office/drawing/2014/main" id="{2FC8F368-F971-4FAE-B465-900649B13FF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b="1" dirty="0"/>
              <a:t>1. Menginputkan Kode</a:t>
            </a:r>
          </a:p>
        </p:txBody>
      </p:sp>
    </p:spTree>
    <p:extLst>
      <p:ext uri="{BB962C8B-B14F-4D97-AF65-F5344CB8AC3E}">
        <p14:creationId xmlns:p14="http://schemas.microsoft.com/office/powerpoint/2010/main" val="82751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3C293ED-2129-465D-B1B7-C939915A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Menentukan Kode data yang akan di isi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31155D1-5FFF-423F-98AB-8F0C34A8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Menentukan kode memang harus tepat dan efisien agar data tidak menjadi berantakan, akibat kesamaan antara 1 kode dengan kode lainnya.</a:t>
            </a:r>
          </a:p>
          <a:p>
            <a:r>
              <a:rPr lang="id-ID" dirty="0"/>
              <a:t>Kode merupakan identitas data yang berarti tidak boleh memiliki kesamaan dengan yang lain.</a:t>
            </a:r>
          </a:p>
          <a:p>
            <a:pPr marL="0" indent="0">
              <a:buNone/>
            </a:pPr>
            <a:r>
              <a:rPr lang="id-ID" sz="3200" b="1" dirty="0"/>
              <a:t>Syarat-syaratnya:</a:t>
            </a:r>
          </a:p>
          <a:p>
            <a:r>
              <a:rPr lang="id-ID" dirty="0"/>
              <a:t>Kode tidak boleh sama (Primary)</a:t>
            </a:r>
          </a:p>
          <a:p>
            <a:r>
              <a:rPr lang="id-ID" dirty="0"/>
              <a:t>Kode boleh menggunakan huruf dan angka bersamaan</a:t>
            </a:r>
          </a:p>
          <a:p>
            <a:r>
              <a:rPr lang="id-ID" dirty="0"/>
              <a:t>Kode harus terkait dengan data yang ingin di beri kode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266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53D17F1E-B625-4428-8BB5-A1FA29F6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9" y="1369451"/>
            <a:ext cx="3810000" cy="3810000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E5C87569-DB02-42F4-B4A6-F8A2A9C9234A}"/>
              </a:ext>
            </a:extLst>
          </p:cNvPr>
          <p:cNvSpPr txBox="1"/>
          <p:nvPr/>
        </p:nvSpPr>
        <p:spPr>
          <a:xfrm>
            <a:off x="3967090" y="53086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6379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ambar 12">
            <a:extLst>
              <a:ext uri="{FF2B5EF4-FFF2-40B4-BE49-F238E27FC236}">
                <a16:creationId xmlns:a16="http://schemas.microsoft.com/office/drawing/2014/main" id="{B915F506-EE73-488B-A5B2-D794A163E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9" y="1369451"/>
            <a:ext cx="3810000" cy="3810000"/>
          </a:xfrm>
          <a:prstGeom prst="rect">
            <a:avLst/>
          </a:prstGeom>
        </p:spPr>
      </p:pic>
      <p:sp>
        <p:nvSpPr>
          <p:cNvPr id="14" name="Panah: Kanan 13">
            <a:extLst>
              <a:ext uri="{FF2B5EF4-FFF2-40B4-BE49-F238E27FC236}">
                <a16:creationId xmlns:a16="http://schemas.microsoft.com/office/drawing/2014/main" id="{6AB982A4-3454-4E10-B21E-752B475E95A1}"/>
              </a:ext>
            </a:extLst>
          </p:cNvPr>
          <p:cNvSpPr/>
          <p:nvPr/>
        </p:nvSpPr>
        <p:spPr>
          <a:xfrm>
            <a:off x="5104228" y="2512047"/>
            <a:ext cx="1983544" cy="106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EF5C69EF-1E20-4B45-B361-0EC45690E2D8}"/>
              </a:ext>
            </a:extLst>
          </p:cNvPr>
          <p:cNvSpPr txBox="1"/>
          <p:nvPr/>
        </p:nvSpPr>
        <p:spPr>
          <a:xfrm>
            <a:off x="3967090" y="53086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0522688C-4CDA-4D87-8F7C-EDC6B19A50E9}"/>
              </a:ext>
            </a:extLst>
          </p:cNvPr>
          <p:cNvSpPr txBox="1"/>
          <p:nvPr/>
        </p:nvSpPr>
        <p:spPr>
          <a:xfrm>
            <a:off x="4187484" y="1977203"/>
            <a:ext cx="549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1. Memberi huruf pertama atau nama rak</a:t>
            </a:r>
          </a:p>
        </p:txBody>
      </p:sp>
    </p:spTree>
    <p:extLst>
      <p:ext uri="{BB962C8B-B14F-4D97-AF65-F5344CB8AC3E}">
        <p14:creationId xmlns:p14="http://schemas.microsoft.com/office/powerpoint/2010/main" val="339194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0C66952A-E2CE-44CA-A220-F637FC0D3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9" y="1369451"/>
            <a:ext cx="3810000" cy="3810000"/>
          </a:xfrm>
          <a:prstGeom prst="rect">
            <a:avLst/>
          </a:prstGeom>
        </p:spPr>
      </p:pic>
      <p:sp>
        <p:nvSpPr>
          <p:cNvPr id="3" name="Panah: Kanan 2">
            <a:extLst>
              <a:ext uri="{FF2B5EF4-FFF2-40B4-BE49-F238E27FC236}">
                <a16:creationId xmlns:a16="http://schemas.microsoft.com/office/drawing/2014/main" id="{09707E65-2D47-4702-87D9-15FB1F19A9E1}"/>
              </a:ext>
            </a:extLst>
          </p:cNvPr>
          <p:cNvSpPr/>
          <p:nvPr/>
        </p:nvSpPr>
        <p:spPr>
          <a:xfrm>
            <a:off x="5104228" y="2512047"/>
            <a:ext cx="1983544" cy="106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C4C045D-F0EE-456C-81C3-6E0C4CF57AFA}"/>
              </a:ext>
            </a:extLst>
          </p:cNvPr>
          <p:cNvSpPr txBox="1"/>
          <p:nvPr/>
        </p:nvSpPr>
        <p:spPr>
          <a:xfrm>
            <a:off x="8004517" y="1419063"/>
            <a:ext cx="136456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dirty="0"/>
              <a:t>A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D11054F-0616-468D-8301-9046FE7834A3}"/>
              </a:ext>
            </a:extLst>
          </p:cNvPr>
          <p:cNvSpPr txBox="1"/>
          <p:nvPr/>
        </p:nvSpPr>
        <p:spPr>
          <a:xfrm>
            <a:off x="3967090" y="53086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DF62FFC-3E20-4045-99F8-9F9E7E0DF182}"/>
              </a:ext>
            </a:extLst>
          </p:cNvPr>
          <p:cNvSpPr txBox="1"/>
          <p:nvPr/>
        </p:nvSpPr>
        <p:spPr>
          <a:xfrm>
            <a:off x="4187484" y="1977203"/>
            <a:ext cx="359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1. Memberi huruf pertama</a:t>
            </a:r>
          </a:p>
        </p:txBody>
      </p:sp>
    </p:spTree>
    <p:extLst>
      <p:ext uri="{BB962C8B-B14F-4D97-AF65-F5344CB8AC3E}">
        <p14:creationId xmlns:p14="http://schemas.microsoft.com/office/powerpoint/2010/main" val="1140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06D78A3E-3AE9-4585-B27F-AC674434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9" y="1369451"/>
            <a:ext cx="3810000" cy="3810000"/>
          </a:xfrm>
          <a:prstGeom prst="rect">
            <a:avLst/>
          </a:prstGeom>
        </p:spPr>
      </p:pic>
      <p:sp>
        <p:nvSpPr>
          <p:cNvPr id="3" name="Panah: Kanan 2">
            <a:extLst>
              <a:ext uri="{FF2B5EF4-FFF2-40B4-BE49-F238E27FC236}">
                <a16:creationId xmlns:a16="http://schemas.microsoft.com/office/drawing/2014/main" id="{1FCBD5EB-1D78-451B-B044-B667B216875A}"/>
              </a:ext>
            </a:extLst>
          </p:cNvPr>
          <p:cNvSpPr/>
          <p:nvPr/>
        </p:nvSpPr>
        <p:spPr>
          <a:xfrm>
            <a:off x="5104228" y="2512047"/>
            <a:ext cx="1983544" cy="106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2D9A0A7-0B9A-4707-8FDD-077026144883}"/>
              </a:ext>
            </a:extLst>
          </p:cNvPr>
          <p:cNvSpPr txBox="1"/>
          <p:nvPr/>
        </p:nvSpPr>
        <p:spPr>
          <a:xfrm>
            <a:off x="8004517" y="1419063"/>
            <a:ext cx="136456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9900" dirty="0"/>
              <a:t>A</a:t>
            </a:r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421D970-9265-41FC-B0B8-289F2BC0551E}"/>
              </a:ext>
            </a:extLst>
          </p:cNvPr>
          <p:cNvSpPr txBox="1"/>
          <p:nvPr/>
        </p:nvSpPr>
        <p:spPr>
          <a:xfrm>
            <a:off x="3967090" y="53086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7432A2C-C733-48E3-9E2D-981E9B75F97B}"/>
              </a:ext>
            </a:extLst>
          </p:cNvPr>
          <p:cNvSpPr txBox="1"/>
          <p:nvPr/>
        </p:nvSpPr>
        <p:spPr>
          <a:xfrm>
            <a:off x="4187484" y="1977203"/>
            <a:ext cx="359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1. Memberi huruf pertama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E09FEB2D-F563-4D83-A920-A56504DB5CCC}"/>
              </a:ext>
            </a:extLst>
          </p:cNvPr>
          <p:cNvSpPr txBox="1"/>
          <p:nvPr/>
        </p:nvSpPr>
        <p:spPr>
          <a:xfrm>
            <a:off x="7644720" y="5303520"/>
            <a:ext cx="236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/>
              <a:t>Kode Rak = A...</a:t>
            </a:r>
          </a:p>
        </p:txBody>
      </p:sp>
      <p:sp>
        <p:nvSpPr>
          <p:cNvPr id="8" name="Panah: Bawah 7">
            <a:extLst>
              <a:ext uri="{FF2B5EF4-FFF2-40B4-BE49-F238E27FC236}">
                <a16:creationId xmlns:a16="http://schemas.microsoft.com/office/drawing/2014/main" id="{0E019CFD-56A5-4DB3-AA8C-B689461DCEB8}"/>
              </a:ext>
            </a:extLst>
          </p:cNvPr>
          <p:cNvSpPr/>
          <p:nvPr/>
        </p:nvSpPr>
        <p:spPr>
          <a:xfrm>
            <a:off x="8285871" y="4220308"/>
            <a:ext cx="1139483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68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ambar 12">
            <a:extLst>
              <a:ext uri="{FF2B5EF4-FFF2-40B4-BE49-F238E27FC236}">
                <a16:creationId xmlns:a16="http://schemas.microsoft.com/office/drawing/2014/main" id="{ECBB587B-4A25-4B67-8C16-DDFB4F4E1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15" name="Kotak Teks 14">
            <a:extLst>
              <a:ext uri="{FF2B5EF4-FFF2-40B4-BE49-F238E27FC236}">
                <a16:creationId xmlns:a16="http://schemas.microsoft.com/office/drawing/2014/main" id="{5B9409D4-B19B-4BA7-BB87-6A909008E32A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23" name="Kotak Teks 22">
            <a:extLst>
              <a:ext uri="{FF2B5EF4-FFF2-40B4-BE49-F238E27FC236}">
                <a16:creationId xmlns:a16="http://schemas.microsoft.com/office/drawing/2014/main" id="{BF01BE2C-4622-4B24-9045-0D7AEB7B9D5A}"/>
              </a:ext>
            </a:extLst>
          </p:cNvPr>
          <p:cNvSpPr txBox="1"/>
          <p:nvPr/>
        </p:nvSpPr>
        <p:spPr>
          <a:xfrm>
            <a:off x="2828778" y="1952443"/>
            <a:ext cx="487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2. Memberi angka untuk setiap loker</a:t>
            </a:r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7D386E2F-823A-4A11-9ECA-59CAD4BCADA9}"/>
              </a:ext>
            </a:extLst>
          </p:cNvPr>
          <p:cNvSpPr txBox="1"/>
          <p:nvPr/>
        </p:nvSpPr>
        <p:spPr>
          <a:xfrm>
            <a:off x="1447800" y="15831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Rak A</a:t>
            </a:r>
          </a:p>
        </p:txBody>
      </p:sp>
    </p:spTree>
    <p:extLst>
      <p:ext uri="{BB962C8B-B14F-4D97-AF65-F5344CB8AC3E}">
        <p14:creationId xmlns:p14="http://schemas.microsoft.com/office/powerpoint/2010/main" val="21825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DD8A4349-C053-4D09-BC73-EB07EEF4D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Panah: Kanan 2">
            <a:extLst>
              <a:ext uri="{FF2B5EF4-FFF2-40B4-BE49-F238E27FC236}">
                <a16:creationId xmlns:a16="http://schemas.microsoft.com/office/drawing/2014/main" id="{01BB31CD-CCB7-4FE2-BF9D-90AE978E368B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D37755C-366B-491E-A9A1-5336425E0493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88F61A2C-FC77-47F1-B580-6FE8EF6DD44B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CBAF7290-4D9C-4CBB-A75D-98E054B58E4F}"/>
              </a:ext>
            </a:extLst>
          </p:cNvPr>
          <p:cNvSpPr txBox="1"/>
          <p:nvPr/>
        </p:nvSpPr>
        <p:spPr>
          <a:xfrm>
            <a:off x="2828778" y="1952443"/>
            <a:ext cx="487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2. Memberi angka untuk setiap loker</a:t>
            </a:r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235BD439-FAEB-4FB2-9AA1-C0E67ECD3561}"/>
              </a:ext>
            </a:extLst>
          </p:cNvPr>
          <p:cNvSpPr txBox="1"/>
          <p:nvPr/>
        </p:nvSpPr>
        <p:spPr>
          <a:xfrm>
            <a:off x="1447800" y="15831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Rak A</a:t>
            </a:r>
          </a:p>
        </p:txBody>
      </p:sp>
    </p:spTree>
    <p:extLst>
      <p:ext uri="{BB962C8B-B14F-4D97-AF65-F5344CB8AC3E}">
        <p14:creationId xmlns:p14="http://schemas.microsoft.com/office/powerpoint/2010/main" val="396024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BD269F42-2114-4BA8-A261-2639C5E2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Panah: Kanan 2">
            <a:extLst>
              <a:ext uri="{FF2B5EF4-FFF2-40B4-BE49-F238E27FC236}">
                <a16:creationId xmlns:a16="http://schemas.microsoft.com/office/drawing/2014/main" id="{5CA1E404-FFAD-489F-B659-C68CB7685E78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2B6F04D-D916-40C6-9860-48DFDD49F80B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27A97259-2D87-418B-A2C7-F6CF2AE3C77B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F0C0CE5-3E28-4DC7-9BC2-DC2E453BE007}"/>
              </a:ext>
            </a:extLst>
          </p:cNvPr>
          <p:cNvSpPr txBox="1"/>
          <p:nvPr/>
        </p:nvSpPr>
        <p:spPr>
          <a:xfrm>
            <a:off x="2828778" y="1952443"/>
            <a:ext cx="487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2. Memberi angka untuk setiap loker</a:t>
            </a:r>
          </a:p>
        </p:txBody>
      </p:sp>
      <p:sp>
        <p:nvSpPr>
          <p:cNvPr id="7" name="Panah: Bawah 6">
            <a:extLst>
              <a:ext uri="{FF2B5EF4-FFF2-40B4-BE49-F238E27FC236}">
                <a16:creationId xmlns:a16="http://schemas.microsoft.com/office/drawing/2014/main" id="{54713444-AA95-460A-8E75-23EEED9BDE82}"/>
              </a:ext>
            </a:extLst>
          </p:cNvPr>
          <p:cNvSpPr/>
          <p:nvPr/>
        </p:nvSpPr>
        <p:spPr>
          <a:xfrm>
            <a:off x="9088900" y="1614152"/>
            <a:ext cx="1069145" cy="83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454D04CC-9717-4A3E-A967-083F86A2C825}"/>
              </a:ext>
            </a:extLst>
          </p:cNvPr>
          <p:cNvSpPr txBox="1"/>
          <p:nvPr/>
        </p:nvSpPr>
        <p:spPr>
          <a:xfrm>
            <a:off x="9009912" y="985324"/>
            <a:ext cx="133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Kode Rak</a:t>
            </a:r>
            <a:endParaRPr lang="id-ID" dirty="0"/>
          </a:p>
        </p:txBody>
      </p:sp>
      <p:sp>
        <p:nvSpPr>
          <p:cNvPr id="10" name="Panah: Kanan 9">
            <a:extLst>
              <a:ext uri="{FF2B5EF4-FFF2-40B4-BE49-F238E27FC236}">
                <a16:creationId xmlns:a16="http://schemas.microsoft.com/office/drawing/2014/main" id="{A27D0746-4CC8-47DA-AE1F-B0EC60C146BD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18ABDDA5-8FA6-4BA1-8CD8-CE4E7386F026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DA9BC3F4-E8AD-429A-AFA3-9ECD3B9CED1C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C56653A9-DC32-4651-9DC6-5D87723401DF}"/>
              </a:ext>
            </a:extLst>
          </p:cNvPr>
          <p:cNvSpPr txBox="1"/>
          <p:nvPr/>
        </p:nvSpPr>
        <p:spPr>
          <a:xfrm>
            <a:off x="1447800" y="15831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Rak A</a:t>
            </a:r>
          </a:p>
        </p:txBody>
      </p:sp>
    </p:spTree>
    <p:extLst>
      <p:ext uri="{BB962C8B-B14F-4D97-AF65-F5344CB8AC3E}">
        <p14:creationId xmlns:p14="http://schemas.microsoft.com/office/powerpoint/2010/main" val="328666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58E34826-7489-4C49-9C32-18332D2AB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7" y="1489032"/>
            <a:ext cx="10582986" cy="5368968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78BA9ACF-3C42-451D-8D06-A8369275B690}"/>
              </a:ext>
            </a:extLst>
          </p:cNvPr>
          <p:cNvSpPr txBox="1"/>
          <p:nvPr/>
        </p:nvSpPr>
        <p:spPr>
          <a:xfrm>
            <a:off x="1811960" y="852216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2. Isi Data Arsip</a:t>
            </a:r>
          </a:p>
        </p:txBody>
      </p:sp>
    </p:spTree>
    <p:extLst>
      <p:ext uri="{BB962C8B-B14F-4D97-AF65-F5344CB8AC3E}">
        <p14:creationId xmlns:p14="http://schemas.microsoft.com/office/powerpoint/2010/main" val="3015302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D2A896C7-8B46-4399-866F-FEE3EA97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Panah: Kanan 2">
            <a:extLst>
              <a:ext uri="{FF2B5EF4-FFF2-40B4-BE49-F238E27FC236}">
                <a16:creationId xmlns:a16="http://schemas.microsoft.com/office/drawing/2014/main" id="{46FA8E87-EF7B-4F34-BF57-2A95ABAC483F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A3345BF-AC39-46C1-9886-DD844202AFC7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A. Menentukan Kode Rak</a:t>
            </a:r>
            <a:endParaRPr lang="id-ID" b="1" dirty="0"/>
          </a:p>
        </p:txBody>
      </p:sp>
      <p:sp>
        <p:nvSpPr>
          <p:cNvPr id="5" name="Panah: Kanan 4">
            <a:extLst>
              <a:ext uri="{FF2B5EF4-FFF2-40B4-BE49-F238E27FC236}">
                <a16:creationId xmlns:a16="http://schemas.microsoft.com/office/drawing/2014/main" id="{D9EDFA2A-88EA-45F5-85FF-AA3DE51543CE}"/>
              </a:ext>
            </a:extLst>
          </p:cNvPr>
          <p:cNvSpPr/>
          <p:nvPr/>
        </p:nvSpPr>
        <p:spPr>
          <a:xfrm>
            <a:off x="2972971" y="3529696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anah: Kanan 5">
            <a:extLst>
              <a:ext uri="{FF2B5EF4-FFF2-40B4-BE49-F238E27FC236}">
                <a16:creationId xmlns:a16="http://schemas.microsoft.com/office/drawing/2014/main" id="{AC43DBDA-BDF7-485C-A3B1-09C0BE769B35}"/>
              </a:ext>
            </a:extLst>
          </p:cNvPr>
          <p:cNvSpPr/>
          <p:nvPr/>
        </p:nvSpPr>
        <p:spPr>
          <a:xfrm>
            <a:off x="2974144" y="5393774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anah: Kanan 6">
            <a:extLst>
              <a:ext uri="{FF2B5EF4-FFF2-40B4-BE49-F238E27FC236}">
                <a16:creationId xmlns:a16="http://schemas.microsoft.com/office/drawing/2014/main" id="{D9E62D01-CA50-416A-B923-66CF6E180249}"/>
              </a:ext>
            </a:extLst>
          </p:cNvPr>
          <p:cNvSpPr/>
          <p:nvPr/>
        </p:nvSpPr>
        <p:spPr>
          <a:xfrm>
            <a:off x="2972971" y="4439541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E464EB76-8A53-4129-9C76-56BFB9FE8FBD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791BD1FB-C90D-4103-A92E-E262C4B6B451}"/>
              </a:ext>
            </a:extLst>
          </p:cNvPr>
          <p:cNvSpPr/>
          <p:nvPr/>
        </p:nvSpPr>
        <p:spPr>
          <a:xfrm>
            <a:off x="5350042" y="347745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2</a:t>
            </a: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395EAB15-39C6-470D-A3E6-E9C0FE422EDA}"/>
              </a:ext>
            </a:extLst>
          </p:cNvPr>
          <p:cNvSpPr/>
          <p:nvPr/>
        </p:nvSpPr>
        <p:spPr>
          <a:xfrm>
            <a:off x="5350042" y="443954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3</a:t>
            </a: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3B948684-4D86-4C1A-81E7-6A1D07D18CCB}"/>
              </a:ext>
            </a:extLst>
          </p:cNvPr>
          <p:cNvSpPr/>
          <p:nvPr/>
        </p:nvSpPr>
        <p:spPr>
          <a:xfrm>
            <a:off x="5350041" y="5287301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4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7A1464B1-044E-4181-889C-6EE2E7EE2687}"/>
              </a:ext>
            </a:extLst>
          </p:cNvPr>
          <p:cNvSpPr txBox="1"/>
          <p:nvPr/>
        </p:nvSpPr>
        <p:spPr>
          <a:xfrm>
            <a:off x="2828778" y="1952443"/>
            <a:ext cx="487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2. Memberi angka untuk setiap loker</a:t>
            </a:r>
          </a:p>
        </p:txBody>
      </p:sp>
      <p:sp>
        <p:nvSpPr>
          <p:cNvPr id="18" name="Panah: Kanan 17">
            <a:extLst>
              <a:ext uri="{FF2B5EF4-FFF2-40B4-BE49-F238E27FC236}">
                <a16:creationId xmlns:a16="http://schemas.microsoft.com/office/drawing/2014/main" id="{9FDD44E3-FBD5-4043-8304-66242998146D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Panah: Kanan 18">
            <a:extLst>
              <a:ext uri="{FF2B5EF4-FFF2-40B4-BE49-F238E27FC236}">
                <a16:creationId xmlns:a16="http://schemas.microsoft.com/office/drawing/2014/main" id="{195DE707-6A9B-4B0C-BB14-0E04A6CAC42A}"/>
              </a:ext>
            </a:extLst>
          </p:cNvPr>
          <p:cNvSpPr/>
          <p:nvPr/>
        </p:nvSpPr>
        <p:spPr>
          <a:xfrm>
            <a:off x="6302325" y="3528918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Panah: Kanan 19">
            <a:extLst>
              <a:ext uri="{FF2B5EF4-FFF2-40B4-BE49-F238E27FC236}">
                <a16:creationId xmlns:a16="http://schemas.microsoft.com/office/drawing/2014/main" id="{9A192A62-3207-4DB8-A09A-B9B3CE544830}"/>
              </a:ext>
            </a:extLst>
          </p:cNvPr>
          <p:cNvSpPr/>
          <p:nvPr/>
        </p:nvSpPr>
        <p:spPr>
          <a:xfrm>
            <a:off x="6303498" y="5392996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anah: Kanan 20">
            <a:extLst>
              <a:ext uri="{FF2B5EF4-FFF2-40B4-BE49-F238E27FC236}">
                <a16:creationId xmlns:a16="http://schemas.microsoft.com/office/drawing/2014/main" id="{0D33A3F1-CCEF-4C17-84E4-EEA2820365A8}"/>
              </a:ext>
            </a:extLst>
          </p:cNvPr>
          <p:cNvSpPr/>
          <p:nvPr/>
        </p:nvSpPr>
        <p:spPr>
          <a:xfrm>
            <a:off x="6302325" y="4438763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Panah: Bawah 21">
            <a:extLst>
              <a:ext uri="{FF2B5EF4-FFF2-40B4-BE49-F238E27FC236}">
                <a16:creationId xmlns:a16="http://schemas.microsoft.com/office/drawing/2014/main" id="{593361B6-2106-426D-8C68-1A50A5394E55}"/>
              </a:ext>
            </a:extLst>
          </p:cNvPr>
          <p:cNvSpPr/>
          <p:nvPr/>
        </p:nvSpPr>
        <p:spPr>
          <a:xfrm>
            <a:off x="9088900" y="1614152"/>
            <a:ext cx="1069145" cy="83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Kotak Teks 22">
            <a:extLst>
              <a:ext uri="{FF2B5EF4-FFF2-40B4-BE49-F238E27FC236}">
                <a16:creationId xmlns:a16="http://schemas.microsoft.com/office/drawing/2014/main" id="{D66D0A73-61C0-4E91-85DA-ADA4EB240318}"/>
              </a:ext>
            </a:extLst>
          </p:cNvPr>
          <p:cNvSpPr txBox="1"/>
          <p:nvPr/>
        </p:nvSpPr>
        <p:spPr>
          <a:xfrm>
            <a:off x="9009912" y="985324"/>
            <a:ext cx="133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Kode Rak</a:t>
            </a:r>
            <a:endParaRPr lang="id-ID" dirty="0"/>
          </a:p>
        </p:txBody>
      </p:sp>
      <p:sp>
        <p:nvSpPr>
          <p:cNvPr id="24" name="Kotak Teks 23">
            <a:extLst>
              <a:ext uri="{FF2B5EF4-FFF2-40B4-BE49-F238E27FC236}">
                <a16:creationId xmlns:a16="http://schemas.microsoft.com/office/drawing/2014/main" id="{F2E4F2AB-A874-4ACD-8C90-F8BF76FB3D19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25" name="Persegi Panjang 24">
            <a:extLst>
              <a:ext uri="{FF2B5EF4-FFF2-40B4-BE49-F238E27FC236}">
                <a16:creationId xmlns:a16="http://schemas.microsoft.com/office/drawing/2014/main" id="{17D257E6-14C2-4967-9967-43BC0B142BAE}"/>
              </a:ext>
            </a:extLst>
          </p:cNvPr>
          <p:cNvSpPr/>
          <p:nvPr/>
        </p:nvSpPr>
        <p:spPr>
          <a:xfrm>
            <a:off x="9780378" y="3477453"/>
            <a:ext cx="630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A2</a:t>
            </a:r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AE21DDED-91F6-48DE-82CB-C043F8417391}"/>
              </a:ext>
            </a:extLst>
          </p:cNvPr>
          <p:cNvSpPr/>
          <p:nvPr/>
        </p:nvSpPr>
        <p:spPr>
          <a:xfrm>
            <a:off x="9780378" y="4439541"/>
            <a:ext cx="630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A3</a:t>
            </a:r>
          </a:p>
        </p:txBody>
      </p:sp>
      <p:sp>
        <p:nvSpPr>
          <p:cNvPr id="27" name="Persegi Panjang 26">
            <a:extLst>
              <a:ext uri="{FF2B5EF4-FFF2-40B4-BE49-F238E27FC236}">
                <a16:creationId xmlns:a16="http://schemas.microsoft.com/office/drawing/2014/main" id="{D2A48BD9-9408-496E-A234-1BB8CC170345}"/>
              </a:ext>
            </a:extLst>
          </p:cNvPr>
          <p:cNvSpPr/>
          <p:nvPr/>
        </p:nvSpPr>
        <p:spPr>
          <a:xfrm>
            <a:off x="9780377" y="5287301"/>
            <a:ext cx="630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A4</a:t>
            </a:r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41300933-59A6-41B9-8723-18F49D489AB8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29" name="Persegi Panjang 28">
            <a:extLst>
              <a:ext uri="{FF2B5EF4-FFF2-40B4-BE49-F238E27FC236}">
                <a16:creationId xmlns:a16="http://schemas.microsoft.com/office/drawing/2014/main" id="{C250F457-5F4A-455B-BEEB-06BCB556F324}"/>
              </a:ext>
            </a:extLst>
          </p:cNvPr>
          <p:cNvSpPr/>
          <p:nvPr/>
        </p:nvSpPr>
        <p:spPr>
          <a:xfrm>
            <a:off x="8415195" y="3600102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3416E785-C773-4794-92A6-740A88136810}"/>
              </a:ext>
            </a:extLst>
          </p:cNvPr>
          <p:cNvSpPr/>
          <p:nvPr/>
        </p:nvSpPr>
        <p:spPr>
          <a:xfrm>
            <a:off x="8415195" y="4563085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31" name="Persegi Panjang 30">
            <a:extLst>
              <a:ext uri="{FF2B5EF4-FFF2-40B4-BE49-F238E27FC236}">
                <a16:creationId xmlns:a16="http://schemas.microsoft.com/office/drawing/2014/main" id="{0448ADA5-B9E4-4CFC-982B-FCD8ADA0C199}"/>
              </a:ext>
            </a:extLst>
          </p:cNvPr>
          <p:cNvSpPr/>
          <p:nvPr/>
        </p:nvSpPr>
        <p:spPr>
          <a:xfrm>
            <a:off x="8426874" y="5421327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32" name="Kotak Teks 31">
            <a:extLst>
              <a:ext uri="{FF2B5EF4-FFF2-40B4-BE49-F238E27FC236}">
                <a16:creationId xmlns:a16="http://schemas.microsoft.com/office/drawing/2014/main" id="{3523752C-0EE7-456A-A898-FC5345A94831}"/>
              </a:ext>
            </a:extLst>
          </p:cNvPr>
          <p:cNvSpPr txBox="1"/>
          <p:nvPr/>
        </p:nvSpPr>
        <p:spPr>
          <a:xfrm>
            <a:off x="1447800" y="15831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Rak A</a:t>
            </a:r>
          </a:p>
        </p:txBody>
      </p:sp>
    </p:spTree>
    <p:extLst>
      <p:ext uri="{BB962C8B-B14F-4D97-AF65-F5344CB8AC3E}">
        <p14:creationId xmlns:p14="http://schemas.microsoft.com/office/powerpoint/2010/main" val="360623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EC8D237F-2F76-4ADB-8D27-B82771DB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90" y="844873"/>
            <a:ext cx="7847619" cy="5168254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1CC1CCAE-89BD-44FA-A86B-366C42D68AE2}"/>
              </a:ext>
            </a:extLst>
          </p:cNvPr>
          <p:cNvSpPr txBox="1"/>
          <p:nvPr/>
        </p:nvSpPr>
        <p:spPr>
          <a:xfrm>
            <a:off x="4670474" y="383208"/>
            <a:ext cx="403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Menjadi Seperti Ini</a:t>
            </a:r>
          </a:p>
        </p:txBody>
      </p:sp>
    </p:spTree>
    <p:extLst>
      <p:ext uri="{BB962C8B-B14F-4D97-AF65-F5344CB8AC3E}">
        <p14:creationId xmlns:p14="http://schemas.microsoft.com/office/powerpoint/2010/main" val="34594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EC733923-A21D-417A-A03B-55DC1056A07A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BF9EFE33-FCE1-465D-873A-ADE3E61C03CE}"/>
              </a:ext>
            </a:extLst>
          </p:cNvPr>
          <p:cNvSpPr txBox="1"/>
          <p:nvPr/>
        </p:nvSpPr>
        <p:spPr>
          <a:xfrm>
            <a:off x="2828778" y="1952443"/>
            <a:ext cx="503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1. Melanjutkan Kode Rak Sesuai Loker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7F58EC8-0425-4B7B-9ABA-0B1AFF52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768600"/>
            <a:ext cx="2933700" cy="2933700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DF7902B0-2A30-474E-A8F1-00F5C46424D0}"/>
              </a:ext>
            </a:extLst>
          </p:cNvPr>
          <p:cNvSpPr txBox="1"/>
          <p:nvPr/>
        </p:nvSpPr>
        <p:spPr>
          <a:xfrm>
            <a:off x="4584700" y="5517634"/>
            <a:ext cx="264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Kode Box = ?</a:t>
            </a:r>
          </a:p>
        </p:txBody>
      </p:sp>
    </p:spTree>
    <p:extLst>
      <p:ext uri="{BB962C8B-B14F-4D97-AF65-F5344CB8AC3E}">
        <p14:creationId xmlns:p14="http://schemas.microsoft.com/office/powerpoint/2010/main" val="29401014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468DDDA8-E88C-444F-BD2C-3D4C20A8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6AC6998F-6528-4DB3-97AF-858D1AFA9981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747B014-B08C-4FC3-BB7D-FB70A8103570}"/>
              </a:ext>
            </a:extLst>
          </p:cNvPr>
          <p:cNvSpPr txBox="1"/>
          <p:nvPr/>
        </p:nvSpPr>
        <p:spPr>
          <a:xfrm>
            <a:off x="2828778" y="1952443"/>
            <a:ext cx="503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1. Melanjutkan Kode Rak Sesuai Loker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9FA5D2D-FD70-4170-BC71-026977DC0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1" y="4395923"/>
            <a:ext cx="2405806" cy="24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2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A3750EE6-C493-492A-9F3C-ABBD0B9A2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52518ADD-5732-40DC-8E29-C0C86FC58C0B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BD9B55F-CE42-47FE-AEC1-607B2149C6A4}"/>
              </a:ext>
            </a:extLst>
          </p:cNvPr>
          <p:cNvSpPr txBox="1"/>
          <p:nvPr/>
        </p:nvSpPr>
        <p:spPr>
          <a:xfrm>
            <a:off x="2828778" y="1952443"/>
            <a:ext cx="51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b="1" dirty="0"/>
              <a:t>Melanjutkan Kode Rak Sesuai Loker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3FC3BE1-E9B9-4481-BE32-77B9C9C83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1" y="4395923"/>
            <a:ext cx="2405806" cy="2405806"/>
          </a:xfrm>
          <a:prstGeom prst="rect">
            <a:avLst/>
          </a:prstGeom>
        </p:spPr>
      </p:pic>
      <p:sp>
        <p:nvSpPr>
          <p:cNvPr id="7" name="Panah: Kanan 6">
            <a:extLst>
              <a:ext uri="{FF2B5EF4-FFF2-40B4-BE49-F238E27FC236}">
                <a16:creationId xmlns:a16="http://schemas.microsoft.com/office/drawing/2014/main" id="{1E68B844-B83C-4F6F-97AF-E09EFF43C1CF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3BDB9A84-662D-4949-BD2E-A04566225CD2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9" name="Panah: Kanan 8">
            <a:extLst>
              <a:ext uri="{FF2B5EF4-FFF2-40B4-BE49-F238E27FC236}">
                <a16:creationId xmlns:a16="http://schemas.microsoft.com/office/drawing/2014/main" id="{66BEA4C2-58CA-4BC2-95E2-3586C1BB8295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0DEF1600-C06E-4E78-AA2B-FBDD83274319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52EB3EC6-C430-4F06-9CF3-EFA2C1894C43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12" name="Panah: Bawah 11">
            <a:extLst>
              <a:ext uri="{FF2B5EF4-FFF2-40B4-BE49-F238E27FC236}">
                <a16:creationId xmlns:a16="http://schemas.microsoft.com/office/drawing/2014/main" id="{CB06039A-6DBE-4A85-BDEF-C351F1C84DE0}"/>
              </a:ext>
            </a:extLst>
          </p:cNvPr>
          <p:cNvSpPr/>
          <p:nvPr/>
        </p:nvSpPr>
        <p:spPr>
          <a:xfrm>
            <a:off x="9523828" y="3291840"/>
            <a:ext cx="1365182" cy="115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8067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7E193902-F2A2-4565-AB6C-106464EB9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2EBDB90E-FFCD-42C8-8220-C1299E57E167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4FAC290D-B5D4-4DF3-AACF-8D6440D46DE4}"/>
              </a:ext>
            </a:extLst>
          </p:cNvPr>
          <p:cNvSpPr txBox="1"/>
          <p:nvPr/>
        </p:nvSpPr>
        <p:spPr>
          <a:xfrm>
            <a:off x="2828778" y="1952443"/>
            <a:ext cx="51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b="1" dirty="0"/>
              <a:t>Melanjutkan Kode Rak Sesuai Loker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3A9F989-9C46-454A-B130-AA7DA49D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1" y="4395923"/>
            <a:ext cx="2405806" cy="2405806"/>
          </a:xfrm>
          <a:prstGeom prst="rect">
            <a:avLst/>
          </a:prstGeom>
        </p:spPr>
      </p:pic>
      <p:sp>
        <p:nvSpPr>
          <p:cNvPr id="6" name="Panah: Kanan 5">
            <a:extLst>
              <a:ext uri="{FF2B5EF4-FFF2-40B4-BE49-F238E27FC236}">
                <a16:creationId xmlns:a16="http://schemas.microsoft.com/office/drawing/2014/main" id="{B268EB7A-B449-41F5-AFE8-9DF01D25C8C5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27EDE75-8B95-435C-8F19-30146E8ADCBE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8" name="Panah: Kanan 7">
            <a:extLst>
              <a:ext uri="{FF2B5EF4-FFF2-40B4-BE49-F238E27FC236}">
                <a16:creationId xmlns:a16="http://schemas.microsoft.com/office/drawing/2014/main" id="{EC0D01F7-2D6A-4E02-B680-73194BC3F0A3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44D99C92-5BCD-4E57-9049-38E88DC29161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B5B5FC3C-EC38-4575-AE5B-3C190CB50CC4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11" name="Panah: Bawah 10">
            <a:extLst>
              <a:ext uri="{FF2B5EF4-FFF2-40B4-BE49-F238E27FC236}">
                <a16:creationId xmlns:a16="http://schemas.microsoft.com/office/drawing/2014/main" id="{D4B70257-4715-4D50-B9D0-3C7C7CBEC252}"/>
              </a:ext>
            </a:extLst>
          </p:cNvPr>
          <p:cNvSpPr/>
          <p:nvPr/>
        </p:nvSpPr>
        <p:spPr>
          <a:xfrm>
            <a:off x="9523828" y="3291840"/>
            <a:ext cx="1365182" cy="115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AA154880-017C-4F33-B41B-3294BFEFC6D8}"/>
              </a:ext>
            </a:extLst>
          </p:cNvPr>
          <p:cNvSpPr/>
          <p:nvPr/>
        </p:nvSpPr>
        <p:spPr>
          <a:xfrm>
            <a:off x="5194675" y="4261166"/>
            <a:ext cx="328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/>
              <a:t>2. Menambahkan Angka</a:t>
            </a:r>
          </a:p>
        </p:txBody>
      </p:sp>
    </p:spTree>
    <p:extLst>
      <p:ext uri="{BB962C8B-B14F-4D97-AF65-F5344CB8AC3E}">
        <p14:creationId xmlns:p14="http://schemas.microsoft.com/office/powerpoint/2010/main" val="138147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9C9C45BD-FAD3-41C1-96AD-E5BC88FD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D214374D-E35E-4A17-941D-606717C9C3AF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B91289A-8A55-4429-B044-049E0174D351}"/>
              </a:ext>
            </a:extLst>
          </p:cNvPr>
          <p:cNvSpPr txBox="1"/>
          <p:nvPr/>
        </p:nvSpPr>
        <p:spPr>
          <a:xfrm>
            <a:off x="2828778" y="1952443"/>
            <a:ext cx="51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b="1" dirty="0"/>
              <a:t>Melanjutkan Kode Rak Sesuai Loker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355DBD80-C09E-41C0-95E7-33FF4902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1" y="4395923"/>
            <a:ext cx="2405806" cy="2405806"/>
          </a:xfrm>
          <a:prstGeom prst="rect">
            <a:avLst/>
          </a:prstGeom>
        </p:spPr>
      </p:pic>
      <p:sp>
        <p:nvSpPr>
          <p:cNvPr id="6" name="Panah: Kanan 5">
            <a:extLst>
              <a:ext uri="{FF2B5EF4-FFF2-40B4-BE49-F238E27FC236}">
                <a16:creationId xmlns:a16="http://schemas.microsoft.com/office/drawing/2014/main" id="{BB0867DE-9ADF-41E6-8D14-04851591BC74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C35832AC-2C4A-4679-A5BC-69898F3AC5A7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8" name="Panah: Kanan 7">
            <a:extLst>
              <a:ext uri="{FF2B5EF4-FFF2-40B4-BE49-F238E27FC236}">
                <a16:creationId xmlns:a16="http://schemas.microsoft.com/office/drawing/2014/main" id="{F24EA699-EAE2-4823-9E55-0CE4D0538786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CE2E7B0D-2332-4943-AF1C-52CB67FB539A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D964424E-DBC3-47DD-BB80-069A0DED1065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11" name="Panah: Bawah 10">
            <a:extLst>
              <a:ext uri="{FF2B5EF4-FFF2-40B4-BE49-F238E27FC236}">
                <a16:creationId xmlns:a16="http://schemas.microsoft.com/office/drawing/2014/main" id="{B1B1B2BB-B99A-4B99-94D8-E72C330BD713}"/>
              </a:ext>
            </a:extLst>
          </p:cNvPr>
          <p:cNvSpPr/>
          <p:nvPr/>
        </p:nvSpPr>
        <p:spPr>
          <a:xfrm>
            <a:off x="9523828" y="3291840"/>
            <a:ext cx="1365182" cy="115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FE5F68F0-BC32-41AC-ACA8-8E564DFDEDEE}"/>
              </a:ext>
            </a:extLst>
          </p:cNvPr>
          <p:cNvSpPr/>
          <p:nvPr/>
        </p:nvSpPr>
        <p:spPr>
          <a:xfrm>
            <a:off x="5194675" y="4261166"/>
            <a:ext cx="328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/>
              <a:t>2. Menambahkan Angka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5A2A2AE8-9A1A-4425-81CD-17F1AF9DDBC5}"/>
              </a:ext>
            </a:extLst>
          </p:cNvPr>
          <p:cNvSpPr txBox="1"/>
          <p:nvPr/>
        </p:nvSpPr>
        <p:spPr>
          <a:xfrm>
            <a:off x="7294097" y="5666701"/>
            <a:ext cx="49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1</a:t>
            </a:r>
            <a:endParaRPr lang="id-ID" dirty="0"/>
          </a:p>
        </p:txBody>
      </p:sp>
      <p:sp>
        <p:nvSpPr>
          <p:cNvPr id="14" name="Panah: Kiri 13">
            <a:extLst>
              <a:ext uri="{FF2B5EF4-FFF2-40B4-BE49-F238E27FC236}">
                <a16:creationId xmlns:a16="http://schemas.microsoft.com/office/drawing/2014/main" id="{14FBDB61-0BEF-48C6-82A6-0BC6BBAA1D9D}"/>
              </a:ext>
            </a:extLst>
          </p:cNvPr>
          <p:cNvSpPr/>
          <p:nvPr/>
        </p:nvSpPr>
        <p:spPr>
          <a:xfrm>
            <a:off x="7833630" y="5637442"/>
            <a:ext cx="1341649" cy="478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840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ambar 29">
            <a:extLst>
              <a:ext uri="{FF2B5EF4-FFF2-40B4-BE49-F238E27FC236}">
                <a16:creationId xmlns:a16="http://schemas.microsoft.com/office/drawing/2014/main" id="{87A08D58-2A85-4C40-8DED-79E075630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632"/>
            <a:ext cx="3810000" cy="4479382"/>
          </a:xfrm>
          <a:prstGeom prst="rect">
            <a:avLst/>
          </a:prstGeom>
        </p:spPr>
      </p:pic>
      <p:sp>
        <p:nvSpPr>
          <p:cNvPr id="31" name="Kotak Teks 30">
            <a:extLst>
              <a:ext uri="{FF2B5EF4-FFF2-40B4-BE49-F238E27FC236}">
                <a16:creationId xmlns:a16="http://schemas.microsoft.com/office/drawing/2014/main" id="{5A19681A-E258-4E66-A1AC-4E98C3823C0B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32" name="Kotak Teks 31">
            <a:extLst>
              <a:ext uri="{FF2B5EF4-FFF2-40B4-BE49-F238E27FC236}">
                <a16:creationId xmlns:a16="http://schemas.microsoft.com/office/drawing/2014/main" id="{598755C5-0B3B-4E4E-896D-EB3748E2A478}"/>
              </a:ext>
            </a:extLst>
          </p:cNvPr>
          <p:cNvSpPr txBox="1"/>
          <p:nvPr/>
        </p:nvSpPr>
        <p:spPr>
          <a:xfrm>
            <a:off x="2828778" y="1952443"/>
            <a:ext cx="51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b="1" dirty="0"/>
              <a:t>Melanjutkan Kode Rak Sesuai Loker</a:t>
            </a:r>
          </a:p>
        </p:txBody>
      </p:sp>
      <p:pic>
        <p:nvPicPr>
          <p:cNvPr id="33" name="Gambar 32">
            <a:extLst>
              <a:ext uri="{FF2B5EF4-FFF2-40B4-BE49-F238E27FC236}">
                <a16:creationId xmlns:a16="http://schemas.microsoft.com/office/drawing/2014/main" id="{1D85C708-73AF-402C-A0E4-DDD82EA23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1" y="4395923"/>
            <a:ext cx="2405806" cy="2405806"/>
          </a:xfrm>
          <a:prstGeom prst="rect">
            <a:avLst/>
          </a:prstGeom>
        </p:spPr>
      </p:pic>
      <p:sp>
        <p:nvSpPr>
          <p:cNvPr id="34" name="Panah: Kanan 33">
            <a:extLst>
              <a:ext uri="{FF2B5EF4-FFF2-40B4-BE49-F238E27FC236}">
                <a16:creationId xmlns:a16="http://schemas.microsoft.com/office/drawing/2014/main" id="{818139C8-9940-4469-ADA9-56876E60EC3E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Kotak Teks 34">
            <a:extLst>
              <a:ext uri="{FF2B5EF4-FFF2-40B4-BE49-F238E27FC236}">
                <a16:creationId xmlns:a16="http://schemas.microsoft.com/office/drawing/2014/main" id="{C4A75066-F917-48D2-A3C6-4D28FE765022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36" name="Panah: Kanan 35">
            <a:extLst>
              <a:ext uri="{FF2B5EF4-FFF2-40B4-BE49-F238E27FC236}">
                <a16:creationId xmlns:a16="http://schemas.microsoft.com/office/drawing/2014/main" id="{517D3343-DB4C-4820-92CD-31206FDB31F1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Kotak Teks 36">
            <a:extLst>
              <a:ext uri="{FF2B5EF4-FFF2-40B4-BE49-F238E27FC236}">
                <a16:creationId xmlns:a16="http://schemas.microsoft.com/office/drawing/2014/main" id="{359A3F7A-F355-4380-8CA4-07C565F7E9AC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38" name="Persegi Panjang 37">
            <a:extLst>
              <a:ext uri="{FF2B5EF4-FFF2-40B4-BE49-F238E27FC236}">
                <a16:creationId xmlns:a16="http://schemas.microsoft.com/office/drawing/2014/main" id="{E30FFDDA-24A7-4E32-BD4A-9195BFA39996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39" name="Panah: Bawah 38">
            <a:extLst>
              <a:ext uri="{FF2B5EF4-FFF2-40B4-BE49-F238E27FC236}">
                <a16:creationId xmlns:a16="http://schemas.microsoft.com/office/drawing/2014/main" id="{BA83E0CB-9EDF-4C40-A3A2-C2879AB44E4F}"/>
              </a:ext>
            </a:extLst>
          </p:cNvPr>
          <p:cNvSpPr/>
          <p:nvPr/>
        </p:nvSpPr>
        <p:spPr>
          <a:xfrm>
            <a:off x="9523828" y="3291840"/>
            <a:ext cx="1365182" cy="115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Persegi Panjang 39">
            <a:extLst>
              <a:ext uri="{FF2B5EF4-FFF2-40B4-BE49-F238E27FC236}">
                <a16:creationId xmlns:a16="http://schemas.microsoft.com/office/drawing/2014/main" id="{EBA544F0-0F19-419B-B06B-837211987275}"/>
              </a:ext>
            </a:extLst>
          </p:cNvPr>
          <p:cNvSpPr/>
          <p:nvPr/>
        </p:nvSpPr>
        <p:spPr>
          <a:xfrm>
            <a:off x="5194675" y="4261166"/>
            <a:ext cx="328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/>
              <a:t>2. Menambahkan Angka</a:t>
            </a:r>
          </a:p>
        </p:txBody>
      </p:sp>
      <p:sp>
        <p:nvSpPr>
          <p:cNvPr id="41" name="Panah: Kiri 40">
            <a:extLst>
              <a:ext uri="{FF2B5EF4-FFF2-40B4-BE49-F238E27FC236}">
                <a16:creationId xmlns:a16="http://schemas.microsoft.com/office/drawing/2014/main" id="{30B42289-826B-48D7-86D6-7B112E2E4421}"/>
              </a:ext>
            </a:extLst>
          </p:cNvPr>
          <p:cNvSpPr/>
          <p:nvPr/>
        </p:nvSpPr>
        <p:spPr>
          <a:xfrm>
            <a:off x="5692510" y="5637442"/>
            <a:ext cx="1341649" cy="478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Kotak Teks 41">
            <a:extLst>
              <a:ext uri="{FF2B5EF4-FFF2-40B4-BE49-F238E27FC236}">
                <a16:creationId xmlns:a16="http://schemas.microsoft.com/office/drawing/2014/main" id="{54B4C698-196C-4631-890F-D5D0479E6743}"/>
              </a:ext>
            </a:extLst>
          </p:cNvPr>
          <p:cNvSpPr txBox="1"/>
          <p:nvPr/>
        </p:nvSpPr>
        <p:spPr>
          <a:xfrm>
            <a:off x="7294097" y="5666701"/>
            <a:ext cx="49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1</a:t>
            </a:r>
            <a:endParaRPr lang="id-ID" dirty="0"/>
          </a:p>
        </p:txBody>
      </p:sp>
      <p:sp>
        <p:nvSpPr>
          <p:cNvPr id="43" name="Panah: Kiri 42">
            <a:extLst>
              <a:ext uri="{FF2B5EF4-FFF2-40B4-BE49-F238E27FC236}">
                <a16:creationId xmlns:a16="http://schemas.microsoft.com/office/drawing/2014/main" id="{46C7B8B3-6CA4-4A0F-9704-2BC3096C8360}"/>
              </a:ext>
            </a:extLst>
          </p:cNvPr>
          <p:cNvSpPr/>
          <p:nvPr/>
        </p:nvSpPr>
        <p:spPr>
          <a:xfrm>
            <a:off x="7833630" y="5637442"/>
            <a:ext cx="1341649" cy="478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Persegi Panjang 43">
            <a:extLst>
              <a:ext uri="{FF2B5EF4-FFF2-40B4-BE49-F238E27FC236}">
                <a16:creationId xmlns:a16="http://schemas.microsoft.com/office/drawing/2014/main" id="{909C3DE8-DBB0-4891-B81E-FA8023AFE0EE}"/>
              </a:ext>
            </a:extLst>
          </p:cNvPr>
          <p:cNvSpPr/>
          <p:nvPr/>
        </p:nvSpPr>
        <p:spPr>
          <a:xfrm>
            <a:off x="3110586" y="5645760"/>
            <a:ext cx="2216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Box = A1-1</a:t>
            </a:r>
          </a:p>
        </p:txBody>
      </p:sp>
    </p:spTree>
    <p:extLst>
      <p:ext uri="{BB962C8B-B14F-4D97-AF65-F5344CB8AC3E}">
        <p14:creationId xmlns:p14="http://schemas.microsoft.com/office/powerpoint/2010/main" val="322097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D78FA4CB-4D1A-4344-9B99-C5F26C4FFB80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F995EF8-9673-4040-A75A-359A61E4D08A}"/>
              </a:ext>
            </a:extLst>
          </p:cNvPr>
          <p:cNvSpPr txBox="1"/>
          <p:nvPr/>
        </p:nvSpPr>
        <p:spPr>
          <a:xfrm>
            <a:off x="2889789" y="1431199"/>
            <a:ext cx="489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3. Melanjutkan Rak dengan Box ke-2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0D7916C-18CF-4E94-BE52-00EF1CA4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1" y="4395923"/>
            <a:ext cx="2405806" cy="2405806"/>
          </a:xfrm>
          <a:prstGeom prst="rect">
            <a:avLst/>
          </a:prstGeom>
        </p:spPr>
      </p:pic>
      <p:sp>
        <p:nvSpPr>
          <p:cNvPr id="6" name="Panah: Kanan 5">
            <a:extLst>
              <a:ext uri="{FF2B5EF4-FFF2-40B4-BE49-F238E27FC236}">
                <a16:creationId xmlns:a16="http://schemas.microsoft.com/office/drawing/2014/main" id="{F0474241-E222-4B61-83A2-A546C4204067}"/>
              </a:ext>
            </a:extLst>
          </p:cNvPr>
          <p:cNvSpPr/>
          <p:nvPr/>
        </p:nvSpPr>
        <p:spPr>
          <a:xfrm>
            <a:off x="2972971" y="2629880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CB9B1314-D90D-4DE0-8DE6-B76E3A14B85D}"/>
              </a:ext>
            </a:extLst>
          </p:cNvPr>
          <p:cNvSpPr txBox="1"/>
          <p:nvPr/>
        </p:nvSpPr>
        <p:spPr>
          <a:xfrm>
            <a:off x="5350041" y="2576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1</a:t>
            </a:r>
          </a:p>
        </p:txBody>
      </p:sp>
      <p:sp>
        <p:nvSpPr>
          <p:cNvPr id="8" name="Panah: Kanan 7">
            <a:extLst>
              <a:ext uri="{FF2B5EF4-FFF2-40B4-BE49-F238E27FC236}">
                <a16:creationId xmlns:a16="http://schemas.microsoft.com/office/drawing/2014/main" id="{7E0D92EA-DE41-4737-A223-C78A481F466D}"/>
              </a:ext>
            </a:extLst>
          </p:cNvPr>
          <p:cNvSpPr/>
          <p:nvPr/>
        </p:nvSpPr>
        <p:spPr>
          <a:xfrm>
            <a:off x="6302325" y="2629102"/>
            <a:ext cx="1983544" cy="478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E3984E5B-1D77-4454-98B8-0F56C077166C}"/>
              </a:ext>
            </a:extLst>
          </p:cNvPr>
          <p:cNvSpPr txBox="1"/>
          <p:nvPr/>
        </p:nvSpPr>
        <p:spPr>
          <a:xfrm>
            <a:off x="9780377" y="2576643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/>
              <a:t>A1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9828BB1A-4881-48F5-9086-DA944CD0AA14}"/>
              </a:ext>
            </a:extLst>
          </p:cNvPr>
          <p:cNvSpPr/>
          <p:nvPr/>
        </p:nvSpPr>
        <p:spPr>
          <a:xfrm>
            <a:off x="8415195" y="2668198"/>
            <a:ext cx="1365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b="1" dirty="0"/>
              <a:t>Kode Rak =</a:t>
            </a:r>
          </a:p>
        </p:txBody>
      </p:sp>
      <p:sp>
        <p:nvSpPr>
          <p:cNvPr id="11" name="Panah: Bawah 10">
            <a:extLst>
              <a:ext uri="{FF2B5EF4-FFF2-40B4-BE49-F238E27FC236}">
                <a16:creationId xmlns:a16="http://schemas.microsoft.com/office/drawing/2014/main" id="{E19D9F1F-B9CE-4069-A7CC-928C74F2474C}"/>
              </a:ext>
            </a:extLst>
          </p:cNvPr>
          <p:cNvSpPr/>
          <p:nvPr/>
        </p:nvSpPr>
        <p:spPr>
          <a:xfrm>
            <a:off x="9523828" y="3291840"/>
            <a:ext cx="1365182" cy="1153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1B718DA4-5935-4636-BD9F-DAAB650A7FF5}"/>
              </a:ext>
            </a:extLst>
          </p:cNvPr>
          <p:cNvSpPr/>
          <p:nvPr/>
        </p:nvSpPr>
        <p:spPr>
          <a:xfrm>
            <a:off x="5389894" y="4820584"/>
            <a:ext cx="328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/>
              <a:t>4. Menambahkan Angka</a:t>
            </a:r>
          </a:p>
        </p:txBody>
      </p:sp>
      <p:sp>
        <p:nvSpPr>
          <p:cNvPr id="13" name="Panah: Kiri 12">
            <a:extLst>
              <a:ext uri="{FF2B5EF4-FFF2-40B4-BE49-F238E27FC236}">
                <a16:creationId xmlns:a16="http://schemas.microsoft.com/office/drawing/2014/main" id="{3DFEF68D-A2C2-4BA4-9068-0FF3491452CE}"/>
              </a:ext>
            </a:extLst>
          </p:cNvPr>
          <p:cNvSpPr/>
          <p:nvPr/>
        </p:nvSpPr>
        <p:spPr>
          <a:xfrm>
            <a:off x="5692510" y="5637442"/>
            <a:ext cx="1341649" cy="478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B194BDD8-900F-4663-9AC7-6415FB5C6F9A}"/>
              </a:ext>
            </a:extLst>
          </p:cNvPr>
          <p:cNvSpPr txBox="1"/>
          <p:nvPr/>
        </p:nvSpPr>
        <p:spPr>
          <a:xfrm>
            <a:off x="7294097" y="5666701"/>
            <a:ext cx="49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2</a:t>
            </a:r>
            <a:endParaRPr lang="id-ID" dirty="0"/>
          </a:p>
        </p:txBody>
      </p:sp>
      <p:sp>
        <p:nvSpPr>
          <p:cNvPr id="15" name="Panah: Kiri 14">
            <a:extLst>
              <a:ext uri="{FF2B5EF4-FFF2-40B4-BE49-F238E27FC236}">
                <a16:creationId xmlns:a16="http://schemas.microsoft.com/office/drawing/2014/main" id="{389896EC-2C0E-4E11-98F8-C784226EEF20}"/>
              </a:ext>
            </a:extLst>
          </p:cNvPr>
          <p:cNvSpPr/>
          <p:nvPr/>
        </p:nvSpPr>
        <p:spPr>
          <a:xfrm>
            <a:off x="7833630" y="5637442"/>
            <a:ext cx="1341649" cy="478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369C52F5-B40A-4E8E-81F1-B9010C35F90F}"/>
              </a:ext>
            </a:extLst>
          </p:cNvPr>
          <p:cNvSpPr/>
          <p:nvPr/>
        </p:nvSpPr>
        <p:spPr>
          <a:xfrm>
            <a:off x="3110586" y="5645760"/>
            <a:ext cx="2216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Box = A1-2</a:t>
            </a:r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B5C17D48-A634-4FB6-9DDD-F5426F62C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4" y="2067951"/>
            <a:ext cx="2044444" cy="4415171"/>
          </a:xfrm>
          <a:prstGeom prst="rect">
            <a:avLst/>
          </a:prstGeom>
        </p:spPr>
      </p:pic>
      <p:sp>
        <p:nvSpPr>
          <p:cNvPr id="22" name="Kotak Teks 21">
            <a:extLst>
              <a:ext uri="{FF2B5EF4-FFF2-40B4-BE49-F238E27FC236}">
                <a16:creationId xmlns:a16="http://schemas.microsoft.com/office/drawing/2014/main" id="{CE2FE0A0-F239-4F18-907A-4F5DEB0B978B}"/>
              </a:ext>
            </a:extLst>
          </p:cNvPr>
          <p:cNvSpPr txBox="1"/>
          <p:nvPr/>
        </p:nvSpPr>
        <p:spPr>
          <a:xfrm>
            <a:off x="5255309" y="2153886"/>
            <a:ext cx="97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Rak</a:t>
            </a:r>
          </a:p>
        </p:txBody>
      </p:sp>
      <p:sp>
        <p:nvSpPr>
          <p:cNvPr id="23" name="Kotak Teks 22">
            <a:extLst>
              <a:ext uri="{FF2B5EF4-FFF2-40B4-BE49-F238E27FC236}">
                <a16:creationId xmlns:a16="http://schemas.microsoft.com/office/drawing/2014/main" id="{C2D497D0-71F3-4AEA-BCCF-785A4FB3D8C3}"/>
              </a:ext>
            </a:extLst>
          </p:cNvPr>
          <p:cNvSpPr txBox="1"/>
          <p:nvPr/>
        </p:nvSpPr>
        <p:spPr>
          <a:xfrm>
            <a:off x="1130291" y="2922738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Box 1</a:t>
            </a:r>
          </a:p>
        </p:txBody>
      </p:sp>
      <p:sp>
        <p:nvSpPr>
          <p:cNvPr id="24" name="Kotak Teks 23">
            <a:extLst>
              <a:ext uri="{FF2B5EF4-FFF2-40B4-BE49-F238E27FC236}">
                <a16:creationId xmlns:a16="http://schemas.microsoft.com/office/drawing/2014/main" id="{54D2E526-0CD1-4A73-A230-4DC76CF8E751}"/>
              </a:ext>
            </a:extLst>
          </p:cNvPr>
          <p:cNvSpPr txBox="1"/>
          <p:nvPr/>
        </p:nvSpPr>
        <p:spPr>
          <a:xfrm>
            <a:off x="10067925" y="5588340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Box 2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DE32A46D-C9B0-423E-981E-4F9C040A5C5C}"/>
              </a:ext>
            </a:extLst>
          </p:cNvPr>
          <p:cNvSpPr txBox="1"/>
          <p:nvPr/>
        </p:nvSpPr>
        <p:spPr>
          <a:xfrm>
            <a:off x="7541716" y="775301"/>
            <a:ext cx="418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Box 2 hanya contoh</a:t>
            </a:r>
          </a:p>
        </p:txBody>
      </p:sp>
    </p:spTree>
    <p:extLst>
      <p:ext uri="{BB962C8B-B14F-4D97-AF65-F5344CB8AC3E}">
        <p14:creationId xmlns:p14="http://schemas.microsoft.com/office/powerpoint/2010/main" val="345385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497520BA-3328-4571-B75B-D352BC195FB9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pic>
        <p:nvPicPr>
          <p:cNvPr id="21" name="Gambar 20">
            <a:extLst>
              <a:ext uri="{FF2B5EF4-FFF2-40B4-BE49-F238E27FC236}">
                <a16:creationId xmlns:a16="http://schemas.microsoft.com/office/drawing/2014/main" id="{6B241B3E-3D9D-4561-B04C-BEFC12021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55" y="2004451"/>
            <a:ext cx="2315907" cy="4415170"/>
          </a:xfrm>
          <a:prstGeom prst="rect">
            <a:avLst/>
          </a:prstGeom>
        </p:spPr>
      </p:pic>
      <p:sp>
        <p:nvSpPr>
          <p:cNvPr id="22" name="Kotak Teks 21">
            <a:extLst>
              <a:ext uri="{FF2B5EF4-FFF2-40B4-BE49-F238E27FC236}">
                <a16:creationId xmlns:a16="http://schemas.microsoft.com/office/drawing/2014/main" id="{56204C7F-CEA5-452A-A19C-B193D7F5B756}"/>
              </a:ext>
            </a:extLst>
          </p:cNvPr>
          <p:cNvSpPr txBox="1"/>
          <p:nvPr/>
        </p:nvSpPr>
        <p:spPr>
          <a:xfrm>
            <a:off x="4377434" y="2852737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Box 1</a:t>
            </a:r>
          </a:p>
        </p:txBody>
      </p:sp>
      <p:sp>
        <p:nvSpPr>
          <p:cNvPr id="23" name="Kotak Teks 22">
            <a:extLst>
              <a:ext uri="{FF2B5EF4-FFF2-40B4-BE49-F238E27FC236}">
                <a16:creationId xmlns:a16="http://schemas.microsoft.com/office/drawing/2014/main" id="{37333568-1CB8-4FDB-9B65-8D482741D7A7}"/>
              </a:ext>
            </a:extLst>
          </p:cNvPr>
          <p:cNvSpPr txBox="1"/>
          <p:nvPr/>
        </p:nvSpPr>
        <p:spPr>
          <a:xfrm>
            <a:off x="5684043" y="2767013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Box 2</a:t>
            </a:r>
          </a:p>
        </p:txBody>
      </p:sp>
    </p:spTree>
    <p:extLst>
      <p:ext uri="{BB962C8B-B14F-4D97-AF65-F5344CB8AC3E}">
        <p14:creationId xmlns:p14="http://schemas.microsoft.com/office/powerpoint/2010/main" val="4437700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E3320DB2-38E1-4282-9D27-A1B225FB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60" y="1590541"/>
            <a:ext cx="8847478" cy="49742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3E27E27-2DF7-4FF3-9E5E-8E881868970C}"/>
              </a:ext>
            </a:extLst>
          </p:cNvPr>
          <p:cNvSpPr/>
          <p:nvPr/>
        </p:nvSpPr>
        <p:spPr>
          <a:xfrm>
            <a:off x="9787944" y="4821586"/>
            <a:ext cx="476518" cy="4458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anah: Kanan 3">
            <a:extLst>
              <a:ext uri="{FF2B5EF4-FFF2-40B4-BE49-F238E27FC236}">
                <a16:creationId xmlns:a16="http://schemas.microsoft.com/office/drawing/2014/main" id="{EF9DF01A-BE5A-46E4-9723-3914D71F13BD}"/>
              </a:ext>
            </a:extLst>
          </p:cNvPr>
          <p:cNvSpPr/>
          <p:nvPr/>
        </p:nvSpPr>
        <p:spPr>
          <a:xfrm rot="19985387">
            <a:off x="8889946" y="5177107"/>
            <a:ext cx="827838" cy="508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CD59F67-EE74-40DF-B3D9-A0D34D88041C}"/>
              </a:ext>
            </a:extLst>
          </p:cNvPr>
          <p:cNvSpPr txBox="1"/>
          <p:nvPr/>
        </p:nvSpPr>
        <p:spPr>
          <a:xfrm>
            <a:off x="1811960" y="852216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3. Mengubah Data Arsip</a:t>
            </a:r>
          </a:p>
        </p:txBody>
      </p:sp>
    </p:spTree>
    <p:extLst>
      <p:ext uri="{BB962C8B-B14F-4D97-AF65-F5344CB8AC3E}">
        <p14:creationId xmlns:p14="http://schemas.microsoft.com/office/powerpoint/2010/main" val="812285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E592E87D-1B22-4E3F-9E10-A5E745C129AA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B. Menentukan Kode Box</a:t>
            </a:r>
            <a:endParaRPr lang="id-ID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1A102D6-36CD-46F2-B5BB-DC06CDBA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55" y="2004451"/>
            <a:ext cx="2315907" cy="441517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DEFE205E-2285-40F1-9DBC-9BE140295D8E}"/>
              </a:ext>
            </a:extLst>
          </p:cNvPr>
          <p:cNvSpPr txBox="1"/>
          <p:nvPr/>
        </p:nvSpPr>
        <p:spPr>
          <a:xfrm>
            <a:off x="4377434" y="2852737"/>
            <a:ext cx="69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Box 1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B57944A-2835-4A6B-A49F-D29125162562}"/>
              </a:ext>
            </a:extLst>
          </p:cNvPr>
          <p:cNvSpPr txBox="1"/>
          <p:nvPr/>
        </p:nvSpPr>
        <p:spPr>
          <a:xfrm>
            <a:off x="5684043" y="2767013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Box 2</a:t>
            </a:r>
          </a:p>
        </p:txBody>
      </p:sp>
      <p:sp>
        <p:nvSpPr>
          <p:cNvPr id="6" name="Panah: Kiri 5">
            <a:extLst>
              <a:ext uri="{FF2B5EF4-FFF2-40B4-BE49-F238E27FC236}">
                <a16:creationId xmlns:a16="http://schemas.microsoft.com/office/drawing/2014/main" id="{FD64EA55-BD5A-481F-A8A3-6E6009737E5B}"/>
              </a:ext>
            </a:extLst>
          </p:cNvPr>
          <p:cNvSpPr/>
          <p:nvPr/>
        </p:nvSpPr>
        <p:spPr>
          <a:xfrm>
            <a:off x="3073400" y="2767013"/>
            <a:ext cx="978155" cy="455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anah: Kanan 6">
            <a:extLst>
              <a:ext uri="{FF2B5EF4-FFF2-40B4-BE49-F238E27FC236}">
                <a16:creationId xmlns:a16="http://schemas.microsoft.com/office/drawing/2014/main" id="{4F7CF891-41B0-498D-92A8-1386B7FBD5E0}"/>
              </a:ext>
            </a:extLst>
          </p:cNvPr>
          <p:cNvSpPr/>
          <p:nvPr/>
        </p:nvSpPr>
        <p:spPr>
          <a:xfrm>
            <a:off x="6818457" y="2756934"/>
            <a:ext cx="941243" cy="45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0F29B0F6-E497-4B88-9787-F8B8A8893F7A}"/>
              </a:ext>
            </a:extLst>
          </p:cNvPr>
          <p:cNvSpPr txBox="1"/>
          <p:nvPr/>
        </p:nvSpPr>
        <p:spPr>
          <a:xfrm>
            <a:off x="2348373" y="28098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A1-1</a:t>
            </a:r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C48FD022-3510-4336-A326-0904760BAC3D}"/>
              </a:ext>
            </a:extLst>
          </p:cNvPr>
          <p:cNvSpPr/>
          <p:nvPr/>
        </p:nvSpPr>
        <p:spPr>
          <a:xfrm>
            <a:off x="7864286" y="2809875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A1-2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35392F62-AE9E-4F67-BD7E-8C0E8A7AD0DA}"/>
              </a:ext>
            </a:extLst>
          </p:cNvPr>
          <p:cNvSpPr txBox="1"/>
          <p:nvPr/>
        </p:nvSpPr>
        <p:spPr>
          <a:xfrm>
            <a:off x="7658100" y="2362200"/>
            <a:ext cx="1341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Kode Box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9DEB11EA-EA56-4933-90CB-11803316F633}"/>
              </a:ext>
            </a:extLst>
          </p:cNvPr>
          <p:cNvSpPr/>
          <p:nvPr/>
        </p:nvSpPr>
        <p:spPr>
          <a:xfrm>
            <a:off x="2090092" y="2295269"/>
            <a:ext cx="1341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Box</a:t>
            </a: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10B7A540-99AE-49ED-A6E6-205DABA697E0}"/>
              </a:ext>
            </a:extLst>
          </p:cNvPr>
          <p:cNvSpPr txBox="1"/>
          <p:nvPr/>
        </p:nvSpPr>
        <p:spPr>
          <a:xfrm>
            <a:off x="7541716" y="775301"/>
            <a:ext cx="4181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b="1" dirty="0"/>
              <a:t>Box 2 hanya contoh, bila 1 loker memuat 3 </a:t>
            </a:r>
            <a:r>
              <a:rPr lang="id-ID" sz="2400" b="1" dirty="0" err="1"/>
              <a:t>box</a:t>
            </a:r>
            <a:r>
              <a:rPr lang="id-ID" sz="2400" b="1" dirty="0"/>
              <a:t>, maka angka belakangnya ubah sesuai urutan </a:t>
            </a:r>
            <a:r>
              <a:rPr lang="id-ID" sz="2400" b="1" dirty="0" err="1"/>
              <a:t>box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859133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928CE03-110D-49CC-8B23-E22E13BB7EAA}"/>
              </a:ext>
            </a:extLst>
          </p:cNvPr>
          <p:cNvSpPr txBox="1"/>
          <p:nvPr/>
        </p:nvSpPr>
        <p:spPr>
          <a:xfrm>
            <a:off x="4670474" y="383208"/>
            <a:ext cx="403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Menjadi Seperti Ini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E6DCA0B6-AF89-44E3-8047-F61E2F05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74" y="952809"/>
            <a:ext cx="7593651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8278BDE7-2EEA-4EC7-8C23-0E70271B9553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75E8FD0F-C446-4ABA-BE49-2E8F1673DFE5}"/>
              </a:ext>
            </a:extLst>
          </p:cNvPr>
          <p:cNvSpPr txBox="1"/>
          <p:nvPr/>
        </p:nvSpPr>
        <p:spPr>
          <a:xfrm>
            <a:off x="3068037" y="1635492"/>
            <a:ext cx="416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1. Menambahkan angka dari Kode Box</a:t>
            </a:r>
          </a:p>
        </p:txBody>
      </p:sp>
      <p:pic>
        <p:nvPicPr>
          <p:cNvPr id="15" name="Gambar 14">
            <a:extLst>
              <a:ext uri="{FF2B5EF4-FFF2-40B4-BE49-F238E27FC236}">
                <a16:creationId xmlns:a16="http://schemas.microsoft.com/office/drawing/2014/main" id="{9F5D977E-0F0B-47D9-85C1-207E22E8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07" y="2184400"/>
            <a:ext cx="2133600" cy="2133600"/>
          </a:xfrm>
          <a:prstGeom prst="rect">
            <a:avLst/>
          </a:prstGeom>
        </p:spPr>
      </p:pic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90ABBE7C-39A2-4BF4-A6AC-E4FCE6CEEDDD}"/>
              </a:ext>
            </a:extLst>
          </p:cNvPr>
          <p:cNvSpPr/>
          <p:nvPr/>
        </p:nvSpPr>
        <p:spPr>
          <a:xfrm>
            <a:off x="4367678" y="4150091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AF5A2677-2B07-48C0-BF0B-4446AE02E2A5}"/>
              </a:ext>
            </a:extLst>
          </p:cNvPr>
          <p:cNvSpPr txBox="1"/>
          <p:nvPr/>
        </p:nvSpPr>
        <p:spPr>
          <a:xfrm>
            <a:off x="4952137" y="4734866"/>
            <a:ext cx="8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7730226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94376B8B-7A2F-4EB2-AEC5-AAEAC9CD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9700"/>
            <a:ext cx="2489200" cy="24892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4CAE722-7E06-46D7-B411-800B617D463C}"/>
              </a:ext>
            </a:extLst>
          </p:cNvPr>
          <p:cNvSpPr txBox="1"/>
          <p:nvPr/>
        </p:nvSpPr>
        <p:spPr>
          <a:xfrm>
            <a:off x="2984500" y="2654300"/>
            <a:ext cx="8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Box 1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666375C-E661-43D1-9652-A6ECC1A67FC1}"/>
              </a:ext>
            </a:extLst>
          </p:cNvPr>
          <p:cNvSpPr txBox="1"/>
          <p:nvPr/>
        </p:nvSpPr>
        <p:spPr>
          <a:xfrm>
            <a:off x="2917851" y="517018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</a:t>
            </a:r>
            <a:endParaRPr lang="id-ID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B1D9FF7B-6DD0-4F3E-924C-F742B43628B4}"/>
              </a:ext>
            </a:extLst>
          </p:cNvPr>
          <p:cNvSpPr/>
          <p:nvPr/>
        </p:nvSpPr>
        <p:spPr>
          <a:xfrm>
            <a:off x="2445028" y="4569191"/>
            <a:ext cx="172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Kode Box</a:t>
            </a:r>
          </a:p>
        </p:txBody>
      </p:sp>
      <p:sp>
        <p:nvSpPr>
          <p:cNvPr id="7" name="Panah: Bawah 6">
            <a:extLst>
              <a:ext uri="{FF2B5EF4-FFF2-40B4-BE49-F238E27FC236}">
                <a16:creationId xmlns:a16="http://schemas.microsoft.com/office/drawing/2014/main" id="{2A96750B-3CD7-4FD4-9210-CBF07E21488F}"/>
              </a:ext>
            </a:extLst>
          </p:cNvPr>
          <p:cNvSpPr/>
          <p:nvPr/>
        </p:nvSpPr>
        <p:spPr>
          <a:xfrm>
            <a:off x="2654300" y="3670300"/>
            <a:ext cx="1194924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2E35B090-EDED-4720-97EF-88485E6C9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07" y="2603500"/>
            <a:ext cx="2133600" cy="2133600"/>
          </a:xfrm>
          <a:prstGeom prst="rect">
            <a:avLst/>
          </a:prstGeom>
        </p:spPr>
      </p:pic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D36B0737-9452-404D-B7D7-1B758EC71EC3}"/>
              </a:ext>
            </a:extLst>
          </p:cNvPr>
          <p:cNvSpPr/>
          <p:nvPr/>
        </p:nvSpPr>
        <p:spPr>
          <a:xfrm>
            <a:off x="8342778" y="4569191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C6541321-5A58-4FD6-8615-DBB631AD9C8C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8CCA89A3-26BC-4655-B9FC-4C8478F9AD20}"/>
              </a:ext>
            </a:extLst>
          </p:cNvPr>
          <p:cNvSpPr txBox="1"/>
          <p:nvPr/>
        </p:nvSpPr>
        <p:spPr>
          <a:xfrm>
            <a:off x="3187700" y="1452746"/>
            <a:ext cx="416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1. Menambahkan angka dari Kode Box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88E25099-0725-446A-A0E6-2027A43461A5}"/>
              </a:ext>
            </a:extLst>
          </p:cNvPr>
          <p:cNvSpPr txBox="1"/>
          <p:nvPr/>
        </p:nvSpPr>
        <p:spPr>
          <a:xfrm>
            <a:off x="8927237" y="5153966"/>
            <a:ext cx="86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515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F0C2128F-0668-43DA-800E-4F96CB9DE055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01D6B43-4F64-4015-9868-B8137ABC9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9700"/>
            <a:ext cx="2489200" cy="24892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97AE58BA-4878-4931-8A25-913F549A1633}"/>
              </a:ext>
            </a:extLst>
          </p:cNvPr>
          <p:cNvSpPr txBox="1"/>
          <p:nvPr/>
        </p:nvSpPr>
        <p:spPr>
          <a:xfrm>
            <a:off x="2984500" y="2654300"/>
            <a:ext cx="8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Box 1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88566DD-893C-4BB2-AAA3-E6EDE5184433}"/>
              </a:ext>
            </a:extLst>
          </p:cNvPr>
          <p:cNvSpPr txBox="1"/>
          <p:nvPr/>
        </p:nvSpPr>
        <p:spPr>
          <a:xfrm>
            <a:off x="2917851" y="517018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</a:t>
            </a:r>
            <a:endParaRPr lang="id-ID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4AE19DF2-A5F1-4611-A248-4A0D2B7CB461}"/>
              </a:ext>
            </a:extLst>
          </p:cNvPr>
          <p:cNvSpPr/>
          <p:nvPr/>
        </p:nvSpPr>
        <p:spPr>
          <a:xfrm>
            <a:off x="2445028" y="4569191"/>
            <a:ext cx="172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Kode Box</a:t>
            </a:r>
          </a:p>
        </p:txBody>
      </p:sp>
      <p:sp>
        <p:nvSpPr>
          <p:cNvPr id="7" name="Panah: Bawah 6">
            <a:extLst>
              <a:ext uri="{FF2B5EF4-FFF2-40B4-BE49-F238E27FC236}">
                <a16:creationId xmlns:a16="http://schemas.microsoft.com/office/drawing/2014/main" id="{3517ADBD-B8C5-4DB8-BCA3-F3049CBC2F02}"/>
              </a:ext>
            </a:extLst>
          </p:cNvPr>
          <p:cNvSpPr/>
          <p:nvPr/>
        </p:nvSpPr>
        <p:spPr>
          <a:xfrm>
            <a:off x="2654300" y="3670300"/>
            <a:ext cx="1194924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34416A7-3428-4EE0-A452-17A86D981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07" y="2603500"/>
            <a:ext cx="2133600" cy="2133600"/>
          </a:xfrm>
          <a:prstGeom prst="rect">
            <a:avLst/>
          </a:prstGeom>
        </p:spPr>
      </p:pic>
      <p:sp>
        <p:nvSpPr>
          <p:cNvPr id="9" name="Panah: Kanan 8">
            <a:extLst>
              <a:ext uri="{FF2B5EF4-FFF2-40B4-BE49-F238E27FC236}">
                <a16:creationId xmlns:a16="http://schemas.microsoft.com/office/drawing/2014/main" id="{17EEAD8A-7401-4D14-8B7C-E8C64D6E2A81}"/>
              </a:ext>
            </a:extLst>
          </p:cNvPr>
          <p:cNvSpPr/>
          <p:nvPr/>
        </p:nvSpPr>
        <p:spPr>
          <a:xfrm>
            <a:off x="4249949" y="5047779"/>
            <a:ext cx="1524000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CD1DFE67-E535-4E5C-A1BF-4F5FF2285EEF}"/>
              </a:ext>
            </a:extLst>
          </p:cNvPr>
          <p:cNvSpPr txBox="1"/>
          <p:nvPr/>
        </p:nvSpPr>
        <p:spPr>
          <a:xfrm>
            <a:off x="5925921" y="5143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1</a:t>
            </a: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9147382A-CA7D-41EF-A51B-F28D5E4F4135}"/>
              </a:ext>
            </a:extLst>
          </p:cNvPr>
          <p:cNvSpPr txBox="1"/>
          <p:nvPr/>
        </p:nvSpPr>
        <p:spPr>
          <a:xfrm>
            <a:off x="8996707" y="5153966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?</a:t>
            </a:r>
            <a:endParaRPr lang="id-ID" sz="2400" dirty="0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A8435130-DA54-4F1F-9B00-48515617317E}"/>
              </a:ext>
            </a:extLst>
          </p:cNvPr>
          <p:cNvSpPr/>
          <p:nvPr/>
        </p:nvSpPr>
        <p:spPr>
          <a:xfrm>
            <a:off x="8342778" y="4569191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6F02BFFD-D8E4-4399-BD68-23DD21F6F823}"/>
              </a:ext>
            </a:extLst>
          </p:cNvPr>
          <p:cNvSpPr txBox="1"/>
          <p:nvPr/>
        </p:nvSpPr>
        <p:spPr>
          <a:xfrm>
            <a:off x="4189526" y="4599968"/>
            <a:ext cx="416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1. Menambahkan angka dari Kode Box</a:t>
            </a:r>
          </a:p>
        </p:txBody>
      </p:sp>
    </p:spTree>
    <p:extLst>
      <p:ext uri="{BB962C8B-B14F-4D97-AF65-F5344CB8AC3E}">
        <p14:creationId xmlns:p14="http://schemas.microsoft.com/office/powerpoint/2010/main" val="38309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CDE34CEF-37D1-4744-A6E4-7B782CA12E97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519DA78-342E-41B0-9F4F-CEA6EEB8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9700"/>
            <a:ext cx="2489200" cy="24892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DF26C8E2-9D5D-4312-91D5-53210C54AB27}"/>
              </a:ext>
            </a:extLst>
          </p:cNvPr>
          <p:cNvSpPr txBox="1"/>
          <p:nvPr/>
        </p:nvSpPr>
        <p:spPr>
          <a:xfrm>
            <a:off x="2984500" y="2654300"/>
            <a:ext cx="8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Box 1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020CB781-BC9D-46BB-8A68-560BFE23D337}"/>
              </a:ext>
            </a:extLst>
          </p:cNvPr>
          <p:cNvSpPr txBox="1"/>
          <p:nvPr/>
        </p:nvSpPr>
        <p:spPr>
          <a:xfrm>
            <a:off x="2917851" y="517018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</a:t>
            </a:r>
            <a:endParaRPr lang="id-ID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CA74B13B-50FC-4CF1-95A3-9ADAD419735A}"/>
              </a:ext>
            </a:extLst>
          </p:cNvPr>
          <p:cNvSpPr/>
          <p:nvPr/>
        </p:nvSpPr>
        <p:spPr>
          <a:xfrm>
            <a:off x="2445028" y="4569191"/>
            <a:ext cx="172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Kode Box</a:t>
            </a:r>
          </a:p>
        </p:txBody>
      </p:sp>
      <p:sp>
        <p:nvSpPr>
          <p:cNvPr id="7" name="Panah: Bawah 6">
            <a:extLst>
              <a:ext uri="{FF2B5EF4-FFF2-40B4-BE49-F238E27FC236}">
                <a16:creationId xmlns:a16="http://schemas.microsoft.com/office/drawing/2014/main" id="{357DD511-32BA-4C84-8D05-E2F6DAB2A59C}"/>
              </a:ext>
            </a:extLst>
          </p:cNvPr>
          <p:cNvSpPr/>
          <p:nvPr/>
        </p:nvSpPr>
        <p:spPr>
          <a:xfrm>
            <a:off x="2654300" y="3670300"/>
            <a:ext cx="1194924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E9712E97-9A5C-4252-ACF6-5B77D2B6C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07" y="2603500"/>
            <a:ext cx="2133600" cy="2133600"/>
          </a:xfrm>
          <a:prstGeom prst="rect">
            <a:avLst/>
          </a:prstGeom>
        </p:spPr>
      </p:pic>
      <p:sp>
        <p:nvSpPr>
          <p:cNvPr id="9" name="Panah: Kanan 8">
            <a:extLst>
              <a:ext uri="{FF2B5EF4-FFF2-40B4-BE49-F238E27FC236}">
                <a16:creationId xmlns:a16="http://schemas.microsoft.com/office/drawing/2014/main" id="{5B9B321D-AB97-4434-A6BA-BEC3CB6A943B}"/>
              </a:ext>
            </a:extLst>
          </p:cNvPr>
          <p:cNvSpPr/>
          <p:nvPr/>
        </p:nvSpPr>
        <p:spPr>
          <a:xfrm>
            <a:off x="4249949" y="5047779"/>
            <a:ext cx="1524000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6653EE57-720D-4063-A146-6403C4E4B199}"/>
              </a:ext>
            </a:extLst>
          </p:cNvPr>
          <p:cNvSpPr txBox="1"/>
          <p:nvPr/>
        </p:nvSpPr>
        <p:spPr>
          <a:xfrm>
            <a:off x="5925921" y="5143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1</a:t>
            </a:r>
          </a:p>
        </p:txBody>
      </p:sp>
      <p:sp>
        <p:nvSpPr>
          <p:cNvPr id="11" name="Panah: Kanan 10">
            <a:extLst>
              <a:ext uri="{FF2B5EF4-FFF2-40B4-BE49-F238E27FC236}">
                <a16:creationId xmlns:a16="http://schemas.microsoft.com/office/drawing/2014/main" id="{6DBCA903-8CDB-415F-8A05-503008092084}"/>
              </a:ext>
            </a:extLst>
          </p:cNvPr>
          <p:cNvSpPr/>
          <p:nvPr/>
        </p:nvSpPr>
        <p:spPr>
          <a:xfrm>
            <a:off x="6589500" y="5050010"/>
            <a:ext cx="1670342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17650A9B-A8AC-4335-AC63-DF5DEEDE868C}"/>
              </a:ext>
            </a:extLst>
          </p:cNvPr>
          <p:cNvSpPr txBox="1"/>
          <p:nvPr/>
        </p:nvSpPr>
        <p:spPr>
          <a:xfrm>
            <a:off x="9002342" y="5143499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?</a:t>
            </a:r>
            <a:endParaRPr lang="id-ID" sz="1100" dirty="0"/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58982103-4F75-4304-90FA-4C5C951E62C7}"/>
              </a:ext>
            </a:extLst>
          </p:cNvPr>
          <p:cNvSpPr/>
          <p:nvPr/>
        </p:nvSpPr>
        <p:spPr>
          <a:xfrm>
            <a:off x="8342778" y="4569191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8DF74918-50AC-49B5-9D2A-4374FAC66DC0}"/>
              </a:ext>
            </a:extLst>
          </p:cNvPr>
          <p:cNvSpPr txBox="1"/>
          <p:nvPr/>
        </p:nvSpPr>
        <p:spPr>
          <a:xfrm>
            <a:off x="4189526" y="4599968"/>
            <a:ext cx="416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1. Menambahkan angka dari Kode Box</a:t>
            </a:r>
          </a:p>
        </p:txBody>
      </p:sp>
    </p:spTree>
    <p:extLst>
      <p:ext uri="{BB962C8B-B14F-4D97-AF65-F5344CB8AC3E}">
        <p14:creationId xmlns:p14="http://schemas.microsoft.com/office/powerpoint/2010/main" val="280406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87F28A7-528D-4F71-8639-FA84CB0B7FB7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6F669C4-F955-4AE8-A1BD-B9C169E9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9700"/>
            <a:ext cx="2489200" cy="248920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643C7E7C-9941-4C60-878D-ED06ED07E94A}"/>
              </a:ext>
            </a:extLst>
          </p:cNvPr>
          <p:cNvSpPr txBox="1"/>
          <p:nvPr/>
        </p:nvSpPr>
        <p:spPr>
          <a:xfrm>
            <a:off x="2984500" y="2654300"/>
            <a:ext cx="8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Box 1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B797F314-111A-4B14-9C64-D6EDB45B2E50}"/>
              </a:ext>
            </a:extLst>
          </p:cNvPr>
          <p:cNvSpPr txBox="1"/>
          <p:nvPr/>
        </p:nvSpPr>
        <p:spPr>
          <a:xfrm>
            <a:off x="2917851" y="517018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</a:t>
            </a:r>
            <a:endParaRPr lang="id-ID" dirty="0"/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E67A7303-E5AD-4946-950D-769863427545}"/>
              </a:ext>
            </a:extLst>
          </p:cNvPr>
          <p:cNvSpPr/>
          <p:nvPr/>
        </p:nvSpPr>
        <p:spPr>
          <a:xfrm>
            <a:off x="2445028" y="4569191"/>
            <a:ext cx="172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Kode Box</a:t>
            </a:r>
          </a:p>
        </p:txBody>
      </p:sp>
      <p:sp>
        <p:nvSpPr>
          <p:cNvPr id="7" name="Panah: Bawah 6">
            <a:extLst>
              <a:ext uri="{FF2B5EF4-FFF2-40B4-BE49-F238E27FC236}">
                <a16:creationId xmlns:a16="http://schemas.microsoft.com/office/drawing/2014/main" id="{C6A4A7AE-D29B-4193-AA5F-D843541DD0C5}"/>
              </a:ext>
            </a:extLst>
          </p:cNvPr>
          <p:cNvSpPr/>
          <p:nvPr/>
        </p:nvSpPr>
        <p:spPr>
          <a:xfrm>
            <a:off x="2654300" y="3670300"/>
            <a:ext cx="1194924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D9C51F04-DBE9-4F97-8FAA-947CC7D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07" y="2603500"/>
            <a:ext cx="2133600" cy="2133600"/>
          </a:xfrm>
          <a:prstGeom prst="rect">
            <a:avLst/>
          </a:prstGeom>
        </p:spPr>
      </p:pic>
      <p:sp>
        <p:nvSpPr>
          <p:cNvPr id="10" name="Panah: Kanan 9">
            <a:extLst>
              <a:ext uri="{FF2B5EF4-FFF2-40B4-BE49-F238E27FC236}">
                <a16:creationId xmlns:a16="http://schemas.microsoft.com/office/drawing/2014/main" id="{35F17947-331D-44A5-A047-A7FD703C1EDD}"/>
              </a:ext>
            </a:extLst>
          </p:cNvPr>
          <p:cNvSpPr/>
          <p:nvPr/>
        </p:nvSpPr>
        <p:spPr>
          <a:xfrm>
            <a:off x="4249949" y="5047779"/>
            <a:ext cx="1524000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B1FE4811-422C-49AC-B041-421A939A7A98}"/>
              </a:ext>
            </a:extLst>
          </p:cNvPr>
          <p:cNvSpPr txBox="1"/>
          <p:nvPr/>
        </p:nvSpPr>
        <p:spPr>
          <a:xfrm>
            <a:off x="5925921" y="5143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1</a:t>
            </a:r>
          </a:p>
        </p:txBody>
      </p:sp>
      <p:sp>
        <p:nvSpPr>
          <p:cNvPr id="12" name="Panah: Kanan 11">
            <a:extLst>
              <a:ext uri="{FF2B5EF4-FFF2-40B4-BE49-F238E27FC236}">
                <a16:creationId xmlns:a16="http://schemas.microsoft.com/office/drawing/2014/main" id="{FEC0984A-7E3A-4E79-92D9-FE6A19E2BA70}"/>
              </a:ext>
            </a:extLst>
          </p:cNvPr>
          <p:cNvSpPr/>
          <p:nvPr/>
        </p:nvSpPr>
        <p:spPr>
          <a:xfrm>
            <a:off x="6589500" y="5050010"/>
            <a:ext cx="1670342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0D83205C-E332-4C90-82D2-DA66A4812C59}"/>
              </a:ext>
            </a:extLst>
          </p:cNvPr>
          <p:cNvSpPr txBox="1"/>
          <p:nvPr/>
        </p:nvSpPr>
        <p:spPr>
          <a:xfrm>
            <a:off x="8583263" y="5153966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A1-1-1</a:t>
            </a:r>
            <a:endParaRPr lang="id-ID" dirty="0"/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F18EA3A5-F1C2-4472-8C5B-1A5CD3FCFF37}"/>
              </a:ext>
            </a:extLst>
          </p:cNvPr>
          <p:cNvSpPr/>
          <p:nvPr/>
        </p:nvSpPr>
        <p:spPr>
          <a:xfrm>
            <a:off x="8342778" y="4569191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13533411-E91B-4CA3-BCD6-9AF876E1A22D}"/>
              </a:ext>
            </a:extLst>
          </p:cNvPr>
          <p:cNvSpPr txBox="1"/>
          <p:nvPr/>
        </p:nvSpPr>
        <p:spPr>
          <a:xfrm>
            <a:off x="4189526" y="4599968"/>
            <a:ext cx="4169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1. Menambahkan angka dari Kode Box</a:t>
            </a:r>
          </a:p>
        </p:txBody>
      </p:sp>
    </p:spTree>
    <p:extLst>
      <p:ext uri="{BB962C8B-B14F-4D97-AF65-F5344CB8AC3E}">
        <p14:creationId xmlns:p14="http://schemas.microsoft.com/office/powerpoint/2010/main" val="82250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603F2685-4EEF-418B-8C5E-08976173979D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952F6663-E2B2-4932-9B97-DBB69061139D}"/>
              </a:ext>
            </a:extLst>
          </p:cNvPr>
          <p:cNvSpPr txBox="1"/>
          <p:nvPr/>
        </p:nvSpPr>
        <p:spPr>
          <a:xfrm>
            <a:off x="3008426" y="1539268"/>
            <a:ext cx="467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2. Ordner Ke 2 hanya mengubah angka saja</a:t>
            </a:r>
          </a:p>
        </p:txBody>
      </p:sp>
    </p:spTree>
    <p:extLst>
      <p:ext uri="{BB962C8B-B14F-4D97-AF65-F5344CB8AC3E}">
        <p14:creationId xmlns:p14="http://schemas.microsoft.com/office/powerpoint/2010/main" val="211127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723A2EA8-4C0E-4883-8DF4-FD9BA8AC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9700"/>
            <a:ext cx="2489200" cy="2489200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8BFC2633-B0DB-4867-9928-D75BE6D48665}"/>
              </a:ext>
            </a:extLst>
          </p:cNvPr>
          <p:cNvSpPr txBox="1"/>
          <p:nvPr/>
        </p:nvSpPr>
        <p:spPr>
          <a:xfrm>
            <a:off x="2984500" y="2654300"/>
            <a:ext cx="8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Box 1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492D426-E476-4F00-A5A6-415F037BAFD2}"/>
              </a:ext>
            </a:extLst>
          </p:cNvPr>
          <p:cNvSpPr txBox="1"/>
          <p:nvPr/>
        </p:nvSpPr>
        <p:spPr>
          <a:xfrm>
            <a:off x="2917851" y="517018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</a:t>
            </a:r>
            <a:endParaRPr lang="id-ID" dirty="0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A38FBF5C-6867-425B-AEA8-3EC75A4EF129}"/>
              </a:ext>
            </a:extLst>
          </p:cNvPr>
          <p:cNvSpPr/>
          <p:nvPr/>
        </p:nvSpPr>
        <p:spPr>
          <a:xfrm>
            <a:off x="2445028" y="4569191"/>
            <a:ext cx="172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Kode Box</a:t>
            </a:r>
          </a:p>
        </p:txBody>
      </p:sp>
      <p:sp>
        <p:nvSpPr>
          <p:cNvPr id="6" name="Panah: Bawah 5">
            <a:extLst>
              <a:ext uri="{FF2B5EF4-FFF2-40B4-BE49-F238E27FC236}">
                <a16:creationId xmlns:a16="http://schemas.microsoft.com/office/drawing/2014/main" id="{45CC8789-6643-40E8-B505-6AF9449368EA}"/>
              </a:ext>
            </a:extLst>
          </p:cNvPr>
          <p:cNvSpPr/>
          <p:nvPr/>
        </p:nvSpPr>
        <p:spPr>
          <a:xfrm>
            <a:off x="2654300" y="3670300"/>
            <a:ext cx="1194924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57326356-2172-4829-80F1-B752A9B1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55" y="2593033"/>
            <a:ext cx="2133600" cy="2133600"/>
          </a:xfrm>
          <a:prstGeom prst="rect">
            <a:avLst/>
          </a:prstGeom>
        </p:spPr>
      </p:pic>
      <p:sp>
        <p:nvSpPr>
          <p:cNvPr id="8" name="Panah: Kanan 7">
            <a:extLst>
              <a:ext uri="{FF2B5EF4-FFF2-40B4-BE49-F238E27FC236}">
                <a16:creationId xmlns:a16="http://schemas.microsoft.com/office/drawing/2014/main" id="{80F3D469-3F3D-49E7-BF50-E2E68B6BE634}"/>
              </a:ext>
            </a:extLst>
          </p:cNvPr>
          <p:cNvSpPr/>
          <p:nvPr/>
        </p:nvSpPr>
        <p:spPr>
          <a:xfrm>
            <a:off x="4249948" y="5047779"/>
            <a:ext cx="1846051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616C75E5-CC40-4A90-BB19-B3025C880DE3}"/>
              </a:ext>
            </a:extLst>
          </p:cNvPr>
          <p:cNvSpPr txBox="1"/>
          <p:nvPr/>
        </p:nvSpPr>
        <p:spPr>
          <a:xfrm>
            <a:off x="6454355" y="51434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2</a:t>
            </a:r>
          </a:p>
        </p:txBody>
      </p:sp>
      <p:sp>
        <p:nvSpPr>
          <p:cNvPr id="10" name="Panah: Kanan 9">
            <a:extLst>
              <a:ext uri="{FF2B5EF4-FFF2-40B4-BE49-F238E27FC236}">
                <a16:creationId xmlns:a16="http://schemas.microsoft.com/office/drawing/2014/main" id="{BB811A02-72CB-45D3-8D2A-01A37BB6DD19}"/>
              </a:ext>
            </a:extLst>
          </p:cNvPr>
          <p:cNvSpPr/>
          <p:nvPr/>
        </p:nvSpPr>
        <p:spPr>
          <a:xfrm>
            <a:off x="7193541" y="5047778"/>
            <a:ext cx="1670342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A31690AF-93C2-4423-B534-5BA20C2787EA}"/>
              </a:ext>
            </a:extLst>
          </p:cNvPr>
          <p:cNvSpPr txBox="1"/>
          <p:nvPr/>
        </p:nvSpPr>
        <p:spPr>
          <a:xfrm>
            <a:off x="9262911" y="5143499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A1-1-2</a:t>
            </a:r>
            <a:endParaRPr lang="id-ID" dirty="0"/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F6B79360-9805-4D41-973B-42F8D16639DB}"/>
              </a:ext>
            </a:extLst>
          </p:cNvPr>
          <p:cNvSpPr/>
          <p:nvPr/>
        </p:nvSpPr>
        <p:spPr>
          <a:xfrm>
            <a:off x="9022426" y="4558724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BF7444F8-4867-4CBB-B071-D4F2ACFE30B1}"/>
              </a:ext>
            </a:extLst>
          </p:cNvPr>
          <p:cNvSpPr txBox="1"/>
          <p:nvPr/>
        </p:nvSpPr>
        <p:spPr>
          <a:xfrm>
            <a:off x="9087329" y="2271888"/>
            <a:ext cx="167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Ordner Ke 2</a:t>
            </a:r>
          </a:p>
        </p:txBody>
      </p:sp>
      <p:sp>
        <p:nvSpPr>
          <p:cNvPr id="26" name="Kotak Teks 25">
            <a:extLst>
              <a:ext uri="{FF2B5EF4-FFF2-40B4-BE49-F238E27FC236}">
                <a16:creationId xmlns:a16="http://schemas.microsoft.com/office/drawing/2014/main" id="{2F40EB4F-FDEB-43EC-AB60-6C436A449388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90B57BC4-7E49-4AD7-9699-21997181928F}"/>
              </a:ext>
            </a:extLst>
          </p:cNvPr>
          <p:cNvSpPr txBox="1"/>
          <p:nvPr/>
        </p:nvSpPr>
        <p:spPr>
          <a:xfrm>
            <a:off x="4246397" y="4461468"/>
            <a:ext cx="467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2. Ordner Ke 2 hanya mengubah angka saja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23D51C9A-369C-4335-B0F7-6194F6F142A5}"/>
              </a:ext>
            </a:extLst>
          </p:cNvPr>
          <p:cNvSpPr txBox="1"/>
          <p:nvPr/>
        </p:nvSpPr>
        <p:spPr>
          <a:xfrm>
            <a:off x="9926565" y="335375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52FDFDD0-0186-4B7C-8DD2-B8FBD1483777}"/>
              </a:ext>
            </a:extLst>
          </p:cNvPr>
          <p:cNvSpPr txBox="1"/>
          <p:nvPr/>
        </p:nvSpPr>
        <p:spPr>
          <a:xfrm>
            <a:off x="8287042" y="1247550"/>
            <a:ext cx="37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Ordner 2 hanya contoh</a:t>
            </a:r>
          </a:p>
        </p:txBody>
      </p:sp>
    </p:spTree>
    <p:extLst>
      <p:ext uri="{BB962C8B-B14F-4D97-AF65-F5344CB8AC3E}">
        <p14:creationId xmlns:p14="http://schemas.microsoft.com/office/powerpoint/2010/main" val="63235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02C822E8-B564-44CD-B040-74D58A97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9700"/>
            <a:ext cx="2489200" cy="2489200"/>
          </a:xfrm>
          <a:prstGeom prst="rect">
            <a:avLst/>
          </a:prstGeom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354CE201-B1E0-424A-ACCE-986800703E61}"/>
              </a:ext>
            </a:extLst>
          </p:cNvPr>
          <p:cNvSpPr txBox="1"/>
          <p:nvPr/>
        </p:nvSpPr>
        <p:spPr>
          <a:xfrm>
            <a:off x="2984500" y="2654300"/>
            <a:ext cx="864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Box 1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BF2D88B-7869-443D-8328-54F520ADB70E}"/>
              </a:ext>
            </a:extLst>
          </p:cNvPr>
          <p:cNvSpPr txBox="1"/>
          <p:nvPr/>
        </p:nvSpPr>
        <p:spPr>
          <a:xfrm>
            <a:off x="2917851" y="517018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</a:t>
            </a:r>
            <a:endParaRPr lang="id-ID" dirty="0"/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ACEFF3C-CCF4-4196-81ED-F028FFAE7DA1}"/>
              </a:ext>
            </a:extLst>
          </p:cNvPr>
          <p:cNvSpPr/>
          <p:nvPr/>
        </p:nvSpPr>
        <p:spPr>
          <a:xfrm>
            <a:off x="2445028" y="4569191"/>
            <a:ext cx="1728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/>
              <a:t>Kode Box</a:t>
            </a:r>
          </a:p>
        </p:txBody>
      </p:sp>
      <p:sp>
        <p:nvSpPr>
          <p:cNvPr id="6" name="Panah: Bawah 5">
            <a:extLst>
              <a:ext uri="{FF2B5EF4-FFF2-40B4-BE49-F238E27FC236}">
                <a16:creationId xmlns:a16="http://schemas.microsoft.com/office/drawing/2014/main" id="{6F723751-10B2-423A-BC80-A74F5CFA42C5}"/>
              </a:ext>
            </a:extLst>
          </p:cNvPr>
          <p:cNvSpPr/>
          <p:nvPr/>
        </p:nvSpPr>
        <p:spPr>
          <a:xfrm>
            <a:off x="2654300" y="3670300"/>
            <a:ext cx="1194924" cy="901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43525AD-91DD-4AD8-B6A6-91D27819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555" y="2593033"/>
            <a:ext cx="2133600" cy="2133600"/>
          </a:xfrm>
          <a:prstGeom prst="rect">
            <a:avLst/>
          </a:prstGeom>
        </p:spPr>
      </p:pic>
      <p:sp>
        <p:nvSpPr>
          <p:cNvPr id="8" name="Panah: Kanan 7">
            <a:extLst>
              <a:ext uri="{FF2B5EF4-FFF2-40B4-BE49-F238E27FC236}">
                <a16:creationId xmlns:a16="http://schemas.microsoft.com/office/drawing/2014/main" id="{ADFCD46C-78E7-425F-B6C5-C00D25658CF6}"/>
              </a:ext>
            </a:extLst>
          </p:cNvPr>
          <p:cNvSpPr/>
          <p:nvPr/>
        </p:nvSpPr>
        <p:spPr>
          <a:xfrm>
            <a:off x="4249948" y="5047779"/>
            <a:ext cx="1846051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anah: Kanan 8">
            <a:extLst>
              <a:ext uri="{FF2B5EF4-FFF2-40B4-BE49-F238E27FC236}">
                <a16:creationId xmlns:a16="http://schemas.microsoft.com/office/drawing/2014/main" id="{07A046DA-0912-4635-A4EC-7796A016A759}"/>
              </a:ext>
            </a:extLst>
          </p:cNvPr>
          <p:cNvSpPr/>
          <p:nvPr/>
        </p:nvSpPr>
        <p:spPr>
          <a:xfrm>
            <a:off x="7193541" y="5047778"/>
            <a:ext cx="1670342" cy="653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9A4A3B8D-97A6-4EC5-9CEB-80C5E875F3D3}"/>
              </a:ext>
            </a:extLst>
          </p:cNvPr>
          <p:cNvSpPr txBox="1"/>
          <p:nvPr/>
        </p:nvSpPr>
        <p:spPr>
          <a:xfrm>
            <a:off x="9262911" y="514349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A1-1-</a:t>
            </a:r>
            <a:endParaRPr lang="id-ID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FA06073C-5629-4352-87EC-936EB2DC913B}"/>
              </a:ext>
            </a:extLst>
          </p:cNvPr>
          <p:cNvSpPr/>
          <p:nvPr/>
        </p:nvSpPr>
        <p:spPr>
          <a:xfrm>
            <a:off x="9022426" y="4558724"/>
            <a:ext cx="177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Kode Ordner</a:t>
            </a: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740FEE44-1EB0-4163-B4CD-7531DAA6E9E0}"/>
              </a:ext>
            </a:extLst>
          </p:cNvPr>
          <p:cNvSpPr txBox="1"/>
          <p:nvPr/>
        </p:nvSpPr>
        <p:spPr>
          <a:xfrm>
            <a:off x="9087329" y="2271888"/>
            <a:ext cx="167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Ordner Ke 2</a:t>
            </a: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C241E516-6CC5-435F-9851-B6833E1A7586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C. Menentukan Kode Ordner</a:t>
            </a:r>
            <a:endParaRPr lang="id-ID" b="1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348D745C-E267-4D1B-A40C-9DF930CA8AAA}"/>
              </a:ext>
            </a:extLst>
          </p:cNvPr>
          <p:cNvSpPr txBox="1"/>
          <p:nvPr/>
        </p:nvSpPr>
        <p:spPr>
          <a:xfrm>
            <a:off x="4246397" y="4461468"/>
            <a:ext cx="467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2. Ordner Ke 2 hanya mengubah angka saja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04C3EA-5268-4CB0-98D3-FB9734B0A1D1}"/>
              </a:ext>
            </a:extLst>
          </p:cNvPr>
          <p:cNvSpPr/>
          <p:nvPr/>
        </p:nvSpPr>
        <p:spPr>
          <a:xfrm>
            <a:off x="6297107" y="5047778"/>
            <a:ext cx="602175" cy="6531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3A0C1-D5C4-40BD-9C64-276474DEF6AD}"/>
              </a:ext>
            </a:extLst>
          </p:cNvPr>
          <p:cNvSpPr/>
          <p:nvPr/>
        </p:nvSpPr>
        <p:spPr>
          <a:xfrm>
            <a:off x="10163627" y="5047778"/>
            <a:ext cx="313873" cy="65310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/>
              <a:t>2</a:t>
            </a:r>
            <a:endParaRPr lang="id-ID" b="1" dirty="0"/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8252123C-B959-4582-9228-D559A9445845}"/>
              </a:ext>
            </a:extLst>
          </p:cNvPr>
          <p:cNvSpPr txBox="1"/>
          <p:nvPr/>
        </p:nvSpPr>
        <p:spPr>
          <a:xfrm>
            <a:off x="9926565" y="335375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E994AAF3-B54B-4FD6-8F1E-8219C5DE261C}"/>
              </a:ext>
            </a:extLst>
          </p:cNvPr>
          <p:cNvSpPr txBox="1"/>
          <p:nvPr/>
        </p:nvSpPr>
        <p:spPr>
          <a:xfrm>
            <a:off x="8287042" y="1247550"/>
            <a:ext cx="37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Ordner 2 hanya contoh</a:t>
            </a:r>
          </a:p>
        </p:txBody>
      </p:sp>
    </p:spTree>
    <p:extLst>
      <p:ext uri="{BB962C8B-B14F-4D97-AF65-F5344CB8AC3E}">
        <p14:creationId xmlns:p14="http://schemas.microsoft.com/office/powerpoint/2010/main" val="4132804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8CE3FA7A-5315-457A-9F62-2A2D5779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60" y="1590541"/>
            <a:ext cx="8847478" cy="49742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9763F9C-A894-4FC1-8B4F-A9999C7A0B5A}"/>
              </a:ext>
            </a:extLst>
          </p:cNvPr>
          <p:cNvSpPr/>
          <p:nvPr/>
        </p:nvSpPr>
        <p:spPr>
          <a:xfrm>
            <a:off x="9787944" y="5169314"/>
            <a:ext cx="476518" cy="4458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anah: Kanan 3">
            <a:extLst>
              <a:ext uri="{FF2B5EF4-FFF2-40B4-BE49-F238E27FC236}">
                <a16:creationId xmlns:a16="http://schemas.microsoft.com/office/drawing/2014/main" id="{8F266676-B84F-49C3-B61A-4F0B15338682}"/>
              </a:ext>
            </a:extLst>
          </p:cNvPr>
          <p:cNvSpPr/>
          <p:nvPr/>
        </p:nvSpPr>
        <p:spPr>
          <a:xfrm rot="19985387">
            <a:off x="8889946" y="5524835"/>
            <a:ext cx="827838" cy="508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4258294F-2F3A-4A5E-BF5B-7D01F6675C96}"/>
              </a:ext>
            </a:extLst>
          </p:cNvPr>
          <p:cNvSpPr txBox="1"/>
          <p:nvPr/>
        </p:nvSpPr>
        <p:spPr>
          <a:xfrm>
            <a:off x="1811960" y="852216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4. Menghapus Data Arsip</a:t>
            </a:r>
          </a:p>
        </p:txBody>
      </p:sp>
    </p:spTree>
    <p:extLst>
      <p:ext uri="{BB962C8B-B14F-4D97-AF65-F5344CB8AC3E}">
        <p14:creationId xmlns:p14="http://schemas.microsoft.com/office/powerpoint/2010/main" val="3938834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8C4D0E6A-A720-4841-A04A-B533B31B0BD0}"/>
              </a:ext>
            </a:extLst>
          </p:cNvPr>
          <p:cNvSpPr txBox="1"/>
          <p:nvPr/>
        </p:nvSpPr>
        <p:spPr>
          <a:xfrm>
            <a:off x="4670474" y="383208"/>
            <a:ext cx="403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Menjadi Seperti Ini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A69C891-B071-46F9-9900-A472B2D2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68" y="902016"/>
            <a:ext cx="7492063" cy="5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4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7E5574CA-8B61-482A-A35C-6AC4737B28EC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D. Menentukan Kode Arsip</a:t>
            </a:r>
            <a:endParaRPr lang="id-ID" b="1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10D65124-398B-4792-B05A-F99F25B5E65C}"/>
              </a:ext>
            </a:extLst>
          </p:cNvPr>
          <p:cNvSpPr txBox="1"/>
          <p:nvPr/>
        </p:nvSpPr>
        <p:spPr>
          <a:xfrm>
            <a:off x="2828778" y="1435100"/>
            <a:ext cx="701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/>
              <a:t>1. Hanya Mengikuti </a:t>
            </a:r>
            <a:r>
              <a:rPr lang="id-ID" sz="2800" dirty="0" err="1"/>
              <a:t>Suggestion</a:t>
            </a:r>
            <a:r>
              <a:rPr lang="id-ID" sz="2800" dirty="0"/>
              <a:t> yang sudah ada</a:t>
            </a:r>
          </a:p>
        </p:txBody>
      </p:sp>
      <p:pic>
        <p:nvPicPr>
          <p:cNvPr id="18" name="Gambar 17">
            <a:extLst>
              <a:ext uri="{FF2B5EF4-FFF2-40B4-BE49-F238E27FC236}">
                <a16:creationId xmlns:a16="http://schemas.microsoft.com/office/drawing/2014/main" id="{82C24B4A-5EA5-4FB1-B44D-8EC09D81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22" y="2228436"/>
            <a:ext cx="2028678" cy="2028678"/>
          </a:xfrm>
          <a:prstGeom prst="rect">
            <a:avLst/>
          </a:prstGeom>
        </p:spPr>
      </p:pic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0761F9E4-7433-4E0A-B4A7-D784E5429007}"/>
              </a:ext>
            </a:extLst>
          </p:cNvPr>
          <p:cNvSpPr/>
          <p:nvPr/>
        </p:nvSpPr>
        <p:spPr>
          <a:xfrm>
            <a:off x="5367427" y="4684237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?</a:t>
            </a:r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669A963D-00FE-4218-ABD0-B513C8B7265D}"/>
              </a:ext>
            </a:extLst>
          </p:cNvPr>
          <p:cNvSpPr/>
          <p:nvPr/>
        </p:nvSpPr>
        <p:spPr>
          <a:xfrm>
            <a:off x="4855854" y="4230614"/>
            <a:ext cx="129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/>
              <a:t>Kode Arsip</a:t>
            </a:r>
          </a:p>
        </p:txBody>
      </p:sp>
    </p:spTree>
    <p:extLst>
      <p:ext uri="{BB962C8B-B14F-4D97-AF65-F5344CB8AC3E}">
        <p14:creationId xmlns:p14="http://schemas.microsoft.com/office/powerpoint/2010/main" val="151363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40DA841-8CD9-470A-B544-C5C51FB2B7CC}"/>
              </a:ext>
            </a:extLst>
          </p:cNvPr>
          <p:cNvSpPr txBox="1"/>
          <p:nvPr/>
        </p:nvSpPr>
        <p:spPr>
          <a:xfrm>
            <a:off x="4670474" y="383208"/>
            <a:ext cx="403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Menjadi Seperti Ini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F1EB651-0FB5-4DD2-BEA0-3FEA27D3D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90" y="844873"/>
            <a:ext cx="6625219" cy="57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433ED496-506E-4955-B4B4-69C0ED99D4B0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E. Cara Membaca Kode</a:t>
            </a:r>
            <a:endParaRPr lang="id-ID" b="1" dirty="0"/>
          </a:p>
        </p:txBody>
      </p:sp>
      <p:sp>
        <p:nvSpPr>
          <p:cNvPr id="3" name="Persegi Panjang 2">
            <a:extLst>
              <a:ext uri="{FF2B5EF4-FFF2-40B4-BE49-F238E27FC236}">
                <a16:creationId xmlns:a16="http://schemas.microsoft.com/office/drawing/2014/main" id="{3FA432B1-F1BB-4D0F-8F7B-819D76BAA51C}"/>
              </a:ext>
            </a:extLst>
          </p:cNvPr>
          <p:cNvSpPr/>
          <p:nvPr/>
        </p:nvSpPr>
        <p:spPr>
          <a:xfrm>
            <a:off x="3593539" y="1883370"/>
            <a:ext cx="50786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5400" dirty="0"/>
              <a:t>C2-1-2   BN</a:t>
            </a:r>
            <a:r>
              <a:rPr lang="id-ID" sz="5400"/>
              <a:t>.00.01</a:t>
            </a:r>
            <a:endParaRPr lang="id-ID" sz="5400" dirty="0"/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A2F9F949-0DDA-45C8-B936-7CBEAA8DEB7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70150" y="2750302"/>
            <a:ext cx="1400189" cy="105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86AB876A-2342-4A3E-9124-AC9B9C282F16}"/>
              </a:ext>
            </a:extLst>
          </p:cNvPr>
          <p:cNvCxnSpPr>
            <a:cxnSpLocks/>
          </p:cNvCxnSpPr>
          <p:nvPr/>
        </p:nvCxnSpPr>
        <p:spPr>
          <a:xfrm flipV="1">
            <a:off x="4313662" y="2667000"/>
            <a:ext cx="537738" cy="109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Kotak Teks 5">
            <a:extLst>
              <a:ext uri="{FF2B5EF4-FFF2-40B4-BE49-F238E27FC236}">
                <a16:creationId xmlns:a16="http://schemas.microsoft.com/office/drawing/2014/main" id="{21335859-985D-49A9-A908-561578468BFE}"/>
              </a:ext>
            </a:extLst>
          </p:cNvPr>
          <p:cNvSpPr txBox="1"/>
          <p:nvPr/>
        </p:nvSpPr>
        <p:spPr>
          <a:xfrm>
            <a:off x="1866900" y="38100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Kode Rak</a:t>
            </a: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F9CDD8CF-8103-4D6A-BD3C-22DB7863558A}"/>
              </a:ext>
            </a:extLst>
          </p:cNvPr>
          <p:cNvSpPr/>
          <p:nvPr/>
        </p:nvSpPr>
        <p:spPr>
          <a:xfrm>
            <a:off x="3588451" y="3803818"/>
            <a:ext cx="1054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Kode Box</a:t>
            </a:r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DE3FA732-67A6-4486-88EF-B7059E67B7D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29957" y="2667000"/>
            <a:ext cx="0" cy="11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otak Teks 8">
            <a:extLst>
              <a:ext uri="{FF2B5EF4-FFF2-40B4-BE49-F238E27FC236}">
                <a16:creationId xmlns:a16="http://schemas.microsoft.com/office/drawing/2014/main" id="{DE903F4D-11F6-4D2E-BCB5-6DEE53C8FE72}"/>
              </a:ext>
            </a:extLst>
          </p:cNvPr>
          <p:cNvSpPr txBox="1"/>
          <p:nvPr/>
        </p:nvSpPr>
        <p:spPr>
          <a:xfrm>
            <a:off x="4712407" y="3841562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Kode Ordner</a:t>
            </a:r>
          </a:p>
        </p:txBody>
      </p: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AE727619-BEF1-4831-9F1D-7396E46712E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46554" y="2710317"/>
            <a:ext cx="143022" cy="109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A742F6AC-8B7E-40D9-8555-3D7868169333}"/>
              </a:ext>
            </a:extLst>
          </p:cNvPr>
          <p:cNvSpPr/>
          <p:nvPr/>
        </p:nvSpPr>
        <p:spPr>
          <a:xfrm>
            <a:off x="6226897" y="3810000"/>
            <a:ext cx="123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Kode Arsip </a:t>
            </a:r>
          </a:p>
        </p:txBody>
      </p:sp>
      <p:sp>
        <p:nvSpPr>
          <p:cNvPr id="12" name="Kurung Kotak Kiri 11">
            <a:extLst>
              <a:ext uri="{FF2B5EF4-FFF2-40B4-BE49-F238E27FC236}">
                <a16:creationId xmlns:a16="http://schemas.microsoft.com/office/drawing/2014/main" id="{4BC1E657-2C46-428F-BC49-72D78F917D31}"/>
              </a:ext>
            </a:extLst>
          </p:cNvPr>
          <p:cNvSpPr/>
          <p:nvPr/>
        </p:nvSpPr>
        <p:spPr>
          <a:xfrm rot="16200000">
            <a:off x="3823655" y="1862063"/>
            <a:ext cx="447660" cy="12488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2E8522BC-6CA6-4309-9739-69EADA8DBE21}"/>
              </a:ext>
            </a:extLst>
          </p:cNvPr>
          <p:cNvSpPr txBox="1"/>
          <p:nvPr/>
        </p:nvSpPr>
        <p:spPr>
          <a:xfrm>
            <a:off x="3277326" y="1336060"/>
            <a:ext cx="242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Contoh</a:t>
            </a:r>
          </a:p>
        </p:txBody>
      </p:sp>
    </p:spTree>
    <p:extLst>
      <p:ext uri="{BB962C8B-B14F-4D97-AF65-F5344CB8AC3E}">
        <p14:creationId xmlns:p14="http://schemas.microsoft.com/office/powerpoint/2010/main" val="205013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29755DD-6C64-410D-898E-B4405E9C4695}"/>
              </a:ext>
            </a:extLst>
          </p:cNvPr>
          <p:cNvSpPr txBox="1"/>
          <p:nvPr/>
        </p:nvSpPr>
        <p:spPr>
          <a:xfrm>
            <a:off x="279400" y="4951799"/>
            <a:ext cx="1160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Kode di atas dibaca : Arsip BN.00.01 ada di dalam ordner 2, ada di dalam </a:t>
            </a:r>
            <a:r>
              <a:rPr lang="id-ID" sz="2400" b="1" dirty="0" err="1"/>
              <a:t>box</a:t>
            </a:r>
            <a:r>
              <a:rPr lang="id-ID" sz="2400" b="1" dirty="0"/>
              <a:t> 1 pada rak C Loker 2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599C61F0-1F82-4BB1-88D6-54DDCA229859}"/>
              </a:ext>
            </a:extLst>
          </p:cNvPr>
          <p:cNvSpPr txBox="1"/>
          <p:nvPr/>
        </p:nvSpPr>
        <p:spPr>
          <a:xfrm>
            <a:off x="2828778" y="713746"/>
            <a:ext cx="545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E. Cara Membaca Kode</a:t>
            </a:r>
            <a:endParaRPr lang="id-ID" b="1" dirty="0"/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9410A0F6-390B-428A-B536-7CFEC5CAE297}"/>
              </a:ext>
            </a:extLst>
          </p:cNvPr>
          <p:cNvSpPr/>
          <p:nvPr/>
        </p:nvSpPr>
        <p:spPr>
          <a:xfrm>
            <a:off x="3593539" y="1883370"/>
            <a:ext cx="50786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5400" dirty="0"/>
              <a:t>C2-1-2   BN.00.01</a:t>
            </a:r>
          </a:p>
        </p:txBody>
      </p:sp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7C3C5FA5-4597-4687-B3A7-1D090D0CA9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70150" y="2750302"/>
            <a:ext cx="1400189" cy="105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BB8A799B-825E-4F52-88EB-4EA680B0F1EF}"/>
              </a:ext>
            </a:extLst>
          </p:cNvPr>
          <p:cNvCxnSpPr>
            <a:cxnSpLocks/>
          </p:cNvCxnSpPr>
          <p:nvPr/>
        </p:nvCxnSpPr>
        <p:spPr>
          <a:xfrm flipV="1">
            <a:off x="4313662" y="2667000"/>
            <a:ext cx="537738" cy="109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otak Teks 6">
            <a:extLst>
              <a:ext uri="{FF2B5EF4-FFF2-40B4-BE49-F238E27FC236}">
                <a16:creationId xmlns:a16="http://schemas.microsoft.com/office/drawing/2014/main" id="{A4B0ABA7-CE08-4488-98D5-14E268AA7FCE}"/>
              </a:ext>
            </a:extLst>
          </p:cNvPr>
          <p:cNvSpPr txBox="1"/>
          <p:nvPr/>
        </p:nvSpPr>
        <p:spPr>
          <a:xfrm>
            <a:off x="1866900" y="3810000"/>
            <a:ext cx="12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Kode Rak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4E0004F-6A93-49DA-8A20-56934FC6FEC9}"/>
              </a:ext>
            </a:extLst>
          </p:cNvPr>
          <p:cNvSpPr/>
          <p:nvPr/>
        </p:nvSpPr>
        <p:spPr>
          <a:xfrm>
            <a:off x="3588451" y="3803818"/>
            <a:ext cx="1054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Kode Box</a:t>
            </a:r>
          </a:p>
        </p:txBody>
      </p: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6841607E-A66B-4FA6-8A67-C175DDB5075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429957" y="2667000"/>
            <a:ext cx="0" cy="117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otak Teks 9">
            <a:extLst>
              <a:ext uri="{FF2B5EF4-FFF2-40B4-BE49-F238E27FC236}">
                <a16:creationId xmlns:a16="http://schemas.microsoft.com/office/drawing/2014/main" id="{F5A32487-321B-4E17-B0A9-E1DDBC387DE1}"/>
              </a:ext>
            </a:extLst>
          </p:cNvPr>
          <p:cNvSpPr txBox="1"/>
          <p:nvPr/>
        </p:nvSpPr>
        <p:spPr>
          <a:xfrm>
            <a:off x="4712407" y="3841562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Kode Ordner</a:t>
            </a:r>
          </a:p>
        </p:txBody>
      </p: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DA849F57-4445-4853-9CDA-A54B4F340EB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46554" y="2710317"/>
            <a:ext cx="143022" cy="109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D45CB87B-BFC2-4082-A9EB-0B6AAE153445}"/>
              </a:ext>
            </a:extLst>
          </p:cNvPr>
          <p:cNvSpPr/>
          <p:nvPr/>
        </p:nvSpPr>
        <p:spPr>
          <a:xfrm>
            <a:off x="6226897" y="3810000"/>
            <a:ext cx="123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Kode Arsip </a:t>
            </a:r>
          </a:p>
        </p:txBody>
      </p:sp>
      <p:sp>
        <p:nvSpPr>
          <p:cNvPr id="13" name="Kurung Kotak Kiri 12">
            <a:extLst>
              <a:ext uri="{FF2B5EF4-FFF2-40B4-BE49-F238E27FC236}">
                <a16:creationId xmlns:a16="http://schemas.microsoft.com/office/drawing/2014/main" id="{FC5ABDE5-4C5F-4B64-B151-3CCF671573AA}"/>
              </a:ext>
            </a:extLst>
          </p:cNvPr>
          <p:cNvSpPr/>
          <p:nvPr/>
        </p:nvSpPr>
        <p:spPr>
          <a:xfrm rot="16200000">
            <a:off x="3823655" y="1862063"/>
            <a:ext cx="447660" cy="124884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0AE1932B-CD3C-4AFE-8791-8ED44EE9711D}"/>
              </a:ext>
            </a:extLst>
          </p:cNvPr>
          <p:cNvSpPr txBox="1"/>
          <p:nvPr/>
        </p:nvSpPr>
        <p:spPr>
          <a:xfrm>
            <a:off x="3277326" y="1336060"/>
            <a:ext cx="2420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Contoh</a:t>
            </a:r>
          </a:p>
        </p:txBody>
      </p:sp>
    </p:spTree>
    <p:extLst>
      <p:ext uri="{BB962C8B-B14F-4D97-AF65-F5344CB8AC3E}">
        <p14:creationId xmlns:p14="http://schemas.microsoft.com/office/powerpoint/2010/main" val="26484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F6668F98-2097-490E-8D03-D3A110B0C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32" y="1111540"/>
            <a:ext cx="6907936" cy="4634920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243C28AC-AEA6-4A14-8861-6452FA423158}"/>
              </a:ext>
            </a:extLst>
          </p:cNvPr>
          <p:cNvSpPr txBox="1"/>
          <p:nvPr/>
        </p:nvSpPr>
        <p:spPr>
          <a:xfrm>
            <a:off x="4287952" y="526765"/>
            <a:ext cx="5795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Hasilnya Seperti Ini</a:t>
            </a:r>
          </a:p>
        </p:txBody>
      </p:sp>
    </p:spTree>
    <p:extLst>
      <p:ext uri="{BB962C8B-B14F-4D97-AF65-F5344CB8AC3E}">
        <p14:creationId xmlns:p14="http://schemas.microsoft.com/office/powerpoint/2010/main" val="320623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3E7249B6-4571-4CD7-A4D3-BBEBBA61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46" y="1105190"/>
            <a:ext cx="7136508" cy="4647619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57869BD-F3E2-472F-BB0C-58669D21B84A}"/>
              </a:ext>
            </a:extLst>
          </p:cNvPr>
          <p:cNvSpPr txBox="1"/>
          <p:nvPr/>
        </p:nvSpPr>
        <p:spPr>
          <a:xfrm>
            <a:off x="2730319" y="197249"/>
            <a:ext cx="7933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Tapi, bagaimana kalau Kode Arsip</a:t>
            </a:r>
          </a:p>
          <a:p>
            <a:r>
              <a:rPr lang="id-ID" sz="2800" b="1" dirty="0"/>
              <a:t> tidak ada di </a:t>
            </a:r>
            <a:r>
              <a:rPr lang="id-ID" sz="2800" b="1" dirty="0" err="1"/>
              <a:t>suggestion</a:t>
            </a:r>
            <a:endParaRPr lang="id-ID" sz="2800" b="1" dirty="0"/>
          </a:p>
          <a:p>
            <a:endParaRPr lang="id-ID" sz="2800" b="1" dirty="0"/>
          </a:p>
          <a:p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236282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CD752E0B-54E8-4DAA-82E5-063056344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1197735"/>
            <a:ext cx="10315979" cy="4803983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ECAC5B5D-140F-4099-9B41-4A53586BFDBE}"/>
              </a:ext>
            </a:extLst>
          </p:cNvPr>
          <p:cNvSpPr txBox="1"/>
          <p:nvPr/>
        </p:nvSpPr>
        <p:spPr>
          <a:xfrm>
            <a:off x="2934237" y="563894"/>
            <a:ext cx="632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1. Pertama Tambahkan Kode Arsip </a:t>
            </a:r>
          </a:p>
        </p:txBody>
      </p:sp>
    </p:spTree>
    <p:extLst>
      <p:ext uri="{BB962C8B-B14F-4D97-AF65-F5344CB8AC3E}">
        <p14:creationId xmlns:p14="http://schemas.microsoft.com/office/powerpoint/2010/main" val="322315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12BDE837-4787-4540-AAA5-E4B682A9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0" y="1197735"/>
            <a:ext cx="10315979" cy="4803983"/>
          </a:xfrm>
          <a:prstGeom prst="rect">
            <a:avLst/>
          </a:prstGeom>
        </p:spPr>
      </p:pic>
      <p:sp>
        <p:nvSpPr>
          <p:cNvPr id="4" name="Panah: Kanan 3">
            <a:extLst>
              <a:ext uri="{FF2B5EF4-FFF2-40B4-BE49-F238E27FC236}">
                <a16:creationId xmlns:a16="http://schemas.microsoft.com/office/drawing/2014/main" id="{04985A03-65ED-441B-8859-C9FEEDE49E65}"/>
              </a:ext>
            </a:extLst>
          </p:cNvPr>
          <p:cNvSpPr/>
          <p:nvPr/>
        </p:nvSpPr>
        <p:spPr>
          <a:xfrm rot="20814268">
            <a:off x="3374265" y="2240925"/>
            <a:ext cx="1725769" cy="7469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A04F040-DD31-4E0B-958E-80281AD0C948}"/>
              </a:ext>
            </a:extLst>
          </p:cNvPr>
          <p:cNvSpPr txBox="1"/>
          <p:nvPr/>
        </p:nvSpPr>
        <p:spPr>
          <a:xfrm>
            <a:off x="2934237" y="563894"/>
            <a:ext cx="632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1. Pertama Tambahkan Kode Arsip </a:t>
            </a:r>
          </a:p>
        </p:txBody>
      </p:sp>
    </p:spTree>
    <p:extLst>
      <p:ext uri="{BB962C8B-B14F-4D97-AF65-F5344CB8AC3E}">
        <p14:creationId xmlns:p14="http://schemas.microsoft.com/office/powerpoint/2010/main" val="3946898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32F3E8A3-E109-402B-BC8C-0AE2B7DC3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0" y="1222094"/>
            <a:ext cx="9997759" cy="4413812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F388E1A5-4371-4603-B1EA-5C989333C167}"/>
              </a:ext>
            </a:extLst>
          </p:cNvPr>
          <p:cNvSpPr txBox="1"/>
          <p:nvPr/>
        </p:nvSpPr>
        <p:spPr>
          <a:xfrm>
            <a:off x="4881092" y="45076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2. Isi Kode Arsip</a:t>
            </a:r>
          </a:p>
        </p:txBody>
      </p:sp>
    </p:spTree>
    <p:extLst>
      <p:ext uri="{BB962C8B-B14F-4D97-AF65-F5344CB8AC3E}">
        <p14:creationId xmlns:p14="http://schemas.microsoft.com/office/powerpoint/2010/main" val="6745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F3107CF4-248D-4306-9DEA-3C11320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60" y="1492434"/>
            <a:ext cx="8847478" cy="49742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778F62-DE38-4C9E-B71D-BE006806214E}"/>
              </a:ext>
            </a:extLst>
          </p:cNvPr>
          <p:cNvSpPr/>
          <p:nvPr/>
        </p:nvSpPr>
        <p:spPr>
          <a:xfrm>
            <a:off x="1811961" y="3429001"/>
            <a:ext cx="3017616" cy="55057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anah: Kanan 3">
            <a:extLst>
              <a:ext uri="{FF2B5EF4-FFF2-40B4-BE49-F238E27FC236}">
                <a16:creationId xmlns:a16="http://schemas.microsoft.com/office/drawing/2014/main" id="{619A47A1-E1BE-4987-AFD9-CE963085010A}"/>
              </a:ext>
            </a:extLst>
          </p:cNvPr>
          <p:cNvSpPr/>
          <p:nvPr/>
        </p:nvSpPr>
        <p:spPr>
          <a:xfrm rot="19985387">
            <a:off x="1118643" y="3725526"/>
            <a:ext cx="827838" cy="508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34BACF4-B3BC-4A3B-B950-D2C4B49C2F4D}"/>
              </a:ext>
            </a:extLst>
          </p:cNvPr>
          <p:cNvSpPr txBox="1"/>
          <p:nvPr/>
        </p:nvSpPr>
        <p:spPr>
          <a:xfrm>
            <a:off x="1811960" y="852216"/>
            <a:ext cx="513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5. Mencari Data Arsip</a:t>
            </a:r>
          </a:p>
        </p:txBody>
      </p:sp>
    </p:spTree>
    <p:extLst>
      <p:ext uri="{BB962C8B-B14F-4D97-AF65-F5344CB8AC3E}">
        <p14:creationId xmlns:p14="http://schemas.microsoft.com/office/powerpoint/2010/main" val="4095751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CF7F5C10-C6E3-40F0-AA90-57D9DE5F9C4F}"/>
              </a:ext>
            </a:extLst>
          </p:cNvPr>
          <p:cNvSpPr txBox="1"/>
          <p:nvPr/>
        </p:nvSpPr>
        <p:spPr>
          <a:xfrm>
            <a:off x="2524259" y="540912"/>
            <a:ext cx="81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3. Setelah di isi klik tombol tambah Kode Arsip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4BC6624E-433E-4BA7-A99A-E6377986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672164"/>
            <a:ext cx="9667741" cy="4175080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C5124B7F-DBF1-403D-A421-F900F8B86607}"/>
              </a:ext>
            </a:extLst>
          </p:cNvPr>
          <p:cNvSpPr txBox="1"/>
          <p:nvPr/>
        </p:nvSpPr>
        <p:spPr>
          <a:xfrm>
            <a:off x="1262129" y="1148944"/>
            <a:ext cx="16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Contoh:</a:t>
            </a:r>
          </a:p>
        </p:txBody>
      </p:sp>
    </p:spTree>
    <p:extLst>
      <p:ext uri="{BB962C8B-B14F-4D97-AF65-F5344CB8AC3E}">
        <p14:creationId xmlns:p14="http://schemas.microsoft.com/office/powerpoint/2010/main" val="172176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3EF9EAAB-6B58-4114-B03A-66F26F92F252}"/>
              </a:ext>
            </a:extLst>
          </p:cNvPr>
          <p:cNvSpPr txBox="1"/>
          <p:nvPr/>
        </p:nvSpPr>
        <p:spPr>
          <a:xfrm>
            <a:off x="2524259" y="540912"/>
            <a:ext cx="810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3. Setelah di isi, klik tombol tambah Kode Arsip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7F78E15-5BC0-4E9B-A256-B889175F4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9" y="1672164"/>
            <a:ext cx="9667741" cy="4175080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08DBE2CB-CC35-4CDB-AF58-183156FBCB44}"/>
              </a:ext>
            </a:extLst>
          </p:cNvPr>
          <p:cNvSpPr txBox="1"/>
          <p:nvPr/>
        </p:nvSpPr>
        <p:spPr>
          <a:xfrm>
            <a:off x="1262129" y="1148944"/>
            <a:ext cx="16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Contoh: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9040C9-C88A-4E4E-B8CD-D24EB04D1DA1}"/>
              </a:ext>
            </a:extLst>
          </p:cNvPr>
          <p:cNvSpPr/>
          <p:nvPr/>
        </p:nvSpPr>
        <p:spPr>
          <a:xfrm>
            <a:off x="1571223" y="4609303"/>
            <a:ext cx="1906072" cy="89235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1C54871-78BB-4014-AD77-9AD83F094CCA}"/>
              </a:ext>
            </a:extLst>
          </p:cNvPr>
          <p:cNvSpPr txBox="1"/>
          <p:nvPr/>
        </p:nvSpPr>
        <p:spPr>
          <a:xfrm>
            <a:off x="1262129" y="6085944"/>
            <a:ext cx="772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Maka data Kode Arsip telah ditambahkan</a:t>
            </a:r>
          </a:p>
        </p:txBody>
      </p:sp>
    </p:spTree>
    <p:extLst>
      <p:ext uri="{BB962C8B-B14F-4D97-AF65-F5344CB8AC3E}">
        <p14:creationId xmlns:p14="http://schemas.microsoft.com/office/powerpoint/2010/main" val="147790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0544BF01-9E35-44C9-80D8-0AAAD856A42D}"/>
              </a:ext>
            </a:extLst>
          </p:cNvPr>
          <p:cNvSpPr txBox="1"/>
          <p:nvPr/>
        </p:nvSpPr>
        <p:spPr>
          <a:xfrm>
            <a:off x="2109988" y="1867436"/>
            <a:ext cx="7972023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3600" b="1" dirty="0"/>
              <a:t>Lalu, bagaimana melihat data Kode Arsip yang sudah ditambahkan atau sudah ada</a:t>
            </a:r>
          </a:p>
        </p:txBody>
      </p:sp>
    </p:spTree>
    <p:extLst>
      <p:ext uri="{BB962C8B-B14F-4D97-AF65-F5344CB8AC3E}">
        <p14:creationId xmlns:p14="http://schemas.microsoft.com/office/powerpoint/2010/main" val="253786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F625B62-0408-4BD4-AF46-2F6B465B09D0}"/>
              </a:ext>
            </a:extLst>
          </p:cNvPr>
          <p:cNvSpPr txBox="1"/>
          <p:nvPr/>
        </p:nvSpPr>
        <p:spPr>
          <a:xfrm>
            <a:off x="2109988" y="1867436"/>
            <a:ext cx="7972023" cy="215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3600" b="1" dirty="0"/>
              <a:t>Lalu, bagaimana melihat data Kode Arsip yang sudah ditambahkan atau sudah ada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074C6B66-3F6B-411E-861E-BE246B9B9D3A}"/>
              </a:ext>
            </a:extLst>
          </p:cNvPr>
          <p:cNvSpPr txBox="1"/>
          <p:nvPr/>
        </p:nvSpPr>
        <p:spPr>
          <a:xfrm>
            <a:off x="5638799" y="4020654"/>
            <a:ext cx="914400" cy="144655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id-ID" sz="88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786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148E8B6C-B039-4AAA-9650-F66B90265AFF}"/>
              </a:ext>
            </a:extLst>
          </p:cNvPr>
          <p:cNvSpPr txBox="1"/>
          <p:nvPr/>
        </p:nvSpPr>
        <p:spPr>
          <a:xfrm>
            <a:off x="946794" y="785610"/>
            <a:ext cx="10174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800" b="1" dirty="0"/>
              <a:t>Klik username, kemudian pilih Info Kode Arsip</a:t>
            </a:r>
          </a:p>
          <a:p>
            <a:endParaRPr lang="id-ID" sz="2800" b="1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42DAA62-3593-494D-A7E5-9282897E6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073" y="1758216"/>
            <a:ext cx="8319752" cy="43141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4FD274-D84C-4E3C-814B-09DF45766352}"/>
              </a:ext>
            </a:extLst>
          </p:cNvPr>
          <p:cNvSpPr/>
          <p:nvPr/>
        </p:nvSpPr>
        <p:spPr>
          <a:xfrm>
            <a:off x="7530353" y="2878251"/>
            <a:ext cx="1081012" cy="37593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anah: Kanan 8">
            <a:extLst>
              <a:ext uri="{FF2B5EF4-FFF2-40B4-BE49-F238E27FC236}">
                <a16:creationId xmlns:a16="http://schemas.microsoft.com/office/drawing/2014/main" id="{EA2E0ABD-9EFF-4F23-A344-B3D455D74F7C}"/>
              </a:ext>
            </a:extLst>
          </p:cNvPr>
          <p:cNvSpPr/>
          <p:nvPr/>
        </p:nvSpPr>
        <p:spPr>
          <a:xfrm rot="20639533">
            <a:off x="6290326" y="3031750"/>
            <a:ext cx="1188898" cy="5379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21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EC7B7FBF-3251-41D7-888D-D6144AB9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03" y="1023366"/>
            <a:ext cx="10122794" cy="5691293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2D2654F8-2FE7-4FA8-84E1-2FEEE9EEF344}"/>
              </a:ext>
            </a:extLst>
          </p:cNvPr>
          <p:cNvSpPr txBox="1"/>
          <p:nvPr/>
        </p:nvSpPr>
        <p:spPr>
          <a:xfrm>
            <a:off x="1931830" y="283335"/>
            <a:ext cx="7109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/>
              <a:t>2. Maka akan tampil seperti di bawah ini</a:t>
            </a:r>
          </a:p>
        </p:txBody>
      </p:sp>
    </p:spTree>
    <p:extLst>
      <p:ext uri="{BB962C8B-B14F-4D97-AF65-F5344CB8AC3E}">
        <p14:creationId xmlns:p14="http://schemas.microsoft.com/office/powerpoint/2010/main" val="296348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D472FE8-15A4-4534-9C0E-5337780EE368}"/>
              </a:ext>
            </a:extLst>
          </p:cNvPr>
          <p:cNvSpPr txBox="1"/>
          <p:nvPr/>
        </p:nvSpPr>
        <p:spPr>
          <a:xfrm>
            <a:off x="2831205" y="2659559"/>
            <a:ext cx="6529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/>
              <a:t>Begitu Juga dengan Bidang</a:t>
            </a:r>
          </a:p>
        </p:txBody>
      </p:sp>
    </p:spTree>
    <p:extLst>
      <p:ext uri="{BB962C8B-B14F-4D97-AF65-F5344CB8AC3E}">
        <p14:creationId xmlns:p14="http://schemas.microsoft.com/office/powerpoint/2010/main" val="1478149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E4160BB-6FC3-4A53-AD69-282D84E6AEDE}"/>
              </a:ext>
            </a:extLst>
          </p:cNvPr>
          <p:cNvSpPr txBox="1"/>
          <p:nvPr/>
        </p:nvSpPr>
        <p:spPr>
          <a:xfrm>
            <a:off x="4441065" y="2828835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578117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1425558C-F5B9-478D-A83A-55A144E2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60" y="1590541"/>
            <a:ext cx="8847478" cy="497427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CE07FE6-5DB4-4635-BFEB-A69B97EA2215}"/>
              </a:ext>
            </a:extLst>
          </p:cNvPr>
          <p:cNvSpPr/>
          <p:nvPr/>
        </p:nvSpPr>
        <p:spPr>
          <a:xfrm>
            <a:off x="6207617" y="3572335"/>
            <a:ext cx="476518" cy="44587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anah: Kanan 3">
            <a:extLst>
              <a:ext uri="{FF2B5EF4-FFF2-40B4-BE49-F238E27FC236}">
                <a16:creationId xmlns:a16="http://schemas.microsoft.com/office/drawing/2014/main" id="{BB2CC9E2-993D-4471-9B09-C9BAB9B78866}"/>
              </a:ext>
            </a:extLst>
          </p:cNvPr>
          <p:cNvSpPr/>
          <p:nvPr/>
        </p:nvSpPr>
        <p:spPr>
          <a:xfrm rot="19985387">
            <a:off x="5309619" y="3927856"/>
            <a:ext cx="827838" cy="5080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D5909B0E-35CB-4DA9-8AE2-901D5D470D9D}"/>
              </a:ext>
            </a:extLst>
          </p:cNvPr>
          <p:cNvSpPr txBox="1"/>
          <p:nvPr/>
        </p:nvSpPr>
        <p:spPr>
          <a:xfrm>
            <a:off x="1811959" y="852216"/>
            <a:ext cx="545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6. </a:t>
            </a:r>
            <a:r>
              <a:rPr lang="id-ID" sz="2800" b="1" dirty="0" err="1"/>
              <a:t>Mengconvert</a:t>
            </a:r>
            <a:r>
              <a:rPr lang="id-ID" sz="2800" b="1" dirty="0"/>
              <a:t> Data Arsip ke PDF</a:t>
            </a:r>
          </a:p>
        </p:txBody>
      </p:sp>
    </p:spTree>
    <p:extLst>
      <p:ext uri="{BB962C8B-B14F-4D97-AF65-F5344CB8AC3E}">
        <p14:creationId xmlns:p14="http://schemas.microsoft.com/office/powerpoint/2010/main" val="912833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1485EF6-4FC4-4B90-8E07-D940B61E696C}"/>
              </a:ext>
            </a:extLst>
          </p:cNvPr>
          <p:cNvSpPr txBox="1"/>
          <p:nvPr/>
        </p:nvSpPr>
        <p:spPr>
          <a:xfrm>
            <a:off x="3822879" y="2721114"/>
            <a:ext cx="4546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/>
              <a:t>Kode Arsip &amp; Bidang</a:t>
            </a:r>
          </a:p>
        </p:txBody>
      </p:sp>
    </p:spTree>
    <p:extLst>
      <p:ext uri="{BB962C8B-B14F-4D97-AF65-F5344CB8AC3E}">
        <p14:creationId xmlns:p14="http://schemas.microsoft.com/office/powerpoint/2010/main" val="315982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1006</Words>
  <Application>Microsoft Office PowerPoint</Application>
  <PresentationFormat>Layar Lebar</PresentationFormat>
  <Paragraphs>260</Paragraphs>
  <Slides>77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77</vt:i4>
      </vt:variant>
    </vt:vector>
  </HeadingPairs>
  <TitlesOfParts>
    <vt:vector size="81" baseType="lpstr">
      <vt:lpstr>Arial</vt:lpstr>
      <vt:lpstr>Calibri</vt:lpstr>
      <vt:lpstr>Calibri Light</vt:lpstr>
      <vt:lpstr>Tema Office</vt:lpstr>
      <vt:lpstr>User Manual Aplikasi Arsip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Fitur-fitur Aplikasi Arsip</vt:lpstr>
      <vt:lpstr>Presentasi PowerPoint</vt:lpstr>
      <vt:lpstr>Presentasi PowerPoint</vt:lpstr>
      <vt:lpstr>Presentasi PowerPoint</vt:lpstr>
      <vt:lpstr>Presentasi PowerPoint</vt:lpstr>
      <vt:lpstr>Menentukan Kode data yang akan di isi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Assalamualaikum Warrahmatullahi Wabarakatuh</dc:title>
  <dc:creator>Andri Firman Saputra</dc:creator>
  <cp:lastModifiedBy>Andri Firman Saputra</cp:lastModifiedBy>
  <cp:revision>237</cp:revision>
  <dcterms:created xsi:type="dcterms:W3CDTF">2019-03-20T14:18:23Z</dcterms:created>
  <dcterms:modified xsi:type="dcterms:W3CDTF">2019-04-01T06:09:07Z</dcterms:modified>
</cp:coreProperties>
</file>