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06/09/2024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06/09/2024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06/09/2024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06/09/2024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06/09/2024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06/09/2024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06/09/2024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06/09/2024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06/09/2024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06/09/2024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06/09/2024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06/09/2024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06/09/2024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B1EA47-8EA8-30A2-4288-5511FF6B4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b="8572"/>
          <a:stretch/>
        </p:blipFill>
        <p:spPr>
          <a:xfrm>
            <a:off x="1909431" y="0"/>
            <a:ext cx="8373138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50C3C3-6566-55D1-0EA6-E21C0CF19D5D}"/>
              </a:ext>
            </a:extLst>
          </p:cNvPr>
          <p:cNvSpPr txBox="1"/>
          <p:nvPr/>
        </p:nvSpPr>
        <p:spPr>
          <a:xfrm>
            <a:off x="3853542" y="2869096"/>
            <a:ext cx="4484915" cy="18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Tutorial membuat website:</a:t>
            </a:r>
          </a:p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Wedding Invitation</a:t>
            </a:r>
          </a:p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Part 6 – Acara Section</a:t>
            </a:r>
            <a:endParaRPr lang="id-ID" sz="2600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28</cp:revision>
  <dcterms:created xsi:type="dcterms:W3CDTF">2023-07-31T14:28:01Z</dcterms:created>
  <dcterms:modified xsi:type="dcterms:W3CDTF">2024-09-06T09:29:38Z</dcterms:modified>
</cp:coreProperties>
</file>