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01/02/2024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1EA47-8EA8-30A2-4288-5511FF6B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572"/>
          <a:stretch/>
        </p:blipFill>
        <p:spPr>
          <a:xfrm>
            <a:off x="1909431" y="0"/>
            <a:ext cx="837313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0C3C3-6566-55D1-0EA6-E21C0CF19D5D}"/>
              </a:ext>
            </a:extLst>
          </p:cNvPr>
          <p:cNvSpPr txBox="1"/>
          <p:nvPr/>
        </p:nvSpPr>
        <p:spPr>
          <a:xfrm>
            <a:off x="3853542" y="2869096"/>
            <a:ext cx="4484915" cy="18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Tutorial membuat website: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Wedding Invitation</a:t>
            </a:r>
          </a:p>
          <a:p>
            <a:pPr algn="ctr">
              <a:lnSpc>
                <a:spcPct val="150000"/>
              </a:lnSpc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Part 5 –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Pembuka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Inter" panose="02000503000000020004" pitchFamily="2" charset="0"/>
                <a:cs typeface="Noto Sans" panose="020B0502040504020204" pitchFamily="34" charset="0"/>
              </a:rPr>
              <a:t> Section</a:t>
            </a:r>
            <a:endParaRPr lang="id-ID" sz="2600" b="1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26</cp:revision>
  <dcterms:created xsi:type="dcterms:W3CDTF">2023-07-31T14:28:01Z</dcterms:created>
  <dcterms:modified xsi:type="dcterms:W3CDTF">2024-02-01T11:16:27Z</dcterms:modified>
</cp:coreProperties>
</file>