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939805" y="3763617"/>
            <a:ext cx="43123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11: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Autoplay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8192187" y="6396335"/>
            <a:ext cx="399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11: Membuat Autoplay</a:t>
            </a:r>
            <a:endParaRPr lang="en-US" sz="2400" b="1" dirty="0">
              <a:ln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626687" y="3138247"/>
            <a:ext cx="2938625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Autoplay</a:t>
            </a:r>
          </a:p>
        </p:txBody>
      </p:sp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29</cp:revision>
  <dcterms:created xsi:type="dcterms:W3CDTF">2023-07-31T14:28:01Z</dcterms:created>
  <dcterms:modified xsi:type="dcterms:W3CDTF">2023-08-18T10:32:34Z</dcterms:modified>
</cp:coreProperties>
</file>