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23/08/2023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23/08/2023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23/08/2023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23/08/2023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23/08/2023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23/08/2023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BC0FA-A671-FF60-2E0F-D75D5F716C57}"/>
              </a:ext>
            </a:extLst>
          </p:cNvPr>
          <p:cNvSpPr/>
          <p:nvPr/>
        </p:nvSpPr>
        <p:spPr>
          <a:xfrm>
            <a:off x="-549965" y="0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941E2-3F1B-4AE5-8DDC-6FDD5663ED48}"/>
              </a:ext>
            </a:extLst>
          </p:cNvPr>
          <p:cNvSpPr/>
          <p:nvPr/>
        </p:nvSpPr>
        <p:spPr>
          <a:xfrm>
            <a:off x="-549965" y="3094383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67437-829C-68B3-2616-E6E69C73EE98}"/>
              </a:ext>
            </a:extLst>
          </p:cNvPr>
          <p:cNvSpPr txBox="1"/>
          <p:nvPr/>
        </p:nvSpPr>
        <p:spPr>
          <a:xfrm>
            <a:off x="2690259" y="3094383"/>
            <a:ext cx="6811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Tutorial Visual Novel Android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3A79-B4B3-F15E-F8CE-9FC94EC6E18D}"/>
              </a:ext>
            </a:extLst>
          </p:cNvPr>
          <p:cNvSpPr txBox="1"/>
          <p:nvPr/>
        </p:nvSpPr>
        <p:spPr>
          <a:xfrm>
            <a:off x="3232073" y="3763617"/>
            <a:ext cx="57278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13: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History Controller</a:t>
            </a:r>
          </a:p>
        </p:txBody>
      </p:sp>
    </p:spTree>
    <p:extLst>
      <p:ext uri="{BB962C8B-B14F-4D97-AF65-F5344CB8AC3E}">
        <p14:creationId xmlns:p14="http://schemas.microsoft.com/office/powerpoint/2010/main" val="193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52"/>
                            </p:stCondLst>
                            <p:childTnLst>
                              <p:par>
                                <p:cTn id="11" presetID="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6884136" y="6396335"/>
            <a:ext cx="5307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13: Membuat History Controller</a:t>
            </a:r>
            <a:endParaRPr lang="en-US" sz="2400" b="1" dirty="0">
              <a:ln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3987089" y="576619"/>
            <a:ext cx="4217821" cy="581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History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E3CE7-6232-0FD1-77D9-4596C506C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83" y="1217039"/>
            <a:ext cx="9057991" cy="5095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61A18-2B0F-1AAD-870D-D94DECC19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37" y="1798545"/>
            <a:ext cx="6140929" cy="3818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FC7E71-DB7C-0560-E7B8-1E06F9A01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13" y="1261885"/>
            <a:ext cx="2780794" cy="500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35</cp:revision>
  <dcterms:created xsi:type="dcterms:W3CDTF">2023-07-31T14:28:01Z</dcterms:created>
  <dcterms:modified xsi:type="dcterms:W3CDTF">2023-08-23T02:06:38Z</dcterms:modified>
</cp:coreProperties>
</file>