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9E8D5-22F1-4A79-963A-8A2C714864D5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9FD-CD45-4CD2-807E-644B4DECE8E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64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0234-5C7D-6701-2E9E-761008DBC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24942-E0A8-765A-D606-93C18BFD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88E0-1A6E-6319-DB27-9446F568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5215-26E2-2096-2B91-C5E48D2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43B-FEA6-6A33-BB21-7417A7A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47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EA2D-5B47-BB95-C189-F74F137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41255-BD05-E0FE-F230-8548ACDD1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F7F3-FD97-089E-1404-A07D05B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F8BA4-A72F-091E-4E8D-F18C4F5A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95A-E66D-DABA-0587-951EB10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334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CB3F4-E1C8-8D86-6F5D-A71062A49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4A1BA-485C-BDFF-AC02-C3DBA517A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A113-DC66-C5AA-817F-A3FD236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2BAD-25A7-C82A-1DD6-EC84A6C8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B352-BF6C-B7F6-2F89-1956488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88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2B4-2B9E-1313-D844-5BC852BF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FDE-5156-0120-2164-4754EA2B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03FC-BDDE-6318-287A-6D895AE5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3E42-6FCF-3D02-69BF-D64843EB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41AF-8D15-BBFA-4D2B-B2AF0A7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476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06D8-D176-4031-D1D8-DE97E65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4E35-13C4-B839-84B8-343E6FDB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FE65-A3B3-2761-6742-3E226D26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7336-1EC6-FC8E-FDD6-3A9882FF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33F-EE28-122A-F307-7A2C32A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71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A9-8E86-29B5-4A06-F311A425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9B04-2728-8592-AB7C-9BA0BC7A1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660E-AF7A-562C-AD67-BE7E51B85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60723-751E-761C-61E4-76A872EA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E480-D1C6-200C-0AA6-167AC9A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98E-B248-346E-841C-C22AF51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0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6283-BB65-F95A-531A-A27F101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0304-450D-6B16-B599-25A8B581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36DB-C67B-7950-2DF1-5D9B3BD3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5B87-DE1A-4910-4B3C-2CF955D7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BCBE3-7CE4-5195-9661-A2C685785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1646A-F84F-1785-7233-A211F958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B4AE2-BF7E-60FE-2196-0E084300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E2880-CE03-FB37-95F9-C02B9F2D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608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E9B-AB49-1C29-3943-C99EF4E8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85616-32FF-1107-B864-157BCB06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E8576F-C483-E6A4-7FA8-4F8556D8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ECFE-E5C8-AC6F-1C27-8DA3C9AA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29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9321E-E889-4696-0154-5A31F890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48B7C-B66A-12D5-229C-CD5E7B48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423A-99DE-5AC9-74CA-A216CE44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62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61AC-D1AB-C904-5EDF-EE3835D4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BEDD-5654-85B9-2889-B1F57B7B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517BE-20D5-8FE5-6058-A16C0E9B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98925-2B6C-509C-A028-10C605F5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4AD5A-FC80-51BE-ADB0-205A205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74E-5746-16F3-513E-61DF20D7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325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C94A-84B2-52DC-EF36-3FCBB07A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EC010-4A9A-EDB1-49F0-806C4746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91E62-F5A1-6C1A-0A77-5BE499BE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051F-EBBE-A1A3-37CA-63BB1F56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B9CC-D3C7-EB1C-12B7-31D055D6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FC7D-0DD3-5E5B-89BB-CDCBF212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30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1246F-8E0F-98B2-ECE9-47E7D2F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6B1F-99DD-14A9-710E-CCEEE6F7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4938-2731-5C0E-47D5-703BD9C2C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DA37-364B-4C9C-A957-520B31A4519D}" type="datetimeFigureOut">
              <a:rPr lang="id-ID" smtClean="0"/>
              <a:t>24/08/2023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28B32-5B88-282C-E812-6CA5C087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1DEC3-DF8C-8A1B-F71C-5E52533BD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8543-4040-4BF8-8E2F-A3A662A1F21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1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1BC0FA-A671-FF60-2E0F-D75D5F716C57}"/>
              </a:ext>
            </a:extLst>
          </p:cNvPr>
          <p:cNvSpPr/>
          <p:nvPr/>
        </p:nvSpPr>
        <p:spPr>
          <a:xfrm>
            <a:off x="-549965" y="0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7941E2-3F1B-4AE5-8DDC-6FDD5663ED48}"/>
              </a:ext>
            </a:extLst>
          </p:cNvPr>
          <p:cNvSpPr/>
          <p:nvPr/>
        </p:nvSpPr>
        <p:spPr>
          <a:xfrm>
            <a:off x="-549965" y="3094383"/>
            <a:ext cx="13291930" cy="376361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67437-829C-68B3-2616-E6E69C73EE98}"/>
              </a:ext>
            </a:extLst>
          </p:cNvPr>
          <p:cNvSpPr txBox="1"/>
          <p:nvPr/>
        </p:nvSpPr>
        <p:spPr>
          <a:xfrm>
            <a:off x="2690259" y="3094383"/>
            <a:ext cx="68114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Tutorial Visual Novel Android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583A79-B4B3-F15E-F8CE-9FC94EC6E18D}"/>
              </a:ext>
            </a:extLst>
          </p:cNvPr>
          <p:cNvSpPr txBox="1"/>
          <p:nvPr/>
        </p:nvSpPr>
        <p:spPr>
          <a:xfrm>
            <a:off x="3402793" y="3763617"/>
            <a:ext cx="53864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14: </a:t>
            </a:r>
            <a:r>
              <a:rPr lang="en-US" sz="2600" b="1" dirty="0" err="1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Membuat</a:t>
            </a:r>
            <a:r>
              <a:rPr lang="en-US" sz="2600" b="1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Save Controller</a:t>
            </a:r>
          </a:p>
        </p:txBody>
      </p:sp>
    </p:spTree>
    <p:extLst>
      <p:ext uri="{BB962C8B-B14F-4D97-AF65-F5344CB8AC3E}">
        <p14:creationId xmlns:p14="http://schemas.microsoft.com/office/powerpoint/2010/main" val="193124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52"/>
                            </p:stCondLst>
                            <p:childTnLst>
                              <p:par>
                                <p:cTn id="11" presetID="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C9698-059C-1FFE-CD8C-8F3BEC6301CB}"/>
              </a:ext>
            </a:extLst>
          </p:cNvPr>
          <p:cNvSpPr txBox="1"/>
          <p:nvPr/>
        </p:nvSpPr>
        <p:spPr>
          <a:xfrm>
            <a:off x="0" y="0"/>
            <a:ext cx="80874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Playlist: Tutorial Visual Novel Android </a:t>
            </a:r>
            <a:r>
              <a:rPr lang="en-US" sz="2600" b="1" dirty="0" err="1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dengan</a:t>
            </a:r>
            <a:r>
              <a:rPr lang="en-US" sz="2600" b="1" dirty="0">
                <a:ln w="12700"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 Unity</a:t>
            </a:r>
            <a:endParaRPr lang="id-ID" sz="2600" b="1" dirty="0">
              <a:ln w="12700"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47E2C-661B-6B3B-7DB7-08926DA598B0}"/>
              </a:ext>
            </a:extLst>
          </p:cNvPr>
          <p:cNvSpPr txBox="1"/>
          <p:nvPr/>
        </p:nvSpPr>
        <p:spPr>
          <a:xfrm>
            <a:off x="7198325" y="6396335"/>
            <a:ext cx="4993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n>
                  <a:solidFill>
                    <a:schemeClr val="bg1"/>
                  </a:solidFill>
                </a:ln>
                <a:latin typeface="Inter" panose="02000503000000020004" pitchFamily="2" charset="0"/>
                <a:ea typeface="Inter" panose="02000503000000020004" pitchFamily="2" charset="0"/>
                <a:cs typeface="Noto Sans" panose="020B0502040504020204" pitchFamily="34" charset="0"/>
              </a:rPr>
              <a:t>Part 14: Membuat Save Controller</a:t>
            </a:r>
            <a:endParaRPr lang="fr-FR" sz="2400" b="1" dirty="0">
              <a:ln>
                <a:solidFill>
                  <a:schemeClr val="bg1"/>
                </a:solidFill>
              </a:ln>
              <a:latin typeface="Inter" panose="02000503000000020004" pitchFamily="2" charset="0"/>
              <a:ea typeface="Inter" panose="02000503000000020004" pitchFamily="2" charset="0"/>
              <a:cs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FC42F-4107-811D-5752-9487B9EA3D87}"/>
              </a:ext>
            </a:extLst>
          </p:cNvPr>
          <p:cNvSpPr txBox="1"/>
          <p:nvPr/>
        </p:nvSpPr>
        <p:spPr>
          <a:xfrm>
            <a:off x="4148992" y="537289"/>
            <a:ext cx="3894015" cy="581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Inter" panose="02000503000000020004" pitchFamily="2" charset="0"/>
                <a:ea typeface="Inter" panose="02000503000000020004" pitchFamily="2" charset="0"/>
              </a:rPr>
              <a:t>Membuat</a:t>
            </a:r>
            <a:r>
              <a:rPr lang="en-US" sz="2400" dirty="0">
                <a:latin typeface="Inter" panose="02000503000000020004" pitchFamily="2" charset="0"/>
                <a:ea typeface="Inter" panose="02000503000000020004" pitchFamily="2" charset="0"/>
              </a:rPr>
              <a:t> Save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3CE7-6232-0FD1-77D9-4596C506C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83" y="1217039"/>
            <a:ext cx="9057991" cy="50951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C7E71-DB7C-0560-E7B8-1E06F9A01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13" y="1261885"/>
            <a:ext cx="2780794" cy="5005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6E87F-8EDA-36C9-F149-5DA1033E2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37" y="1871081"/>
            <a:ext cx="6089707" cy="37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 Firman Saputra</dc:creator>
  <cp:lastModifiedBy>Andri Firman Saputra</cp:lastModifiedBy>
  <cp:revision>37</cp:revision>
  <dcterms:created xsi:type="dcterms:W3CDTF">2023-07-31T14:28:01Z</dcterms:created>
  <dcterms:modified xsi:type="dcterms:W3CDTF">2023-08-24T14:56:41Z</dcterms:modified>
</cp:coreProperties>
</file>