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30/08/2023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407605" y="3763617"/>
            <a:ext cx="53767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15: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Load Controller</a:t>
            </a: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8699539" y="6396335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15: </a:t>
            </a:r>
            <a:r>
              <a:rPr lang="fr-FR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fr-FR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</a:t>
            </a:r>
            <a:r>
              <a:rPr lang="fr-FR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Load</a:t>
            </a:r>
            <a:endParaRPr lang="fr-FR" sz="2400" b="1" dirty="0">
              <a:ln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750118" y="510213"/>
            <a:ext cx="2369559" cy="58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E3CE7-6232-0FD1-77D9-4596C506C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3" y="1217039"/>
            <a:ext cx="9057991" cy="5095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C7E71-DB7C-0560-E7B8-1E06F9A01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13" y="1261885"/>
            <a:ext cx="2780794" cy="5005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5DBC3-D561-4830-6C9B-22C5FD558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55" y="1874699"/>
            <a:ext cx="6078071" cy="37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38</cp:revision>
  <dcterms:created xsi:type="dcterms:W3CDTF">2023-07-31T14:28:01Z</dcterms:created>
  <dcterms:modified xsi:type="dcterms:W3CDTF">2023-08-30T08:06:14Z</dcterms:modified>
</cp:coreProperties>
</file>