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151927" y="3763617"/>
            <a:ext cx="58881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16: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Settings Controller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9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6731851" y="6396335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16: </a:t>
            </a:r>
            <a:r>
              <a:rPr lang="fr-FR" sz="2400" b="1" dirty="0" err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fr-FR" sz="2400" b="1" dirty="0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Settings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3908542" y="523235"/>
            <a:ext cx="4374916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Settings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3CE7-6232-0FD1-77D9-4596C506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C7E71-DB7C-0560-E7B8-1E06F9A01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13" y="1261885"/>
            <a:ext cx="2780794" cy="5005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078E3-6500-AA8B-A84B-A3FDC6DC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39" y="1955688"/>
            <a:ext cx="6090302" cy="3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40</cp:revision>
  <dcterms:created xsi:type="dcterms:W3CDTF">2023-07-31T14:28:01Z</dcterms:created>
  <dcterms:modified xsi:type="dcterms:W3CDTF">2023-09-05T04:01:17Z</dcterms:modified>
</cp:coreProperties>
</file>