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08/09/2023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759461" y="3763617"/>
            <a:ext cx="4673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17: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Main Menu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855555" y="6396335"/>
            <a:ext cx="433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17: Membuat Main Menu</a:t>
            </a:r>
            <a:endParaRPr lang="fr-FR" sz="2400" b="1" dirty="0">
              <a:ln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750118" y="510213"/>
            <a:ext cx="3248005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Main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E3CE7-6232-0FD1-77D9-4596C506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C7E71-DB7C-0560-E7B8-1E06F9A01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13" y="1261885"/>
            <a:ext cx="2780794" cy="5005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8222E-A915-4985-D5C2-BD0C9348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37" y="2631124"/>
            <a:ext cx="6096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855555" y="6396335"/>
            <a:ext cx="433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17: Membuat Main Menu</a:t>
            </a:r>
            <a:endParaRPr lang="fr-FR" sz="2400" b="1" dirty="0">
              <a:ln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750118" y="510213"/>
            <a:ext cx="3248005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Main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05EB6-2715-7A21-D4E8-9ADB4632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33" y="1400368"/>
            <a:ext cx="8166534" cy="45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42</cp:revision>
  <dcterms:created xsi:type="dcterms:W3CDTF">2023-07-31T14:28:01Z</dcterms:created>
  <dcterms:modified xsi:type="dcterms:W3CDTF">2023-09-08T01:53:37Z</dcterms:modified>
</cp:coreProperties>
</file>