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03/08/2023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03/08/2023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03/08/2023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03/08/2023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03/08/2023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BC0FA-A671-FF60-2E0F-D75D5F716C57}"/>
              </a:ext>
            </a:extLst>
          </p:cNvPr>
          <p:cNvSpPr/>
          <p:nvPr/>
        </p:nvSpPr>
        <p:spPr>
          <a:xfrm>
            <a:off x="-549965" y="0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941E2-3F1B-4AE5-8DDC-6FDD5663ED48}"/>
              </a:ext>
            </a:extLst>
          </p:cNvPr>
          <p:cNvSpPr/>
          <p:nvPr/>
        </p:nvSpPr>
        <p:spPr>
          <a:xfrm>
            <a:off x="-549965" y="3094383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67437-829C-68B3-2616-E6E69C73EE98}"/>
              </a:ext>
            </a:extLst>
          </p:cNvPr>
          <p:cNvSpPr txBox="1"/>
          <p:nvPr/>
        </p:nvSpPr>
        <p:spPr>
          <a:xfrm>
            <a:off x="2690259" y="3094383"/>
            <a:ext cx="6811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Tutorial Visual Novel Android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83A79-B4B3-F15E-F8CE-9FC94EC6E18D}"/>
              </a:ext>
            </a:extLst>
          </p:cNvPr>
          <p:cNvSpPr txBox="1"/>
          <p:nvPr/>
        </p:nvSpPr>
        <p:spPr>
          <a:xfrm>
            <a:off x="1004701" y="3763617"/>
            <a:ext cx="101825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2: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Memasang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Background &amp;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Character Expression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852"/>
                            </p:stCondLst>
                            <p:childTnLst>
                              <p:par>
                                <p:cTn id="11" presetID="2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2769228" y="6396335"/>
            <a:ext cx="942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2: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Memasang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Background &amp;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Character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407CE-FEC5-A2B7-16FC-E1D0EB8B567D}"/>
              </a:ext>
            </a:extLst>
          </p:cNvPr>
          <p:cNvSpPr txBox="1"/>
          <p:nvPr/>
        </p:nvSpPr>
        <p:spPr>
          <a:xfrm>
            <a:off x="4289255" y="3198167"/>
            <a:ext cx="3613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Memasang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Background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73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2769228" y="6396335"/>
            <a:ext cx="942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2: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Memasang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Background &amp;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Character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4443945" y="755374"/>
            <a:ext cx="3304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Character Expression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E9DF6-CFCF-9F64-C183-598ED2DEB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64" y="1412717"/>
            <a:ext cx="2407444" cy="2726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807514-6AC2-D7C0-522E-EA037F3B5F29}"/>
              </a:ext>
            </a:extLst>
          </p:cNvPr>
          <p:cNvSpPr txBox="1"/>
          <p:nvPr/>
        </p:nvSpPr>
        <p:spPr>
          <a:xfrm>
            <a:off x="2542354" y="4139248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Senyum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C44A66-AFBF-E0FD-7CE2-03482FF50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905" y="1412717"/>
            <a:ext cx="2407444" cy="27265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FD1DE3-79ED-DE8E-FF98-9101883627A3}"/>
              </a:ext>
            </a:extLst>
          </p:cNvPr>
          <p:cNvSpPr txBox="1"/>
          <p:nvPr/>
        </p:nvSpPr>
        <p:spPr>
          <a:xfrm>
            <a:off x="4662003" y="4147021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Marah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F96E19-4510-A068-8FD1-D8EC10EF6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527" y="1412717"/>
            <a:ext cx="2407444" cy="27265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BF867E-6FF9-40B7-E6AC-24B4F17F1490}"/>
              </a:ext>
            </a:extLst>
          </p:cNvPr>
          <p:cNvSpPr txBox="1"/>
          <p:nvPr/>
        </p:nvSpPr>
        <p:spPr>
          <a:xfrm>
            <a:off x="6716547" y="414702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Sedih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FDD0F2-07ED-905E-1826-3CB77D99A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87" y="1412717"/>
            <a:ext cx="2407444" cy="27265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98FE74-9BCC-62B4-A0CB-2941B8666F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247" y="1412717"/>
            <a:ext cx="2407444" cy="27265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1D53E4-D2BD-A7C8-2551-DF3D475A1385}"/>
              </a:ext>
            </a:extLst>
          </p:cNvPr>
          <p:cNvSpPr txBox="1"/>
          <p:nvPr/>
        </p:nvSpPr>
        <p:spPr>
          <a:xfrm>
            <a:off x="8512872" y="413924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Tertawa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B49B95-B50C-F94A-CE8A-4EF9F310AAA8}"/>
              </a:ext>
            </a:extLst>
          </p:cNvPr>
          <p:cNvSpPr txBox="1"/>
          <p:nvPr/>
        </p:nvSpPr>
        <p:spPr>
          <a:xfrm>
            <a:off x="10507510" y="4147020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Terkejut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15FBD-E6BF-A728-B1A2-E0B575B9E1B6}"/>
              </a:ext>
            </a:extLst>
          </p:cNvPr>
          <p:cNvSpPr txBox="1"/>
          <p:nvPr/>
        </p:nvSpPr>
        <p:spPr>
          <a:xfrm>
            <a:off x="538842" y="414702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Normal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DE0EF9-1C0A-E8FB-F71A-82AC318F60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79" y="1339384"/>
            <a:ext cx="2468880" cy="279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  <p:bldP spid="12" grpId="0"/>
      <p:bldP spid="15" grpId="0"/>
      <p:bldP spid="20" grpId="0"/>
      <p:bldP spid="21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59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16</cp:revision>
  <dcterms:created xsi:type="dcterms:W3CDTF">2023-07-31T14:28:01Z</dcterms:created>
  <dcterms:modified xsi:type="dcterms:W3CDTF">2023-08-03T12:49:47Z</dcterms:modified>
</cp:coreProperties>
</file>