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254515" y="3763617"/>
            <a:ext cx="5682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3: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UI Pada Gameplay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BCB369B-B57B-458C-723B-D4946730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6919402" y="6396335"/>
            <a:ext cx="527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3: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UI Pada Gameplay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443945" y="75537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UI Pada Gameplay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A3A59-B010-C23C-D7AE-BCD772F29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82" y="1668499"/>
            <a:ext cx="1949892" cy="552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1235E1-C755-86B0-A0E6-50A1191BE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80" y="1519006"/>
            <a:ext cx="753969" cy="7539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AD3025-B5B3-A8A3-A218-6826616A4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18" y="4075295"/>
            <a:ext cx="8476920" cy="1854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C14DBB-011A-30D9-99E9-5A35634AD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1" y="3844462"/>
            <a:ext cx="205184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17</cp:revision>
  <dcterms:created xsi:type="dcterms:W3CDTF">2023-07-31T14:28:01Z</dcterms:created>
  <dcterms:modified xsi:type="dcterms:W3CDTF">2023-08-04T13:47:19Z</dcterms:modified>
</cp:coreProperties>
</file>