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05/08/2023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05/08/2023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05/08/2023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05/08/2023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05/08/2023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05/08/2023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05/08/2023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05/08/2023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05/08/2023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05/08/2023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05/08/2023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05/08/2023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05/08/2023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1BC0FA-A671-FF60-2E0F-D75D5F716C57}"/>
              </a:ext>
            </a:extLst>
          </p:cNvPr>
          <p:cNvSpPr/>
          <p:nvPr/>
        </p:nvSpPr>
        <p:spPr>
          <a:xfrm>
            <a:off x="-549965" y="0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7941E2-3F1B-4AE5-8DDC-6FDD5663ED48}"/>
              </a:ext>
            </a:extLst>
          </p:cNvPr>
          <p:cNvSpPr/>
          <p:nvPr/>
        </p:nvSpPr>
        <p:spPr>
          <a:xfrm>
            <a:off x="-549965" y="3094383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67437-829C-68B3-2616-E6E69C73EE98}"/>
              </a:ext>
            </a:extLst>
          </p:cNvPr>
          <p:cNvSpPr txBox="1"/>
          <p:nvPr/>
        </p:nvSpPr>
        <p:spPr>
          <a:xfrm>
            <a:off x="2690259" y="3094383"/>
            <a:ext cx="6811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Tutorial Visual Novel Android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83A79-B4B3-F15E-F8CE-9FC94EC6E18D}"/>
              </a:ext>
            </a:extLst>
          </p:cNvPr>
          <p:cNvSpPr txBox="1"/>
          <p:nvPr/>
        </p:nvSpPr>
        <p:spPr>
          <a:xfrm>
            <a:off x="3248905" y="3763617"/>
            <a:ext cx="56941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4: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Sprite &amp; Animation</a:t>
            </a:r>
            <a:endParaRPr lang="id-ID" sz="2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2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6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652"/>
                            </p:stCondLst>
                            <p:childTnLst>
                              <p:par>
                                <p:cTn id="11" presetID="2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BCB369B-B57B-458C-723B-D4946730B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83" y="1217039"/>
            <a:ext cx="9057991" cy="50951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6C9698-059C-1FFE-CD8C-8F3BEC6301CB}"/>
              </a:ext>
            </a:extLst>
          </p:cNvPr>
          <p:cNvSpPr txBox="1"/>
          <p:nvPr/>
        </p:nvSpPr>
        <p:spPr>
          <a:xfrm>
            <a:off x="0" y="0"/>
            <a:ext cx="8087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Playlist: Tutorial Visual Novel Android </a:t>
            </a:r>
            <a:r>
              <a:rPr lang="en-US" sz="2600" b="1" dirty="0" err="1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ln w="12700"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47E2C-661B-6B3B-7DB7-08926DA598B0}"/>
              </a:ext>
            </a:extLst>
          </p:cNvPr>
          <p:cNvSpPr txBox="1"/>
          <p:nvPr/>
        </p:nvSpPr>
        <p:spPr>
          <a:xfrm>
            <a:off x="6919402" y="6396335"/>
            <a:ext cx="527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4: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Sprite &amp; Animation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FC42F-4107-811D-5752-9487B9EA3D87}"/>
              </a:ext>
            </a:extLst>
          </p:cNvPr>
          <p:cNvSpPr txBox="1"/>
          <p:nvPr/>
        </p:nvSpPr>
        <p:spPr>
          <a:xfrm>
            <a:off x="3542797" y="713070"/>
            <a:ext cx="433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Membuat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 Sprite &amp; Animation</a:t>
            </a:r>
            <a:endParaRPr lang="id-ID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4A3A59-B010-C23C-D7AE-BCD772F29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82" y="1668499"/>
            <a:ext cx="1949892" cy="5524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1235E1-C755-86B0-A0E6-50A1191BE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80" y="1519006"/>
            <a:ext cx="753969" cy="753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E2B3DD-86C8-42E3-EC2E-FE9C9AD74F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16" y="1812147"/>
            <a:ext cx="2057400" cy="232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ED763E-24D3-683D-A631-753055FDDF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16" y="1811118"/>
            <a:ext cx="2057400" cy="23298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92D9AA-7595-FD02-71F1-F3A9ADDD5215}"/>
              </a:ext>
            </a:extLst>
          </p:cNvPr>
          <p:cNvSpPr txBox="1"/>
          <p:nvPr/>
        </p:nvSpPr>
        <p:spPr>
          <a:xfrm>
            <a:off x="3542797" y="2811351"/>
            <a:ext cx="1245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highlight>
                  <a:srgbClr val="000080"/>
                </a:highlight>
                <a:latin typeface="Inter" panose="02000503000000020004" pitchFamily="2" charset="0"/>
                <a:ea typeface="Inter" panose="02000503000000020004" pitchFamily="2" charset="0"/>
              </a:rPr>
              <a:t>Show</a:t>
            </a:r>
            <a:endParaRPr lang="id-ID" sz="3200" b="1" dirty="0">
              <a:solidFill>
                <a:schemeClr val="bg1"/>
              </a:solidFill>
              <a:highlight>
                <a:srgbClr val="000080"/>
              </a:highlight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459A66-CA48-5233-BC62-AF01E450E89C}"/>
              </a:ext>
            </a:extLst>
          </p:cNvPr>
          <p:cNvSpPr txBox="1"/>
          <p:nvPr/>
        </p:nvSpPr>
        <p:spPr>
          <a:xfrm>
            <a:off x="6630181" y="2803393"/>
            <a:ext cx="1245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highlight>
                  <a:srgbClr val="000080"/>
                </a:highlight>
                <a:latin typeface="Inter" panose="02000503000000020004" pitchFamily="2" charset="0"/>
                <a:ea typeface="Inter" panose="02000503000000020004" pitchFamily="2" charset="0"/>
              </a:rPr>
              <a:t>Hide</a:t>
            </a:r>
            <a:endParaRPr lang="id-ID" sz="3200" b="1" dirty="0">
              <a:solidFill>
                <a:schemeClr val="bg1"/>
              </a:solidFill>
              <a:highlight>
                <a:srgbClr val="000080"/>
              </a:highlight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AAB731-E677-2175-54FD-E1642BF927F5}"/>
              </a:ext>
            </a:extLst>
          </p:cNvPr>
          <p:cNvSpPr txBox="1"/>
          <p:nvPr/>
        </p:nvSpPr>
        <p:spPr>
          <a:xfrm>
            <a:off x="3357349" y="2546898"/>
            <a:ext cx="16037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ighlight>
                  <a:srgbClr val="000080"/>
                </a:highlight>
                <a:latin typeface="Inter" panose="02000503000000020004" pitchFamily="2" charset="0"/>
                <a:ea typeface="Inter" panose="02000503000000020004" pitchFamily="2" charset="0"/>
              </a:rPr>
              <a:t>Switch</a:t>
            </a:r>
            <a:br>
              <a:rPr lang="en-US" sz="3200" b="1" dirty="0">
                <a:solidFill>
                  <a:schemeClr val="bg1"/>
                </a:solidFill>
                <a:highlight>
                  <a:srgbClr val="000080"/>
                </a:highlight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en-US" sz="3200" b="1" dirty="0">
                <a:solidFill>
                  <a:schemeClr val="bg1"/>
                </a:solidFill>
                <a:highlight>
                  <a:srgbClr val="000080"/>
                </a:highlight>
                <a:latin typeface="Inter" panose="02000503000000020004" pitchFamily="2" charset="0"/>
                <a:ea typeface="Inter" panose="02000503000000020004" pitchFamily="2" charset="0"/>
              </a:rPr>
              <a:t>1 to 2</a:t>
            </a:r>
            <a:endParaRPr lang="id-ID" sz="3200" b="1" dirty="0">
              <a:solidFill>
                <a:schemeClr val="bg1"/>
              </a:solidFill>
              <a:highlight>
                <a:srgbClr val="000080"/>
              </a:highlight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3AD3025-B5B3-A8A3-A218-6826616A49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18" y="4075295"/>
            <a:ext cx="8476920" cy="18543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C14DBB-011A-30D9-99E9-5A35634AD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51" y="3844462"/>
            <a:ext cx="2051845" cy="4616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77C002E-C2D9-AB26-CB3A-55FB30EF79ED}"/>
              </a:ext>
            </a:extLst>
          </p:cNvPr>
          <p:cNvSpPr txBox="1"/>
          <p:nvPr/>
        </p:nvSpPr>
        <p:spPr>
          <a:xfrm>
            <a:off x="6457717" y="2525621"/>
            <a:ext cx="16037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ighlight>
                  <a:srgbClr val="000080"/>
                </a:highlight>
                <a:latin typeface="Inter" panose="02000503000000020004" pitchFamily="2" charset="0"/>
                <a:ea typeface="Inter" panose="02000503000000020004" pitchFamily="2" charset="0"/>
              </a:rPr>
              <a:t>Switch</a:t>
            </a:r>
            <a:br>
              <a:rPr lang="en-US" sz="3200" b="1" dirty="0">
                <a:solidFill>
                  <a:schemeClr val="bg1"/>
                </a:solidFill>
                <a:highlight>
                  <a:srgbClr val="000080"/>
                </a:highlight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en-US" sz="3200" b="1" dirty="0">
                <a:solidFill>
                  <a:schemeClr val="bg1"/>
                </a:solidFill>
                <a:highlight>
                  <a:srgbClr val="000080"/>
                </a:highlight>
                <a:latin typeface="Inter" panose="02000503000000020004" pitchFamily="2" charset="0"/>
                <a:ea typeface="Inter" panose="02000503000000020004" pitchFamily="2" charset="0"/>
              </a:rPr>
              <a:t>2 to 1</a:t>
            </a:r>
            <a:endParaRPr lang="id-ID" sz="3200" b="1" dirty="0">
              <a:solidFill>
                <a:schemeClr val="bg1"/>
              </a:solidFill>
              <a:highlight>
                <a:srgbClr val="000080"/>
              </a:highlight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173245-98F9-E205-09AA-7D230F9AC9FF}"/>
              </a:ext>
            </a:extLst>
          </p:cNvPr>
          <p:cNvSpPr txBox="1"/>
          <p:nvPr/>
        </p:nvSpPr>
        <p:spPr>
          <a:xfrm>
            <a:off x="3325143" y="2494106"/>
            <a:ext cx="1603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highlight>
                  <a:srgbClr val="000080"/>
                </a:highlight>
                <a:latin typeface="Inter" panose="02000503000000020004" pitchFamily="2" charset="0"/>
                <a:ea typeface="Inter" panose="02000503000000020004" pitchFamily="2" charset="0"/>
              </a:rPr>
              <a:t>Move</a:t>
            </a:r>
            <a:endParaRPr lang="id-ID" sz="3200" b="1" dirty="0">
              <a:solidFill>
                <a:schemeClr val="bg1"/>
              </a:solidFill>
              <a:highlight>
                <a:srgbClr val="000080"/>
              </a:highlight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8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  <p:bldP spid="8" grpId="1"/>
      <p:bldP spid="9" grpId="0"/>
      <p:bldP spid="9" grpId="1"/>
      <p:bldP spid="10" grpId="0"/>
      <p:bldP spid="10" grpId="1"/>
      <p:bldP spid="10" grpId="2"/>
      <p:bldP spid="19" grpId="1"/>
      <p:bldP spid="19" grpId="2"/>
      <p:bldP spid="20" grpId="0"/>
      <p:bldP spid="20" grpId="1"/>
      <p:bldP spid="20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19</cp:revision>
  <dcterms:created xsi:type="dcterms:W3CDTF">2023-07-31T14:28:01Z</dcterms:created>
  <dcterms:modified xsi:type="dcterms:W3CDTF">2023-08-05T14:20:14Z</dcterms:modified>
</cp:coreProperties>
</file>