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2903458" y="3763617"/>
            <a:ext cx="63850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5: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Speaker &amp; Story Scene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6276598" y="6396335"/>
            <a:ext cx="591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5: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Speaker &amp; Story Scene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3603971" y="752827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Speaker &amp; Story Scene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6E4051-50EF-4BAF-7B28-F031252DC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4"/>
          <a:stretch/>
        </p:blipFill>
        <p:spPr>
          <a:xfrm>
            <a:off x="7031555" y="1727055"/>
            <a:ext cx="3112945" cy="450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16B896-991C-007D-268C-5D54E23F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10" y="2309240"/>
            <a:ext cx="3295650" cy="2590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08D5FE-EC0F-2FAF-4A34-5A314E49B4A9}"/>
              </a:ext>
            </a:extLst>
          </p:cNvPr>
          <p:cNvSpPr txBox="1"/>
          <p:nvPr/>
        </p:nvSpPr>
        <p:spPr>
          <a:xfrm>
            <a:off x="3353482" y="1817709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Speaker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A58FF-136D-5F80-91B8-4601D3091E9B}"/>
              </a:ext>
            </a:extLst>
          </p:cNvPr>
          <p:cNvSpPr txBox="1"/>
          <p:nvPr/>
        </p:nvSpPr>
        <p:spPr>
          <a:xfrm>
            <a:off x="7610836" y="1285268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Story Scene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20</cp:revision>
  <dcterms:created xsi:type="dcterms:W3CDTF">2023-07-31T14:28:01Z</dcterms:created>
  <dcterms:modified xsi:type="dcterms:W3CDTF">2023-08-08T12:57:23Z</dcterms:modified>
</cp:coreProperties>
</file>