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69E8D5-22F1-4A79-963A-8A2C714864D5}" type="datetimeFigureOut">
              <a:rPr lang="id-ID" smtClean="0"/>
              <a:t>09/08/2023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97F9FD-CD45-4CD2-807E-644B4DECE8E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28641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C0234-5C7D-6701-2E9E-761008DBCC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C24942-E0A8-765A-D606-93C18BFD0F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C88E0-1A6E-6319-DB27-9446F568C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09/08/2023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B5215-26E2-2096-2B91-C5E48D2BD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7343B-FEA6-6A33-BB21-7417A7AC4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04788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0EA2D-5B47-BB95-C189-F74F137DA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E41255-BD05-E0FE-F230-8548ACDD1D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6F7F3-FD97-089E-1404-A07D05B28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09/08/2023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F8BA4-A72F-091E-4E8D-F18C4F5AE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B295A-E66D-DABA-0587-951EB1044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63349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BCB3F4-E1C8-8D86-6F5D-A71062A49B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4A1BA-485C-BDFF-AC02-C3DBA517A1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0A113-DC66-C5AA-817F-A3FD2366E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09/08/2023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82BAD-25A7-C82A-1DD6-EC84A6C87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6B352-BF6C-B7F6-2F89-19564881A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45889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592B4-2B9E-1313-D844-5BC852BFD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4DFDE-5156-0120-2164-4754EA2BB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B03FC-BDDE-6318-287A-6D895AE54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09/08/2023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73E42-6FCF-3D02-69BF-D64843EB4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D41AF-8D15-BBFA-4D2B-B2AF0A753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3476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806D8-D176-4031-D1D8-DE97E65AD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AE4E35-13C4-B839-84B8-343E6FDB3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9FE65-A3B3-2761-6742-3E226D26E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09/08/2023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07336-1EC6-FC8E-FDD6-3A9882FFB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9E33F-EE28-122A-F307-7A2C32A6A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87196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392A9-8E86-29B5-4A06-F311A4259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99B04-2728-8592-AB7C-9BA0BC7A10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97660E-AF7A-562C-AD67-BE7E51B85A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760723-751E-761C-61E4-76A872EA3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09/08/2023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91E480-D1C6-200C-0AA6-167AC9AF8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83098E-B248-346E-841C-C22AF5145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60096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36283-BB65-F95A-531A-A27F10164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6E0304-450D-6B16-B599-25A8B58182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8736DB-C67B-7950-2DF1-5D9B3BD31E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DC5B87-DE1A-4910-4B3C-2CF955D788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8BCBE3-7CE4-5195-9661-A2C685785E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B1646A-F84F-1785-7233-A211F9580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09/08/2023</a:t>
            </a:fld>
            <a:endParaRPr lang="id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CB4AE2-BF7E-60FE-2196-0E0843008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5E2880-CE03-FB37-95F9-C02B9F2D6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96083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DCE9B-AB49-1C29-3943-C99EF4E8C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785616-32FF-1107-B864-157BCB064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09/08/2023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E8576F-C483-E6A4-7FA8-4F8556D8A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46ECFE-E5C8-AC6F-1C27-8DA3C9AA6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03297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19321E-E889-4696-0154-5A31F890B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09/08/2023</a:t>
            </a:fld>
            <a:endParaRPr lang="id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348B7C-B66A-12D5-229C-CD5E7B481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8D423A-99DE-5AC9-74CA-A216CE440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66220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A61AC-D1AB-C904-5EDF-EE3835D44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6BEDD-5654-85B9-2889-B1F57B7B7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1517BE-20D5-8FE5-6058-A16C0E9BAB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998925-2B6C-509C-A028-10C605F5B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09/08/2023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74AD5A-FC80-51BE-ADB0-205A205F8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6D374E-5746-16F3-513E-61DF20D77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23252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CC94A-84B2-52DC-EF36-3FCBB07AB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9EC010-4A9A-EDB1-49F0-806C474624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391E62-F5A1-6C1A-0A77-5BE499BE6C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38051F-EBBE-A1A3-37CA-63BB1F56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09/08/2023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CB9CC-D3C7-EB1C-12B7-31D055D6D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F9FC7D-0DD3-5E5B-89BB-CDCBF2124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32300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41246F-8E0F-98B2-ECE9-47E7D2FB6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6E6B1F-99DD-14A9-710E-CCEEE6F78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44938-2731-5C0E-47D5-703BD9C2C9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3DA37-364B-4C9C-A957-520B31A4519D}" type="datetimeFigureOut">
              <a:rPr lang="id-ID" smtClean="0"/>
              <a:t>09/08/2023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28B32-5B88-282C-E812-6CA5C08791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1DEC3-DF8C-8A1B-F71C-5E52533BDD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51185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31BC0FA-A671-FF60-2E0F-D75D5F716C57}"/>
              </a:ext>
            </a:extLst>
          </p:cNvPr>
          <p:cNvSpPr/>
          <p:nvPr/>
        </p:nvSpPr>
        <p:spPr>
          <a:xfrm>
            <a:off x="-549965" y="0"/>
            <a:ext cx="13291930" cy="376361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7941E2-3F1B-4AE5-8DDC-6FDD5663ED48}"/>
              </a:ext>
            </a:extLst>
          </p:cNvPr>
          <p:cNvSpPr/>
          <p:nvPr/>
        </p:nvSpPr>
        <p:spPr>
          <a:xfrm>
            <a:off x="-549965" y="3094383"/>
            <a:ext cx="13291930" cy="376361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667437-829C-68B3-2616-E6E69C73EE98}"/>
              </a:ext>
            </a:extLst>
          </p:cNvPr>
          <p:cNvSpPr txBox="1"/>
          <p:nvPr/>
        </p:nvSpPr>
        <p:spPr>
          <a:xfrm>
            <a:off x="2690259" y="3094383"/>
            <a:ext cx="681148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b="1" dirty="0">
                <a:solidFill>
                  <a:schemeClr val="bg1"/>
                </a:solidFill>
                <a:latin typeface="Inter" panose="02000503000000020004" pitchFamily="2" charset="0"/>
                <a:ea typeface="Inter" panose="02000503000000020004" pitchFamily="2" charset="0"/>
                <a:cs typeface="Noto Sans" panose="020B0502040504020204" pitchFamily="34" charset="0"/>
              </a:rPr>
              <a:t>Tutorial Visual Novel Android </a:t>
            </a:r>
            <a:r>
              <a:rPr lang="en-US" sz="2600" b="1" dirty="0" err="1">
                <a:solidFill>
                  <a:schemeClr val="bg1"/>
                </a:solidFill>
                <a:latin typeface="Inter" panose="02000503000000020004" pitchFamily="2" charset="0"/>
                <a:ea typeface="Inter" panose="02000503000000020004" pitchFamily="2" charset="0"/>
                <a:cs typeface="Noto Sans" panose="020B0502040504020204" pitchFamily="34" charset="0"/>
              </a:rPr>
              <a:t>dengan</a:t>
            </a:r>
            <a:r>
              <a:rPr lang="en-US" sz="2600" b="1" dirty="0">
                <a:solidFill>
                  <a:schemeClr val="bg1"/>
                </a:solidFill>
                <a:latin typeface="Inter" panose="02000503000000020004" pitchFamily="2" charset="0"/>
                <a:ea typeface="Inter" panose="02000503000000020004" pitchFamily="2" charset="0"/>
                <a:cs typeface="Noto Sans" panose="020B0502040504020204" pitchFamily="34" charset="0"/>
              </a:rPr>
              <a:t> Unity</a:t>
            </a:r>
            <a:endParaRPr lang="id-ID" sz="2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  <a:cs typeface="Noto Sans" panose="020B0502040504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583A79-B4B3-F15E-F8CE-9FC94EC6E18D}"/>
              </a:ext>
            </a:extLst>
          </p:cNvPr>
          <p:cNvSpPr txBox="1"/>
          <p:nvPr/>
        </p:nvSpPr>
        <p:spPr>
          <a:xfrm>
            <a:off x="3575116" y="3763617"/>
            <a:ext cx="504176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b="1" dirty="0">
                <a:solidFill>
                  <a:schemeClr val="bg1"/>
                </a:solidFill>
                <a:latin typeface="Inter" panose="02000503000000020004" pitchFamily="2" charset="0"/>
                <a:ea typeface="Inter" panose="02000503000000020004" pitchFamily="2" charset="0"/>
                <a:cs typeface="Noto Sans" panose="020B0502040504020204" pitchFamily="34" charset="0"/>
              </a:rPr>
              <a:t>Part 6: </a:t>
            </a:r>
            <a:r>
              <a:rPr lang="en-US" sz="2600" b="1" dirty="0" err="1">
                <a:solidFill>
                  <a:schemeClr val="bg1"/>
                </a:solidFill>
                <a:latin typeface="Inter" panose="02000503000000020004" pitchFamily="2" charset="0"/>
                <a:ea typeface="Inter" panose="02000503000000020004" pitchFamily="2" charset="0"/>
                <a:cs typeface="Noto Sans" panose="020B0502040504020204" pitchFamily="34" charset="0"/>
              </a:rPr>
              <a:t>Membuat</a:t>
            </a:r>
            <a:r>
              <a:rPr lang="en-US" sz="2600" b="1" dirty="0">
                <a:solidFill>
                  <a:schemeClr val="bg1"/>
                </a:solidFill>
                <a:latin typeface="Inter" panose="02000503000000020004" pitchFamily="2" charset="0"/>
                <a:ea typeface="Inter" panose="02000503000000020004" pitchFamily="2" charset="0"/>
                <a:cs typeface="Noto Sans" panose="020B0502040504020204" pitchFamily="34" charset="0"/>
              </a:rPr>
              <a:t> Action Drawer</a:t>
            </a:r>
            <a:endParaRPr lang="id-ID" sz="2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1242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601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252"/>
                            </p:stCondLst>
                            <p:childTnLst>
                              <p:par>
                                <p:cTn id="11" presetID="2" presetClass="exit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xit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0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6C9698-059C-1FFE-CD8C-8F3BEC6301CB}"/>
              </a:ext>
            </a:extLst>
          </p:cNvPr>
          <p:cNvSpPr txBox="1"/>
          <p:nvPr/>
        </p:nvSpPr>
        <p:spPr>
          <a:xfrm>
            <a:off x="0" y="0"/>
            <a:ext cx="808747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b="1" dirty="0">
                <a:ln w="12700">
                  <a:solidFill>
                    <a:schemeClr val="bg1"/>
                  </a:solidFill>
                </a:ln>
                <a:latin typeface="Inter" panose="02000503000000020004" pitchFamily="2" charset="0"/>
                <a:ea typeface="Inter" panose="02000503000000020004" pitchFamily="2" charset="0"/>
                <a:cs typeface="Noto Sans" panose="020B0502040504020204" pitchFamily="34" charset="0"/>
              </a:rPr>
              <a:t>Playlist: Tutorial Visual Novel Android </a:t>
            </a:r>
            <a:r>
              <a:rPr lang="en-US" sz="2600" b="1" dirty="0" err="1">
                <a:ln w="12700">
                  <a:solidFill>
                    <a:schemeClr val="bg1"/>
                  </a:solidFill>
                </a:ln>
                <a:latin typeface="Inter" panose="02000503000000020004" pitchFamily="2" charset="0"/>
                <a:ea typeface="Inter" panose="02000503000000020004" pitchFamily="2" charset="0"/>
                <a:cs typeface="Noto Sans" panose="020B0502040504020204" pitchFamily="34" charset="0"/>
              </a:rPr>
              <a:t>dengan</a:t>
            </a:r>
            <a:r>
              <a:rPr lang="en-US" sz="2600" b="1" dirty="0">
                <a:ln w="12700">
                  <a:solidFill>
                    <a:schemeClr val="bg1"/>
                  </a:solidFill>
                </a:ln>
                <a:latin typeface="Inter" panose="02000503000000020004" pitchFamily="2" charset="0"/>
                <a:ea typeface="Inter" panose="02000503000000020004" pitchFamily="2" charset="0"/>
                <a:cs typeface="Noto Sans" panose="020B0502040504020204" pitchFamily="34" charset="0"/>
              </a:rPr>
              <a:t> Unity</a:t>
            </a:r>
            <a:endParaRPr lang="id-ID" sz="2600" b="1" dirty="0">
              <a:ln w="12700">
                <a:solidFill>
                  <a:schemeClr val="bg1"/>
                </a:solidFill>
              </a:ln>
              <a:latin typeface="Inter" panose="02000503000000020004" pitchFamily="2" charset="0"/>
              <a:ea typeface="Inter" panose="02000503000000020004" pitchFamily="2" charset="0"/>
              <a:cs typeface="Noto Sans" panose="020B05020405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847E2C-661B-6B3B-7DB7-08926DA598B0}"/>
              </a:ext>
            </a:extLst>
          </p:cNvPr>
          <p:cNvSpPr txBox="1"/>
          <p:nvPr/>
        </p:nvSpPr>
        <p:spPr>
          <a:xfrm>
            <a:off x="7518926" y="6396335"/>
            <a:ext cx="46730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ln>
                  <a:solidFill>
                    <a:schemeClr val="bg1"/>
                  </a:solidFill>
                </a:ln>
                <a:latin typeface="Inter" panose="02000503000000020004" pitchFamily="2" charset="0"/>
                <a:ea typeface="Inter" panose="02000503000000020004" pitchFamily="2" charset="0"/>
                <a:cs typeface="Noto Sans" panose="020B0502040504020204" pitchFamily="34" charset="0"/>
              </a:rPr>
              <a:t>Part 6: </a:t>
            </a:r>
            <a:r>
              <a:rPr lang="en-US" sz="2400" b="1" dirty="0" err="1">
                <a:ln>
                  <a:solidFill>
                    <a:schemeClr val="bg1"/>
                  </a:solidFill>
                </a:ln>
                <a:latin typeface="Inter" panose="02000503000000020004" pitchFamily="2" charset="0"/>
                <a:ea typeface="Inter" panose="02000503000000020004" pitchFamily="2" charset="0"/>
                <a:cs typeface="Noto Sans" panose="020B0502040504020204" pitchFamily="34" charset="0"/>
              </a:rPr>
              <a:t>Membuat</a:t>
            </a:r>
            <a:r>
              <a:rPr lang="en-US" sz="2400" b="1" dirty="0">
                <a:ln>
                  <a:solidFill>
                    <a:schemeClr val="bg1"/>
                  </a:solidFill>
                </a:ln>
                <a:latin typeface="Inter" panose="02000503000000020004" pitchFamily="2" charset="0"/>
                <a:ea typeface="Inter" panose="02000503000000020004" pitchFamily="2" charset="0"/>
                <a:cs typeface="Noto Sans" panose="020B0502040504020204" pitchFamily="34" charset="0"/>
              </a:rPr>
              <a:t> Action Drawer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5FC42F-4107-811D-5752-9487B9EA3D87}"/>
              </a:ext>
            </a:extLst>
          </p:cNvPr>
          <p:cNvSpPr txBox="1"/>
          <p:nvPr/>
        </p:nvSpPr>
        <p:spPr>
          <a:xfrm>
            <a:off x="4237959" y="746630"/>
            <a:ext cx="37160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Inter" panose="02000503000000020004" pitchFamily="2" charset="0"/>
                <a:ea typeface="Inter" panose="02000503000000020004" pitchFamily="2" charset="0"/>
              </a:rPr>
              <a:t>Membuat</a:t>
            </a:r>
            <a:r>
              <a:rPr lang="en-US" sz="2400" dirty="0">
                <a:latin typeface="Inter" panose="02000503000000020004" pitchFamily="2" charset="0"/>
                <a:ea typeface="Inter" panose="02000503000000020004" pitchFamily="2" charset="0"/>
              </a:rPr>
              <a:t> Action Drawer</a:t>
            </a:r>
            <a:endParaRPr lang="id-ID" sz="2400" dirty="0">
              <a:latin typeface="Inter" panose="02000503000000020004" pitchFamily="2" charset="0"/>
              <a:ea typeface="Inter" panose="02000503000000020004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CA58FF-136D-5F80-91B8-4601D3091E9B}"/>
              </a:ext>
            </a:extLst>
          </p:cNvPr>
          <p:cNvSpPr txBox="1"/>
          <p:nvPr/>
        </p:nvSpPr>
        <p:spPr>
          <a:xfrm>
            <a:off x="5370481" y="1269282"/>
            <a:ext cx="1451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Inter" panose="02000503000000020004" pitchFamily="2" charset="0"/>
                <a:ea typeface="Inter" panose="02000503000000020004" pitchFamily="2" charset="0"/>
              </a:rPr>
              <a:t>Sebelum</a:t>
            </a:r>
            <a:endParaRPr lang="id-ID" sz="2400" dirty="0">
              <a:latin typeface="Inter" panose="02000503000000020004" pitchFamily="2" charset="0"/>
              <a:ea typeface="Inter" panose="02000503000000020004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BCA95D-8416-5688-783D-1F844505F1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20" t="45408" b="24239"/>
          <a:stretch/>
        </p:blipFill>
        <p:spPr>
          <a:xfrm>
            <a:off x="2067340" y="1848164"/>
            <a:ext cx="3858437" cy="21602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A1A517E-0F9C-08A7-FD68-B80EBA6A725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20" t="45795" b="23852"/>
          <a:stretch/>
        </p:blipFill>
        <p:spPr>
          <a:xfrm>
            <a:off x="6266223" y="1848164"/>
            <a:ext cx="3858437" cy="21602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E81547D-90B5-03FC-DE1B-9D77BF076BB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20" t="45602" b="24045"/>
          <a:stretch/>
        </p:blipFill>
        <p:spPr>
          <a:xfrm>
            <a:off x="2067339" y="4152026"/>
            <a:ext cx="3858438" cy="216029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F98B18C-68D4-23F3-753E-009165DCDE9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20" t="45022" b="24625"/>
          <a:stretch/>
        </p:blipFill>
        <p:spPr>
          <a:xfrm>
            <a:off x="6266223" y="4152026"/>
            <a:ext cx="3858438" cy="2160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281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6C9698-059C-1FFE-CD8C-8F3BEC6301CB}"/>
              </a:ext>
            </a:extLst>
          </p:cNvPr>
          <p:cNvSpPr txBox="1"/>
          <p:nvPr/>
        </p:nvSpPr>
        <p:spPr>
          <a:xfrm>
            <a:off x="0" y="0"/>
            <a:ext cx="808747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b="1" dirty="0">
                <a:ln w="12700">
                  <a:solidFill>
                    <a:schemeClr val="bg1"/>
                  </a:solidFill>
                </a:ln>
                <a:latin typeface="Inter" panose="02000503000000020004" pitchFamily="2" charset="0"/>
                <a:ea typeface="Inter" panose="02000503000000020004" pitchFamily="2" charset="0"/>
                <a:cs typeface="Noto Sans" panose="020B0502040504020204" pitchFamily="34" charset="0"/>
              </a:rPr>
              <a:t>Playlist: Tutorial Visual Novel Android </a:t>
            </a:r>
            <a:r>
              <a:rPr lang="en-US" sz="2600" b="1" dirty="0" err="1">
                <a:ln w="12700">
                  <a:solidFill>
                    <a:schemeClr val="bg1"/>
                  </a:solidFill>
                </a:ln>
                <a:latin typeface="Inter" panose="02000503000000020004" pitchFamily="2" charset="0"/>
                <a:ea typeface="Inter" panose="02000503000000020004" pitchFamily="2" charset="0"/>
                <a:cs typeface="Noto Sans" panose="020B0502040504020204" pitchFamily="34" charset="0"/>
              </a:rPr>
              <a:t>dengan</a:t>
            </a:r>
            <a:r>
              <a:rPr lang="en-US" sz="2600" b="1" dirty="0">
                <a:ln w="12700">
                  <a:solidFill>
                    <a:schemeClr val="bg1"/>
                  </a:solidFill>
                </a:ln>
                <a:latin typeface="Inter" panose="02000503000000020004" pitchFamily="2" charset="0"/>
                <a:ea typeface="Inter" panose="02000503000000020004" pitchFamily="2" charset="0"/>
                <a:cs typeface="Noto Sans" panose="020B0502040504020204" pitchFamily="34" charset="0"/>
              </a:rPr>
              <a:t> Unity</a:t>
            </a:r>
            <a:endParaRPr lang="id-ID" sz="2600" b="1" dirty="0">
              <a:ln w="12700">
                <a:solidFill>
                  <a:schemeClr val="bg1"/>
                </a:solidFill>
              </a:ln>
              <a:latin typeface="Inter" panose="02000503000000020004" pitchFamily="2" charset="0"/>
              <a:ea typeface="Inter" panose="02000503000000020004" pitchFamily="2" charset="0"/>
              <a:cs typeface="Noto Sans" panose="020B05020405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847E2C-661B-6B3B-7DB7-08926DA598B0}"/>
              </a:ext>
            </a:extLst>
          </p:cNvPr>
          <p:cNvSpPr txBox="1"/>
          <p:nvPr/>
        </p:nvSpPr>
        <p:spPr>
          <a:xfrm>
            <a:off x="7518926" y="6396335"/>
            <a:ext cx="46730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ln>
                  <a:solidFill>
                    <a:schemeClr val="bg1"/>
                  </a:solidFill>
                </a:ln>
                <a:latin typeface="Inter" panose="02000503000000020004" pitchFamily="2" charset="0"/>
                <a:ea typeface="Inter" panose="02000503000000020004" pitchFamily="2" charset="0"/>
                <a:cs typeface="Noto Sans" panose="020B0502040504020204" pitchFamily="34" charset="0"/>
              </a:rPr>
              <a:t>Part 6: </a:t>
            </a:r>
            <a:r>
              <a:rPr lang="en-US" sz="2400" b="1" dirty="0" err="1">
                <a:ln>
                  <a:solidFill>
                    <a:schemeClr val="bg1"/>
                  </a:solidFill>
                </a:ln>
                <a:latin typeface="Inter" panose="02000503000000020004" pitchFamily="2" charset="0"/>
                <a:ea typeface="Inter" panose="02000503000000020004" pitchFamily="2" charset="0"/>
                <a:cs typeface="Noto Sans" panose="020B0502040504020204" pitchFamily="34" charset="0"/>
              </a:rPr>
              <a:t>Membuat</a:t>
            </a:r>
            <a:r>
              <a:rPr lang="en-US" sz="2400" b="1" dirty="0">
                <a:ln>
                  <a:solidFill>
                    <a:schemeClr val="bg1"/>
                  </a:solidFill>
                </a:ln>
                <a:latin typeface="Inter" panose="02000503000000020004" pitchFamily="2" charset="0"/>
                <a:ea typeface="Inter" panose="02000503000000020004" pitchFamily="2" charset="0"/>
                <a:cs typeface="Noto Sans" panose="020B0502040504020204" pitchFamily="34" charset="0"/>
              </a:rPr>
              <a:t> Action Drawer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5FC42F-4107-811D-5752-9487B9EA3D87}"/>
              </a:ext>
            </a:extLst>
          </p:cNvPr>
          <p:cNvSpPr txBox="1"/>
          <p:nvPr/>
        </p:nvSpPr>
        <p:spPr>
          <a:xfrm>
            <a:off x="4237959" y="746630"/>
            <a:ext cx="37160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Inter" panose="02000503000000020004" pitchFamily="2" charset="0"/>
                <a:ea typeface="Inter" panose="02000503000000020004" pitchFamily="2" charset="0"/>
              </a:rPr>
              <a:t>Membuat</a:t>
            </a:r>
            <a:r>
              <a:rPr lang="en-US" sz="2400" dirty="0">
                <a:latin typeface="Inter" panose="02000503000000020004" pitchFamily="2" charset="0"/>
                <a:ea typeface="Inter" panose="02000503000000020004" pitchFamily="2" charset="0"/>
              </a:rPr>
              <a:t> Action Drawer</a:t>
            </a:r>
            <a:endParaRPr lang="id-ID" sz="2400" dirty="0">
              <a:latin typeface="Inter" panose="02000503000000020004" pitchFamily="2" charset="0"/>
              <a:ea typeface="Inter" panose="02000503000000020004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CA58FF-136D-5F80-91B8-4601D3091E9B}"/>
              </a:ext>
            </a:extLst>
          </p:cNvPr>
          <p:cNvSpPr txBox="1"/>
          <p:nvPr/>
        </p:nvSpPr>
        <p:spPr>
          <a:xfrm>
            <a:off x="5373687" y="1359669"/>
            <a:ext cx="1444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Inter" panose="02000503000000020004" pitchFamily="2" charset="0"/>
                <a:ea typeface="Inter" panose="02000503000000020004" pitchFamily="2" charset="0"/>
              </a:rPr>
              <a:t>Sesudah</a:t>
            </a:r>
            <a:endParaRPr lang="en-US" sz="2400" dirty="0">
              <a:latin typeface="Inter" panose="02000503000000020004" pitchFamily="2" charset="0"/>
              <a:ea typeface="Inter" panose="02000503000000020004" pitchFamily="2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6354A95-0702-D163-A5B5-1B376C97AD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20" t="51517" b="27912"/>
          <a:stretch/>
        </p:blipFill>
        <p:spPr>
          <a:xfrm>
            <a:off x="6421831" y="4065396"/>
            <a:ext cx="3716083" cy="141003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B8134E0-4425-5A03-9A07-7359AEB5581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20" t="51518" b="23078"/>
          <a:stretch/>
        </p:blipFill>
        <p:spPr>
          <a:xfrm>
            <a:off x="2024845" y="4065396"/>
            <a:ext cx="3716083" cy="174133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9A88575-BCF7-A559-E1EA-3D335A637AC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20" t="51517" b="27912"/>
          <a:stretch/>
        </p:blipFill>
        <p:spPr>
          <a:xfrm>
            <a:off x="6421831" y="2040643"/>
            <a:ext cx="3716082" cy="141003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DEC112E-B57B-389D-9F0D-CAB61259AA3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20" t="51595" b="27835"/>
          <a:stretch/>
        </p:blipFill>
        <p:spPr>
          <a:xfrm>
            <a:off x="2024846" y="2040644"/>
            <a:ext cx="3716082" cy="1410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128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</TotalTime>
  <Words>48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Inter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Andri Firman Saputra</dc:creator>
  <cp:lastModifiedBy>Andri Firman Saputra</cp:lastModifiedBy>
  <cp:revision>23</cp:revision>
  <dcterms:created xsi:type="dcterms:W3CDTF">2023-07-31T14:28:01Z</dcterms:created>
  <dcterms:modified xsi:type="dcterms:W3CDTF">2023-08-09T10:24:34Z</dcterms:modified>
</cp:coreProperties>
</file>