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2119590" y="3763617"/>
            <a:ext cx="79528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7: Membuat Dialog Bar Animation &amp; Controller</a:t>
            </a:r>
            <a:endParaRPr lang="en-US" sz="2600" b="1" dirty="0" err="1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9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4821071" y="6396335"/>
            <a:ext cx="737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7: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Dialog Bar Animation &amp;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3758661" y="716219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Dialog Bar Animation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278AD6-2B5A-22E5-B6DC-37F540E48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9D617-FBC5-9154-5979-70175DC04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82" y="1668499"/>
            <a:ext cx="1949892" cy="552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CF44B5-CD7F-7186-144C-52D67EE23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80" y="1519006"/>
            <a:ext cx="753969" cy="753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72865A-45CD-E687-2330-6844D1A1A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18" y="4075295"/>
            <a:ext cx="8476920" cy="18543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66770A-0061-E58C-A20A-1CD550032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51" y="3844462"/>
            <a:ext cx="2051845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32B7F3-D38B-A0BD-094A-5135837210A9}"/>
              </a:ext>
            </a:extLst>
          </p:cNvPr>
          <p:cNvSpPr txBox="1"/>
          <p:nvPr/>
        </p:nvSpPr>
        <p:spPr>
          <a:xfrm>
            <a:off x="5069695" y="3406344"/>
            <a:ext cx="16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Show</a:t>
            </a:r>
            <a:endParaRPr lang="id-ID" sz="3200" b="1" dirty="0">
              <a:solidFill>
                <a:schemeClr val="bg1"/>
              </a:solidFill>
              <a:highlight>
                <a:srgbClr val="00008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38FE3D-E036-4568-E0AE-EFFC544C0173}"/>
              </a:ext>
            </a:extLst>
          </p:cNvPr>
          <p:cNvSpPr txBox="1"/>
          <p:nvPr/>
        </p:nvSpPr>
        <p:spPr>
          <a:xfrm>
            <a:off x="5069695" y="3400369"/>
            <a:ext cx="16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Hide</a:t>
            </a:r>
            <a:endParaRPr lang="id-ID" sz="3200" b="1" dirty="0">
              <a:solidFill>
                <a:schemeClr val="bg1"/>
              </a:solidFill>
              <a:highlight>
                <a:srgbClr val="00008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7" grpId="0"/>
      <p:bldP spid="17" grpId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4821071" y="6396335"/>
            <a:ext cx="737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7: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Dialog Bar Animation &amp;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3765073" y="2967335"/>
            <a:ext cx="466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Dialog Bar Controller</a:t>
            </a:r>
          </a:p>
        </p:txBody>
      </p:sp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24</cp:revision>
  <dcterms:created xsi:type="dcterms:W3CDTF">2023-07-31T14:28:01Z</dcterms:created>
  <dcterms:modified xsi:type="dcterms:W3CDTF">2023-08-11T11:50:06Z</dcterms:modified>
</cp:coreProperties>
</file>