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19/08/2023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19/08/2023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19/08/2023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19/08/2023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19/08/2023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19/08/2023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19/08/2023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19/08/2023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19/08/2023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19/08/2023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19/08/2023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19/08/2023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19/08/2023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3415617" y="3763617"/>
            <a:ext cx="53607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8: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Game Controller</a:t>
            </a: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4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7219164" y="6396335"/>
            <a:ext cx="497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8: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Game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4084071" y="2874570"/>
            <a:ext cx="402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Game Controller</a:t>
            </a:r>
          </a:p>
        </p:txBody>
      </p:sp>
    </p:spTree>
    <p:extLst>
      <p:ext uri="{BB962C8B-B14F-4D97-AF65-F5344CB8AC3E}">
        <p14:creationId xmlns:p14="http://schemas.microsoft.com/office/powerpoint/2010/main" val="13112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26</cp:revision>
  <dcterms:created xsi:type="dcterms:W3CDTF">2023-07-31T14:28:01Z</dcterms:created>
  <dcterms:modified xsi:type="dcterms:W3CDTF">2023-08-19T05:35:54Z</dcterms:modified>
</cp:coreProperties>
</file>