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1 – Assets &amp;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Bahan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73237-4F21-44BE-031D-43414960B14B}"/>
              </a:ext>
            </a:extLst>
          </p:cNvPr>
          <p:cNvSpPr txBox="1"/>
          <p:nvPr/>
        </p:nvSpPr>
        <p:spPr>
          <a:xfrm>
            <a:off x="0" y="0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membuat website: Wedding Invitation</a:t>
            </a:r>
            <a:endParaRPr lang="id-ID" sz="2400" b="1" dirty="0">
              <a:ln w="12700">
                <a:solidFill>
                  <a:schemeClr val="bg1"/>
                </a:solidFill>
              </a:ln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FBE56-9948-4F9A-0FA5-EBF822F7A9E1}"/>
              </a:ext>
            </a:extLst>
          </p:cNvPr>
          <p:cNvSpPr txBox="1"/>
          <p:nvPr/>
        </p:nvSpPr>
        <p:spPr>
          <a:xfrm>
            <a:off x="5986454" y="6334780"/>
            <a:ext cx="620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1: </a:t>
            </a:r>
            <a:r>
              <a:rPr lang="en-US" sz="2600" b="1" dirty="0" err="1">
                <a:ln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Menyiapkan</a:t>
            </a:r>
            <a:r>
              <a:rPr lang="en-US" sz="2600" b="1" dirty="0">
                <a:ln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 </a:t>
            </a:r>
            <a:r>
              <a:rPr lang="en-US" sz="2800" b="1" dirty="0">
                <a:ln w="12700"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Assets &amp; </a:t>
            </a:r>
            <a:r>
              <a:rPr lang="en-US" sz="2800" b="1" dirty="0" err="1">
                <a:ln w="12700">
                  <a:solidFill>
                    <a:schemeClr val="bg1"/>
                  </a:solidFill>
                </a:ln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Bahan</a:t>
            </a:r>
            <a:endParaRPr lang="id-ID" sz="2600" b="1" dirty="0">
              <a:ln>
                <a:solidFill>
                  <a:schemeClr val="bg1"/>
                </a:solidFill>
              </a:ln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053A-ACDD-3CCF-A1D9-E380A2DA0528}"/>
              </a:ext>
            </a:extLst>
          </p:cNvPr>
          <p:cNvSpPr txBox="1"/>
          <p:nvPr/>
        </p:nvSpPr>
        <p:spPr>
          <a:xfrm>
            <a:off x="1861507" y="1220542"/>
            <a:ext cx="8468985" cy="4416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Hal </a:t>
            </a: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apa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saja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yang </a:t>
            </a: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akan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dilakukan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pada part 1: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Menyiapkan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: Asset &amp; </a:t>
            </a: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Bahan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(Photo, Video, Audio/Music)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Menginstall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: XAMPP &amp; Sublime Text 4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>
                <a:latin typeface="Comic Sans MS" panose="030F0702030302020204" pitchFamily="66" charset="0"/>
                <a:ea typeface="Inter" panose="02000503000000020004" pitchFamily="2" charset="0"/>
              </a:rPr>
              <a:t>Memasang</a:t>
            </a:r>
            <a:r>
              <a:rPr lang="en-US" sz="2400" dirty="0">
                <a:latin typeface="Comic Sans MS" panose="030F0702030302020204" pitchFamily="66" charset="0"/>
                <a:ea typeface="Inter" panose="02000503000000020004" pitchFamily="2" charset="0"/>
              </a:rPr>
              <a:t> Vendor: Bootstrap 5, Google Font, AOS, Lightbox2, jQuery 3, Font Awesome 6, SweetAlert2, Masonry Bootstrap, Disqus</a:t>
            </a:r>
          </a:p>
        </p:txBody>
      </p:sp>
    </p:spTree>
    <p:extLst>
      <p:ext uri="{BB962C8B-B14F-4D97-AF65-F5344CB8AC3E}">
        <p14:creationId xmlns:p14="http://schemas.microsoft.com/office/powerpoint/2010/main" val="383565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22</cp:revision>
  <dcterms:created xsi:type="dcterms:W3CDTF">2023-07-31T14:28:01Z</dcterms:created>
  <dcterms:modified xsi:type="dcterms:W3CDTF">2024-01-21T17:45:23Z</dcterms:modified>
</cp:coreProperties>
</file>