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2 – Door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23</cp:revision>
  <dcterms:created xsi:type="dcterms:W3CDTF">2023-07-31T14:28:01Z</dcterms:created>
  <dcterms:modified xsi:type="dcterms:W3CDTF">2024-01-23T07:09:22Z</dcterms:modified>
</cp:coreProperties>
</file>