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F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69E8D5-22F1-4A79-963A-8A2C714864D5}" type="datetimeFigureOut">
              <a:rPr lang="id-ID" smtClean="0"/>
              <a:t>25/01/2024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97F9FD-CD45-4CD2-807E-644B4DECE8E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28641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C0234-5C7D-6701-2E9E-761008DBC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C24942-E0A8-765A-D606-93C18BFD0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C88E0-1A6E-6319-DB27-9446F568C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25/01/2024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B5215-26E2-2096-2B91-C5E48D2BD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7343B-FEA6-6A33-BB21-7417A7AC4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04788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EA2D-5B47-BB95-C189-F74F137DA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E41255-BD05-E0FE-F230-8548ACDD1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6F7F3-FD97-089E-1404-A07D05B28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25/01/2024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F8BA4-A72F-091E-4E8D-F18C4F5AE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B295A-E66D-DABA-0587-951EB1044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6334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BCB3F4-E1C8-8D86-6F5D-A71062A49B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4A1BA-485C-BDFF-AC02-C3DBA517A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0A113-DC66-C5AA-817F-A3FD2366E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25/01/2024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82BAD-25A7-C82A-1DD6-EC84A6C87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6B352-BF6C-B7F6-2F89-19564881A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4588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592B4-2B9E-1313-D844-5BC852BFD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4DFDE-5156-0120-2164-4754EA2BB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B03FC-BDDE-6318-287A-6D895AE54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25/01/2024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73E42-6FCF-3D02-69BF-D64843EB4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D41AF-8D15-BBFA-4D2B-B2AF0A753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3476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806D8-D176-4031-D1D8-DE97E65AD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E4E35-13C4-B839-84B8-343E6FDB3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9FE65-A3B3-2761-6742-3E226D26E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25/01/2024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07336-1EC6-FC8E-FDD6-3A9882FFB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9E33F-EE28-122A-F307-7A2C32A6A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8719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392A9-8E86-29B5-4A06-F311A4259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99B04-2728-8592-AB7C-9BA0BC7A10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97660E-AF7A-562C-AD67-BE7E51B85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60723-751E-761C-61E4-76A872EA3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25/01/2024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1E480-D1C6-200C-0AA6-167AC9AF8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83098E-B248-346E-841C-C22AF5145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60096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36283-BB65-F95A-531A-A27F10164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E0304-450D-6B16-B599-25A8B5818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8736DB-C67B-7950-2DF1-5D9B3BD31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DC5B87-DE1A-4910-4B3C-2CF955D788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BCBE3-7CE4-5195-9661-A2C685785E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B1646A-F84F-1785-7233-A211F9580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25/01/2024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CB4AE2-BF7E-60FE-2196-0E0843008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5E2880-CE03-FB37-95F9-C02B9F2D6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96083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DCE9B-AB49-1C29-3943-C99EF4E8C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785616-32FF-1107-B864-157BCB064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25/01/2024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E8576F-C483-E6A4-7FA8-4F8556D8A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6ECFE-E5C8-AC6F-1C27-8DA3C9AA6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03297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19321E-E889-4696-0154-5A31F890B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25/01/2024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348B7C-B66A-12D5-229C-CD5E7B481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8D423A-99DE-5AC9-74CA-A216CE440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66220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A61AC-D1AB-C904-5EDF-EE3835D44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6BEDD-5654-85B9-2889-B1F57B7B7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1517BE-20D5-8FE5-6058-A16C0E9BA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98925-2B6C-509C-A028-10C605F5B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25/01/2024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4AD5A-FC80-51BE-ADB0-205A205F8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D374E-5746-16F3-513E-61DF20D77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2325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C94A-84B2-52DC-EF36-3FCBB07AB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9EC010-4A9A-EDB1-49F0-806C474624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91E62-F5A1-6C1A-0A77-5BE499BE6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8051F-EBBE-A1A3-37CA-63BB1F56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25/01/2024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CB9CC-D3C7-EB1C-12B7-31D055D6D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9FC7D-0DD3-5E5B-89BB-CDCBF2124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32300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41246F-8E0F-98B2-ECE9-47E7D2FB6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E6B1F-99DD-14A9-710E-CCEEE6F78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44938-2731-5C0E-47D5-703BD9C2C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3DA37-364B-4C9C-A957-520B31A4519D}" type="datetimeFigureOut">
              <a:rPr lang="id-ID" smtClean="0"/>
              <a:t>25/01/2024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28B32-5B88-282C-E812-6CA5C08791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1DEC3-DF8C-8A1B-F71C-5E52533BDD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51185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F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B1EA47-8EA8-30A2-4288-5511FF6B4C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24" b="8572"/>
          <a:stretch/>
        </p:blipFill>
        <p:spPr>
          <a:xfrm>
            <a:off x="1909431" y="0"/>
            <a:ext cx="8373138" cy="68579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50C3C3-6566-55D1-0EA6-E21C0CF19D5D}"/>
              </a:ext>
            </a:extLst>
          </p:cNvPr>
          <p:cNvSpPr txBox="1"/>
          <p:nvPr/>
        </p:nvSpPr>
        <p:spPr>
          <a:xfrm>
            <a:off x="3853542" y="2869096"/>
            <a:ext cx="4484915" cy="18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  <a:ea typeface="Inter" panose="02000503000000020004" pitchFamily="2" charset="0"/>
                <a:cs typeface="Noto Sans" panose="020B0502040504020204" pitchFamily="34" charset="0"/>
              </a:rPr>
              <a:t>Tutorial membuat website:</a:t>
            </a:r>
          </a:p>
          <a:p>
            <a:pPr algn="ctr">
              <a:lnSpc>
                <a:spcPct val="150000"/>
              </a:lnSpc>
            </a:pPr>
            <a:r>
              <a:rPr 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  <a:ea typeface="Inter" panose="02000503000000020004" pitchFamily="2" charset="0"/>
                <a:cs typeface="Noto Sans" panose="020B0502040504020204" pitchFamily="34" charset="0"/>
              </a:rPr>
              <a:t>Wedding Invitation</a:t>
            </a:r>
          </a:p>
          <a:p>
            <a:pPr algn="ctr">
              <a:lnSpc>
                <a:spcPct val="150000"/>
              </a:lnSpc>
            </a:pPr>
            <a:r>
              <a:rPr 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  <a:ea typeface="Inter" panose="02000503000000020004" pitchFamily="2" charset="0"/>
                <a:cs typeface="Noto Sans" panose="020B0502040504020204" pitchFamily="34" charset="0"/>
              </a:rPr>
              <a:t>Part 3 – Navbar</a:t>
            </a:r>
            <a:endParaRPr lang="id-ID" sz="2600" b="1" dirty="0">
              <a:solidFill>
                <a:schemeClr val="tx1">
                  <a:lumMod val="85000"/>
                  <a:lumOff val="15000"/>
                </a:schemeClr>
              </a:solidFill>
              <a:latin typeface="Comic Sans MS" panose="030F0702030302020204" pitchFamily="66" charset="0"/>
              <a:ea typeface="Inter" panose="02000503000000020004" pitchFamily="2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42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10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Comic Sans MS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 Firman Saputra</dc:creator>
  <cp:lastModifiedBy>Andri Firman Saputra</cp:lastModifiedBy>
  <cp:revision>24</cp:revision>
  <dcterms:created xsi:type="dcterms:W3CDTF">2023-07-31T14:28:01Z</dcterms:created>
  <dcterms:modified xsi:type="dcterms:W3CDTF">2024-01-24T20:34:54Z</dcterms:modified>
</cp:coreProperties>
</file>