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9E8D5-22F1-4A79-963A-8A2C714864D5}" type="datetimeFigureOut">
              <a:rPr lang="id-ID" smtClean="0"/>
              <a:t>03/10/2024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7F9FD-CD45-4CD2-807E-644B4DECE8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864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0234-5C7D-6701-2E9E-761008DBC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24942-E0A8-765A-D606-93C18BFD0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C88E0-1A6E-6319-DB27-9446F568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03/10/2024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5215-26E2-2096-2B91-C5E48D2B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7343B-FEA6-6A33-BB21-7417A7AC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478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EA2D-5B47-BB95-C189-F74F137D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41255-BD05-E0FE-F230-8548ACDD1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6F7F3-FD97-089E-1404-A07D05B2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03/10/2024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F8BA4-A72F-091E-4E8D-F18C4F5A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295A-E66D-DABA-0587-951EB104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334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CB3F4-E1C8-8D86-6F5D-A71062A49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4A1BA-485C-BDFF-AC02-C3DBA517A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0A113-DC66-C5AA-817F-A3FD2366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03/10/2024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2BAD-25A7-C82A-1DD6-EC84A6C8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6B352-BF6C-B7F6-2F89-19564881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588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92B4-2B9E-1313-D844-5BC852BF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DFDE-5156-0120-2164-4754EA2BB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B03FC-BDDE-6318-287A-6D895AE5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03/10/2024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73E42-6FCF-3D02-69BF-D64843EB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41AF-8D15-BBFA-4D2B-B2AF0A75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476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06D8-D176-4031-D1D8-DE97E65A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E4E35-13C4-B839-84B8-343E6FDB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FE65-A3B3-2761-6742-3E226D26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03/10/2024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7336-1EC6-FC8E-FDD6-3A9882FF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9E33F-EE28-122A-F307-7A2C32A6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719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92A9-8E86-29B5-4A06-F311A425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9B04-2728-8592-AB7C-9BA0BC7A1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7660E-AF7A-562C-AD67-BE7E51B85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60723-751E-761C-61E4-76A872EA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03/10/2024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1E480-D1C6-200C-0AA6-167AC9AF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3098E-B248-346E-841C-C22AF514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009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6283-BB65-F95A-531A-A27F1016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E0304-450D-6B16-B599-25A8B5818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736DB-C67B-7950-2DF1-5D9B3BD31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C5B87-DE1A-4910-4B3C-2CF955D78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BCBE3-7CE4-5195-9661-A2C685785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1646A-F84F-1785-7233-A211F958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03/10/2024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B4AE2-BF7E-60FE-2196-0E084300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E2880-CE03-FB37-95F9-C02B9F2D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608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CE9B-AB49-1C29-3943-C99EF4E8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85616-32FF-1107-B864-157BCB06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03/10/2024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8576F-C483-E6A4-7FA8-4F8556D8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6ECFE-E5C8-AC6F-1C27-8DA3C9AA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329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9321E-E889-4696-0154-5A31F890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03/10/2024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48B7C-B66A-12D5-229C-CD5E7B48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D423A-99DE-5AC9-74CA-A216CE44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622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61AC-D1AB-C904-5EDF-EE3835D4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BEDD-5654-85B9-2889-B1F57B7B7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517BE-20D5-8FE5-6058-A16C0E9BA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98925-2B6C-509C-A028-10C605F5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03/10/2024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4AD5A-FC80-51BE-ADB0-205A205F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D374E-5746-16F3-513E-61DF20D7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32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94A-84B2-52DC-EF36-3FCBB07A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EC010-4A9A-EDB1-49F0-806C47462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91E62-F5A1-6C1A-0A77-5BE499BE6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8051F-EBBE-A1A3-37CA-63BB1F56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03/10/2024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CB9CC-D3C7-EB1C-12B7-31D055D6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9FC7D-0DD3-5E5B-89BB-CDCBF212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230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1246F-8E0F-98B2-ECE9-47E7D2F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E6B1F-99DD-14A9-710E-CCEEE6F7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4938-2731-5C0E-47D5-703BD9C2C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DA37-364B-4C9C-A957-520B31A4519D}" type="datetimeFigureOut">
              <a:rPr lang="id-ID" smtClean="0"/>
              <a:t>03/10/2024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28B32-5B88-282C-E812-6CA5C0879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1DEC3-DF8C-8A1B-F71C-5E52533BD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11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F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B1EA47-8EA8-30A2-4288-5511FF6B4C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4" b="8572"/>
          <a:stretch/>
        </p:blipFill>
        <p:spPr>
          <a:xfrm>
            <a:off x="1909431" y="0"/>
            <a:ext cx="8373138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50C3C3-6566-55D1-0EA6-E21C0CF19D5D}"/>
              </a:ext>
            </a:extLst>
          </p:cNvPr>
          <p:cNvSpPr txBox="1"/>
          <p:nvPr/>
        </p:nvSpPr>
        <p:spPr>
          <a:xfrm>
            <a:off x="3737641" y="2869096"/>
            <a:ext cx="4716717" cy="18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Tutorial membuat website:</a:t>
            </a:r>
          </a:p>
          <a:p>
            <a:pPr algn="ctr">
              <a:lnSpc>
                <a:spcPct val="150000"/>
              </a:lnSpc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Wedding Invitation</a:t>
            </a:r>
          </a:p>
          <a:p>
            <a:pPr algn="ctr">
              <a:lnSpc>
                <a:spcPct val="150000"/>
              </a:lnSpc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Part 11 </a:t>
            </a:r>
            <a:r>
              <a:rPr lang="en-US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– RSVP </a:t>
            </a: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Section</a:t>
            </a:r>
            <a:endParaRPr lang="id-ID" sz="2600" b="1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42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 Firman Saputra</dc:creator>
  <cp:lastModifiedBy>Andri Firman Saputra</cp:lastModifiedBy>
  <cp:revision>35</cp:revision>
  <dcterms:created xsi:type="dcterms:W3CDTF">2023-07-31T14:28:01Z</dcterms:created>
  <dcterms:modified xsi:type="dcterms:W3CDTF">2024-10-03T08:56:47Z</dcterms:modified>
</cp:coreProperties>
</file>