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23/09/2024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737641" y="2869096"/>
            <a:ext cx="4716717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8 – Love Story Section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30</cp:revision>
  <dcterms:created xsi:type="dcterms:W3CDTF">2023-07-31T14:28:01Z</dcterms:created>
  <dcterms:modified xsi:type="dcterms:W3CDTF">2024-09-23T04:28:42Z</dcterms:modified>
</cp:coreProperties>
</file>