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81" r:id="rId5"/>
    <p:sldId id="271" r:id="rId6"/>
    <p:sldId id="278" r:id="rId7"/>
    <p:sldId id="279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2115-C0D9-44CC-B7B1-5C659039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E7B32-58E7-4EA0-BB47-ACF26C562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0F48-B125-4DD6-B725-A804857E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DEC1-66B8-4ECD-88BE-1CC1F139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80ED-AD0B-4E99-BC32-819D3AE0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2E3D-6961-4C2E-A6E2-E2FCB806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CCA0D-B573-4CC0-AD3A-887AE2D07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1C06-21D9-4124-84A4-C379466C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106A-5E6D-41BB-9AA9-3A1E82ED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2C5-C353-4EEA-B31A-02F876E6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714D9-BA75-467F-8D39-1DCD94BE4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938DE-212E-4C36-867F-6F3CFBB1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83AD-65C1-4518-8DA1-A1E80A88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BF43-3C66-4450-AF1B-BB7C58C6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5244-9875-48E7-98DA-8BA3EF20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841-C7FF-40B6-8461-6346EEA6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81F-E907-4B57-AB33-AECF9DDA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182-FD59-4B37-8FA6-6BA61593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DB44-3B2B-436A-A328-229CDDA8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61E3-76A8-4232-857F-F77E040B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15F5-0A61-441A-9530-70047EE9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43D8-9BD0-4E78-8F26-238B3496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FE489-A3F7-460C-B830-F7717860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C241-359C-4300-A9A4-B724C8D9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568E-18D3-4564-88B5-2F1F10B5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C3EC-4CBE-4D4D-AC24-913C4204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BF70-6058-4F44-BCD6-B32A55C11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7C6E-A8AC-4441-B421-586239A5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79E2-A1E2-4E53-B313-1850DD29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7907-BFD2-445D-AF18-BCBC2797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CBE7D-118C-4753-91A0-A118B5D1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9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CAE9-F297-47D1-B843-05ACCC7E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E796-1D89-43DC-826F-D5C496403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711B-7C14-4BDD-96F0-389BF3B11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D24AE-3A08-4D2D-8697-884FB285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B5BF8-4407-4A26-B30C-B4E8D71C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5DE33-EE59-4A2A-9319-BA1054E6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9D344-13AC-4AE1-829C-31C5831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84C99-663F-4B05-AA93-1151DF1D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91B-8779-4E77-8F5B-B68BED18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F8219-F14C-42BE-8C0E-F92484C7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5F5A-967C-4884-95B5-1F598700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EF732-807C-4035-89E7-6897D43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E6737-2C0E-445E-9B9A-D866676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E51EE-CB3F-4C4E-99E2-B4AF9A31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8C0E6-A8ED-435A-9AA0-9F623829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7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7871-8C9D-46C7-B941-5C45F302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3769-3E45-476A-B366-C679B37C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D44F3-24D4-453B-A245-D56007D2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5539-1B7B-4F65-A8A2-A1679109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D9AB3-96A7-407C-8011-E70BD14C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A3128-4E62-4AFB-AAA3-D494BE58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6F1D-5050-4F6E-ABEB-A269D9E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1A34B-FF56-4ED0-8DCB-DC754DB3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990E9-4325-4C17-A5E6-9AEE6E5D5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5DE8-9EA1-4E90-BB7A-28E57F75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47A07-E74C-4CEA-A3B3-830DE740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2AFA1-42E2-4723-B5EA-CA6AC147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62223-1BDB-4B4B-9CB8-E95B8BA4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A4A4-03ED-47D8-A403-368657AF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FDDB-D871-4F86-BF50-E9C01751F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8A31-C63A-4E97-95DF-99455CFB3DA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3726-C6A8-4F0E-80D7-282AF49BE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F986-A7AB-430D-8824-11193A9CA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C631-6A86-4662-A1B9-F27CBAE0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9CAD-2C61-479F-A5A2-76EC6FCC9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455BD-4B61-4F63-AF53-C58FE88EF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6751" y="590550"/>
            <a:ext cx="10515601" cy="3048001"/>
          </a:xfrm>
        </p:spPr>
        <p:txBody>
          <a:bodyPr/>
          <a:lstStyle/>
          <a:p>
            <a:r>
              <a:rPr lang="en-US" dirty="0"/>
              <a:t>The Battle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is to find a suitable apartment for rent near Hyderabad that complies with the demands on location, price and venues. </a:t>
            </a:r>
          </a:p>
          <a:p>
            <a:r>
              <a:rPr lang="en-US" dirty="0"/>
              <a:t>The data required to resolve this challenge is described in the following section 2, below.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following data is required to answer the issues of the problem: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List of Boroughs and neighborhoods of </a:t>
            </a:r>
            <a:r>
              <a:rPr lang="en-US" dirty="0" err="1"/>
              <a:t>secunderabad</a:t>
            </a:r>
            <a:r>
              <a:rPr lang="en-US" dirty="0"/>
              <a:t> with their </a:t>
            </a:r>
            <a:r>
              <a:rPr lang="en-US" dirty="0" err="1"/>
              <a:t>geodata</a:t>
            </a:r>
            <a:r>
              <a:rPr lang="en-US" dirty="0"/>
              <a:t> (latitude and longitude)</a:t>
            </a:r>
          </a:p>
          <a:p>
            <a:r>
              <a:rPr lang="en-US" dirty="0"/>
              <a:t>List of Subway metro stations in </a:t>
            </a:r>
            <a:r>
              <a:rPr lang="en-US" dirty="0" err="1"/>
              <a:t>secunderabad</a:t>
            </a:r>
            <a:r>
              <a:rPr lang="en-US" dirty="0"/>
              <a:t> with their address location</a:t>
            </a:r>
          </a:p>
          <a:p>
            <a:r>
              <a:rPr lang="en-US" dirty="0"/>
              <a:t>List of apartments for rent in </a:t>
            </a:r>
            <a:r>
              <a:rPr lang="en-US" dirty="0" err="1"/>
              <a:t>secunderabad</a:t>
            </a:r>
            <a:r>
              <a:rPr lang="en-US" dirty="0"/>
              <a:t> area with their addresses and price</a:t>
            </a:r>
          </a:p>
          <a:p>
            <a:r>
              <a:rPr lang="en-US" dirty="0"/>
              <a:t>Preferably, a list of apartment for rent with additional information, such as price, address, area, # of beds, etc</a:t>
            </a:r>
          </a:p>
          <a:p>
            <a:r>
              <a:rPr lang="en-US" dirty="0"/>
              <a:t>Venues for each </a:t>
            </a:r>
            <a:r>
              <a:rPr lang="en-US" dirty="0" err="1"/>
              <a:t>secunderabad</a:t>
            </a:r>
            <a:r>
              <a:rPr lang="en-US" dirty="0"/>
              <a:t> neighborhood ( than can be clustered)</a:t>
            </a:r>
          </a:p>
          <a:p>
            <a:r>
              <a:rPr lang="en-US" dirty="0"/>
              <a:t>Venues for subway metro stations, as needed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EB32-CB58-4EC4-8905-340B6159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260648"/>
            <a:ext cx="9001000" cy="105273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2FCC-E8C6-4EEA-8E02-2746DBA9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556792"/>
            <a:ext cx="10801200" cy="51125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Hyderabad is the capital of southern India's </a:t>
            </a:r>
            <a:r>
              <a:rPr lang="en-US" dirty="0" err="1"/>
              <a:t>Telangana</a:t>
            </a:r>
            <a:r>
              <a:rPr lang="en-US" dirty="0"/>
              <a:t> state. A major center for the technology industry, it's home to many upscale restaurants and shops. Its historic sites include Golconda Fort, a former diamond-trading center that was once the </a:t>
            </a:r>
            <a:r>
              <a:rPr lang="en-US" dirty="0" err="1"/>
              <a:t>Qutb</a:t>
            </a:r>
            <a:r>
              <a:rPr lang="en-US" dirty="0"/>
              <a:t> </a:t>
            </a:r>
            <a:r>
              <a:rPr lang="en-US" dirty="0" err="1"/>
              <a:t>Shahi</a:t>
            </a:r>
            <a:r>
              <a:rPr lang="en-US" dirty="0"/>
              <a:t> dynastic capital. The </a:t>
            </a:r>
            <a:r>
              <a:rPr lang="en-US" dirty="0" err="1"/>
              <a:t>Charminar</a:t>
            </a:r>
            <a:r>
              <a:rPr lang="en-US" dirty="0"/>
              <a:t>, a 16th-century mosque whose 4 arches support towering minarets, is an old city landmark near the long-standing </a:t>
            </a:r>
            <a:r>
              <a:rPr lang="en-US" dirty="0" err="1"/>
              <a:t>Laad</a:t>
            </a:r>
            <a:r>
              <a:rPr lang="en-US" dirty="0"/>
              <a:t> Bazaar.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191000"/>
            <a:ext cx="2667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57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274638"/>
            <a:ext cx="9701334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066800"/>
            <a:ext cx="9989370" cy="56745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Description of the Data </a:t>
            </a:r>
          </a:p>
          <a:p>
            <a:r>
              <a:rPr lang="en-US" dirty="0"/>
              <a:t>The following data is required to answer the issues of the problem:</a:t>
            </a:r>
          </a:p>
          <a:p>
            <a:r>
              <a:rPr lang="en-US" dirty="0"/>
              <a:t>List of Boroughs and neighborhoods of </a:t>
            </a:r>
            <a:r>
              <a:rPr lang="en-US" dirty="0" err="1"/>
              <a:t>secunderabad</a:t>
            </a:r>
            <a:r>
              <a:rPr lang="en-US" dirty="0"/>
              <a:t> with their </a:t>
            </a:r>
            <a:r>
              <a:rPr lang="en-US" dirty="0" err="1"/>
              <a:t>geodata</a:t>
            </a:r>
            <a:r>
              <a:rPr lang="en-US" dirty="0"/>
              <a:t> (latitude and longitude)</a:t>
            </a:r>
          </a:p>
          <a:p>
            <a:r>
              <a:rPr lang="en-US" dirty="0"/>
              <a:t>List of Subway metro stations in </a:t>
            </a:r>
            <a:r>
              <a:rPr lang="en-US" dirty="0" err="1"/>
              <a:t>secunderabad</a:t>
            </a:r>
            <a:r>
              <a:rPr lang="en-US" dirty="0"/>
              <a:t> with their address location</a:t>
            </a:r>
          </a:p>
          <a:p>
            <a:r>
              <a:rPr lang="en-US" dirty="0"/>
              <a:t>List of apartments for rent in </a:t>
            </a:r>
            <a:r>
              <a:rPr lang="en-US" dirty="0" err="1"/>
              <a:t>secunderabad</a:t>
            </a:r>
            <a:r>
              <a:rPr lang="en-US" dirty="0"/>
              <a:t> area with their addresses and price</a:t>
            </a:r>
          </a:p>
          <a:p>
            <a:r>
              <a:rPr lang="en-US" dirty="0"/>
              <a:t>Preferably, a list of apartment for rent with additional information, such as price, address, area, # of beds, etc</a:t>
            </a:r>
          </a:p>
          <a:p>
            <a:r>
              <a:rPr lang="en-US" dirty="0"/>
              <a:t>Venues for each </a:t>
            </a:r>
            <a:r>
              <a:rPr lang="en-US" dirty="0" err="1"/>
              <a:t>secunderabad</a:t>
            </a:r>
            <a:r>
              <a:rPr lang="en-US" dirty="0"/>
              <a:t> neighborhood ( than can be clustered)</a:t>
            </a:r>
          </a:p>
          <a:p>
            <a:r>
              <a:rPr lang="en-US" dirty="0"/>
              <a:t>Venues for subway metro stations, as needed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5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FourSquare</a:t>
            </a:r>
            <a:r>
              <a:rPr lang="en-IN" dirty="0"/>
              <a:t>  </a:t>
            </a:r>
            <a:r>
              <a:rPr lang="en-IN" dirty="0" err="1"/>
              <a:t>api</a:t>
            </a:r>
            <a:r>
              <a:rPr lang="en-IN" dirty="0"/>
              <a:t> obtained venues in each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752412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DBA566-B6F1-4350-9DC3-93161917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548680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Visualising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295400"/>
            <a:ext cx="98012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84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The Battle of Neighborhoods</vt:lpstr>
      <vt:lpstr>Problem</vt:lpstr>
      <vt:lpstr>Data required </vt:lpstr>
      <vt:lpstr>Introduction</vt:lpstr>
      <vt:lpstr>DATA</vt:lpstr>
      <vt:lpstr>Using FourSquare  api obtained venues in each</vt:lpstr>
      <vt:lpstr>Visualising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Hakob Hayruni</dc:creator>
  <cp:lastModifiedBy>Hakob Hayruni</cp:lastModifiedBy>
  <cp:revision>1</cp:revision>
  <dcterms:created xsi:type="dcterms:W3CDTF">2020-10-22T12:54:31Z</dcterms:created>
  <dcterms:modified xsi:type="dcterms:W3CDTF">2020-10-22T12:55:21Z</dcterms:modified>
</cp:coreProperties>
</file>