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9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4" r:id="rId18"/>
    <p:sldId id="275" r:id="rId19"/>
    <p:sldId id="264" r:id="rId20"/>
    <p:sldId id="276" r:id="rId21"/>
    <p:sldId id="277" r:id="rId22"/>
    <p:sldId id="266" r:id="rId23"/>
    <p:sldId id="279" r:id="rId24"/>
    <p:sldId id="280" r:id="rId25"/>
    <p:sldId id="281" r:id="rId26"/>
    <p:sldId id="267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5401" autoAdjust="0"/>
  </p:normalViewPr>
  <p:slideViewPr>
    <p:cSldViewPr snapToGrid="0">
      <p:cViewPr varScale="1">
        <p:scale>
          <a:sx n="50" d="100"/>
          <a:sy n="50" d="100"/>
        </p:scale>
        <p:origin x="60" y="1350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’20</a:t>
            </a:r>
            <a:r>
              <a:rPr lang="ja-JP" altLang="en-US" sz="4000" dirty="0"/>
              <a:t>年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14" name="コンテンツ プレースホルダー 12">
            <a:extLst>
              <a:ext uri="{FF2B5EF4-FFF2-40B4-BE49-F238E27FC236}">
                <a16:creationId xmlns:a16="http://schemas.microsoft.com/office/drawing/2014/main" id="{2BF06449-A8D4-46FB-92C3-66233B4E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2" t="69980"/>
          <a:stretch/>
        </p:blipFill>
        <p:spPr>
          <a:xfrm>
            <a:off x="7219950" y="2411304"/>
            <a:ext cx="4306460" cy="2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57BBF25-3ED2-428A-90B0-8D292766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28689" b="13371"/>
          <a:stretch/>
        </p:blipFill>
        <p:spPr>
          <a:xfrm>
            <a:off x="1777514" y="2416203"/>
            <a:ext cx="2172022" cy="376476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07FC8F-CED9-4ADF-979E-AE4F340EDB86}"/>
              </a:ext>
            </a:extLst>
          </p:cNvPr>
          <p:cNvGrpSpPr/>
          <p:nvPr/>
        </p:nvGrpSpPr>
        <p:grpSpPr>
          <a:xfrm>
            <a:off x="5121701" y="1789212"/>
            <a:ext cx="6656562" cy="4497288"/>
            <a:chOff x="4140301" y="1965830"/>
            <a:chExt cx="6555921" cy="4320670"/>
          </a:xfrm>
        </p:grpSpPr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B25AEA7-49D3-4CC7-9FD0-D707D21E3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6" r="76450"/>
            <a:stretch/>
          </p:blipFill>
          <p:spPr>
            <a:xfrm>
              <a:off x="4140301" y="1965830"/>
              <a:ext cx="1079399" cy="4320670"/>
            </a:xfrm>
            <a:prstGeom prst="rect">
              <a:avLst/>
            </a:prstGeom>
          </p:spPr>
        </p:pic>
        <p:pic>
          <p:nvPicPr>
            <p:cNvPr id="11" name="図 10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3C33F258-9049-46F9-9413-AF8F2B3DA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35980" r="-1" b="9917"/>
            <a:stretch/>
          </p:blipFill>
          <p:spPr>
            <a:xfrm>
              <a:off x="5071628" y="1974928"/>
              <a:ext cx="5624594" cy="3907712"/>
            </a:xfrm>
            <a:prstGeom prst="rect">
              <a:avLst/>
            </a:prstGeom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6572CA6-331C-41DD-819D-0FBC855BE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628" y="1981200"/>
              <a:ext cx="2876032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BE00B9C-23AE-4DDB-BE00-FC19FDC5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-862" r="57715" b="93296"/>
          <a:stretch/>
        </p:blipFill>
        <p:spPr>
          <a:xfrm>
            <a:off x="353777" y="1789212"/>
            <a:ext cx="1713370" cy="6030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DB497C-86D5-4591-872D-99CEFFB53789}"/>
              </a:ext>
            </a:extLst>
          </p:cNvPr>
          <p:cNvSpPr txBox="1"/>
          <p:nvPr/>
        </p:nvSpPr>
        <p:spPr>
          <a:xfrm>
            <a:off x="5840861" y="2526156"/>
            <a:ext cx="452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DO</a:t>
            </a:r>
            <a:endParaRPr kumimoji="1" lang="ja-JP" altLang="en-US" sz="9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9547552" y="1805210"/>
            <a:ext cx="1821776" cy="615085"/>
          </a:xfrm>
          <a:prstGeom prst="rect">
            <a:avLst/>
          </a:prstGeom>
        </p:spPr>
      </p:pic>
      <p:pic>
        <p:nvPicPr>
          <p:cNvPr id="32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90109D7-23EE-4AE4-A669-750281B1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79771" r="56918" b="-1184"/>
          <a:stretch/>
        </p:blipFill>
        <p:spPr>
          <a:xfrm>
            <a:off x="271713" y="4783015"/>
            <a:ext cx="1397704" cy="1360595"/>
          </a:xfrm>
          <a:prstGeom prst="rect">
            <a:avLst/>
          </a:prstGeom>
        </p:spPr>
      </p:pic>
      <p:pic>
        <p:nvPicPr>
          <p:cNvPr id="3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F4C3E93-DDC5-4D10-A3F3-5AFE8BFA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47251" r="56918" b="39586"/>
          <a:stretch/>
        </p:blipFill>
        <p:spPr>
          <a:xfrm>
            <a:off x="344985" y="4037856"/>
            <a:ext cx="1245304" cy="745159"/>
          </a:xfrm>
          <a:prstGeom prst="rect">
            <a:avLst/>
          </a:prstGeom>
        </p:spPr>
      </p:pic>
      <p:pic>
        <p:nvPicPr>
          <p:cNvPr id="36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E08694E-87A7-41FD-B432-33886A36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8232" r="56918" b="60103"/>
          <a:stretch/>
        </p:blipFill>
        <p:spPr>
          <a:xfrm>
            <a:off x="379522" y="2392266"/>
            <a:ext cx="1164827" cy="1676770"/>
          </a:xfrm>
          <a:prstGeom prst="rect">
            <a:avLst/>
          </a:prstGeom>
        </p:spPr>
      </p:pic>
      <p:pic>
        <p:nvPicPr>
          <p:cNvPr id="3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4533C44-A39B-4F0B-934D-AF5D8784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2" t="5235" r="-2453" b="72327"/>
          <a:stretch/>
        </p:blipFill>
        <p:spPr>
          <a:xfrm>
            <a:off x="2931536" y="1773972"/>
            <a:ext cx="1781230" cy="139952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D1EBD59-D3EE-481A-9F81-45A1589178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541400" y="2558792"/>
            <a:ext cx="562994" cy="10232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676F385-091B-43C8-A593-041B73452855}"/>
              </a:ext>
            </a:extLst>
          </p:cNvPr>
          <p:cNvCxnSpPr>
            <a:cxnSpLocks/>
          </p:cNvCxnSpPr>
          <p:nvPr/>
        </p:nvCxnSpPr>
        <p:spPr>
          <a:xfrm>
            <a:off x="1644620" y="5115839"/>
            <a:ext cx="147199" cy="957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3F5C6EB-B46B-4955-A0AB-D55CDBA4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2673648" y="1798320"/>
            <a:ext cx="1941850" cy="442880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3664710" y="1859280"/>
            <a:ext cx="1667518" cy="6629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C0601EC-7E09-4F7C-9A29-6D5107FA8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11055"/>
          <a:stretch/>
        </p:blipFill>
        <p:spPr>
          <a:xfrm>
            <a:off x="7982561" y="1859280"/>
            <a:ext cx="2277374" cy="4378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8977513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868950" y="3611881"/>
            <a:ext cx="1278009" cy="1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E5EA995-E567-4891-9647-8522F627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6" b="73025"/>
          <a:stretch/>
        </p:blipFill>
        <p:spPr>
          <a:xfrm>
            <a:off x="3039142" y="1808217"/>
            <a:ext cx="1417912" cy="2001172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D81C162-A006-4F95-A935-F979299F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2" t="15860" b="8824"/>
          <a:stretch/>
        </p:blipFill>
        <p:spPr>
          <a:xfrm>
            <a:off x="6146607" y="1800561"/>
            <a:ext cx="1627988" cy="43286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0196CEC-0130-4AAE-ADA8-6870D9C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3" r="61945" b="43768"/>
          <a:stretch/>
        </p:blipFill>
        <p:spPr>
          <a:xfrm>
            <a:off x="3039142" y="3809389"/>
            <a:ext cx="1244319" cy="623851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9A2712A-FDDE-4D27-9169-F1FE71E12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0" r="61945" b="-59"/>
          <a:stretch/>
        </p:blipFill>
        <p:spPr>
          <a:xfrm>
            <a:off x="3036494" y="5135181"/>
            <a:ext cx="1244319" cy="994058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4A0E5E-6CE9-450D-B085-3DAF2ADB2F71}"/>
              </a:ext>
            </a:extLst>
          </p:cNvPr>
          <p:cNvCxnSpPr>
            <a:cxnSpLocks/>
          </p:cNvCxnSpPr>
          <p:nvPr/>
        </p:nvCxnSpPr>
        <p:spPr>
          <a:xfrm flipV="1">
            <a:off x="4457054" y="1890713"/>
            <a:ext cx="0" cy="12382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072BE5-1805-4CC4-A23B-04D2D9E42CB6}"/>
              </a:ext>
            </a:extLst>
          </p:cNvPr>
          <p:cNvCxnSpPr>
            <a:cxnSpLocks/>
          </p:cNvCxnSpPr>
          <p:nvPr/>
        </p:nvCxnSpPr>
        <p:spPr>
          <a:xfrm flipH="1">
            <a:off x="3665004" y="4433240"/>
            <a:ext cx="2648" cy="701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1E7EEA5-7EF1-4214-B447-3270BBCAC93F}"/>
              </a:ext>
            </a:extLst>
          </p:cNvPr>
          <p:cNvCxnSpPr>
            <a:cxnSpLocks/>
          </p:cNvCxnSpPr>
          <p:nvPr/>
        </p:nvCxnSpPr>
        <p:spPr>
          <a:xfrm>
            <a:off x="4488611" y="6030917"/>
            <a:ext cx="16579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884871" y="1890713"/>
            <a:ext cx="2018206" cy="821646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FD70C28-A7D0-4656-9B91-16F5414941F0}"/>
              </a:ext>
            </a:extLst>
          </p:cNvPr>
          <p:cNvCxnSpPr>
            <a:cxnSpLocks/>
          </p:cNvCxnSpPr>
          <p:nvPr/>
        </p:nvCxnSpPr>
        <p:spPr>
          <a:xfrm>
            <a:off x="4457054" y="1915418"/>
            <a:ext cx="20417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02EAED-D4AF-41CF-A273-0B0BA1AA483D}"/>
              </a:ext>
            </a:extLst>
          </p:cNvPr>
          <p:cNvCxnSpPr>
            <a:cxnSpLocks/>
          </p:cNvCxnSpPr>
          <p:nvPr/>
        </p:nvCxnSpPr>
        <p:spPr>
          <a:xfrm flipV="1">
            <a:off x="4488611" y="5337971"/>
            <a:ext cx="0" cy="6802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90CB34C-20CF-49B6-9C48-0156DA6BC500}"/>
              </a:ext>
            </a:extLst>
          </p:cNvPr>
          <p:cNvCxnSpPr>
            <a:cxnSpLocks/>
          </p:cNvCxnSpPr>
          <p:nvPr/>
        </p:nvCxnSpPr>
        <p:spPr>
          <a:xfrm>
            <a:off x="4280813" y="5350671"/>
            <a:ext cx="207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ウィンドウマネージャ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1C739E-0EE9-4C4A-A776-B6D48E15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2" r="40121" b="73461"/>
          <a:stretch/>
        </p:blipFill>
        <p:spPr>
          <a:xfrm>
            <a:off x="507267" y="1744394"/>
            <a:ext cx="1817936" cy="1989430"/>
          </a:xfrm>
        </p:spPr>
      </p:pic>
      <p:pic>
        <p:nvPicPr>
          <p:cNvPr id="10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8783489-66CD-40D9-A183-5E36CC66C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 r="25655" b="90856"/>
          <a:stretch/>
        </p:blipFill>
        <p:spPr>
          <a:xfrm>
            <a:off x="1932801" y="1836409"/>
            <a:ext cx="1974856" cy="704207"/>
          </a:xfrm>
          <a:prstGeom prst="rect">
            <a:avLst/>
          </a:prstGeom>
        </p:spPr>
      </p:pic>
      <p:pic>
        <p:nvPicPr>
          <p:cNvPr id="21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5492459-9DD3-429B-97F3-84B4255E0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r="3466" b="39225"/>
          <a:stretch/>
        </p:blipFill>
        <p:spPr>
          <a:xfrm>
            <a:off x="2301389" y="3058771"/>
            <a:ext cx="7555835" cy="2582496"/>
          </a:xfrm>
          <a:prstGeom prst="rect">
            <a:avLst/>
          </a:prstGeom>
        </p:spPr>
      </p:pic>
      <p:pic>
        <p:nvPicPr>
          <p:cNvPr id="22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FAEA52F-3371-4114-91B4-782ED908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61532" r="43895" b="-670"/>
          <a:stretch/>
        </p:blipFill>
        <p:spPr>
          <a:xfrm>
            <a:off x="10473177" y="2729253"/>
            <a:ext cx="1365005" cy="303341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2BA9CB-23E8-45DB-B482-87B4DB53B4AC}"/>
              </a:ext>
            </a:extLst>
          </p:cNvPr>
          <p:cNvSpPr txBox="1"/>
          <p:nvPr/>
        </p:nvSpPr>
        <p:spPr>
          <a:xfrm>
            <a:off x="1994665" y="2755485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949875-55DF-4A0D-B5C0-22655FCCD386}"/>
              </a:ext>
            </a:extLst>
          </p:cNvPr>
          <p:cNvSpPr txBox="1"/>
          <p:nvPr/>
        </p:nvSpPr>
        <p:spPr>
          <a:xfrm>
            <a:off x="1416235" y="3380696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pic>
        <p:nvPicPr>
          <p:cNvPr id="29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A500A46-BF54-4657-8B1B-FE5EF21D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90317" r="43895" b="-670"/>
          <a:stretch/>
        </p:blipFill>
        <p:spPr>
          <a:xfrm>
            <a:off x="660584" y="4920821"/>
            <a:ext cx="1365005" cy="802433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9F014F-3554-4516-9817-6B4E550A08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57519" y="3058771"/>
            <a:ext cx="37217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6743-FAE9-49B6-BA2F-17CF63CE02C5}"/>
              </a:ext>
            </a:extLst>
          </p:cNvPr>
          <p:cNvCxnSpPr>
            <a:cxnSpLocks/>
          </p:cNvCxnSpPr>
          <p:nvPr/>
        </p:nvCxnSpPr>
        <p:spPr>
          <a:xfrm>
            <a:off x="6096000" y="5628831"/>
            <a:ext cx="4163198" cy="124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5ACE87-C581-4B33-AD1D-AFD66E04C7FC}"/>
              </a:ext>
            </a:extLst>
          </p:cNvPr>
          <p:cNvCxnSpPr>
            <a:cxnSpLocks/>
          </p:cNvCxnSpPr>
          <p:nvPr/>
        </p:nvCxnSpPr>
        <p:spPr>
          <a:xfrm flipV="1">
            <a:off x="10259198" y="2227089"/>
            <a:ext cx="0" cy="34017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B795E98-C413-4F21-A970-43CFB78B59C9}"/>
              </a:ext>
            </a:extLst>
          </p:cNvPr>
          <p:cNvCxnSpPr>
            <a:cxnSpLocks/>
          </p:cNvCxnSpPr>
          <p:nvPr/>
        </p:nvCxnSpPr>
        <p:spPr>
          <a:xfrm>
            <a:off x="10259198" y="2227089"/>
            <a:ext cx="8964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BC605A-722D-463D-8AF2-B38297AE23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55680" y="2227089"/>
            <a:ext cx="0" cy="5021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63D4052-CA41-4C02-A58C-D4934EEC69CB}"/>
              </a:ext>
            </a:extLst>
          </p:cNvPr>
          <p:cNvCxnSpPr/>
          <p:nvPr/>
        </p:nvCxnSpPr>
        <p:spPr>
          <a:xfrm>
            <a:off x="1349437" y="3733824"/>
            <a:ext cx="0" cy="12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040D5B-0012-46D2-A88D-B7F52DEF6CFE}"/>
              </a:ext>
            </a:extLst>
          </p:cNvPr>
          <p:cNvSpPr/>
          <p:nvPr/>
        </p:nvSpPr>
        <p:spPr>
          <a:xfrm>
            <a:off x="11179786" y="4641025"/>
            <a:ext cx="658396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16E117E-018D-48C8-94D2-D659AEA5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67"/>
          <a:stretch/>
        </p:blipFill>
        <p:spPr>
          <a:xfrm>
            <a:off x="2905148" y="1818711"/>
            <a:ext cx="4297159" cy="425913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FD19A9F-D79F-4F2C-92AD-F4127E9867C0}"/>
              </a:ext>
            </a:extLst>
          </p:cNvPr>
          <p:cNvSpPr/>
          <p:nvPr/>
        </p:nvSpPr>
        <p:spPr>
          <a:xfrm>
            <a:off x="3406285" y="4519257"/>
            <a:ext cx="1246391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チャタ取りをし、</a:t>
            </a:r>
          </a:p>
          <a:p>
            <a:r>
              <a:rPr kumimoji="1" lang="ja-JP" altLang="en-US" sz="1100" dirty="0"/>
              <a:t>値を確定する</a:t>
            </a:r>
          </a:p>
        </p:txBody>
      </p:sp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87323EA-8BED-4CCF-AE06-70E831457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67" y="1798320"/>
            <a:ext cx="4211026" cy="4487974"/>
          </a:xfrm>
        </p:spPr>
      </p:pic>
    </p:spTree>
    <p:extLst>
      <p:ext uri="{BB962C8B-B14F-4D97-AF65-F5344CB8AC3E}">
        <p14:creationId xmlns:p14="http://schemas.microsoft.com/office/powerpoint/2010/main" val="412447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0" name="コンテンツ プレースホルダー 1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3612E03-8D00-483E-8CF7-604A3C50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1846263"/>
            <a:ext cx="3416879" cy="4433077"/>
          </a:xfrm>
        </p:spPr>
      </p:pic>
      <p:pic>
        <p:nvPicPr>
          <p:cNvPr id="22" name="コンテンツ プレースホルダー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83FBBD0-6D1E-4030-9FEB-4EC7D05E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5517669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684D8ED-34E8-4D2B-ADD5-832501D0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5216" r="79832" b="32964"/>
          <a:stretch/>
        </p:blipFill>
        <p:spPr>
          <a:xfrm>
            <a:off x="4110765" y="1893358"/>
            <a:ext cx="2547571" cy="4272486"/>
          </a:xfrm>
        </p:spPr>
      </p:pic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pic>
        <p:nvPicPr>
          <p:cNvPr id="2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F30922-FD14-4421-A7FE-CA2AEE0C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41" b="78605"/>
          <a:stretch/>
        </p:blipFill>
        <p:spPr>
          <a:xfrm>
            <a:off x="2192200" y="1872567"/>
            <a:ext cx="1311535" cy="1556433"/>
          </a:xfrm>
          <a:prstGeom prst="rect">
            <a:avLst/>
          </a:prstGeom>
        </p:spPr>
      </p:pic>
      <p:pic>
        <p:nvPicPr>
          <p:cNvPr id="22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1ADDDB-D5D6-4BD5-9998-54E87951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7" r="92744" b="22202"/>
          <a:stretch/>
        </p:blipFill>
        <p:spPr>
          <a:xfrm>
            <a:off x="2179743" y="4890680"/>
            <a:ext cx="1244968" cy="1219199"/>
          </a:xfrm>
          <a:prstGeom prst="rect">
            <a:avLst/>
          </a:prstGeom>
        </p:spPr>
      </p:pic>
      <p:pic>
        <p:nvPicPr>
          <p:cNvPr id="24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DD57A2F-74D4-4C60-9347-49B73718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31658" r="93601" b="49631"/>
          <a:stretch/>
        </p:blipFill>
        <p:spPr>
          <a:xfrm>
            <a:off x="2223034" y="3429000"/>
            <a:ext cx="1088688" cy="146168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2247E5-796A-47A4-A2BC-05991CC67895}"/>
              </a:ext>
            </a:extLst>
          </p:cNvPr>
          <p:cNvCxnSpPr>
            <a:cxnSpLocks/>
          </p:cNvCxnSpPr>
          <p:nvPr/>
        </p:nvCxnSpPr>
        <p:spPr>
          <a:xfrm flipV="1">
            <a:off x="3503735" y="1893358"/>
            <a:ext cx="0" cy="10339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45E66C-5832-4A9B-9D45-E91BA653C453}"/>
              </a:ext>
            </a:extLst>
          </p:cNvPr>
          <p:cNvCxnSpPr>
            <a:cxnSpLocks/>
          </p:cNvCxnSpPr>
          <p:nvPr/>
        </p:nvCxnSpPr>
        <p:spPr>
          <a:xfrm>
            <a:off x="3503735" y="1903410"/>
            <a:ext cx="12960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6C93043-DAB4-4EE3-AC75-40A046449B3B}"/>
              </a:ext>
            </a:extLst>
          </p:cNvPr>
          <p:cNvCxnSpPr>
            <a:cxnSpLocks/>
          </p:cNvCxnSpPr>
          <p:nvPr/>
        </p:nvCxnSpPr>
        <p:spPr>
          <a:xfrm flipV="1">
            <a:off x="3436934" y="5241387"/>
            <a:ext cx="0" cy="8331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A3B7EAA-8709-497A-A4E4-1C9177455887}"/>
              </a:ext>
            </a:extLst>
          </p:cNvPr>
          <p:cNvCxnSpPr>
            <a:cxnSpLocks/>
          </p:cNvCxnSpPr>
          <p:nvPr/>
        </p:nvCxnSpPr>
        <p:spPr>
          <a:xfrm>
            <a:off x="3424711" y="6074569"/>
            <a:ext cx="686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E38602C-1D97-41F8-82AD-FC807598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3" b="32620"/>
          <a:stretch/>
        </p:blipFill>
        <p:spPr>
          <a:xfrm>
            <a:off x="3268981" y="1823403"/>
            <a:ext cx="2827019" cy="4463287"/>
          </a:xfrm>
        </p:spPr>
      </p:pic>
      <p:pic>
        <p:nvPicPr>
          <p:cNvPr id="21" name="コンテンツ プレースホルダー 11">
            <a:extLst>
              <a:ext uri="{FF2B5EF4-FFF2-40B4-BE49-F238E27FC236}">
                <a16:creationId xmlns:a16="http://schemas.microsoft.com/office/drawing/2014/main" id="{4EFCCBAF-75F7-46F8-9D39-E8976117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6" t="61559" r="6768" b="-1851"/>
          <a:stretch/>
        </p:blipFill>
        <p:spPr>
          <a:xfrm>
            <a:off x="6837218" y="1823403"/>
            <a:ext cx="3063240" cy="278451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 －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50A2C-222E-43E9-A7DF-15BBF99FBB7C}"/>
              </a:ext>
            </a:extLst>
          </p:cNvPr>
          <p:cNvSpPr txBox="1"/>
          <p:nvPr/>
        </p:nvSpPr>
        <p:spPr>
          <a:xfrm>
            <a:off x="7340869" y="2547012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D529AAD-CBD9-464A-997D-194C2A695C52}"/>
              </a:ext>
            </a:extLst>
          </p:cNvPr>
          <p:cNvSpPr txBox="1"/>
          <p:nvPr/>
        </p:nvSpPr>
        <p:spPr>
          <a:xfrm>
            <a:off x="558960" y="2562329"/>
            <a:ext cx="9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修正前</a:t>
            </a:r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668</Words>
  <Application>Microsoft Office PowerPoint</Application>
  <PresentationFormat>ワイド画面</PresentationFormat>
  <Paragraphs>155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Calibri</vt:lpstr>
      <vt:lpstr>Trebuchet MS</vt:lpstr>
      <vt:lpstr>Wingdings</vt:lpstr>
      <vt:lpstr>レトロスペクト</vt:lpstr>
      <vt:lpstr>’20年 新人研修 モグラ叩きゲーム  設計 レビュー</vt:lpstr>
      <vt:lpstr>1.1. モグラ叩きゲーム 　仕様</vt:lpstr>
      <vt:lpstr>1.2. モグラ叩きゲーム 　前回からの仕様の変更点 － 1</vt:lpstr>
      <vt:lpstr>1.2. モグラ叩きゲーム 　前回からの仕様の変更点 － 2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－ウィンドウマネージャ</vt:lpstr>
      <vt:lpstr>2.3.6. 設計 　フローチャート － 割込み処理1</vt:lpstr>
      <vt:lpstr>2.3.7. 設計 　フローチャート － 割込み処理2</vt:lpstr>
      <vt:lpstr>2.3.8. 設計 　フローチャート － 割込み処理3</vt:lpstr>
      <vt:lpstr>2.3.10. 設計 　フローチャート － ゲーム中1</vt:lpstr>
      <vt:lpstr>2.3.11. 設計 　フローチャート － ゲーム中2</vt:lpstr>
      <vt:lpstr>2.3.12. 設計 　フローチャート － ゲーム中3</vt:lpstr>
      <vt:lpstr>2.3.13. 設計 　フローチャート － ブザー1</vt:lpstr>
      <vt:lpstr>2.3.14. 設計 　フローチャート － ブザー2</vt:lpstr>
      <vt:lpstr>2.3.15. 設計 　フローチャート － ブザー3</vt:lpstr>
      <vt:lpstr>2.3.9. 設計 　フローチャート － ブザー用割込み</vt:lpstr>
      <vt:lpstr>2.3.16.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46</cp:revision>
  <dcterms:created xsi:type="dcterms:W3CDTF">2020-09-03T01:07:32Z</dcterms:created>
  <dcterms:modified xsi:type="dcterms:W3CDTF">2020-09-04T01:52:11Z</dcterms:modified>
</cp:coreProperties>
</file>