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8" r:id="rId1"/>
  </p:sldMasterIdLst>
  <p:notesMasterIdLst>
    <p:notesMasterId r:id="rId27"/>
  </p:notesMasterIdLst>
  <p:sldIdLst>
    <p:sldId id="256" r:id="rId2"/>
    <p:sldId id="257" r:id="rId3"/>
    <p:sldId id="258" r:id="rId4"/>
    <p:sldId id="271" r:id="rId5"/>
    <p:sldId id="269" r:id="rId6"/>
    <p:sldId id="270" r:id="rId7"/>
    <p:sldId id="259" r:id="rId8"/>
    <p:sldId id="268" r:id="rId9"/>
    <p:sldId id="260" r:id="rId10"/>
    <p:sldId id="262" r:id="rId11"/>
    <p:sldId id="272" r:id="rId12"/>
    <p:sldId id="278" r:id="rId13"/>
    <p:sldId id="273" r:id="rId14"/>
    <p:sldId id="263" r:id="rId15"/>
    <p:sldId id="274" r:id="rId16"/>
    <p:sldId id="275" r:id="rId17"/>
    <p:sldId id="281" r:id="rId18"/>
    <p:sldId id="264" r:id="rId19"/>
    <p:sldId id="276" r:id="rId20"/>
    <p:sldId id="277" r:id="rId21"/>
    <p:sldId id="266" r:id="rId22"/>
    <p:sldId id="279" r:id="rId23"/>
    <p:sldId id="280" r:id="rId24"/>
    <p:sldId id="267" r:id="rId25"/>
    <p:sldId id="26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5401" autoAdjust="0"/>
  </p:normalViewPr>
  <p:slideViewPr>
    <p:cSldViewPr snapToGrid="0">
      <p:cViewPr>
        <p:scale>
          <a:sx n="150" d="100"/>
          <a:sy n="150" d="100"/>
        </p:scale>
        <p:origin x="108" y="-1392"/>
      </p:cViewPr>
      <p:guideLst/>
    </p:cSldViewPr>
  </p:slideViewPr>
  <p:outlineViewPr>
    <p:cViewPr>
      <p:scale>
        <a:sx n="33" d="100"/>
        <a:sy n="33" d="100"/>
      </p:scale>
      <p:origin x="0" y="-72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2D682-6DF8-40A9-97AE-B3E5AAEFDFE2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C514D-D37E-495F-8704-7AC56E899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83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3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8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3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0000">
              <a:defRPr/>
            </a:lvl2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2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5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08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49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95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2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51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77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2020/9/4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EF722EF-13D3-412E-8097-5A8DE2CAAF3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3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96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12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92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08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39B7C7-3436-48B5-9AF4-DCE4D4A53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‘20</a:t>
            </a:r>
            <a:r>
              <a:rPr lang="ja-JP" altLang="en-US" sz="4000" dirty="0"/>
              <a:t>年新入社員 新人研修</a:t>
            </a:r>
            <a:br>
              <a:rPr lang="ja-JP" altLang="en-US" sz="4000" dirty="0"/>
            </a:br>
            <a:r>
              <a:rPr lang="ja-JP" altLang="en-US" sz="4000" dirty="0"/>
              <a:t>モグラ叩きゲーム</a:t>
            </a:r>
            <a:br>
              <a:rPr lang="ja-JP" altLang="en-US" sz="4000" dirty="0"/>
            </a:br>
            <a:br>
              <a:rPr lang="ja-JP" altLang="en-US" sz="6600" dirty="0"/>
            </a:br>
            <a:r>
              <a:rPr kumimoji="1" lang="ja-JP" altLang="en-US" sz="6000" dirty="0"/>
              <a:t>設計 レビュー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4804AF-05BF-4EC2-8896-2ACA8281F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2020/09/04</a:t>
            </a:r>
          </a:p>
        </p:txBody>
      </p:sp>
    </p:spTree>
    <p:extLst>
      <p:ext uri="{BB962C8B-B14F-4D97-AF65-F5344CB8AC3E}">
        <p14:creationId xmlns:p14="http://schemas.microsoft.com/office/powerpoint/2010/main" val="129346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タイトル画面・難易度選択画面</a:t>
            </a:r>
            <a:endParaRPr kumimoji="1" lang="ja-JP" altLang="en-US" dirty="0"/>
          </a:p>
        </p:txBody>
      </p:sp>
      <p:pic>
        <p:nvPicPr>
          <p:cNvPr id="7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E57BBF25-3ED2-428A-90B0-8D2927667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3" t="28689" b="13371"/>
          <a:stretch/>
        </p:blipFill>
        <p:spPr>
          <a:xfrm>
            <a:off x="1777514" y="2416203"/>
            <a:ext cx="2172022" cy="3764764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207FC8F-CED9-4ADF-979E-AE4F340EDB86}"/>
              </a:ext>
            </a:extLst>
          </p:cNvPr>
          <p:cNvGrpSpPr/>
          <p:nvPr/>
        </p:nvGrpSpPr>
        <p:grpSpPr>
          <a:xfrm>
            <a:off x="5121701" y="1789212"/>
            <a:ext cx="6656562" cy="4497288"/>
            <a:chOff x="4140301" y="1965830"/>
            <a:chExt cx="6555921" cy="4320670"/>
          </a:xfrm>
        </p:grpSpPr>
        <p:pic>
          <p:nvPicPr>
            <p:cNvPr id="9" name="図 8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FB25AEA7-49D3-4CC7-9FD0-D707D21E3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56" r="76450"/>
            <a:stretch/>
          </p:blipFill>
          <p:spPr>
            <a:xfrm>
              <a:off x="4140301" y="1965830"/>
              <a:ext cx="1079399" cy="4320670"/>
            </a:xfrm>
            <a:prstGeom prst="rect">
              <a:avLst/>
            </a:prstGeom>
          </p:spPr>
        </p:pic>
        <p:pic>
          <p:nvPicPr>
            <p:cNvPr id="11" name="図 10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3C33F258-9049-46F9-9413-AF8F2B3DA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58" t="35980" r="-1" b="9917"/>
            <a:stretch/>
          </p:blipFill>
          <p:spPr>
            <a:xfrm>
              <a:off x="5071628" y="1974928"/>
              <a:ext cx="5624594" cy="3907712"/>
            </a:xfrm>
            <a:prstGeom prst="rect">
              <a:avLst/>
            </a:prstGeom>
          </p:spPr>
        </p:pic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6572CA6-331C-41DD-819D-0FBC855BE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628" y="1981200"/>
              <a:ext cx="2876032" cy="914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7BE00B9C-23AE-4DDB-BE00-FC19FDC50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" t="-862" r="57715" b="93296"/>
          <a:stretch/>
        </p:blipFill>
        <p:spPr>
          <a:xfrm>
            <a:off x="353777" y="1789212"/>
            <a:ext cx="1713370" cy="603054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EDB497C-86D5-4591-872D-99CEFFB53789}"/>
              </a:ext>
            </a:extLst>
          </p:cNvPr>
          <p:cNvSpPr txBox="1"/>
          <p:nvPr/>
        </p:nvSpPr>
        <p:spPr>
          <a:xfrm>
            <a:off x="5840861" y="2526156"/>
            <a:ext cx="4529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DO</a:t>
            </a:r>
            <a:endParaRPr kumimoji="1" lang="ja-JP" altLang="en-US" sz="9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F88D6A7-C42F-4110-95DE-9B42ED916B6D}"/>
              </a:ext>
            </a:extLst>
          </p:cNvPr>
          <p:cNvSpPr/>
          <p:nvPr/>
        </p:nvSpPr>
        <p:spPr>
          <a:xfrm>
            <a:off x="2190916" y="1773972"/>
            <a:ext cx="1061511" cy="185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52D0D68-1424-42C9-AC9D-F7F8AB141E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" t="-584" r="78310" b="93505"/>
          <a:stretch/>
        </p:blipFill>
        <p:spPr>
          <a:xfrm>
            <a:off x="9547552" y="1805210"/>
            <a:ext cx="1821776" cy="615085"/>
          </a:xfrm>
          <a:prstGeom prst="rect">
            <a:avLst/>
          </a:prstGeom>
        </p:spPr>
      </p:pic>
      <p:pic>
        <p:nvPicPr>
          <p:cNvPr id="32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90109D7-23EE-4AE4-A669-750281B1A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" t="79771" r="56918" b="-1184"/>
          <a:stretch/>
        </p:blipFill>
        <p:spPr>
          <a:xfrm>
            <a:off x="271713" y="4783015"/>
            <a:ext cx="1397704" cy="1360595"/>
          </a:xfrm>
          <a:prstGeom prst="rect">
            <a:avLst/>
          </a:prstGeom>
        </p:spPr>
      </p:pic>
      <p:pic>
        <p:nvPicPr>
          <p:cNvPr id="34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4F4C3E93-DDC5-4D10-A3F3-5AFE8BFAB7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" t="47251" r="56918" b="39586"/>
          <a:stretch/>
        </p:blipFill>
        <p:spPr>
          <a:xfrm>
            <a:off x="344985" y="4037856"/>
            <a:ext cx="1245304" cy="745159"/>
          </a:xfrm>
          <a:prstGeom prst="rect">
            <a:avLst/>
          </a:prstGeom>
        </p:spPr>
      </p:pic>
      <p:pic>
        <p:nvPicPr>
          <p:cNvPr id="36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6E08694E-87A7-41FD-B432-33886A362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" t="8232" r="56918" b="60103"/>
          <a:stretch/>
        </p:blipFill>
        <p:spPr>
          <a:xfrm>
            <a:off x="379522" y="2392266"/>
            <a:ext cx="1164827" cy="1676770"/>
          </a:xfrm>
          <a:prstGeom prst="rect">
            <a:avLst/>
          </a:prstGeom>
        </p:spPr>
      </p:pic>
      <p:pic>
        <p:nvPicPr>
          <p:cNvPr id="37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E4533C44-A39B-4F0B-934D-AF5D87849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12" t="5235" r="-2453" b="72327"/>
          <a:stretch/>
        </p:blipFill>
        <p:spPr>
          <a:xfrm>
            <a:off x="2931536" y="1773972"/>
            <a:ext cx="1781230" cy="1399526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9955F27-5A4F-4162-9F3B-7449B91308BA}"/>
              </a:ext>
            </a:extLst>
          </p:cNvPr>
          <p:cNvSpPr/>
          <p:nvPr/>
        </p:nvSpPr>
        <p:spPr>
          <a:xfrm>
            <a:off x="1766404" y="2409142"/>
            <a:ext cx="337990" cy="299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D1EBD59-D3EE-481A-9F81-45A158917860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1541400" y="2558792"/>
            <a:ext cx="562994" cy="10232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676F385-091B-43C8-A593-041B73452855}"/>
              </a:ext>
            </a:extLst>
          </p:cNvPr>
          <p:cNvCxnSpPr>
            <a:cxnSpLocks/>
          </p:cNvCxnSpPr>
          <p:nvPr/>
        </p:nvCxnSpPr>
        <p:spPr>
          <a:xfrm>
            <a:off x="1644620" y="5115839"/>
            <a:ext cx="147199" cy="9579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4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2.3.3.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 </a:t>
            </a:r>
            <a:r>
              <a:rPr kumimoji="1" lang="ja-JP" altLang="ja-JP" sz="31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－ </a:t>
            </a:r>
            <a:r>
              <a:rPr lang="en-US" altLang="ja-JP" sz="3100" dirty="0"/>
              <a:t>HS</a:t>
            </a:r>
            <a:r>
              <a:rPr lang="ja-JP" altLang="en-US" sz="3100" dirty="0"/>
              <a:t>クリア確認画面・ゲーム開始カウントダウン</a:t>
            </a:r>
            <a:endParaRPr kumimoji="1" lang="ja-JP" altLang="en-US" dirty="0"/>
          </a:p>
        </p:txBody>
      </p:sp>
      <p:pic>
        <p:nvPicPr>
          <p:cNvPr id="7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B3F5C6EB-B46B-4955-A0AB-D55CDBA4D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6"/>
          <a:stretch/>
        </p:blipFill>
        <p:spPr>
          <a:xfrm>
            <a:off x="2673648" y="1798320"/>
            <a:ext cx="1941850" cy="4428808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8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07D49066-BC9F-4BF5-9427-BCFBF60E88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3" r="53312" b="93236"/>
          <a:stretch/>
        </p:blipFill>
        <p:spPr>
          <a:xfrm>
            <a:off x="3664710" y="1859280"/>
            <a:ext cx="1667518" cy="66294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C0601EC-7E09-4F7C-9A29-6D5107FA86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6" t="11055"/>
          <a:stretch/>
        </p:blipFill>
        <p:spPr>
          <a:xfrm>
            <a:off x="7982561" y="1859280"/>
            <a:ext cx="2277374" cy="437842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C65BF84-8DD7-4004-9798-5FFB9DCA54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7" t="-568" r="34561" b="92081"/>
          <a:stretch/>
        </p:blipFill>
        <p:spPr>
          <a:xfrm>
            <a:off x="8977513" y="1859280"/>
            <a:ext cx="1941663" cy="66294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D138DA1-A193-4C5D-B258-8B1B968D08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6" t="40866" r="69692" b="31890"/>
          <a:stretch/>
        </p:blipFill>
        <p:spPr>
          <a:xfrm>
            <a:off x="6868950" y="3611881"/>
            <a:ext cx="1278009" cy="17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6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リザルト画面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1" name="図 10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E5EA995-E567-4891-9647-8522F6279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36" b="73025"/>
          <a:stretch/>
        </p:blipFill>
        <p:spPr>
          <a:xfrm>
            <a:off x="3039142" y="1808217"/>
            <a:ext cx="1417912" cy="2001172"/>
          </a:xfrm>
          <a:prstGeom prst="rect">
            <a:avLst/>
          </a:prstGeom>
        </p:spPr>
      </p:pic>
      <p:pic>
        <p:nvPicPr>
          <p:cNvPr id="12" name="図 11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9D81C162-A006-4F95-A935-F979299F9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2" t="15860" b="8824"/>
          <a:stretch/>
        </p:blipFill>
        <p:spPr>
          <a:xfrm>
            <a:off x="6146607" y="1800561"/>
            <a:ext cx="1627988" cy="4328678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28C0EDC-77A5-4210-9AD6-17901AA5E7D2}"/>
              </a:ext>
            </a:extLst>
          </p:cNvPr>
          <p:cNvSpPr/>
          <p:nvPr/>
        </p:nvSpPr>
        <p:spPr>
          <a:xfrm>
            <a:off x="4356110" y="1964763"/>
            <a:ext cx="516201" cy="709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9" name="図 18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50196CEC-0130-4AAE-ADA8-6870D9CDA4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23" r="61945" b="43768"/>
          <a:stretch/>
        </p:blipFill>
        <p:spPr>
          <a:xfrm>
            <a:off x="3039142" y="3809389"/>
            <a:ext cx="1244319" cy="623851"/>
          </a:xfrm>
          <a:prstGeom prst="rect">
            <a:avLst/>
          </a:prstGeom>
        </p:spPr>
      </p:pic>
      <p:pic>
        <p:nvPicPr>
          <p:cNvPr id="23" name="図 2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79A2712A-FDDE-4D27-9169-F1FE71E121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60" r="61945" b="-59"/>
          <a:stretch/>
        </p:blipFill>
        <p:spPr>
          <a:xfrm>
            <a:off x="3036494" y="5135181"/>
            <a:ext cx="1244319" cy="994058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C926D97-6D2F-4A54-9F04-E01D2FE7DF31}"/>
              </a:ext>
            </a:extLst>
          </p:cNvPr>
          <p:cNvSpPr/>
          <p:nvPr/>
        </p:nvSpPr>
        <p:spPr>
          <a:xfrm>
            <a:off x="5962060" y="1796181"/>
            <a:ext cx="516201" cy="287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04A0E5E-6CE9-450D-B085-3DAF2ADB2F71}"/>
              </a:ext>
            </a:extLst>
          </p:cNvPr>
          <p:cNvCxnSpPr>
            <a:cxnSpLocks/>
          </p:cNvCxnSpPr>
          <p:nvPr/>
        </p:nvCxnSpPr>
        <p:spPr>
          <a:xfrm flipV="1">
            <a:off x="4457054" y="1890713"/>
            <a:ext cx="0" cy="12382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8072BE5-1805-4CC4-A23B-04D2D9E42CB6}"/>
              </a:ext>
            </a:extLst>
          </p:cNvPr>
          <p:cNvCxnSpPr>
            <a:cxnSpLocks/>
          </p:cNvCxnSpPr>
          <p:nvPr/>
        </p:nvCxnSpPr>
        <p:spPr>
          <a:xfrm flipH="1">
            <a:off x="3665004" y="4433240"/>
            <a:ext cx="2648" cy="70194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1E7EEA5-7EF1-4214-B447-3270BBCAC93F}"/>
              </a:ext>
            </a:extLst>
          </p:cNvPr>
          <p:cNvCxnSpPr>
            <a:cxnSpLocks/>
          </p:cNvCxnSpPr>
          <p:nvPr/>
        </p:nvCxnSpPr>
        <p:spPr>
          <a:xfrm>
            <a:off x="4488611" y="6030917"/>
            <a:ext cx="16579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図 4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1C92B6B-8F60-4DE9-B21B-463E82C5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4" t="2786" r="17292" b="89433"/>
          <a:stretch/>
        </p:blipFill>
        <p:spPr>
          <a:xfrm>
            <a:off x="884871" y="1890713"/>
            <a:ext cx="2018206" cy="821646"/>
          </a:xfrm>
          <a:prstGeom prst="rect">
            <a:avLst/>
          </a:prstGeom>
        </p:spPr>
      </p:pic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FD70C28-A7D0-4656-9B91-16F5414941F0}"/>
              </a:ext>
            </a:extLst>
          </p:cNvPr>
          <p:cNvCxnSpPr>
            <a:cxnSpLocks/>
          </p:cNvCxnSpPr>
          <p:nvPr/>
        </p:nvCxnSpPr>
        <p:spPr>
          <a:xfrm>
            <a:off x="4457054" y="1915418"/>
            <a:ext cx="204174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502EAED-D4AF-41CF-A273-0B0BA1AA483D}"/>
              </a:ext>
            </a:extLst>
          </p:cNvPr>
          <p:cNvCxnSpPr>
            <a:cxnSpLocks/>
          </p:cNvCxnSpPr>
          <p:nvPr/>
        </p:nvCxnSpPr>
        <p:spPr>
          <a:xfrm flipV="1">
            <a:off x="4488611" y="5337971"/>
            <a:ext cx="0" cy="6802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C90CB34C-20CF-49B6-9C48-0156DA6BC500}"/>
              </a:ext>
            </a:extLst>
          </p:cNvPr>
          <p:cNvCxnSpPr>
            <a:cxnSpLocks/>
          </p:cNvCxnSpPr>
          <p:nvPr/>
        </p:nvCxnSpPr>
        <p:spPr>
          <a:xfrm>
            <a:off x="4280813" y="5350671"/>
            <a:ext cx="2077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17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2.3.5.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－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ウィンドウマネージャ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20" name="コンテンツ プレースホルダー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61C739E-0EE9-4C4A-A776-B6D48E15C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2" r="40121" b="73461"/>
          <a:stretch/>
        </p:blipFill>
        <p:spPr>
          <a:xfrm>
            <a:off x="507267" y="1744394"/>
            <a:ext cx="1817936" cy="1989430"/>
          </a:xfrm>
        </p:spPr>
      </p:pic>
      <p:pic>
        <p:nvPicPr>
          <p:cNvPr id="10" name="コンテンツ プレースホルダー 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8783489-66CD-40D9-A183-5E36CC66C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9" r="25655" b="90856"/>
          <a:stretch/>
        </p:blipFill>
        <p:spPr>
          <a:xfrm>
            <a:off x="1932801" y="1836409"/>
            <a:ext cx="1974856" cy="704207"/>
          </a:xfrm>
          <a:prstGeom prst="rect">
            <a:avLst/>
          </a:prstGeom>
        </p:spPr>
      </p:pic>
      <p:pic>
        <p:nvPicPr>
          <p:cNvPr id="21" name="コンテンツ プレースホルダー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A5492459-9DD3-429B-97F3-84B4255E09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9" r="3466" b="39225"/>
          <a:stretch/>
        </p:blipFill>
        <p:spPr>
          <a:xfrm>
            <a:off x="2301389" y="3058771"/>
            <a:ext cx="7555835" cy="2582496"/>
          </a:xfrm>
          <a:prstGeom prst="rect">
            <a:avLst/>
          </a:prstGeom>
        </p:spPr>
      </p:pic>
      <p:pic>
        <p:nvPicPr>
          <p:cNvPr id="22" name="コンテンツ プレースホルダー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BFAEA52F-3371-4114-91B4-782ED908A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8" t="61532" r="43895" b="-670"/>
          <a:stretch/>
        </p:blipFill>
        <p:spPr>
          <a:xfrm>
            <a:off x="10473177" y="2729253"/>
            <a:ext cx="1365005" cy="303341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D2BA9CB-23E8-45DB-B482-87B4DB53B4AC}"/>
              </a:ext>
            </a:extLst>
          </p:cNvPr>
          <p:cNvSpPr txBox="1"/>
          <p:nvPr/>
        </p:nvSpPr>
        <p:spPr>
          <a:xfrm>
            <a:off x="1994665" y="2755485"/>
            <a:ext cx="4019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Yes</a:t>
            </a:r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C949875-55DF-4A0D-B5C0-22655FCCD386}"/>
              </a:ext>
            </a:extLst>
          </p:cNvPr>
          <p:cNvSpPr txBox="1"/>
          <p:nvPr/>
        </p:nvSpPr>
        <p:spPr>
          <a:xfrm>
            <a:off x="1416235" y="3380696"/>
            <a:ext cx="4019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No</a:t>
            </a:r>
            <a:endParaRPr kumimoji="1" lang="ja-JP" altLang="en-US" sz="1200" dirty="0"/>
          </a:p>
        </p:txBody>
      </p:sp>
      <p:pic>
        <p:nvPicPr>
          <p:cNvPr id="29" name="コンテンツ プレースホルダー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BA500A46-BF54-4657-8B1B-FE5EF21D8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8" t="90317" r="43895" b="-670"/>
          <a:stretch/>
        </p:blipFill>
        <p:spPr>
          <a:xfrm>
            <a:off x="660584" y="4920821"/>
            <a:ext cx="1365005" cy="802433"/>
          </a:xfrm>
          <a:prstGeom prst="rect">
            <a:avLst/>
          </a:prstGeom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79F014F-3554-4516-9817-6B4E550A083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357519" y="3058771"/>
            <a:ext cx="37217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5316743-FAE9-49B6-BA2F-17CF63CE02C5}"/>
              </a:ext>
            </a:extLst>
          </p:cNvPr>
          <p:cNvCxnSpPr>
            <a:cxnSpLocks/>
          </p:cNvCxnSpPr>
          <p:nvPr/>
        </p:nvCxnSpPr>
        <p:spPr>
          <a:xfrm>
            <a:off x="6096000" y="5628831"/>
            <a:ext cx="4163198" cy="124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A5ACE87-C581-4B33-AD1D-AFD66E04C7FC}"/>
              </a:ext>
            </a:extLst>
          </p:cNvPr>
          <p:cNvCxnSpPr>
            <a:cxnSpLocks/>
          </p:cNvCxnSpPr>
          <p:nvPr/>
        </p:nvCxnSpPr>
        <p:spPr>
          <a:xfrm flipV="1">
            <a:off x="10259198" y="2227089"/>
            <a:ext cx="0" cy="34017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B795E98-C413-4F21-A970-43CFB78B59C9}"/>
              </a:ext>
            </a:extLst>
          </p:cNvPr>
          <p:cNvCxnSpPr>
            <a:cxnSpLocks/>
          </p:cNvCxnSpPr>
          <p:nvPr/>
        </p:nvCxnSpPr>
        <p:spPr>
          <a:xfrm>
            <a:off x="10259198" y="2227089"/>
            <a:ext cx="8964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EBC605A-722D-463D-8AF2-B38297AE233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1155680" y="2227089"/>
            <a:ext cx="0" cy="5021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63D4052-CA41-4C02-A58C-D4934EEC69CB}"/>
              </a:ext>
            </a:extLst>
          </p:cNvPr>
          <p:cNvCxnSpPr/>
          <p:nvPr/>
        </p:nvCxnSpPr>
        <p:spPr>
          <a:xfrm>
            <a:off x="1349437" y="3733824"/>
            <a:ext cx="0" cy="1206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B040D5B-0012-46D2-A88D-B7F52DEF6CFE}"/>
              </a:ext>
            </a:extLst>
          </p:cNvPr>
          <p:cNvSpPr/>
          <p:nvPr/>
        </p:nvSpPr>
        <p:spPr>
          <a:xfrm>
            <a:off x="11179786" y="4641025"/>
            <a:ext cx="658396" cy="299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0323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2.3.6.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割込み処理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pic>
        <p:nvPicPr>
          <p:cNvPr id="7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D16E117E-018D-48C8-94D2-D659AEA58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67"/>
          <a:stretch/>
        </p:blipFill>
        <p:spPr>
          <a:xfrm>
            <a:off x="2905148" y="1818711"/>
            <a:ext cx="4297159" cy="4259137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0CF58A-2849-4F43-8FD7-14A42BA3E30D}"/>
              </a:ext>
            </a:extLst>
          </p:cNvPr>
          <p:cNvSpPr txBox="1"/>
          <p:nvPr/>
        </p:nvSpPr>
        <p:spPr>
          <a:xfrm>
            <a:off x="512426" y="2047875"/>
            <a:ext cx="311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割込みは、</a:t>
            </a:r>
          </a:p>
          <a:p>
            <a:r>
              <a:rPr kumimoji="1" lang="ja-JP" altLang="en-US" dirty="0"/>
              <a:t>タイマ割込みのみ使用する。</a:t>
            </a:r>
          </a:p>
          <a:p>
            <a:r>
              <a:rPr kumimoji="1" lang="ja-JP" altLang="en-US" dirty="0"/>
              <a:t>使用するタイマは、</a:t>
            </a:r>
          </a:p>
          <a:p>
            <a:r>
              <a:rPr kumimoji="1" lang="en-US" altLang="ja-JP" dirty="0"/>
              <a:t>1ms</a:t>
            </a:r>
            <a:r>
              <a:rPr kumimoji="1" lang="ja-JP" altLang="en-US" dirty="0"/>
              <a:t>周期のタイマ。</a:t>
            </a:r>
          </a:p>
        </p:txBody>
      </p:sp>
      <p:pic>
        <p:nvPicPr>
          <p:cNvPr id="9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FF7BE4C-F5B6-49CD-B845-9E4B1460C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6" t="55806" r="17000"/>
          <a:stretch/>
        </p:blipFill>
        <p:spPr>
          <a:xfrm>
            <a:off x="8089182" y="2431463"/>
            <a:ext cx="1940130" cy="3646385"/>
          </a:xfrm>
          <a:prstGeom prst="rect">
            <a:avLst/>
          </a:prstGeom>
        </p:spPr>
      </p:pic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5FD19A9F-D79F-4F2C-92AD-F4127E9867C0}"/>
              </a:ext>
            </a:extLst>
          </p:cNvPr>
          <p:cNvSpPr/>
          <p:nvPr/>
        </p:nvSpPr>
        <p:spPr>
          <a:xfrm>
            <a:off x="3406285" y="4519257"/>
            <a:ext cx="1246391" cy="546681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チャタ取りをし、</a:t>
            </a:r>
          </a:p>
          <a:p>
            <a:r>
              <a:rPr kumimoji="1" lang="ja-JP" altLang="en-US" sz="1100" dirty="0"/>
              <a:t>値を確定する</a:t>
            </a:r>
          </a:p>
        </p:txBody>
      </p:sp>
      <p:pic>
        <p:nvPicPr>
          <p:cNvPr id="12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F6395DCD-AF70-4BBE-B0DA-A5710B384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" t="56508" r="58712" b="34194"/>
          <a:stretch/>
        </p:blipFill>
        <p:spPr>
          <a:xfrm>
            <a:off x="9506741" y="2481027"/>
            <a:ext cx="1714775" cy="767177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39ED500-0860-4548-9D2F-5F6BAA3CA65D}"/>
              </a:ext>
            </a:extLst>
          </p:cNvPr>
          <p:cNvCxnSpPr>
            <a:cxnSpLocks/>
          </p:cNvCxnSpPr>
          <p:nvPr/>
        </p:nvCxnSpPr>
        <p:spPr>
          <a:xfrm>
            <a:off x="5469731" y="6077848"/>
            <a:ext cx="21030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909EF26-7623-49BE-ADDA-65D8AC36570F}"/>
              </a:ext>
            </a:extLst>
          </p:cNvPr>
          <p:cNvCxnSpPr>
            <a:cxnSpLocks/>
          </p:cNvCxnSpPr>
          <p:nvPr/>
        </p:nvCxnSpPr>
        <p:spPr>
          <a:xfrm flipV="1">
            <a:off x="7572799" y="2306829"/>
            <a:ext cx="0" cy="37834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10D84E2-8DC6-4D95-8BBD-A3B03C65B62B}"/>
              </a:ext>
            </a:extLst>
          </p:cNvPr>
          <p:cNvCxnSpPr>
            <a:cxnSpLocks/>
          </p:cNvCxnSpPr>
          <p:nvPr/>
        </p:nvCxnSpPr>
        <p:spPr>
          <a:xfrm>
            <a:off x="7572799" y="2306829"/>
            <a:ext cx="13669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C2C1A35-AB67-4F4A-8086-6358C16DDEF2}"/>
              </a:ext>
            </a:extLst>
          </p:cNvPr>
          <p:cNvCxnSpPr>
            <a:cxnSpLocks/>
          </p:cNvCxnSpPr>
          <p:nvPr/>
        </p:nvCxnSpPr>
        <p:spPr>
          <a:xfrm>
            <a:off x="8939772" y="2306829"/>
            <a:ext cx="0" cy="1321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08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2.3.7.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割込み処理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E87323EA-8BED-4CCF-AE06-70E831457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67" y="1798320"/>
            <a:ext cx="4211026" cy="4487974"/>
          </a:xfrm>
        </p:spPr>
      </p:pic>
    </p:spTree>
    <p:extLst>
      <p:ext uri="{BB962C8B-B14F-4D97-AF65-F5344CB8AC3E}">
        <p14:creationId xmlns:p14="http://schemas.microsoft.com/office/powerpoint/2010/main" val="4124477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2.3.8.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割込み処理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20" name="コンテンツ プレースホルダー 19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A3612E03-8D00-483E-8CF7-604A3C505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0" y="1846263"/>
            <a:ext cx="3416879" cy="4433077"/>
          </a:xfrm>
        </p:spPr>
      </p:pic>
      <p:pic>
        <p:nvPicPr>
          <p:cNvPr id="22" name="コンテンツ プレースホルダー 1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483FBBD0-6D1E-4030-9FEB-4EC7D05EA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5517669" cy="445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2.3.9.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割込み処理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4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01B34E0-2606-473D-9467-AFCE065D2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85"/>
          <a:stretch/>
        </p:blipFill>
        <p:spPr>
          <a:xfrm>
            <a:off x="3508917" y="1951892"/>
            <a:ext cx="1784301" cy="4294530"/>
          </a:xfrm>
          <a:prstGeom prst="rect">
            <a:avLst/>
          </a:prstGeom>
        </p:spPr>
      </p:pic>
      <p:pic>
        <p:nvPicPr>
          <p:cNvPr id="13" name="図 1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7387234-C582-41DE-9E94-F478EE218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3" t="28207" r="-1484" b="23749"/>
          <a:stretch/>
        </p:blipFill>
        <p:spPr>
          <a:xfrm>
            <a:off x="5674756" y="3057380"/>
            <a:ext cx="1403052" cy="2063261"/>
          </a:xfrm>
          <a:prstGeom prst="rect">
            <a:avLst/>
          </a:prstGeom>
        </p:spPr>
      </p:pic>
      <p:pic>
        <p:nvPicPr>
          <p:cNvPr id="14" name="図 13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4F75541-D9CD-4A92-94B7-A23B9CEEBB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9" t="568" r="24998" b="83067"/>
          <a:stretch/>
        </p:blipFill>
        <p:spPr>
          <a:xfrm>
            <a:off x="4667892" y="2045971"/>
            <a:ext cx="1250652" cy="702797"/>
          </a:xfrm>
          <a:prstGeom prst="rect">
            <a:avLst/>
          </a:prstGeom>
        </p:spPr>
      </p:pic>
      <p:sp>
        <p:nvSpPr>
          <p:cNvPr id="18" name="四角形: メモ 17">
            <a:extLst>
              <a:ext uri="{FF2B5EF4-FFF2-40B4-BE49-F238E27FC236}">
                <a16:creationId xmlns:a16="http://schemas.microsoft.com/office/drawing/2014/main" id="{7BF4B689-5A9C-4880-93B8-44B1345E4052}"/>
              </a:ext>
            </a:extLst>
          </p:cNvPr>
          <p:cNvSpPr/>
          <p:nvPr/>
        </p:nvSpPr>
        <p:spPr>
          <a:xfrm>
            <a:off x="5828997" y="2202087"/>
            <a:ext cx="1248522" cy="546681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ブザー用の処理</a:t>
            </a:r>
          </a:p>
        </p:txBody>
      </p:sp>
    </p:spTree>
    <p:extLst>
      <p:ext uri="{BB962C8B-B14F-4D97-AF65-F5344CB8AC3E}">
        <p14:creationId xmlns:p14="http://schemas.microsoft.com/office/powerpoint/2010/main" val="1585770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2.3.10.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684D8ED-34E8-4D2B-ADD5-832501D0A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" t="15216" r="79832" b="32964"/>
          <a:stretch/>
        </p:blipFill>
        <p:spPr>
          <a:xfrm>
            <a:off x="4110765" y="1893358"/>
            <a:ext cx="2547571" cy="4272486"/>
          </a:xfrm>
        </p:spPr>
      </p:pic>
      <p:pic>
        <p:nvPicPr>
          <p:cNvPr id="19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2764775-C5FE-4510-995D-B81FF3357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7" t="10653" r="69473" b="31566"/>
          <a:stretch/>
        </p:blipFill>
        <p:spPr>
          <a:xfrm>
            <a:off x="8253805" y="1844475"/>
            <a:ext cx="1646653" cy="4480102"/>
          </a:xfrm>
          <a:prstGeom prst="rect">
            <a:avLst/>
          </a:prstGeom>
        </p:spPr>
      </p:pic>
      <p:pic>
        <p:nvPicPr>
          <p:cNvPr id="20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1CF30922-FD14-4421-A7FE-CA2AEE0CB3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241" b="78605"/>
          <a:stretch/>
        </p:blipFill>
        <p:spPr>
          <a:xfrm>
            <a:off x="2192200" y="1872567"/>
            <a:ext cx="1311535" cy="1556433"/>
          </a:xfrm>
          <a:prstGeom prst="rect">
            <a:avLst/>
          </a:prstGeom>
        </p:spPr>
      </p:pic>
      <p:pic>
        <p:nvPicPr>
          <p:cNvPr id="22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91ADDDB-D5D6-4BD5-9998-54E87951C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87" r="92744" b="22202"/>
          <a:stretch/>
        </p:blipFill>
        <p:spPr>
          <a:xfrm>
            <a:off x="2179743" y="4890680"/>
            <a:ext cx="1244968" cy="1219199"/>
          </a:xfrm>
          <a:prstGeom prst="rect">
            <a:avLst/>
          </a:prstGeom>
        </p:spPr>
      </p:pic>
      <p:pic>
        <p:nvPicPr>
          <p:cNvPr id="24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DD57A2F-74D4-4C60-9347-49B737184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" t="31658" r="93601" b="49631"/>
          <a:stretch/>
        </p:blipFill>
        <p:spPr>
          <a:xfrm>
            <a:off x="2223034" y="3429000"/>
            <a:ext cx="1088688" cy="1461680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E4CF56F-C6B3-48C6-B22B-03C4F3CAF1AC}"/>
              </a:ext>
            </a:extLst>
          </p:cNvPr>
          <p:cNvSpPr/>
          <p:nvPr/>
        </p:nvSpPr>
        <p:spPr>
          <a:xfrm>
            <a:off x="3311722" y="2018241"/>
            <a:ext cx="273236" cy="47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A957AEE-4781-4232-9F6D-B60DDC5ED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2008" r="85074" b="90738"/>
          <a:stretch/>
        </p:blipFill>
        <p:spPr>
          <a:xfrm>
            <a:off x="667109" y="1903410"/>
            <a:ext cx="1431024" cy="527733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32247E5-796A-47A4-A2BC-05991CC67895}"/>
              </a:ext>
            </a:extLst>
          </p:cNvPr>
          <p:cNvCxnSpPr>
            <a:cxnSpLocks/>
          </p:cNvCxnSpPr>
          <p:nvPr/>
        </p:nvCxnSpPr>
        <p:spPr>
          <a:xfrm flipV="1">
            <a:off x="3503735" y="1893358"/>
            <a:ext cx="0" cy="103399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8AB3522-26C8-4F27-B275-0363DC84D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7" t="2363" r="69473" b="90817"/>
          <a:stretch/>
        </p:blipFill>
        <p:spPr>
          <a:xfrm>
            <a:off x="7019093" y="1809779"/>
            <a:ext cx="1431024" cy="459544"/>
          </a:xfrm>
          <a:prstGeom prst="rect">
            <a:avLst/>
          </a:prstGeom>
        </p:spPr>
      </p:pic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445E66C-5832-4A9B-9D45-E91BA653C453}"/>
              </a:ext>
            </a:extLst>
          </p:cNvPr>
          <p:cNvCxnSpPr>
            <a:cxnSpLocks/>
          </p:cNvCxnSpPr>
          <p:nvPr/>
        </p:nvCxnSpPr>
        <p:spPr>
          <a:xfrm>
            <a:off x="3503735" y="1903410"/>
            <a:ext cx="1296005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6C93043-DAB4-4EE3-AC75-40A046449B3B}"/>
              </a:ext>
            </a:extLst>
          </p:cNvPr>
          <p:cNvCxnSpPr>
            <a:cxnSpLocks/>
          </p:cNvCxnSpPr>
          <p:nvPr/>
        </p:nvCxnSpPr>
        <p:spPr>
          <a:xfrm flipV="1">
            <a:off x="3436934" y="5241387"/>
            <a:ext cx="0" cy="8331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BA3B7EAA-8709-497A-A4E4-1C9177455887}"/>
              </a:ext>
            </a:extLst>
          </p:cNvPr>
          <p:cNvCxnSpPr>
            <a:cxnSpLocks/>
          </p:cNvCxnSpPr>
          <p:nvPr/>
        </p:nvCxnSpPr>
        <p:spPr>
          <a:xfrm>
            <a:off x="3424711" y="6074569"/>
            <a:ext cx="686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75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2.3.11.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CE68FBD-8B8B-4427-9B91-9E51A753E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6" r="60146" b="74724"/>
          <a:stretch/>
        </p:blipFill>
        <p:spPr>
          <a:xfrm>
            <a:off x="613411" y="1841177"/>
            <a:ext cx="1227276" cy="1694503"/>
          </a:xfrm>
          <a:prstGeom prst="rect">
            <a:avLst/>
          </a:prstGeom>
        </p:spPr>
      </p:pic>
      <p:pic>
        <p:nvPicPr>
          <p:cNvPr id="23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5BBA171-4451-4E52-9553-015190E3B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0" t="85968" r="60573" b="2652"/>
          <a:stretch/>
        </p:blipFill>
        <p:spPr>
          <a:xfrm>
            <a:off x="706197" y="5552455"/>
            <a:ext cx="1041703" cy="76288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DB41B4-3ABB-45F8-9B5B-DB2377CAA91F}"/>
              </a:ext>
            </a:extLst>
          </p:cNvPr>
          <p:cNvSpPr/>
          <p:nvPr/>
        </p:nvSpPr>
        <p:spPr>
          <a:xfrm>
            <a:off x="6779896" y="4505592"/>
            <a:ext cx="781050" cy="1809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848B9B2-C45D-4734-80CE-78208E88C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6" t="26037" r="51236" b="17251"/>
          <a:stretch/>
        </p:blipFill>
        <p:spPr>
          <a:xfrm>
            <a:off x="2921158" y="1841177"/>
            <a:ext cx="2985145" cy="4339962"/>
          </a:xfrm>
          <a:prstGeom prst="rect">
            <a:avLst/>
          </a:prstGeom>
        </p:spPr>
      </p:pic>
      <p:pic>
        <p:nvPicPr>
          <p:cNvPr id="10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BED8BF5-79B9-4CBC-9157-ABAEA140E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7" t="25497" r="34625" b="15974"/>
          <a:stretch/>
        </p:blipFill>
        <p:spPr>
          <a:xfrm>
            <a:off x="5906303" y="1791940"/>
            <a:ext cx="2992897" cy="4490525"/>
          </a:xfrm>
          <a:prstGeom prst="rect">
            <a:avLst/>
          </a:prstGeom>
        </p:spPr>
      </p:pic>
      <p:pic>
        <p:nvPicPr>
          <p:cNvPr id="13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F44C3C-E8F1-4E65-B6C9-87561D010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98" t="25776" r="18014" b="15695"/>
          <a:stretch/>
        </p:blipFill>
        <p:spPr>
          <a:xfrm>
            <a:off x="8803815" y="1818317"/>
            <a:ext cx="2995461" cy="4494373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1AC4EB5-EB9D-4988-9FC9-85BFDFD8C552}"/>
              </a:ext>
            </a:extLst>
          </p:cNvPr>
          <p:cNvSpPr/>
          <p:nvPr/>
        </p:nvSpPr>
        <p:spPr>
          <a:xfrm>
            <a:off x="1711235" y="1763866"/>
            <a:ext cx="479515" cy="712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D377AB5-ADCA-4194-9562-0C88183A5B61}"/>
              </a:ext>
            </a:extLst>
          </p:cNvPr>
          <p:cNvSpPr/>
          <p:nvPr/>
        </p:nvSpPr>
        <p:spPr>
          <a:xfrm>
            <a:off x="10105410" y="4514277"/>
            <a:ext cx="1898819" cy="1792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6534FD-FD1C-4279-A483-EB4006D0C566}"/>
              </a:ext>
            </a:extLst>
          </p:cNvPr>
          <p:cNvSpPr/>
          <p:nvPr/>
        </p:nvSpPr>
        <p:spPr>
          <a:xfrm>
            <a:off x="10043863" y="1791940"/>
            <a:ext cx="1766920" cy="77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C60D790-4085-43EB-AA29-230EAB04D41B}"/>
              </a:ext>
            </a:extLst>
          </p:cNvPr>
          <p:cNvCxnSpPr>
            <a:cxnSpLocks/>
          </p:cNvCxnSpPr>
          <p:nvPr/>
        </p:nvCxnSpPr>
        <p:spPr>
          <a:xfrm>
            <a:off x="1307537" y="3535680"/>
            <a:ext cx="11165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C3C0BBF-DA9C-4E0D-944E-2CA67422F680}"/>
              </a:ext>
            </a:extLst>
          </p:cNvPr>
          <p:cNvCxnSpPr>
            <a:cxnSpLocks/>
          </p:cNvCxnSpPr>
          <p:nvPr/>
        </p:nvCxnSpPr>
        <p:spPr>
          <a:xfrm>
            <a:off x="2412437" y="1881188"/>
            <a:ext cx="0" cy="1654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90A2311-D037-43FF-8292-437ACA493801}"/>
              </a:ext>
            </a:extLst>
          </p:cNvPr>
          <p:cNvCxnSpPr>
            <a:cxnSpLocks/>
          </p:cNvCxnSpPr>
          <p:nvPr/>
        </p:nvCxnSpPr>
        <p:spPr>
          <a:xfrm>
            <a:off x="2412437" y="1831652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0978030-7E59-4706-B068-B327C91B6468}"/>
              </a:ext>
            </a:extLst>
          </p:cNvPr>
          <p:cNvCxnSpPr>
            <a:cxnSpLocks/>
          </p:cNvCxnSpPr>
          <p:nvPr/>
        </p:nvCxnSpPr>
        <p:spPr>
          <a:xfrm>
            <a:off x="1307537" y="5552455"/>
            <a:ext cx="11049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775E126-2597-4968-9E65-750B682F7D60}"/>
              </a:ext>
            </a:extLst>
          </p:cNvPr>
          <p:cNvCxnSpPr>
            <a:cxnSpLocks/>
          </p:cNvCxnSpPr>
          <p:nvPr/>
        </p:nvCxnSpPr>
        <p:spPr>
          <a:xfrm>
            <a:off x="2424113" y="6181139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D2F5F3C4-6CB6-457C-8D56-2DD95259BCBA}"/>
              </a:ext>
            </a:extLst>
          </p:cNvPr>
          <p:cNvCxnSpPr>
            <a:cxnSpLocks/>
          </p:cNvCxnSpPr>
          <p:nvPr/>
        </p:nvCxnSpPr>
        <p:spPr>
          <a:xfrm>
            <a:off x="2412437" y="5552455"/>
            <a:ext cx="0" cy="6286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1E795DE-19BD-4642-9DF4-DC54A7A97F81}"/>
              </a:ext>
            </a:extLst>
          </p:cNvPr>
          <p:cNvCxnSpPr>
            <a:cxnSpLocks/>
          </p:cNvCxnSpPr>
          <p:nvPr/>
        </p:nvCxnSpPr>
        <p:spPr>
          <a:xfrm>
            <a:off x="2424113" y="8826598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1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7EF3-6EAF-458C-8FD1-235D9D44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モグラ叩きゲームの</a:t>
            </a:r>
            <a:br>
              <a:rPr kumimoji="1" lang="ja-JP" altLang="en-US" dirty="0"/>
            </a:br>
            <a:r>
              <a:rPr kumimoji="1" lang="ja-JP" altLang="en-US" dirty="0"/>
              <a:t>　仕様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1F74FFB-B7B2-48E0-A40F-24D440307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829" y="1855899"/>
            <a:ext cx="4749346" cy="299958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149D3C4-3C50-4BD0-AB80-846E19E0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479" y="2222879"/>
            <a:ext cx="3630501" cy="147897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A5B5C6B-40F8-401D-A350-B8C10CC5C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41332" y="4905584"/>
            <a:ext cx="561203" cy="69808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5F9D6D-5021-47E4-8027-EAC38F15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374769" y="4905585"/>
            <a:ext cx="561203" cy="69808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B3C680D-1099-4DA6-9EA4-C962A66D3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208207" y="4905584"/>
            <a:ext cx="561203" cy="69808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93AADFF4-18AC-47E7-8E5D-772ED612F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041643" y="4905585"/>
            <a:ext cx="561203" cy="69808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5956E4F-B90E-438F-85BA-AB83A537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875078" y="4900918"/>
            <a:ext cx="561203" cy="69808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4DA170E-9D16-446A-8D74-C23AC54C3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821760" y="1885847"/>
            <a:ext cx="1030293" cy="953569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B928EF82-3757-4829-8CDE-F6C8426510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93" t="29216" r="81533" b="5453"/>
          <a:stretch/>
        </p:blipFill>
        <p:spPr>
          <a:xfrm>
            <a:off x="6137767" y="2958940"/>
            <a:ext cx="532923" cy="3130706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B63270-4809-451C-BD59-A49CE0529ACB}"/>
              </a:ext>
            </a:extLst>
          </p:cNvPr>
          <p:cNvSpPr txBox="1"/>
          <p:nvPr/>
        </p:nvSpPr>
        <p:spPr>
          <a:xfrm>
            <a:off x="7909480" y="5590319"/>
            <a:ext cx="23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入力用スイッチ </a:t>
            </a:r>
            <a:r>
              <a:rPr kumimoji="1" lang="en-US" altLang="ja-JP" dirty="0"/>
              <a:t>5</a:t>
            </a:r>
            <a:r>
              <a:rPr kumimoji="1" lang="ja-JP" altLang="en-US" dirty="0"/>
              <a:t>つ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1CC15B5-A74B-4B69-89B4-F7113A92A785}"/>
              </a:ext>
            </a:extLst>
          </p:cNvPr>
          <p:cNvSpPr txBox="1"/>
          <p:nvPr/>
        </p:nvSpPr>
        <p:spPr>
          <a:xfrm>
            <a:off x="4527928" y="5313320"/>
            <a:ext cx="206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残り制限時間</a:t>
            </a:r>
          </a:p>
          <a:p>
            <a:r>
              <a:rPr kumimoji="1" lang="ja-JP" altLang="en-US" dirty="0"/>
              <a:t>表示用</a:t>
            </a:r>
            <a:r>
              <a:rPr kumimoji="1" lang="en-US" altLang="ja-JP" dirty="0"/>
              <a:t>LED</a:t>
            </a:r>
            <a:endParaRPr kumimoji="1" lang="ja-JP" altLang="en-US" dirty="0"/>
          </a:p>
          <a:p>
            <a:r>
              <a:rPr kumimoji="1" lang="en-US" altLang="ja-JP" dirty="0"/>
              <a:t>6</a:t>
            </a:r>
            <a:r>
              <a:rPr kumimoji="1" lang="ja-JP" altLang="en-US" dirty="0"/>
              <a:t>つ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E48CEB1-31B4-4635-A380-CCDA7623851F}"/>
              </a:ext>
            </a:extLst>
          </p:cNvPr>
          <p:cNvSpPr txBox="1"/>
          <p:nvPr/>
        </p:nvSpPr>
        <p:spPr>
          <a:xfrm>
            <a:off x="4074761" y="2039465"/>
            <a:ext cx="1786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、効果音</a:t>
            </a:r>
          </a:p>
          <a:p>
            <a:r>
              <a:rPr kumimoji="1" lang="ja-JP" altLang="en-US" dirty="0"/>
              <a:t>出力用スピーカ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</a:p>
        </p:txBody>
      </p:sp>
      <p:sp>
        <p:nvSpPr>
          <p:cNvPr id="47" name="日付プレースホルダー 46">
            <a:extLst>
              <a:ext uri="{FF2B5EF4-FFF2-40B4-BE49-F238E27FC236}">
                <a16:creationId xmlns:a16="http://schemas.microsoft.com/office/drawing/2014/main" id="{D6BB7B0C-6152-449E-AAC5-7701962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8" name="スライド番号プレースホルダー 47">
            <a:extLst>
              <a:ext uri="{FF2B5EF4-FFF2-40B4-BE49-F238E27FC236}">
                <a16:creationId xmlns:a16="http://schemas.microsoft.com/office/drawing/2014/main" id="{BBFA1F8B-71D0-4A79-A213-0AC17EA2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4448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12" name="コンテンツ プレースホルダー 11">
            <a:extLst>
              <a:ext uri="{FF2B5EF4-FFF2-40B4-BE49-F238E27FC236}">
                <a16:creationId xmlns:a16="http://schemas.microsoft.com/office/drawing/2014/main" id="{5E38602C-1D97-41F8-82AD-FC8075981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33" b="32620"/>
          <a:stretch/>
        </p:blipFill>
        <p:spPr>
          <a:xfrm>
            <a:off x="3268981" y="1823403"/>
            <a:ext cx="2827019" cy="4463287"/>
          </a:xfrm>
        </p:spPr>
      </p:pic>
      <p:pic>
        <p:nvPicPr>
          <p:cNvPr id="21" name="コンテンツ プレースホルダー 11">
            <a:extLst>
              <a:ext uri="{FF2B5EF4-FFF2-40B4-BE49-F238E27FC236}">
                <a16:creationId xmlns:a16="http://schemas.microsoft.com/office/drawing/2014/main" id="{4EFCCBAF-75F7-46F8-9D39-E8976117C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56" t="61559" r="6768" b="-1851"/>
          <a:stretch/>
        </p:blipFill>
        <p:spPr>
          <a:xfrm>
            <a:off x="6837218" y="1823403"/>
            <a:ext cx="3063240" cy="278451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F82491-B412-44D0-9F1F-D4723D799A82}"/>
              </a:ext>
            </a:extLst>
          </p:cNvPr>
          <p:cNvSpPr/>
          <p:nvPr/>
        </p:nvSpPr>
        <p:spPr>
          <a:xfrm>
            <a:off x="3116580" y="5867400"/>
            <a:ext cx="1980228" cy="419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EE0BCF0-A863-4423-B13F-F715F9A7D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2" t="17954" r="19867" b="64989"/>
          <a:stretch/>
        </p:blipFill>
        <p:spPr>
          <a:xfrm>
            <a:off x="1981556" y="3556922"/>
            <a:ext cx="1287425" cy="12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8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2.3.13.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1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69DFDB5-E119-47C4-8822-41B8F103C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13" b="87898"/>
          <a:stretch/>
        </p:blipFill>
        <p:spPr>
          <a:xfrm>
            <a:off x="337712" y="2287913"/>
            <a:ext cx="965168" cy="1954211"/>
          </a:xfrm>
        </p:spPr>
      </p:pic>
      <p:pic>
        <p:nvPicPr>
          <p:cNvPr id="14" name="図 1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3323F42-2EA8-41AA-91B9-96783C707B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55973" r="41591" b="19020"/>
          <a:stretch/>
        </p:blipFill>
        <p:spPr>
          <a:xfrm>
            <a:off x="4979301" y="1817924"/>
            <a:ext cx="1650979" cy="4151579"/>
          </a:xfrm>
          <a:prstGeom prst="rect">
            <a:avLst/>
          </a:prstGeom>
        </p:spPr>
      </p:pic>
      <p:pic>
        <p:nvPicPr>
          <p:cNvPr id="15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DCE2C2D7-0697-44EE-8A19-2AC7ACE1D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9" r="59245" b="62628"/>
          <a:stretch/>
        </p:blipFill>
        <p:spPr>
          <a:xfrm>
            <a:off x="1704325" y="2167306"/>
            <a:ext cx="1570840" cy="4097465"/>
          </a:xfrm>
          <a:prstGeom prst="rect">
            <a:avLst/>
          </a:prstGeom>
        </p:spPr>
      </p:pic>
      <p:pic>
        <p:nvPicPr>
          <p:cNvPr id="16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ECFF1E52-ABDC-412B-89A7-6B9FB847A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r="47278" b="97800"/>
          <a:stretch/>
        </p:blipFill>
        <p:spPr>
          <a:xfrm>
            <a:off x="490112" y="1870715"/>
            <a:ext cx="812768" cy="35528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3E75570-856F-48B0-9FB7-1FFD4001CBE1}"/>
              </a:ext>
            </a:extLst>
          </p:cNvPr>
          <p:cNvCxnSpPr>
            <a:cxnSpLocks/>
          </p:cNvCxnSpPr>
          <p:nvPr/>
        </p:nvCxnSpPr>
        <p:spPr>
          <a:xfrm>
            <a:off x="825590" y="4555118"/>
            <a:ext cx="66959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E9272FE-0DDB-439A-B4B7-E459F87396F8}"/>
              </a:ext>
            </a:extLst>
          </p:cNvPr>
          <p:cNvCxnSpPr>
            <a:cxnSpLocks/>
          </p:cNvCxnSpPr>
          <p:nvPr/>
        </p:nvCxnSpPr>
        <p:spPr>
          <a:xfrm flipV="1">
            <a:off x="1495187" y="2085850"/>
            <a:ext cx="0" cy="24692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3DFB301-9FF1-4892-BBEE-EF2C2361CC9D}"/>
              </a:ext>
            </a:extLst>
          </p:cNvPr>
          <p:cNvCxnSpPr>
            <a:cxnSpLocks/>
          </p:cNvCxnSpPr>
          <p:nvPr/>
        </p:nvCxnSpPr>
        <p:spPr>
          <a:xfrm>
            <a:off x="1495187" y="2085849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6AACA42-0B05-428B-9917-BCB8B7ECD3F2}"/>
              </a:ext>
            </a:extLst>
          </p:cNvPr>
          <p:cNvCxnSpPr>
            <a:cxnSpLocks/>
          </p:cNvCxnSpPr>
          <p:nvPr/>
        </p:nvCxnSpPr>
        <p:spPr>
          <a:xfrm flipV="1">
            <a:off x="827971" y="4242124"/>
            <a:ext cx="0" cy="3129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D6F0DF7-1D3E-4FD1-823C-2166711B2645}"/>
              </a:ext>
            </a:extLst>
          </p:cNvPr>
          <p:cNvCxnSpPr>
            <a:cxnSpLocks/>
          </p:cNvCxnSpPr>
          <p:nvPr/>
        </p:nvCxnSpPr>
        <p:spPr>
          <a:xfrm flipV="1">
            <a:off x="2209196" y="2085849"/>
            <a:ext cx="0" cy="8145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図 40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A390D07-66A2-4031-ADDD-32A98F580D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8" t="56328" r="-2175" b="18925"/>
          <a:stretch/>
        </p:blipFill>
        <p:spPr>
          <a:xfrm>
            <a:off x="8410258" y="1817924"/>
            <a:ext cx="1650979" cy="4108343"/>
          </a:xfrm>
          <a:prstGeom prst="rect">
            <a:avLst/>
          </a:prstGeom>
        </p:spPr>
      </p:pic>
      <p:pic>
        <p:nvPicPr>
          <p:cNvPr id="43" name="図 4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8E6E79E9-5AF1-4BA8-86DD-7E63593457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80638" r="41591" b="-534"/>
          <a:stretch/>
        </p:blipFill>
        <p:spPr>
          <a:xfrm>
            <a:off x="6834289" y="2961567"/>
            <a:ext cx="1650981" cy="3303203"/>
          </a:xfrm>
          <a:prstGeom prst="rect">
            <a:avLst/>
          </a:prstGeom>
        </p:spPr>
      </p:pic>
      <p:pic>
        <p:nvPicPr>
          <p:cNvPr id="45" name="図 4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66CDDA2E-1F0A-4D98-9485-FF93DBD6E1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0" t="81159" r="-2517" b="-481"/>
          <a:stretch/>
        </p:blipFill>
        <p:spPr>
          <a:xfrm>
            <a:off x="10524339" y="3024554"/>
            <a:ext cx="1667661" cy="3240216"/>
          </a:xfrm>
          <a:prstGeom prst="rect">
            <a:avLst/>
          </a:prstGeom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129FEA6-8174-4CE4-B903-2EC68D5AB4D2}"/>
              </a:ext>
            </a:extLst>
          </p:cNvPr>
          <p:cNvCxnSpPr>
            <a:cxnSpLocks/>
          </p:cNvCxnSpPr>
          <p:nvPr/>
        </p:nvCxnSpPr>
        <p:spPr>
          <a:xfrm>
            <a:off x="5574910" y="6120286"/>
            <a:ext cx="114438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3687AE2-3DF8-4FDD-B9B6-7290A51E650C}"/>
              </a:ext>
            </a:extLst>
          </p:cNvPr>
          <p:cNvCxnSpPr>
            <a:cxnSpLocks/>
          </p:cNvCxnSpPr>
          <p:nvPr/>
        </p:nvCxnSpPr>
        <p:spPr>
          <a:xfrm flipV="1">
            <a:off x="6719292" y="2961567"/>
            <a:ext cx="0" cy="31587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DD5806B-D9F4-4548-92BF-B08561914F35}"/>
              </a:ext>
            </a:extLst>
          </p:cNvPr>
          <p:cNvCxnSpPr>
            <a:cxnSpLocks/>
          </p:cNvCxnSpPr>
          <p:nvPr/>
        </p:nvCxnSpPr>
        <p:spPr>
          <a:xfrm>
            <a:off x="6719292" y="2963776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0FCAC8A-5C1F-4068-B215-12A30F0D86A5}"/>
              </a:ext>
            </a:extLst>
          </p:cNvPr>
          <p:cNvCxnSpPr>
            <a:cxnSpLocks/>
          </p:cNvCxnSpPr>
          <p:nvPr/>
        </p:nvCxnSpPr>
        <p:spPr>
          <a:xfrm flipV="1">
            <a:off x="5577291" y="5807292"/>
            <a:ext cx="0" cy="3129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2AAE33B-B070-4775-92F8-8E89B36DCC7C}"/>
              </a:ext>
            </a:extLst>
          </p:cNvPr>
          <p:cNvCxnSpPr>
            <a:cxnSpLocks/>
          </p:cNvCxnSpPr>
          <p:nvPr/>
        </p:nvCxnSpPr>
        <p:spPr>
          <a:xfrm>
            <a:off x="9003909" y="6156881"/>
            <a:ext cx="1381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7A40ADD-F2B6-4736-8BB3-151126090D7E}"/>
              </a:ext>
            </a:extLst>
          </p:cNvPr>
          <p:cNvCxnSpPr>
            <a:cxnSpLocks/>
          </p:cNvCxnSpPr>
          <p:nvPr/>
        </p:nvCxnSpPr>
        <p:spPr>
          <a:xfrm flipV="1">
            <a:off x="10385134" y="2801971"/>
            <a:ext cx="0" cy="33549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66457285-81E6-4DA6-9CA8-F06F6FAA8814}"/>
              </a:ext>
            </a:extLst>
          </p:cNvPr>
          <p:cNvCxnSpPr>
            <a:cxnSpLocks/>
          </p:cNvCxnSpPr>
          <p:nvPr/>
        </p:nvCxnSpPr>
        <p:spPr>
          <a:xfrm>
            <a:off x="10385134" y="2801971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DB1C71-FE4F-4411-8F49-92AD8F827169}"/>
              </a:ext>
            </a:extLst>
          </p:cNvPr>
          <p:cNvCxnSpPr>
            <a:cxnSpLocks/>
          </p:cNvCxnSpPr>
          <p:nvPr/>
        </p:nvCxnSpPr>
        <p:spPr>
          <a:xfrm flipV="1">
            <a:off x="9006290" y="5951776"/>
            <a:ext cx="0" cy="20510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F2ED348-2F55-4785-995F-7E00A583D93C}"/>
              </a:ext>
            </a:extLst>
          </p:cNvPr>
          <p:cNvCxnSpPr>
            <a:cxnSpLocks/>
          </p:cNvCxnSpPr>
          <p:nvPr/>
        </p:nvCxnSpPr>
        <p:spPr>
          <a:xfrm flipV="1">
            <a:off x="11107845" y="2801971"/>
            <a:ext cx="0" cy="22258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88C8CB4-A03A-44EC-8B53-1467F9E2BF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1" t="14059" r="24758" b="79644"/>
          <a:stretch/>
        </p:blipFill>
        <p:spPr>
          <a:xfrm>
            <a:off x="3198325" y="1897479"/>
            <a:ext cx="1473705" cy="12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4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8" name="図 7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DBF08255-96F4-4F1B-BA49-3B05C0A94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r="52114" b="59342"/>
          <a:stretch/>
        </p:blipFill>
        <p:spPr>
          <a:xfrm>
            <a:off x="2755722" y="1894839"/>
            <a:ext cx="2257450" cy="3830297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A7F09E-F048-4706-9DAA-C981A6137146}"/>
              </a:ext>
            </a:extLst>
          </p:cNvPr>
          <p:cNvSpPr/>
          <p:nvPr/>
        </p:nvSpPr>
        <p:spPr>
          <a:xfrm>
            <a:off x="4250227" y="1894839"/>
            <a:ext cx="1028700" cy="659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51FE4ED-B550-405F-958A-FE6D500552E6}"/>
              </a:ext>
            </a:extLst>
          </p:cNvPr>
          <p:cNvSpPr/>
          <p:nvPr/>
        </p:nvSpPr>
        <p:spPr>
          <a:xfrm>
            <a:off x="4631700" y="2711448"/>
            <a:ext cx="1028700" cy="659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F5587A-CB35-41F6-8FEE-5A6BB5707A72}"/>
              </a:ext>
            </a:extLst>
          </p:cNvPr>
          <p:cNvSpPr txBox="1"/>
          <p:nvPr/>
        </p:nvSpPr>
        <p:spPr>
          <a:xfrm>
            <a:off x="2501318" y="2795732"/>
            <a:ext cx="337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NO</a:t>
            </a:r>
            <a:endParaRPr kumimoji="1" lang="ja-JP" altLang="en-US" sz="900" dirty="0"/>
          </a:p>
        </p:txBody>
      </p:sp>
      <p:pic>
        <p:nvPicPr>
          <p:cNvPr id="20" name="図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F909DAC8-0C68-434D-98C1-05B5F06F9B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t="92021" r="67024" b="-845"/>
          <a:stretch/>
        </p:blipFill>
        <p:spPr>
          <a:xfrm>
            <a:off x="1849397" y="3370578"/>
            <a:ext cx="906325" cy="801858"/>
          </a:xfrm>
          <a:prstGeom prst="rect">
            <a:avLst/>
          </a:prstGeom>
        </p:spPr>
      </p:pic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68B81D4-026D-44E0-9084-E6482D9A8855}"/>
              </a:ext>
            </a:extLst>
          </p:cNvPr>
          <p:cNvCxnSpPr>
            <a:cxnSpLocks/>
          </p:cNvCxnSpPr>
          <p:nvPr/>
        </p:nvCxnSpPr>
        <p:spPr>
          <a:xfrm flipV="1">
            <a:off x="2306809" y="3026564"/>
            <a:ext cx="0" cy="35844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41B9BB2-87C2-4A16-9CE2-1F47B766F818}"/>
              </a:ext>
            </a:extLst>
          </p:cNvPr>
          <p:cNvCxnSpPr>
            <a:cxnSpLocks/>
          </p:cNvCxnSpPr>
          <p:nvPr/>
        </p:nvCxnSpPr>
        <p:spPr>
          <a:xfrm flipV="1">
            <a:off x="2353996" y="3047710"/>
            <a:ext cx="51994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図 2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AA7067D-862C-4AC9-8212-69C67CFAF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t="44277" r="52114" b="52963"/>
          <a:stretch/>
        </p:blipFill>
        <p:spPr>
          <a:xfrm>
            <a:off x="2755722" y="5718917"/>
            <a:ext cx="2257450" cy="260061"/>
          </a:xfrm>
          <a:prstGeom prst="rect">
            <a:avLst/>
          </a:prstGeom>
        </p:spPr>
      </p:pic>
      <p:pic>
        <p:nvPicPr>
          <p:cNvPr id="30" name="図 2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71B27704-D2B4-4DE4-B386-76822B4A8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5" r="38113" b="33138"/>
          <a:stretch/>
        </p:blipFill>
        <p:spPr>
          <a:xfrm>
            <a:off x="6096000" y="1894839"/>
            <a:ext cx="3593497" cy="2044701"/>
          </a:xfrm>
          <a:prstGeom prst="rect">
            <a:avLst/>
          </a:prstGeom>
        </p:spPr>
      </p:pic>
      <p:pic>
        <p:nvPicPr>
          <p:cNvPr id="33" name="図 32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CE477DA-980B-471D-93E7-3F33A1B87F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t="92021" r="67024" b="-845"/>
          <a:stretch/>
        </p:blipFill>
        <p:spPr>
          <a:xfrm>
            <a:off x="7097887" y="5648495"/>
            <a:ext cx="815340" cy="721360"/>
          </a:xfrm>
          <a:prstGeom prst="rect">
            <a:avLst/>
          </a:prstGeom>
        </p:spPr>
      </p:pic>
      <p:pic>
        <p:nvPicPr>
          <p:cNvPr id="35" name="図 3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A609D49-0A84-47A2-A776-C9480BBCF4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4" t="68724" r="39687" b="14370"/>
          <a:stretch/>
        </p:blipFill>
        <p:spPr>
          <a:xfrm>
            <a:off x="6003440" y="3939540"/>
            <a:ext cx="3593497" cy="1708152"/>
          </a:xfrm>
          <a:prstGeom prst="rect">
            <a:avLst/>
          </a:prstGeom>
        </p:spPr>
      </p:pic>
      <p:pic>
        <p:nvPicPr>
          <p:cNvPr id="36" name="図 3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AF387425-2B4D-4A79-9542-8A31690E3C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3" t="87576" r="46442" b="11503"/>
          <a:stretch/>
        </p:blipFill>
        <p:spPr>
          <a:xfrm>
            <a:off x="7453374" y="5625930"/>
            <a:ext cx="1751281" cy="92987"/>
          </a:xfrm>
          <a:prstGeom prst="rect">
            <a:avLst/>
          </a:prstGeom>
        </p:spPr>
      </p:pic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E73EFD8-6DE6-4808-97AA-66F5313B57DB}"/>
              </a:ext>
            </a:extLst>
          </p:cNvPr>
          <p:cNvCxnSpPr>
            <a:cxnSpLocks/>
          </p:cNvCxnSpPr>
          <p:nvPr/>
        </p:nvCxnSpPr>
        <p:spPr>
          <a:xfrm flipV="1">
            <a:off x="5448772" y="1894037"/>
            <a:ext cx="0" cy="41986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9790E76-42A1-4F00-8BE5-9003C8537CDE}"/>
              </a:ext>
            </a:extLst>
          </p:cNvPr>
          <p:cNvCxnSpPr>
            <a:cxnSpLocks/>
          </p:cNvCxnSpPr>
          <p:nvPr/>
        </p:nvCxnSpPr>
        <p:spPr>
          <a:xfrm>
            <a:off x="5448772" y="1894035"/>
            <a:ext cx="2056785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D3E0533-A4CF-4CFF-A519-EAF1A3A27D9C}"/>
              </a:ext>
            </a:extLst>
          </p:cNvPr>
          <p:cNvCxnSpPr>
            <a:cxnSpLocks/>
          </p:cNvCxnSpPr>
          <p:nvPr/>
        </p:nvCxnSpPr>
        <p:spPr>
          <a:xfrm>
            <a:off x="3740554" y="6114077"/>
            <a:ext cx="170821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65E6AEED-3408-492C-95CD-3A1B4510F56F}"/>
              </a:ext>
            </a:extLst>
          </p:cNvPr>
          <p:cNvCxnSpPr>
            <a:cxnSpLocks/>
          </p:cNvCxnSpPr>
          <p:nvPr/>
        </p:nvCxnSpPr>
        <p:spPr>
          <a:xfrm flipV="1">
            <a:off x="3724447" y="5978978"/>
            <a:ext cx="0" cy="1439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97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2.3.15.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6" name="図 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850A4567-1B75-425E-809C-2F4949A2A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27138" r="49567" b="59445"/>
          <a:stretch/>
        </p:blipFill>
        <p:spPr>
          <a:xfrm>
            <a:off x="2538238" y="4112442"/>
            <a:ext cx="2472271" cy="1181734"/>
          </a:xfrm>
          <a:prstGeom prst="rect">
            <a:avLst/>
          </a:prstGeom>
        </p:spPr>
      </p:pic>
      <p:pic>
        <p:nvPicPr>
          <p:cNvPr id="7" name="図 6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763BB34A-9F76-458D-AA15-1B887A6E8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6" t="41673" r="36417" b="51624"/>
          <a:stretch/>
        </p:blipFill>
        <p:spPr>
          <a:xfrm>
            <a:off x="2972650" y="5251740"/>
            <a:ext cx="1408387" cy="590334"/>
          </a:xfrm>
          <a:prstGeom prst="rect">
            <a:avLst/>
          </a:prstGeom>
        </p:spPr>
      </p:pic>
      <p:pic>
        <p:nvPicPr>
          <p:cNvPr id="9" name="図 8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3D33867C-B808-4010-A30F-0A3B351A7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8" t="44413" r="39613" b="11007"/>
          <a:stretch/>
        </p:blipFill>
        <p:spPr>
          <a:xfrm>
            <a:off x="5800734" y="1869367"/>
            <a:ext cx="3517900" cy="3926136"/>
          </a:xfrm>
          <a:prstGeom prst="rect">
            <a:avLst/>
          </a:prstGeom>
        </p:spPr>
      </p:pic>
      <p:pic>
        <p:nvPicPr>
          <p:cNvPr id="11" name="図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4231043-45D6-443D-AE62-47DEE0A60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91868" r="68138" b="-593"/>
          <a:stretch/>
        </p:blipFill>
        <p:spPr>
          <a:xfrm>
            <a:off x="6806360" y="5705755"/>
            <a:ext cx="865278" cy="668801"/>
          </a:xfrm>
          <a:prstGeom prst="rect">
            <a:avLst/>
          </a:prstGeom>
        </p:spPr>
      </p:pic>
      <p:pic>
        <p:nvPicPr>
          <p:cNvPr id="14" name="図 13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00F64C2-BE37-4512-B68F-4AEA24537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3" t="4676" r="64255" b="88795"/>
          <a:stretch/>
        </p:blipFill>
        <p:spPr>
          <a:xfrm>
            <a:off x="2749435" y="2249665"/>
            <a:ext cx="1572940" cy="626993"/>
          </a:xfrm>
          <a:prstGeom prst="rect">
            <a:avLst/>
          </a:prstGeom>
        </p:spPr>
      </p:pic>
      <p:pic>
        <p:nvPicPr>
          <p:cNvPr id="16" name="図 1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0EC6667B-244D-4F7C-A08D-ABAFB4A37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2999" r="59141" b="73006"/>
          <a:stretch/>
        </p:blipFill>
        <p:spPr>
          <a:xfrm>
            <a:off x="2491829" y="2876658"/>
            <a:ext cx="1960471" cy="1232609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6FCD61B-4446-47FB-BBCF-5F2B29C5564E}"/>
              </a:ext>
            </a:extLst>
          </p:cNvPr>
          <p:cNvSpPr/>
          <p:nvPr/>
        </p:nvSpPr>
        <p:spPr>
          <a:xfrm>
            <a:off x="4002210" y="5186833"/>
            <a:ext cx="1028700" cy="707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6A93DB8-F7C3-40EE-B5AD-E3A728E440D1}"/>
              </a:ext>
            </a:extLst>
          </p:cNvPr>
          <p:cNvSpPr/>
          <p:nvPr/>
        </p:nvSpPr>
        <p:spPr>
          <a:xfrm>
            <a:off x="4613160" y="4616894"/>
            <a:ext cx="1028700" cy="707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F255102-773A-497C-9327-8DEB1A3BA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91868" r="68138" b="-593"/>
          <a:stretch/>
        </p:blipFill>
        <p:spPr>
          <a:xfrm>
            <a:off x="1703010" y="5650490"/>
            <a:ext cx="865278" cy="707202"/>
          </a:xfrm>
          <a:prstGeom prst="rect">
            <a:avLst/>
          </a:prstGeom>
        </p:spPr>
      </p:pic>
      <p:pic>
        <p:nvPicPr>
          <p:cNvPr id="43" name="図 42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924954A4-8202-4118-83D1-BB64407A1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3" t="-406" r="65439" b="95725"/>
          <a:stretch/>
        </p:blipFill>
        <p:spPr>
          <a:xfrm>
            <a:off x="2946272" y="1757761"/>
            <a:ext cx="1420540" cy="517559"/>
          </a:xfrm>
          <a:prstGeom prst="rect">
            <a:avLst/>
          </a:prstGeom>
        </p:spPr>
      </p:pic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8C53FD5-16D3-41FA-836D-51F19F02D796}"/>
              </a:ext>
            </a:extLst>
          </p:cNvPr>
          <p:cNvCxnSpPr>
            <a:cxnSpLocks/>
          </p:cNvCxnSpPr>
          <p:nvPr/>
        </p:nvCxnSpPr>
        <p:spPr>
          <a:xfrm flipH="1">
            <a:off x="2135649" y="3492962"/>
            <a:ext cx="4703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441B06A-88CC-458F-AE8F-1F253A9290B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35649" y="3492966"/>
            <a:ext cx="0" cy="2157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5123D2F2-F6CA-460D-8F2F-F6C3E53FE453}"/>
              </a:ext>
            </a:extLst>
          </p:cNvPr>
          <p:cNvCxnSpPr>
            <a:cxnSpLocks/>
          </p:cNvCxnSpPr>
          <p:nvPr/>
        </p:nvCxnSpPr>
        <p:spPr>
          <a:xfrm flipH="1">
            <a:off x="2505331" y="5556417"/>
            <a:ext cx="4703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453BC25-EBB2-4B32-A67C-0C7FDF200B25}"/>
              </a:ext>
            </a:extLst>
          </p:cNvPr>
          <p:cNvCxnSpPr>
            <a:cxnSpLocks/>
          </p:cNvCxnSpPr>
          <p:nvPr/>
        </p:nvCxnSpPr>
        <p:spPr>
          <a:xfrm flipH="1">
            <a:off x="2158877" y="5556417"/>
            <a:ext cx="447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9FC7132-BF29-445A-9179-AA210537002D}"/>
              </a:ext>
            </a:extLst>
          </p:cNvPr>
          <p:cNvSpPr txBox="1"/>
          <p:nvPr/>
        </p:nvSpPr>
        <p:spPr>
          <a:xfrm>
            <a:off x="4319567" y="4321730"/>
            <a:ext cx="33722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NO</a:t>
            </a:r>
            <a:endParaRPr kumimoji="1" lang="ja-JP" altLang="en-US" sz="9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DBF1752-60FC-4E3A-BCF3-D68F1A3AB065}"/>
              </a:ext>
            </a:extLst>
          </p:cNvPr>
          <p:cNvSpPr txBox="1"/>
          <p:nvPr/>
        </p:nvSpPr>
        <p:spPr>
          <a:xfrm>
            <a:off x="3528123" y="5000900"/>
            <a:ext cx="43418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YES</a:t>
            </a:r>
            <a:endParaRPr kumimoji="1" lang="ja-JP" altLang="en-US" sz="900" dirty="0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8051F3FD-7371-48CA-B633-21A90F1A88A0}"/>
              </a:ext>
            </a:extLst>
          </p:cNvPr>
          <p:cNvCxnSpPr>
            <a:cxnSpLocks/>
          </p:cNvCxnSpPr>
          <p:nvPr/>
        </p:nvCxnSpPr>
        <p:spPr>
          <a:xfrm flipV="1">
            <a:off x="4901709" y="1837200"/>
            <a:ext cx="0" cy="277969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7B00BC4-E2B2-4907-9D53-B54E169A4865}"/>
              </a:ext>
            </a:extLst>
          </p:cNvPr>
          <p:cNvCxnSpPr>
            <a:cxnSpLocks/>
          </p:cNvCxnSpPr>
          <p:nvPr/>
        </p:nvCxnSpPr>
        <p:spPr>
          <a:xfrm flipV="1">
            <a:off x="4901709" y="1837200"/>
            <a:ext cx="232967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5D2D41C-9A99-4483-B7AF-0DF7FDC0FAAC}"/>
              </a:ext>
            </a:extLst>
          </p:cNvPr>
          <p:cNvSpPr/>
          <p:nvPr/>
        </p:nvSpPr>
        <p:spPr>
          <a:xfrm>
            <a:off x="7978142" y="1863898"/>
            <a:ext cx="1568911" cy="385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459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E0A2B-FF88-4FB5-8B0F-5D2AA406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2.3.16.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LED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EA8035-490E-47FD-854D-CC7F21E8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62979C-97A9-4E2F-A917-4569786C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11" name="コンテンツ プレースホルダー 10" descr="抽象 が含まれている画像&#10;&#10;自動的に生成された説明">
            <a:extLst>
              <a:ext uri="{FF2B5EF4-FFF2-40B4-BE49-F238E27FC236}">
                <a16:creationId xmlns:a16="http://schemas.microsoft.com/office/drawing/2014/main" id="{627203DA-B00B-43FA-ACBF-2856D9CBD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7" y="1861503"/>
            <a:ext cx="9810726" cy="4402137"/>
          </a:xfrm>
        </p:spPr>
      </p:pic>
    </p:spTree>
    <p:extLst>
      <p:ext uri="{BB962C8B-B14F-4D97-AF65-F5344CB8AC3E}">
        <p14:creationId xmlns:p14="http://schemas.microsoft.com/office/powerpoint/2010/main" val="2482906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7DADB-3D02-4055-B61A-9DDB264B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テスト仕様書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1665B2-7025-458C-9501-B85EADAB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5DC970-1449-4ACC-BAA9-0B88EC74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85E41F-93FD-4A2C-90DF-EB17CD88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53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400" dirty="0"/>
              <a:t>2.</a:t>
            </a:r>
            <a:r>
              <a:rPr kumimoji="1" lang="ja-JP" altLang="en-US" sz="4400" dirty="0"/>
              <a:t> </a:t>
            </a:r>
            <a:r>
              <a:rPr kumimoji="1" lang="en-US" altLang="ja-JP" sz="4400" dirty="0"/>
              <a:t>1. </a:t>
            </a:r>
            <a:r>
              <a:rPr kumimoji="1" lang="ja-JP" altLang="en-US" sz="4400" dirty="0"/>
              <a:t>設計</a:t>
            </a:r>
            <a:br>
              <a:rPr kumimoji="1" lang="ja-JP" altLang="en-US" sz="4400" dirty="0"/>
            </a:br>
            <a:r>
              <a:rPr kumimoji="1" lang="ja-JP" altLang="en-US" sz="4400" dirty="0"/>
              <a:t>　</a:t>
            </a:r>
            <a:r>
              <a:rPr kumimoji="1" lang="en-US" altLang="ja-JP" sz="3600" dirty="0"/>
              <a:t>TM</a:t>
            </a:r>
            <a:r>
              <a:rPr kumimoji="1" lang="ja-JP" altLang="en-US" sz="3600" dirty="0"/>
              <a:t>（トレーサビリティマトリクス） － </a:t>
            </a:r>
            <a:r>
              <a:rPr lang="ja-JP" altLang="en-US" sz="3600" dirty="0"/>
              <a:t>機能</a:t>
            </a:r>
            <a:endParaRPr kumimoji="1" lang="ja-JP" altLang="en-US" sz="4400" dirty="0"/>
          </a:p>
        </p:txBody>
      </p:sp>
      <p:sp>
        <p:nvSpPr>
          <p:cNvPr id="29" name="コンテンツ プレースホルダー 28">
            <a:extLst>
              <a:ext uri="{FF2B5EF4-FFF2-40B4-BE49-F238E27FC236}">
                <a16:creationId xmlns:a16="http://schemas.microsoft.com/office/drawing/2014/main" id="{CAE917F5-D6EE-4E3C-81E6-012410141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1547"/>
            <a:ext cx="10058400" cy="4614051"/>
          </a:xfrm>
        </p:spPr>
        <p:txBody>
          <a:bodyPr numCol="3">
            <a:noAutofit/>
          </a:bodyPr>
          <a:lstStyle/>
          <a:p>
            <a:pPr marL="457200" indent="-457200">
              <a:lnSpc>
                <a:spcPct val="120000"/>
              </a:lnSpc>
              <a:buFont typeface="+mj-ea"/>
              <a:buAutoNum type="circleNumDbPlain"/>
            </a:pPr>
            <a:r>
              <a:rPr lang="ja-JP" altLang="en-US" sz="2400" b="1" dirty="0"/>
              <a:t>モグラ叩きゲーム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ゲームスタート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ゲーム終了処理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モグラの処理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出現させる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穴に戻す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撃退する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制限時間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カウントダウン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ペナルティ適用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endParaRPr lang="ja-JP" altLang="en-US" sz="1600" dirty="0"/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endParaRPr lang="ja-JP" altLang="en-US" sz="1600" dirty="0"/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スコア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スコア増加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ハイスコア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記録する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クリアする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難易度設定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画面遷移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入力処理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SW</a:t>
            </a:r>
            <a:r>
              <a:rPr lang="ja-JP" altLang="en-US" sz="2000" dirty="0"/>
              <a:t>検知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出力処理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LCD</a:t>
            </a:r>
            <a:endParaRPr lang="ja-JP" altLang="en-US" sz="2000" dirty="0"/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表示バッファに書き込む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バッファの内容を表示する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ブザー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BGM</a:t>
            </a:r>
            <a:r>
              <a:rPr lang="ja-JP" altLang="en-US" sz="1600" dirty="0"/>
              <a:t>を鳴らす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BGM</a:t>
            </a:r>
            <a:r>
              <a:rPr lang="ja-JP" altLang="en-US" sz="1600" dirty="0"/>
              <a:t>を止める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効果音を鳴らす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効果音を止める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LED</a:t>
            </a:r>
            <a:endParaRPr lang="ja-JP" altLang="en-US" sz="2000" dirty="0"/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LED</a:t>
            </a:r>
            <a:r>
              <a:rPr lang="ja-JP" altLang="en-US" sz="1600" dirty="0"/>
              <a:t>更新</a:t>
            </a:r>
          </a:p>
        </p:txBody>
      </p:sp>
      <p:sp>
        <p:nvSpPr>
          <p:cNvPr id="31" name="日付プレースホルダー 30">
            <a:extLst>
              <a:ext uri="{FF2B5EF4-FFF2-40B4-BE49-F238E27FC236}">
                <a16:creationId xmlns:a16="http://schemas.microsoft.com/office/drawing/2014/main" id="{8781BDBA-6418-4254-B52C-DD3AF549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2020/9/4</a:t>
            </a:r>
            <a:endParaRPr kumimoji="1" lang="ja-JP" altLang="en-US" dirty="0"/>
          </a:p>
        </p:txBody>
      </p:sp>
      <p:sp>
        <p:nvSpPr>
          <p:cNvPr id="32" name="スライド番号プレースホルダー 31">
            <a:extLst>
              <a:ext uri="{FF2B5EF4-FFF2-40B4-BE49-F238E27FC236}">
                <a16:creationId xmlns:a16="http://schemas.microsoft.com/office/drawing/2014/main" id="{ACD4317D-088C-453B-B1BC-807EC692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472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kumimoji="1" lang="en-US" altLang="ja-JP" sz="4400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76BCC04-AAB6-4AEA-A0F0-22E6C73C1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32" y="1737360"/>
            <a:ext cx="9218295" cy="4543968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5B7E89-5242-4A65-88D0-970E2821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7C782F-0976-4009-BCEA-5F4597B4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14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kumimoji="1" lang="en-US" altLang="ja-JP" sz="4400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E0821B40-8CD1-4CE6-91A1-23E9075B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45734"/>
            <a:ext cx="9429750" cy="3600450"/>
          </a:xfrm>
          <a:prstGeom prst="rect">
            <a:avLst/>
          </a:prstGeom>
        </p:spPr>
      </p:pic>
      <p:sp>
        <p:nvSpPr>
          <p:cNvPr id="18" name="日付プレースホルダー 17">
            <a:extLst>
              <a:ext uri="{FF2B5EF4-FFF2-40B4-BE49-F238E27FC236}">
                <a16:creationId xmlns:a16="http://schemas.microsoft.com/office/drawing/2014/main" id="{0F2B6AC1-46F2-43C1-B462-E7429FEB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19" name="スライド番号プレースホルダー 18">
            <a:extLst>
              <a:ext uri="{FF2B5EF4-FFF2-40B4-BE49-F238E27FC236}">
                <a16:creationId xmlns:a16="http://schemas.microsoft.com/office/drawing/2014/main" id="{E367688A-9344-4670-8990-6B197573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84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lang="en-US" altLang="ja-JP" sz="4400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07653E1-7002-494D-87DE-7B0C7654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45734"/>
            <a:ext cx="9429750" cy="4438650"/>
          </a:xfrm>
          <a:prstGeom prst="rect">
            <a:avLst/>
          </a:prstGeom>
        </p:spPr>
      </p:pic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C14FAFA-21F0-487E-ADA1-2F7C4EE3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D639F9-3198-48E8-8401-F7CCEB25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10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47A27-5D84-4CB1-9CCC-ADBD5158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38057" cy="3249077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 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状態遷移図 － </a:t>
            </a:r>
            <a:b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　　　ゲーム前</a:t>
            </a:r>
            <a:endParaRPr kumimoji="1" lang="ja-JP" altLang="en-US" dirty="0"/>
          </a:p>
        </p:txBody>
      </p:sp>
      <p:pic>
        <p:nvPicPr>
          <p:cNvPr id="10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BB0F141-A2E8-4316-BF47-13026D140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06"/>
          <a:stretch/>
        </p:blipFill>
        <p:spPr>
          <a:xfrm>
            <a:off x="5773093" y="443095"/>
            <a:ext cx="6692880" cy="5670321"/>
          </a:xfrm>
        </p:spPr>
      </p:pic>
      <p:sp>
        <p:nvSpPr>
          <p:cNvPr id="12" name="日付プレースホルダー 11">
            <a:extLst>
              <a:ext uri="{FF2B5EF4-FFF2-40B4-BE49-F238E27FC236}">
                <a16:creationId xmlns:a16="http://schemas.microsoft.com/office/drawing/2014/main" id="{25FAC7AD-32AF-4FF0-BA29-B5EDFE67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0E0DF929-2F40-480D-8930-47F5BE52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17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47A27-5D84-4CB1-9CCC-ADBD5158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38057" cy="3249077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 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状態遷移図 － </a:t>
            </a:r>
            <a:b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ゲーム中・後</a:t>
            </a:r>
            <a:endParaRPr kumimoji="1" lang="ja-JP" altLang="en-US" dirty="0"/>
          </a:p>
        </p:txBody>
      </p:sp>
      <p:pic>
        <p:nvPicPr>
          <p:cNvPr id="10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BB0F141-A2E8-4316-BF47-13026D140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" t="51479" r="39898" b="-299"/>
          <a:stretch/>
        </p:blipFill>
        <p:spPr>
          <a:xfrm>
            <a:off x="6367123" y="1139781"/>
            <a:ext cx="4044634" cy="5165225"/>
          </a:xfrm>
        </p:spPr>
      </p:pic>
      <p:pic>
        <p:nvPicPr>
          <p:cNvPr id="4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796051C-3A8B-4286-8E80-C7BAEBB62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21" t="51479" r="-260" b="-299"/>
          <a:stretch/>
        </p:blipFill>
        <p:spPr>
          <a:xfrm>
            <a:off x="10411757" y="1139781"/>
            <a:ext cx="1341251" cy="5165225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BD44A4-A7DB-4F3E-ACD3-D5459734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E9E7FB-A56E-413B-BFD3-B98B713D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63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BD995-D7AC-4CC8-AAB4-B4AE6FEE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 </a:t>
            </a:r>
            <a:r>
              <a:rPr lang="ja-JP" altLang="en-US" dirty="0"/>
              <a:t>－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メイン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F2497-48C4-4A6C-8A03-8DD1529A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5A6677-09D2-4C83-AE21-F81B5B6A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EFFB7A99-DA51-409F-888B-512193AA2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t="7164" b="29069"/>
          <a:stretch/>
        </p:blipFill>
        <p:spPr>
          <a:xfrm>
            <a:off x="419101" y="1756411"/>
            <a:ext cx="6671092" cy="4530090"/>
          </a:xfrm>
        </p:spPr>
      </p:pic>
      <p:pic>
        <p:nvPicPr>
          <p:cNvPr id="14" name="コンテンツ プレースホルダー 12">
            <a:extLst>
              <a:ext uri="{FF2B5EF4-FFF2-40B4-BE49-F238E27FC236}">
                <a16:creationId xmlns:a16="http://schemas.microsoft.com/office/drawing/2014/main" id="{2BF06449-A8D4-46FB-92C3-66233B4EDE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2" t="69980"/>
          <a:stretch/>
        </p:blipFill>
        <p:spPr>
          <a:xfrm>
            <a:off x="7219950" y="2411304"/>
            <a:ext cx="4306460" cy="20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51083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439</TotalTime>
  <Words>460</Words>
  <Application>Microsoft Office PowerPoint</Application>
  <PresentationFormat>ワイド画面</PresentationFormat>
  <Paragraphs>126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游ゴシック</vt:lpstr>
      <vt:lpstr>Calibri</vt:lpstr>
      <vt:lpstr>Trebuchet MS</vt:lpstr>
      <vt:lpstr>Wingdings</vt:lpstr>
      <vt:lpstr>レトロスペクト</vt:lpstr>
      <vt:lpstr>‘20年新入社員 新人研修 モグラ叩きゲーム  設計 レビュー</vt:lpstr>
      <vt:lpstr>1. モグラ叩きゲームの 　仕様</vt:lpstr>
      <vt:lpstr>2. 1. 設計 　TM（トレーサビリティマトリクス） － 機能</vt:lpstr>
      <vt:lpstr>2. 1. 設計 　TM（トレーサビリティマトリクス） － 1</vt:lpstr>
      <vt:lpstr>2. 1. 設計 　TM（トレーサビリティマトリクス） － 2</vt:lpstr>
      <vt:lpstr>2. 1. 設計 　TM（トレーサビリティマトリクス） － 3</vt:lpstr>
      <vt:lpstr>2. 2. 設計 　状態遷移図 －  　　　　　ゲーム前</vt:lpstr>
      <vt:lpstr>2. 2. 設計 　状態遷移図 －  　　ゲーム中・後</vt:lpstr>
      <vt:lpstr>2.3.1. 設計 　フローチャート 　　 － メイン</vt:lpstr>
      <vt:lpstr>2.3.2. 設計 　フローチャート  　　－ タイトル画面・難易度選択画面</vt:lpstr>
      <vt:lpstr>2.3.3. 設計 　フローチャート 　　 － HSクリア確認画面・ゲーム開始カウントダウン</vt:lpstr>
      <vt:lpstr>2.3.4. 設計 　フローチャート 　　 － リザルト画面</vt:lpstr>
      <vt:lpstr>2.3.5. 設計 　フローチャート 　　 －ウィンドウマネージャ</vt:lpstr>
      <vt:lpstr>2.3.6. 設計 　フローチャート － 割込み処理1</vt:lpstr>
      <vt:lpstr>2.3.7. 設計 　フローチャート － 割込み処理2</vt:lpstr>
      <vt:lpstr>2.3.8. 設計 　フローチャート － 割込み処理3</vt:lpstr>
      <vt:lpstr>2.3.9. 設計 　フローチャート － 割込み処理4</vt:lpstr>
      <vt:lpstr>2.3.10. 設計 　フローチャート － ゲーム中1</vt:lpstr>
      <vt:lpstr>2.3.11. 設計 　フローチャート － ゲーム中2</vt:lpstr>
      <vt:lpstr>2.3.12. 設計 　フローチャート － ゲーム中3</vt:lpstr>
      <vt:lpstr>2.3.13. 設計 　フローチャート － ブザー1</vt:lpstr>
      <vt:lpstr>2.3.14. 設計 　フローチャート － ブザー2</vt:lpstr>
      <vt:lpstr>2.3.15. 設計 　フローチャート － ブザー3</vt:lpstr>
      <vt:lpstr>2.3.16. 設計 　フローチャート － LED</vt:lpstr>
      <vt:lpstr>2.4. 設計 　テスト仕様書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‘20年新入社員 新人研修 モグラ叩きゲーム  設計 レビュー</dc:title>
  <dc:creator>箱石 文紀</dc:creator>
  <cp:lastModifiedBy>箱石 文紀</cp:lastModifiedBy>
  <cp:revision>38</cp:revision>
  <dcterms:created xsi:type="dcterms:W3CDTF">2020-09-03T01:07:32Z</dcterms:created>
  <dcterms:modified xsi:type="dcterms:W3CDTF">2020-09-03T08:31:03Z</dcterms:modified>
</cp:coreProperties>
</file>