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8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5" r:id="rId18"/>
    <p:sldId id="264" r:id="rId19"/>
    <p:sldId id="276" r:id="rId20"/>
    <p:sldId id="277" r:id="rId21"/>
    <p:sldId id="266" r:id="rId22"/>
    <p:sldId id="279" r:id="rId23"/>
    <p:sldId id="280" r:id="rId24"/>
    <p:sldId id="281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5401" autoAdjust="0"/>
  </p:normalViewPr>
  <p:slideViewPr>
    <p:cSldViewPr snapToGrid="0">
      <p:cViewPr varScale="1">
        <p:scale>
          <a:sx n="102" d="100"/>
          <a:sy n="102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’20</a:t>
            </a:r>
            <a:r>
              <a:rPr lang="ja-JP" altLang="en-US" sz="4000" dirty="0"/>
              <a:t>年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0FB4E5-B33D-4199-9F83-50C674F141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5" t="69012"/>
          <a:stretch/>
        </p:blipFill>
        <p:spPr>
          <a:xfrm>
            <a:off x="7177586" y="2142774"/>
            <a:ext cx="4408120" cy="2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EE6ED21-FDA5-47D3-8E79-0D378753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>
          <a:xfrm>
            <a:off x="5733528" y="1774599"/>
            <a:ext cx="5264671" cy="45435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8604894" y="1875123"/>
            <a:ext cx="1821776" cy="61508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4D4AC61-44A4-4264-BBDC-FBB8BF1BE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59" y="1789212"/>
            <a:ext cx="2318119" cy="4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B2D2E6C-3E2B-4AFD-826D-04D430D8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9"/>
          <a:stretch/>
        </p:blipFill>
        <p:spPr>
          <a:xfrm>
            <a:off x="3022888" y="1798320"/>
            <a:ext cx="2466251" cy="44393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1089170" y="1823720"/>
            <a:ext cx="1667518" cy="6629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5484092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063858" y="3158563"/>
            <a:ext cx="1278009" cy="1718898"/>
          </a:xfrm>
          <a:prstGeom prst="rect">
            <a:avLst/>
          </a:prstGeom>
        </p:spPr>
      </p:pic>
      <p:pic>
        <p:nvPicPr>
          <p:cNvPr id="15" name="図 1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F01DCCC-C810-492D-8E83-53B4154C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9045"/>
          <a:stretch/>
        </p:blipFill>
        <p:spPr>
          <a:xfrm>
            <a:off x="7359488" y="1798320"/>
            <a:ext cx="3852995" cy="44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2494604" y="1796181"/>
            <a:ext cx="2018206" cy="821646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8497655-D3ED-4869-B220-5C8E1323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/>
          <a:stretch/>
        </p:blipFill>
        <p:spPr>
          <a:xfrm>
            <a:off x="4773206" y="1796181"/>
            <a:ext cx="2377707" cy="45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LCD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7CF3C1C-C3AA-4F05-967A-AE946AEB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3"/>
          <a:stretch/>
        </p:blipFill>
        <p:spPr>
          <a:xfrm>
            <a:off x="3906481" y="1809549"/>
            <a:ext cx="4379037" cy="4498118"/>
          </a:xfrm>
        </p:spPr>
      </p:pic>
      <p:pic>
        <p:nvPicPr>
          <p:cNvPr id="23" name="コンテンツ プレースホルダー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CC2C5CF-76CF-4EBA-96AF-26D69E24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 t="-1" r="6331" b="89889"/>
          <a:stretch/>
        </p:blipFill>
        <p:spPr>
          <a:xfrm>
            <a:off x="3906481" y="1809549"/>
            <a:ext cx="1570484" cy="4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4F5580F-0D08-49F9-B6CF-74884BF6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7"/>
          <a:stretch/>
        </p:blipFill>
        <p:spPr>
          <a:xfrm>
            <a:off x="3163871" y="1838244"/>
            <a:ext cx="3765428" cy="42520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5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9134D82-C863-47BA-B54A-00FAD204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2" r="24626"/>
          <a:stretch/>
        </p:blipFill>
        <p:spPr>
          <a:xfrm>
            <a:off x="1351126" y="1806854"/>
            <a:ext cx="3157979" cy="4434367"/>
          </a:xfrm>
        </p:spPr>
      </p:pic>
      <p:pic>
        <p:nvPicPr>
          <p:cNvPr id="17" name="図 1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600D1A9-494B-442B-A3F6-C0C32A158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1" t="-978" r="58639" b="85222"/>
          <a:stretch/>
        </p:blipFill>
        <p:spPr>
          <a:xfrm>
            <a:off x="5759712" y="1806854"/>
            <a:ext cx="2062792" cy="1165359"/>
          </a:xfrm>
          <a:prstGeom prst="rect">
            <a:avLst/>
          </a:prstGeom>
        </p:spPr>
      </p:pic>
      <p:pic>
        <p:nvPicPr>
          <p:cNvPr id="21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1DF942A-7235-47D6-8CED-F1BE9338E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1" t="38499" r="-1304" b="42746"/>
          <a:stretch/>
        </p:blipFill>
        <p:spPr>
          <a:xfrm>
            <a:off x="4264615" y="3908017"/>
            <a:ext cx="1495097" cy="1368345"/>
          </a:xfrm>
          <a:prstGeom prst="rect">
            <a:avLst/>
          </a:prstGeom>
        </p:spPr>
      </p:pic>
      <p:pic>
        <p:nvPicPr>
          <p:cNvPr id="19" name="コンテンツ プレースホルダー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A950483-20F4-4BFE-A086-89D4C7F3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-1513" r="26789" b="86853"/>
          <a:stretch/>
        </p:blipFill>
        <p:spPr>
          <a:xfrm>
            <a:off x="57319" y="1772038"/>
            <a:ext cx="2552183" cy="952307"/>
          </a:xfrm>
          <a:prstGeom prst="rect">
            <a:avLst/>
          </a:prstGeom>
        </p:spPr>
      </p:pic>
      <p:pic>
        <p:nvPicPr>
          <p:cNvPr id="18" name="図 1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A54C33-4181-40CA-B363-2B5DDC1B6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6" r="35328"/>
          <a:stretch/>
        </p:blipFill>
        <p:spPr>
          <a:xfrm>
            <a:off x="7822504" y="1826885"/>
            <a:ext cx="2198189" cy="4475934"/>
          </a:xfrm>
          <a:prstGeom prst="rect">
            <a:avLst/>
          </a:prstGeom>
        </p:spPr>
      </p:pic>
      <p:pic>
        <p:nvPicPr>
          <p:cNvPr id="24" name="図 2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A7588A4-5647-4861-AD0C-D572E0C6B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1" t="14527" r="-3896" b="54396"/>
          <a:stretch/>
        </p:blipFill>
        <p:spPr>
          <a:xfrm>
            <a:off x="9466936" y="1772039"/>
            <a:ext cx="2099692" cy="2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7BB679E-62EF-4E26-9A45-EF6CE0DC0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" t="6368" r="83001" b="17266"/>
          <a:stretch/>
        </p:blipFill>
        <p:spPr>
          <a:xfrm>
            <a:off x="2027195" y="1809778"/>
            <a:ext cx="3145713" cy="45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1841177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1763866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3535680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81188"/>
            <a:ext cx="0" cy="1654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</a:t>
            </a:r>
            <a:br>
              <a:rPr lang="ja-JP" altLang="en-US" dirty="0"/>
            </a:br>
            <a:r>
              <a:rPr lang="ja-JP" altLang="en-US" dirty="0"/>
              <a:t>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</a:t>
            </a:r>
            <a:br>
              <a:rPr lang="ja-JP" altLang="en-US" dirty="0"/>
            </a:br>
            <a:r>
              <a:rPr lang="ja-JP" altLang="en-US" dirty="0"/>
              <a:t>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1F9A639-6E04-437A-A694-C581530A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4" b="31069"/>
          <a:stretch/>
        </p:blipFill>
        <p:spPr>
          <a:xfrm>
            <a:off x="3424306" y="1866928"/>
            <a:ext cx="6476152" cy="44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</a:t>
            </a:r>
            <a:br>
              <a:rPr lang="ja-JP" altLang="en-US" dirty="0"/>
            </a:br>
            <a:r>
              <a:rPr lang="ja-JP" altLang="en-US" dirty="0"/>
              <a:t>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50A2C-222E-43E9-A7DF-15BBF99FBB7C}"/>
              </a:ext>
            </a:extLst>
          </p:cNvPr>
          <p:cNvSpPr txBox="1"/>
          <p:nvPr/>
        </p:nvSpPr>
        <p:spPr>
          <a:xfrm>
            <a:off x="7340869" y="2547012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529AAD-CBD9-464A-997D-194C2A695C52}"/>
              </a:ext>
            </a:extLst>
          </p:cNvPr>
          <p:cNvSpPr txBox="1"/>
          <p:nvPr/>
        </p:nvSpPr>
        <p:spPr>
          <a:xfrm>
            <a:off x="558960" y="2562329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修正前</a:t>
            </a:r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</TotalTime>
  <Words>647</Words>
  <Application>Microsoft Office PowerPoint</Application>
  <PresentationFormat>ワイド画面</PresentationFormat>
  <Paragraphs>147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Calibri</vt:lpstr>
      <vt:lpstr>Trebuchet MS</vt:lpstr>
      <vt:lpstr>Wingdings</vt:lpstr>
      <vt:lpstr>レトロスペクト</vt:lpstr>
      <vt:lpstr>’20年 新人研修 モグラ叩きゲーム  設計 レビュー</vt:lpstr>
      <vt:lpstr>1.1. モグラ叩きゲーム 　仕様</vt:lpstr>
      <vt:lpstr>1.2. モグラ叩きゲーム 　前回からの仕様の変更点 － 1</vt:lpstr>
      <vt:lpstr>1.2. モグラ叩きゲーム 　前回からの仕様の変更点 － 2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－LCD</vt:lpstr>
      <vt:lpstr>2.3.6. 設計 　フローチャート － 割込み処理1</vt:lpstr>
      <vt:lpstr>2.3.7. 設計 　フローチャート － 割込み処理2</vt:lpstr>
      <vt:lpstr>2.3.8. 設計 　フローチャート － ゲーム中1</vt:lpstr>
      <vt:lpstr>2.3.9. 設計 　フローチャート － ゲーム中2</vt:lpstr>
      <vt:lpstr>2.3.10. 設計 　フローチャート － ゲーム中3</vt:lpstr>
      <vt:lpstr>2.3.11. 設計 　フローチャート － ブザー1</vt:lpstr>
      <vt:lpstr>2.3.12. 設計 　フローチャート － ブザー2</vt:lpstr>
      <vt:lpstr>2.3.13. 設計 　フローチャート － ブザー3</vt:lpstr>
      <vt:lpstr>2.3.14. 設計 　フローチャート － ブザー用割込み</vt:lpstr>
      <vt:lpstr>2.3.15.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56</cp:revision>
  <dcterms:created xsi:type="dcterms:W3CDTF">2020-09-03T01:07:32Z</dcterms:created>
  <dcterms:modified xsi:type="dcterms:W3CDTF">2020-09-04T08:24:20Z</dcterms:modified>
</cp:coreProperties>
</file>