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501258-A82D-477F-800A-C8F31CEF3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E896931-318E-4E74-85F9-157DA6499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C5CCD1-FAB8-49BD-9B57-9C60F3E27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F85E-4547-4992-B85D-C91AFD19A713}" type="datetimeFigureOut">
              <a:rPr kumimoji="1" lang="ja-JP" altLang="en-US" smtClean="0"/>
              <a:t>2022/3/14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AED2CD-DC7C-4A12-8627-FE5ABBC4D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2D0299-7C63-4F11-A503-CD1A1A86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FD14-A797-4BEB-AA5E-BD69460A31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3952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60702D-F786-4736-BC26-00BDECB4F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43860A4-5403-4655-BE89-E6B1E82AA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375D72-2AA9-4A39-8A35-7A774FC54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F85E-4547-4992-B85D-C91AFD19A713}" type="datetimeFigureOut">
              <a:rPr kumimoji="1" lang="ja-JP" altLang="en-US" smtClean="0"/>
              <a:t>2022/3/14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1A9A2E-75C1-4677-9744-7052F36D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139F8F-FA75-4058-A56F-BC6AFADE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FD14-A797-4BEB-AA5E-BD69460A31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9362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0B4394B-EF69-470E-80CE-A29B9CEADF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9968C6F-F33B-4301-97F4-54C9623D9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5A835A-822D-4674-A55F-A8A793E52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F85E-4547-4992-B85D-C91AFD19A713}" type="datetimeFigureOut">
              <a:rPr kumimoji="1" lang="ja-JP" altLang="en-US" smtClean="0"/>
              <a:t>2022/3/14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E77863-ED97-477A-BB3A-30548F18F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D46947-E8B8-486E-953C-95039A065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FD14-A797-4BEB-AA5E-BD69460A31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043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BB5242-C4DB-48A7-8141-D8C375A1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EA8F68-964A-49EA-9441-C09B3F9AD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28F0BE-F7C7-4537-9BEB-D0557F3E1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F85E-4547-4992-B85D-C91AFD19A713}" type="datetimeFigureOut">
              <a:rPr kumimoji="1" lang="ja-JP" altLang="en-US" smtClean="0"/>
              <a:t>2022/3/14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EA8235-CFEE-40A3-AFB4-3AAF9D24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AA7AF3-DC13-45A6-9C8A-D04BD686F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FD14-A797-4BEB-AA5E-BD69460A31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9524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3F23DB-525F-4F84-B655-02FA6E7E6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F15360-65B4-4251-8C79-AD4F81680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CE5F13-8AB5-4707-AAC9-AB5A4E9C9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F85E-4547-4992-B85D-C91AFD19A713}" type="datetimeFigureOut">
              <a:rPr kumimoji="1" lang="ja-JP" altLang="en-US" smtClean="0"/>
              <a:t>2022/3/14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013FC2-03BB-4374-854A-4EB54DAFF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304AEE-56FF-4BDC-999B-C498C7ADC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FD14-A797-4BEB-AA5E-BD69460A31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7569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5FF894-DAFA-44B4-80EA-9782961AF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5572F0-9615-4C8E-BE33-700DF9814B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266B270-4971-4FBE-A24B-BC6A229F0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F3B45A-F9AE-49BC-A0B2-97402F0E0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F85E-4547-4992-B85D-C91AFD19A713}" type="datetimeFigureOut">
              <a:rPr kumimoji="1" lang="ja-JP" altLang="en-US" smtClean="0"/>
              <a:t>2022/3/14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84F8BCD-4C0C-4631-8804-926774020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4CA8E1-F82A-4886-88B5-760967390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FD14-A797-4BEB-AA5E-BD69460A31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7736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16FD67-0BE4-438C-92EB-0AAF2663B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7DA3A5-C8DF-482B-A16B-CFFDBAC5C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0F4FC50-D1E5-4AAA-9D17-72517E623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A4599D5-7FC2-4795-AAB0-587079CA5C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337B91F-3727-49F8-BEC1-FC3D98EBFD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CF3C8FC-43F9-4A60-80E4-19B03FCE0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F85E-4547-4992-B85D-C91AFD19A713}" type="datetimeFigureOut">
              <a:rPr kumimoji="1" lang="ja-JP" altLang="en-US" smtClean="0"/>
              <a:t>2022/3/14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E3EB256-AB6E-4C3E-A4B4-E7EAE3371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146BD6A-996F-4314-BD85-608CCC0C3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FD14-A797-4BEB-AA5E-BD69460A31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0998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6AFFAD-0ED2-4BC1-A18C-2D7929DE7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C834866-298E-4075-B4EE-1D989FD3A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F85E-4547-4992-B85D-C91AFD19A713}" type="datetimeFigureOut">
              <a:rPr kumimoji="1" lang="ja-JP" altLang="en-US" smtClean="0"/>
              <a:t>2022/3/14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CD5CABF-904E-4C12-AFF5-00F5095B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A15F43B-A1A2-4670-85A9-A08B57631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FD14-A797-4BEB-AA5E-BD69460A31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132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552332F-439F-4821-A9B0-93E9E646D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F85E-4547-4992-B85D-C91AFD19A713}" type="datetimeFigureOut">
              <a:rPr kumimoji="1" lang="ja-JP" altLang="en-US" smtClean="0"/>
              <a:t>2022/3/14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A1A2FC0-4F3C-44C0-B7E6-048276E67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7EB048A-928C-4BB6-AE63-F2ABDE8DB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FD14-A797-4BEB-AA5E-BD69460A31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4615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8DD438-3B12-4041-9FDF-559382B9B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08D6E1-39C7-4D4B-B248-B4B5BF07F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9E41422-42F2-4889-AA66-2E70736C4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55AB8B1-CC6E-4D8C-9615-049361F00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F85E-4547-4992-B85D-C91AFD19A713}" type="datetimeFigureOut">
              <a:rPr kumimoji="1" lang="ja-JP" altLang="en-US" smtClean="0"/>
              <a:t>2022/3/14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61C52D-097C-4C9F-A91B-B71546001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12ED125-85EC-43E5-949C-3B83F4143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FD14-A797-4BEB-AA5E-BD69460A31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976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071875-674D-41D9-ADAA-99181B2F1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E3E2569-4871-4907-8C93-C000D5085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36A3D76-A938-42EA-A77F-CCC2D649A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AF8C54A-E4A7-4A10-9C5C-96CFD0E22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F85E-4547-4992-B85D-C91AFD19A713}" type="datetimeFigureOut">
              <a:rPr kumimoji="1" lang="ja-JP" altLang="en-US" smtClean="0"/>
              <a:t>2022/3/14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EA9D13-490F-497F-A4E1-45A407927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E610FC-52F2-446A-8056-40E8ED553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FD14-A797-4BEB-AA5E-BD69460A31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2744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62BE69A-82BD-4E64-8D8E-FD191263D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41A9B56-1606-49BF-AD55-250543DA7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ACF575-8CC6-4783-9680-DD518EF732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5F85E-4547-4992-B85D-C91AFD19A713}" type="datetimeFigureOut">
              <a:rPr kumimoji="1" lang="ja-JP" altLang="en-US" smtClean="0"/>
              <a:t>2022/3/14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D6A7BE-2673-4D35-AB74-EA970A8CB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C72FF1-E71B-499C-8358-5D15FAE8B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9FD14-A797-4BEB-AA5E-BD69460A31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553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9BCF02-6ABD-4D91-8360-2F9810252C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週報作成アプリ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198B0D8-E50F-4551-B14B-8F12B2AFC3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5647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C789766-D8A1-4575-AF12-9EB84C590C21}"/>
              </a:ext>
            </a:extLst>
          </p:cNvPr>
          <p:cNvSpPr/>
          <p:nvPr/>
        </p:nvSpPr>
        <p:spPr>
          <a:xfrm>
            <a:off x="2044121" y="1300294"/>
            <a:ext cx="2499919" cy="2684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先週の業務内容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AD5B760-8758-4862-A946-9469CFE9EA5F}"/>
              </a:ext>
            </a:extLst>
          </p:cNvPr>
          <p:cNvSpPr/>
          <p:nvPr/>
        </p:nvSpPr>
        <p:spPr>
          <a:xfrm>
            <a:off x="2044121" y="3194108"/>
            <a:ext cx="2499919" cy="2684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今週の業務内容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6F1E9D7-E07E-4406-B8E2-F84EAF9A275D}"/>
              </a:ext>
            </a:extLst>
          </p:cNvPr>
          <p:cNvSpPr/>
          <p:nvPr/>
        </p:nvSpPr>
        <p:spPr>
          <a:xfrm>
            <a:off x="2044121" y="4403521"/>
            <a:ext cx="2499919" cy="746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残業時間予定・実績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5D4C911-A97C-4466-9E04-E7A7832D329B}"/>
              </a:ext>
            </a:extLst>
          </p:cNvPr>
          <p:cNvSpPr/>
          <p:nvPr/>
        </p:nvSpPr>
        <p:spPr>
          <a:xfrm>
            <a:off x="2044121" y="5427677"/>
            <a:ext cx="1350627" cy="746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メールとして出力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DAE7B44-1BA6-481C-8CFC-09F3C87A8BD6}"/>
              </a:ext>
            </a:extLst>
          </p:cNvPr>
          <p:cNvSpPr/>
          <p:nvPr/>
        </p:nvSpPr>
        <p:spPr>
          <a:xfrm>
            <a:off x="2044120" y="1656126"/>
            <a:ext cx="2499919" cy="636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dirty="0"/>
              <a:t>　〇〇業務 </a:t>
            </a:r>
            <a:r>
              <a:rPr kumimoji="1" lang="en-US" altLang="ja-JP" dirty="0"/>
              <a:t>10h	50%</a:t>
            </a:r>
          </a:p>
          <a:p>
            <a:r>
              <a:rPr kumimoji="1" lang="ja-JP" altLang="en-US" dirty="0"/>
              <a:t>メモ</a:t>
            </a:r>
            <a:r>
              <a:rPr kumimoji="1" lang="en-US" altLang="ja-JP" dirty="0"/>
              <a:t>:</a:t>
            </a:r>
            <a:r>
              <a:rPr kumimoji="1" lang="ja-JP" altLang="en-US" dirty="0"/>
              <a:t> 実装着手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B2EE3B2-0C2B-48FC-B5E1-060948EC6B51}"/>
              </a:ext>
            </a:extLst>
          </p:cNvPr>
          <p:cNvSpPr/>
          <p:nvPr/>
        </p:nvSpPr>
        <p:spPr>
          <a:xfrm>
            <a:off x="2044119" y="3503802"/>
            <a:ext cx="2499919" cy="2684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/>
              <a:t>　業務</a:t>
            </a:r>
            <a:r>
              <a:rPr lang="en-US" altLang="ja-JP" dirty="0"/>
              <a:t>1 10h	33%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31E8E79-4315-415E-B0C0-A358C77B6686}"/>
              </a:ext>
            </a:extLst>
          </p:cNvPr>
          <p:cNvSpPr/>
          <p:nvPr/>
        </p:nvSpPr>
        <p:spPr>
          <a:xfrm>
            <a:off x="2044118" y="2343325"/>
            <a:ext cx="2499919" cy="636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dirty="0"/>
              <a:t>　業務</a:t>
            </a:r>
            <a:r>
              <a:rPr kumimoji="1" lang="en-US" altLang="ja-JP" dirty="0"/>
              <a:t>2</a:t>
            </a:r>
            <a:r>
              <a:rPr kumimoji="1" lang="ja-JP" altLang="en-US" dirty="0"/>
              <a:t> </a:t>
            </a:r>
            <a:r>
              <a:rPr lang="en-US" altLang="ja-JP" dirty="0"/>
              <a:t>1</a:t>
            </a:r>
            <a:r>
              <a:rPr kumimoji="1" lang="en-US" altLang="ja-JP" dirty="0"/>
              <a:t>0h	50%</a:t>
            </a:r>
          </a:p>
          <a:p>
            <a:r>
              <a:rPr kumimoji="1" lang="ja-JP" altLang="en-US" dirty="0"/>
              <a:t>メモ</a:t>
            </a:r>
            <a:r>
              <a:rPr kumimoji="1" lang="en-US" altLang="ja-JP" dirty="0"/>
              <a:t>:</a:t>
            </a:r>
            <a:r>
              <a:rPr kumimoji="1" lang="ja-JP" altLang="en-US" dirty="0"/>
              <a:t> テスト終了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1DF971A-873A-418F-8E47-7C43FC944EB7}"/>
              </a:ext>
            </a:extLst>
          </p:cNvPr>
          <p:cNvSpPr/>
          <p:nvPr/>
        </p:nvSpPr>
        <p:spPr>
          <a:xfrm>
            <a:off x="2044118" y="3822934"/>
            <a:ext cx="2499919" cy="2684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/>
              <a:t>　業務</a:t>
            </a:r>
            <a:r>
              <a:rPr lang="en-US" altLang="ja-JP" dirty="0"/>
              <a:t>2</a:t>
            </a:r>
            <a:r>
              <a:rPr lang="ja-JP" altLang="en-US" dirty="0"/>
              <a:t> </a:t>
            </a:r>
            <a:r>
              <a:rPr lang="en-US" altLang="ja-JP" dirty="0"/>
              <a:t>20h	66%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07D1EC0-D546-4ED2-A3C8-741194F17C1F}"/>
              </a:ext>
            </a:extLst>
          </p:cNvPr>
          <p:cNvSpPr txBox="1"/>
          <p:nvPr/>
        </p:nvSpPr>
        <p:spPr>
          <a:xfrm>
            <a:off x="419450" y="604007"/>
            <a:ext cx="1577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画面設計</a:t>
            </a:r>
          </a:p>
          <a:p>
            <a:r>
              <a:rPr kumimoji="1" lang="ja-JP" altLang="en-US" dirty="0"/>
              <a:t>週報作成画面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E5C82BC-5C3A-4DEB-AC1A-EBFA10C648C3}"/>
              </a:ext>
            </a:extLst>
          </p:cNvPr>
          <p:cNvGrpSpPr/>
          <p:nvPr/>
        </p:nvGrpSpPr>
        <p:grpSpPr>
          <a:xfrm>
            <a:off x="6012109" y="1709778"/>
            <a:ext cx="2785145" cy="780176"/>
            <a:chOff x="6014906" y="1887523"/>
            <a:chExt cx="2785145" cy="780176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8A5756EC-1261-4C5E-9EA4-4FBABE7506B9}"/>
                </a:ext>
              </a:extLst>
            </p:cNvPr>
            <p:cNvSpPr/>
            <p:nvPr/>
          </p:nvSpPr>
          <p:spPr>
            <a:xfrm>
              <a:off x="6014906" y="1887523"/>
              <a:ext cx="2785145" cy="7801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128D8C9F-9F10-4BBA-9B91-A4DC338F9D57}"/>
                </a:ext>
              </a:extLst>
            </p:cNvPr>
            <p:cNvSpPr/>
            <p:nvPr/>
          </p:nvSpPr>
          <p:spPr>
            <a:xfrm>
              <a:off x="6096000" y="1979275"/>
              <a:ext cx="1252755" cy="2684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〇〇業務</a:t>
              </a: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88DD789D-12DE-4669-9DDB-3051DBAA189A}"/>
                </a:ext>
              </a:extLst>
            </p:cNvPr>
            <p:cNvSpPr/>
            <p:nvPr/>
          </p:nvSpPr>
          <p:spPr>
            <a:xfrm>
              <a:off x="7413071" y="1979275"/>
              <a:ext cx="598415" cy="2684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10h</a:t>
              </a:r>
              <a:endParaRPr kumimoji="1" lang="ja-JP" altLang="en-US" dirty="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18B9A851-516E-492C-A1B9-533E5307BDB1}"/>
                </a:ext>
              </a:extLst>
            </p:cNvPr>
            <p:cNvSpPr/>
            <p:nvPr/>
          </p:nvSpPr>
          <p:spPr>
            <a:xfrm>
              <a:off x="8075802" y="1979275"/>
              <a:ext cx="665526" cy="26844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50%</a:t>
              </a:r>
              <a:endParaRPr kumimoji="1" lang="ja-JP" altLang="en-US" dirty="0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B4E42505-58EF-4E9E-9814-974E62E7E4CC}"/>
                </a:ext>
              </a:extLst>
            </p:cNvPr>
            <p:cNvSpPr/>
            <p:nvPr/>
          </p:nvSpPr>
          <p:spPr>
            <a:xfrm>
              <a:off x="6096000" y="2326019"/>
              <a:ext cx="2645328" cy="2684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ja-JP" altLang="en-US" dirty="0"/>
                <a:t>メモ：</a:t>
              </a: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CB0CCC6B-84ED-4919-B51B-BFBB5144239E}"/>
              </a:ext>
            </a:extLst>
          </p:cNvPr>
          <p:cNvGrpSpPr/>
          <p:nvPr/>
        </p:nvGrpSpPr>
        <p:grpSpPr>
          <a:xfrm>
            <a:off x="6009312" y="2581706"/>
            <a:ext cx="2785145" cy="780176"/>
            <a:chOff x="6014906" y="1887523"/>
            <a:chExt cx="2785145" cy="780176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658FA22B-F8C5-4055-AD1B-8734C5A1FB4E}"/>
                </a:ext>
              </a:extLst>
            </p:cNvPr>
            <p:cNvSpPr/>
            <p:nvPr/>
          </p:nvSpPr>
          <p:spPr>
            <a:xfrm>
              <a:off x="6014906" y="1887523"/>
              <a:ext cx="2785145" cy="7801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E397980D-BAD1-4C5C-B535-7BADADDE750A}"/>
                </a:ext>
              </a:extLst>
            </p:cNvPr>
            <p:cNvSpPr/>
            <p:nvPr/>
          </p:nvSpPr>
          <p:spPr>
            <a:xfrm>
              <a:off x="6096000" y="1979275"/>
              <a:ext cx="1252755" cy="2684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〇〇業務</a:t>
              </a: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0DC70429-77C6-4EBB-A0F1-0DC25CEC42C2}"/>
                </a:ext>
              </a:extLst>
            </p:cNvPr>
            <p:cNvSpPr/>
            <p:nvPr/>
          </p:nvSpPr>
          <p:spPr>
            <a:xfrm>
              <a:off x="7413071" y="1979275"/>
              <a:ext cx="598415" cy="2684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10h</a:t>
              </a:r>
              <a:endParaRPr kumimoji="1" lang="ja-JP" altLang="en-US" dirty="0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FCF23230-FFF4-47C7-BCB3-100487E0E0D3}"/>
                </a:ext>
              </a:extLst>
            </p:cNvPr>
            <p:cNvSpPr/>
            <p:nvPr/>
          </p:nvSpPr>
          <p:spPr>
            <a:xfrm>
              <a:off x="8075802" y="1979275"/>
              <a:ext cx="665526" cy="26844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50%</a:t>
              </a:r>
              <a:endParaRPr kumimoji="1" lang="ja-JP" altLang="en-US" dirty="0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DA8DBD3C-8190-4DF0-928B-42B4DDAB32DC}"/>
                </a:ext>
              </a:extLst>
            </p:cNvPr>
            <p:cNvSpPr/>
            <p:nvPr/>
          </p:nvSpPr>
          <p:spPr>
            <a:xfrm>
              <a:off x="6096000" y="2326019"/>
              <a:ext cx="2645328" cy="2684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ja-JP" altLang="en-US" dirty="0"/>
                <a:t>メモ：</a:t>
              </a:r>
            </a:p>
          </p:txBody>
        </p:sp>
      </p:grp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09E9C42-EBE9-438C-B330-772CD96D3B34}"/>
              </a:ext>
            </a:extLst>
          </p:cNvPr>
          <p:cNvSpPr/>
          <p:nvPr/>
        </p:nvSpPr>
        <p:spPr>
          <a:xfrm>
            <a:off x="6019099" y="1348881"/>
            <a:ext cx="2782350" cy="2684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先週の業務内容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EFA168F-CBC2-4AF9-9393-DFCF171B7F4A}"/>
              </a:ext>
            </a:extLst>
          </p:cNvPr>
          <p:cNvSpPr txBox="1"/>
          <p:nvPr/>
        </p:nvSpPr>
        <p:spPr>
          <a:xfrm>
            <a:off x="6716783" y="604007"/>
            <a:ext cx="157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改善</a:t>
            </a:r>
            <a:r>
              <a:rPr lang="en-US" altLang="ja-JP" dirty="0" err="1"/>
              <a:t>ver</a:t>
            </a:r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38CCC6C-F18F-438E-99B2-7274CCC6BEBE}"/>
              </a:ext>
            </a:extLst>
          </p:cNvPr>
          <p:cNvSpPr/>
          <p:nvPr/>
        </p:nvSpPr>
        <p:spPr>
          <a:xfrm>
            <a:off x="6009312" y="3454332"/>
            <a:ext cx="2785145" cy="2684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今週の業務内容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E5CDF1A-475A-42C7-9340-EBD44FD1838C}"/>
              </a:ext>
            </a:extLst>
          </p:cNvPr>
          <p:cNvSpPr/>
          <p:nvPr/>
        </p:nvSpPr>
        <p:spPr>
          <a:xfrm>
            <a:off x="6009312" y="3822934"/>
            <a:ext cx="2792137" cy="463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ja-JP" altLang="en-US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E306416-A067-4021-930B-B3CFB9587F7D}"/>
              </a:ext>
            </a:extLst>
          </p:cNvPr>
          <p:cNvSpPr/>
          <p:nvPr/>
        </p:nvSpPr>
        <p:spPr>
          <a:xfrm>
            <a:off x="6093201" y="3915384"/>
            <a:ext cx="1215006" cy="2684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/>
              <a:t>業務</a:t>
            </a:r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2C77BACF-F93B-48D4-9E55-4B1CBEF8F736}"/>
              </a:ext>
            </a:extLst>
          </p:cNvPr>
          <p:cNvSpPr/>
          <p:nvPr/>
        </p:nvSpPr>
        <p:spPr>
          <a:xfrm>
            <a:off x="7373922" y="3915384"/>
            <a:ext cx="630571" cy="2684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/>
              <a:t>10h</a:t>
            </a:r>
            <a:endParaRPr kumimoji="1" lang="ja-JP" altLang="en-US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96D0D5C2-20F6-4A63-AA66-8DED85821FA1}"/>
              </a:ext>
            </a:extLst>
          </p:cNvPr>
          <p:cNvSpPr/>
          <p:nvPr/>
        </p:nvSpPr>
        <p:spPr>
          <a:xfrm>
            <a:off x="8070208" y="3915384"/>
            <a:ext cx="665526" cy="2684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/>
              <a:t>33%</a:t>
            </a:r>
            <a:endParaRPr kumimoji="1" lang="ja-JP" altLang="en-US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0DF5642C-D622-4860-8800-1FC2BE8A03AC}"/>
              </a:ext>
            </a:extLst>
          </p:cNvPr>
          <p:cNvSpPr/>
          <p:nvPr/>
        </p:nvSpPr>
        <p:spPr>
          <a:xfrm>
            <a:off x="9938161" y="3076314"/>
            <a:ext cx="1350627" cy="746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黄色は入力可能</a:t>
            </a:r>
            <a:endParaRPr kumimoji="1" lang="ja-JP" altLang="en-US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D1B94283-6C6C-45DB-BCED-C49F5E6A70A3}"/>
              </a:ext>
            </a:extLst>
          </p:cNvPr>
          <p:cNvSpPr/>
          <p:nvPr/>
        </p:nvSpPr>
        <p:spPr>
          <a:xfrm>
            <a:off x="9938161" y="2043411"/>
            <a:ext cx="1350627" cy="746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青色は自動で計算される</a:t>
            </a:r>
            <a:endParaRPr kumimoji="1" lang="ja-JP" altLang="en-US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39E15FB4-A879-4BFC-9826-9FEDC19A2262}"/>
              </a:ext>
            </a:extLst>
          </p:cNvPr>
          <p:cNvSpPr/>
          <p:nvPr/>
        </p:nvSpPr>
        <p:spPr>
          <a:xfrm>
            <a:off x="6009312" y="4403521"/>
            <a:ext cx="2785145" cy="746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残業時間予定・実績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85A293A3-107F-4DDB-B7E6-0578C59C8D21}"/>
              </a:ext>
            </a:extLst>
          </p:cNvPr>
          <p:cNvSpPr/>
          <p:nvPr/>
        </p:nvSpPr>
        <p:spPr>
          <a:xfrm>
            <a:off x="6009312" y="5427677"/>
            <a:ext cx="2792136" cy="746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メールとして出力</a:t>
            </a:r>
          </a:p>
        </p:txBody>
      </p:sp>
    </p:spTree>
    <p:extLst>
      <p:ext uri="{BB962C8B-B14F-4D97-AF65-F5344CB8AC3E}">
        <p14:creationId xmlns:p14="http://schemas.microsoft.com/office/powerpoint/2010/main" val="2294572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681B795D-E0D9-4B0E-B7A7-8B93DE6FB155}"/>
              </a:ext>
            </a:extLst>
          </p:cNvPr>
          <p:cNvSpPr txBox="1"/>
          <p:nvPr/>
        </p:nvSpPr>
        <p:spPr>
          <a:xfrm>
            <a:off x="352338" y="444617"/>
            <a:ext cx="3875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データベース設計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DD8655C9-C6E9-4E8A-BA39-DBBC2921397F}"/>
              </a:ext>
            </a:extLst>
          </p:cNvPr>
          <p:cNvSpPr txBox="1"/>
          <p:nvPr/>
        </p:nvSpPr>
        <p:spPr>
          <a:xfrm>
            <a:off x="1115736" y="1778466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日付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1D29E56-0946-4199-BD33-E0A42A2ED3AE}"/>
              </a:ext>
            </a:extLst>
          </p:cNvPr>
          <p:cNvSpPr txBox="1"/>
          <p:nvPr/>
        </p:nvSpPr>
        <p:spPr>
          <a:xfrm>
            <a:off x="2575420" y="1778466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業務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4169FE49-4452-4A1F-A236-C763F57A3284}"/>
              </a:ext>
            </a:extLst>
          </p:cNvPr>
          <p:cNvSpPr txBox="1"/>
          <p:nvPr/>
        </p:nvSpPr>
        <p:spPr>
          <a:xfrm>
            <a:off x="4035104" y="1778466"/>
            <a:ext cx="16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作業予定時間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53C80F3D-458E-4FBC-8ABA-D13686F2FCBA}"/>
              </a:ext>
            </a:extLst>
          </p:cNvPr>
          <p:cNvSpPr txBox="1"/>
          <p:nvPr/>
        </p:nvSpPr>
        <p:spPr>
          <a:xfrm>
            <a:off x="6096000" y="1778466"/>
            <a:ext cx="169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作業実績時間</a:t>
            </a:r>
          </a:p>
        </p:txBody>
      </p:sp>
    </p:spTree>
    <p:extLst>
      <p:ext uri="{BB962C8B-B14F-4D97-AF65-F5344CB8AC3E}">
        <p14:creationId xmlns:p14="http://schemas.microsoft.com/office/powerpoint/2010/main" val="320619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118</Words>
  <Application>Microsoft Office PowerPoint</Application>
  <PresentationFormat>ワイド画面</PresentationFormat>
  <Paragraphs>36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週報作成アプリ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週報作成アプリ</dc:title>
  <dc:creator>箱石 文紀</dc:creator>
  <cp:lastModifiedBy>箱石 文紀</cp:lastModifiedBy>
  <cp:revision>2</cp:revision>
  <dcterms:created xsi:type="dcterms:W3CDTF">2022-02-21T00:26:46Z</dcterms:created>
  <dcterms:modified xsi:type="dcterms:W3CDTF">2022-03-14T09:41:53Z</dcterms:modified>
</cp:coreProperties>
</file>