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01258-A82D-477F-800A-C8F31CE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896931-318E-4E74-85F9-157DA6499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5CCD1-FAB8-49BD-9B57-9C60F3E2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ED2CD-DC7C-4A12-8627-FE5ABBC4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D0299-7C63-4F11-A503-CD1A1A86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95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0702D-F786-4736-BC26-00BDECB4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3860A4-5403-4655-BE89-E6B1E82AA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75D72-2AA9-4A39-8A35-7A774FC5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1A9A2E-75C1-4677-9744-7052F36D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139F8F-FA75-4058-A56F-BC6AFADE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36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B4394B-EF69-470E-80CE-A29B9CEAD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968C6F-F33B-4301-97F4-54C9623D9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5A835A-822D-4674-A55F-A8A793E5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77863-ED97-477A-BB3A-30548F18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46947-E8B8-486E-953C-95039A06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43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B5242-C4DB-48A7-8141-D8C375A1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A8F68-964A-49EA-9441-C09B3F9A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8F0BE-F7C7-4537-9BEB-D0557F3E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EA8235-CFEE-40A3-AFB4-3AAF9D24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AA7AF3-DC13-45A6-9C8A-D04BD686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2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F23DB-525F-4F84-B655-02FA6E7E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F15360-65B4-4251-8C79-AD4F81680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E5F13-8AB5-4707-AAC9-AB5A4E9C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13FC2-03BB-4374-854A-4EB54DAF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304AEE-56FF-4BDC-999B-C498C7AD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56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FF894-DAFA-44B4-80EA-9782961A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5572F0-9615-4C8E-BE33-700DF9814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66B270-4971-4FBE-A24B-BC6A229F0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F3B45A-F9AE-49BC-A0B2-97402F0E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4F8BCD-4C0C-4631-8804-92677402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4CA8E1-F82A-4886-88B5-76096739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73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6FD67-0BE4-438C-92EB-0AAF2663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7DA3A5-C8DF-482B-A16B-CFFDBAC5C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F4FC50-D1E5-4AAA-9D17-72517E62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4599D5-7FC2-4795-AAB0-587079CA5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37B91F-3727-49F8-BEC1-FC3D98EBF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F3C8FC-43F9-4A60-80E4-19B03FCE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3EB256-AB6E-4C3E-A4B4-E7EAE337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46BD6A-996F-4314-BD85-608CCC0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9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AFFAD-0ED2-4BC1-A18C-2D7929DE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834866-298E-4075-B4EE-1D989FD3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5CABF-904E-4C12-AFF5-00F5095B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15F43B-A1A2-4670-85A9-A08B5763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1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2332F-439F-4821-A9B0-93E9E646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1A2FC0-4F3C-44C0-B7E6-048276E6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EB048A-928C-4BB6-AE63-F2ABDE8D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61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DD438-3B12-4041-9FDF-559382B9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08D6E1-39C7-4D4B-B248-B4B5BF07F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E41422-42F2-4889-AA66-2E70736C4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5AB8B1-CC6E-4D8C-9615-049361F0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61C52D-097C-4C9F-A91B-B7154600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2ED125-85EC-43E5-949C-3B83F414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76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71875-674D-41D9-ADAA-99181B2F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3E2569-4871-4907-8C93-C000D5085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6A3D76-A938-42EA-A77F-CCC2D649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F8C54A-E4A7-4A10-9C5C-96CFD0E2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EA9D13-490F-497F-A4E1-45A40792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E610FC-52F2-446A-8056-40E8ED55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74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2BE69A-82BD-4E64-8D8E-FD191263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1A9B56-1606-49BF-AD55-250543DA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ACF575-8CC6-4783-9680-DD518EF73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F85E-4547-4992-B85D-C91AFD19A713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6A7BE-2673-4D35-AB74-EA970A8CB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C72FF1-E71B-499C-8358-5D15FAE8B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53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BCF02-6ABD-4D91-8360-2F9810252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週報作成アプリ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98B0D8-E50F-4551-B14B-8F12B2AFC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64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789766-D8A1-4575-AF12-9EB84C590C21}"/>
              </a:ext>
            </a:extLst>
          </p:cNvPr>
          <p:cNvSpPr/>
          <p:nvPr/>
        </p:nvSpPr>
        <p:spPr>
          <a:xfrm>
            <a:off x="2044121" y="1300294"/>
            <a:ext cx="2499919" cy="268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先週の業務内容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D5B760-8758-4862-A946-9469CFE9EA5F}"/>
              </a:ext>
            </a:extLst>
          </p:cNvPr>
          <p:cNvSpPr/>
          <p:nvPr/>
        </p:nvSpPr>
        <p:spPr>
          <a:xfrm>
            <a:off x="2044121" y="3194108"/>
            <a:ext cx="2499919" cy="268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今週の業務内容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F1E9D7-E07E-4406-B8E2-F84EAF9A275D}"/>
              </a:ext>
            </a:extLst>
          </p:cNvPr>
          <p:cNvSpPr/>
          <p:nvPr/>
        </p:nvSpPr>
        <p:spPr>
          <a:xfrm>
            <a:off x="2044121" y="4403521"/>
            <a:ext cx="2499919" cy="746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残業時間予定・実績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D4C911-A97C-4466-9E04-E7A7832D329B}"/>
              </a:ext>
            </a:extLst>
          </p:cNvPr>
          <p:cNvSpPr/>
          <p:nvPr/>
        </p:nvSpPr>
        <p:spPr>
          <a:xfrm>
            <a:off x="2044121" y="5427677"/>
            <a:ext cx="1350627" cy="746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メールとして出力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AE7B44-1BA6-481C-8CFC-09F3C87A8BD6}"/>
              </a:ext>
            </a:extLst>
          </p:cNvPr>
          <p:cNvSpPr/>
          <p:nvPr/>
        </p:nvSpPr>
        <p:spPr>
          <a:xfrm>
            <a:off x="2044120" y="1656126"/>
            <a:ext cx="2499919" cy="636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　〇〇業務 </a:t>
            </a:r>
            <a:r>
              <a:rPr kumimoji="1" lang="en-US" altLang="ja-JP" dirty="0"/>
              <a:t>10h	50%</a:t>
            </a:r>
          </a:p>
          <a:p>
            <a:r>
              <a:rPr kumimoji="1" lang="ja-JP" altLang="en-US" dirty="0"/>
              <a:t>メモ</a:t>
            </a:r>
            <a:r>
              <a:rPr kumimoji="1" lang="en-US" altLang="ja-JP" dirty="0"/>
              <a:t>:</a:t>
            </a:r>
            <a:r>
              <a:rPr kumimoji="1" lang="ja-JP" altLang="en-US" dirty="0"/>
              <a:t> 実装着手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2EE3B2-0C2B-48FC-B5E1-060948EC6B51}"/>
              </a:ext>
            </a:extLst>
          </p:cNvPr>
          <p:cNvSpPr/>
          <p:nvPr/>
        </p:nvSpPr>
        <p:spPr>
          <a:xfrm>
            <a:off x="2044119" y="3503802"/>
            <a:ext cx="2499919" cy="268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　業務</a:t>
            </a:r>
            <a:r>
              <a:rPr lang="en-US" altLang="ja-JP" dirty="0"/>
              <a:t>1 10h	33%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31E8E79-4315-415E-B0C0-A358C77B6686}"/>
              </a:ext>
            </a:extLst>
          </p:cNvPr>
          <p:cNvSpPr/>
          <p:nvPr/>
        </p:nvSpPr>
        <p:spPr>
          <a:xfrm>
            <a:off x="2044118" y="2343325"/>
            <a:ext cx="2499919" cy="636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　業務</a:t>
            </a:r>
            <a:r>
              <a:rPr kumimoji="1" lang="en-US" altLang="ja-JP" dirty="0"/>
              <a:t>2</a:t>
            </a:r>
            <a:r>
              <a:rPr kumimoji="1" lang="ja-JP" altLang="en-US" dirty="0"/>
              <a:t> </a:t>
            </a:r>
            <a:r>
              <a:rPr lang="en-US" altLang="ja-JP" dirty="0"/>
              <a:t>1</a:t>
            </a:r>
            <a:r>
              <a:rPr kumimoji="1" lang="en-US" altLang="ja-JP" dirty="0"/>
              <a:t>0h	50%</a:t>
            </a:r>
          </a:p>
          <a:p>
            <a:r>
              <a:rPr kumimoji="1" lang="ja-JP" altLang="en-US" dirty="0"/>
              <a:t>メモ</a:t>
            </a:r>
            <a:r>
              <a:rPr kumimoji="1" lang="en-US" altLang="ja-JP" dirty="0"/>
              <a:t>:</a:t>
            </a:r>
            <a:r>
              <a:rPr kumimoji="1" lang="ja-JP" altLang="en-US" dirty="0"/>
              <a:t> テスト終了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1DF971A-873A-418F-8E47-7C43FC944EB7}"/>
              </a:ext>
            </a:extLst>
          </p:cNvPr>
          <p:cNvSpPr/>
          <p:nvPr/>
        </p:nvSpPr>
        <p:spPr>
          <a:xfrm>
            <a:off x="2044118" y="3822934"/>
            <a:ext cx="2499919" cy="268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　業務</a:t>
            </a:r>
            <a:r>
              <a:rPr lang="en-US" altLang="ja-JP" dirty="0"/>
              <a:t>2</a:t>
            </a:r>
            <a:r>
              <a:rPr lang="ja-JP" altLang="en-US" dirty="0"/>
              <a:t> </a:t>
            </a:r>
            <a:r>
              <a:rPr lang="en-US" altLang="ja-JP" dirty="0"/>
              <a:t>20h	66%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7D1EC0-D546-4ED2-A3C8-741194F17C1F}"/>
              </a:ext>
            </a:extLst>
          </p:cNvPr>
          <p:cNvSpPr txBox="1"/>
          <p:nvPr/>
        </p:nvSpPr>
        <p:spPr>
          <a:xfrm>
            <a:off x="419450" y="604007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画面設計</a:t>
            </a:r>
          </a:p>
        </p:txBody>
      </p:sp>
    </p:spTree>
    <p:extLst>
      <p:ext uri="{BB962C8B-B14F-4D97-AF65-F5344CB8AC3E}">
        <p14:creationId xmlns:p14="http://schemas.microsoft.com/office/powerpoint/2010/main" val="229457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週報作成アプリ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週報作成アプリ</dc:title>
  <dc:creator>箱石 文紀</dc:creator>
  <cp:lastModifiedBy>箱石 文紀</cp:lastModifiedBy>
  <cp:revision>1</cp:revision>
  <dcterms:created xsi:type="dcterms:W3CDTF">2022-02-21T00:26:46Z</dcterms:created>
  <dcterms:modified xsi:type="dcterms:W3CDTF">2022-02-21T00:33:33Z</dcterms:modified>
</cp:coreProperties>
</file>