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nb-N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nb-N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nb-N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nb-N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nb-N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nb-N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nb-N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nb-N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nb-N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nb-N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nb-N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nb-N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nb-N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nb-N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nb-N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nb-N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nb-N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nb-N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nb-N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nb-N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nb-N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nb-N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nb-N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nb-N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nb-N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nb-N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nb-N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nb-N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nb-N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nb-N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36CEE74-2797-4998-86A9-160885E8C739}" type="slidenum">
              <a:rPr b="0" lang="nb-N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nb-N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nb-NO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nb-N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nb-NO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  <a:endParaRPr b="0" lang="nb-NO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nb-NO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  <a:endParaRPr b="0" lang="nb-NO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nb-NO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  <a:endParaRPr b="0" lang="nb-NO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  <a:endParaRPr b="0" lang="nb-NO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  <a:endParaRPr b="0" lang="nb-NO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  <a:endParaRPr b="0" lang="nb-NO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  <a:endParaRPr b="1" lang="nb-NO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nb-N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  <a:endParaRPr b="1" lang="nb-NO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C62CE4C9-0826-417B-9D46-2DF9D6064378}" type="slidenum">
              <a:rPr b="1" lang="nb-NO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&lt;number&gt;</a:t>
            </a:fld>
            <a:endParaRPr b="1" lang="nb-NO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59640"/>
          </a:xfrm>
          <a:prstGeom prst="rect">
            <a:avLst/>
          </a:prstGeom>
          <a:ln>
            <a:noFill/>
          </a:ln>
        </p:spPr>
      </p:pic>
    </p:spTree>
  </p:cSld>
  <p:transition>
    <p:fade thruBlk="true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nb-NO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                                         </a:t>
            </a:r>
            <a:r>
              <a:rPr b="1" lang="nb-NO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Fuse?</a:t>
            </a:r>
            <a:endParaRPr b="1" lang="nb-N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69000" y="1980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Kryssplatform mobilutviklingsverktøy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360000" y="461232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Kompileres til 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native kode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 algn="ctr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Utvikler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 algn="ctr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+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 algn="ctr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Designer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 algn="ctr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=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 algn="ctr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SANT 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8208000" y="5616000"/>
            <a:ext cx="216000" cy="216000"/>
          </a:xfrm>
          <a:custGeom>
            <a:avLst/>
            <a:gdLst/>
            <a:ahLst/>
            <a:rect l="l" t="t" r="r" b="b"/>
            <a:pathLst>
              <a:path w="22813" h="22600">
                <a:moveTo>
                  <a:pt x="10812" y="21594"/>
                </a:moveTo>
                <a:cubicBezTo>
                  <a:pt x="10540" y="19423"/>
                  <a:pt x="9746" y="16742"/>
                  <a:pt x="7801" y="15040"/>
                </a:cubicBezTo>
                <a:cubicBezTo>
                  <a:pt x="4560" y="12230"/>
                  <a:pt x="2678" y="12550"/>
                  <a:pt x="566" y="8804"/>
                </a:cubicBezTo>
                <a:cubicBezTo>
                  <a:pt x="-605" y="6314"/>
                  <a:pt x="-208" y="1952"/>
                  <a:pt x="4142" y="313"/>
                </a:cubicBezTo>
                <a:cubicBezTo>
                  <a:pt x="8616" y="-1006"/>
                  <a:pt x="10394" y="2228"/>
                  <a:pt x="10812" y="2888"/>
                </a:cubicBezTo>
                <a:cubicBezTo>
                  <a:pt x="11230" y="2228"/>
                  <a:pt x="12987" y="-1006"/>
                  <a:pt x="17482" y="313"/>
                </a:cubicBezTo>
                <a:cubicBezTo>
                  <a:pt x="21832" y="1952"/>
                  <a:pt x="22208" y="6314"/>
                  <a:pt x="21037" y="8804"/>
                </a:cubicBezTo>
                <a:cubicBezTo>
                  <a:pt x="18925" y="12550"/>
                  <a:pt x="17043" y="12230"/>
                  <a:pt x="13802" y="15040"/>
                </a:cubicBezTo>
                <a:cubicBezTo>
                  <a:pt x="11858" y="16742"/>
                  <a:pt x="11063" y="19423"/>
                  <a:pt x="10812" y="21594"/>
                </a:cubicBez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ransition>
    <p:fade thruBlk="true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nb-NO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                </a:t>
            </a:r>
            <a:r>
              <a:rPr b="1" lang="nb-NO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Hvorfor Fuse?</a:t>
            </a:r>
            <a:endParaRPr b="1" lang="nb-NO" sz="5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Lære!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Apputvikling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JavaScript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Noe dere ikke kan! :)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Killer app!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Play store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Bli rike og berømte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ransition>
    <p:fade thruBlk="true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nb-NO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                </a:t>
            </a:r>
            <a:r>
              <a:rPr b="1" lang="nb-NO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Hvordan Fuseit</a:t>
            </a:r>
            <a:endParaRPr b="1" lang="nb-NO" sz="5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Idé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 algn="ctr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 algn="ctr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App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 algn="ctr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6025320" y="1980000"/>
            <a:ext cx="2828160" cy="504000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2664000" y="2664000"/>
            <a:ext cx="360000" cy="432000"/>
          </a:xfrm>
          <a:custGeom>
            <a:avLst/>
            <a:gdLst/>
            <a:ahLst/>
            <a:rect l="0" t="0" r="r" b="b"/>
            <a:pathLst>
              <a:path w="1002" h="1202">
                <a:moveTo>
                  <a:pt x="250" y="0"/>
                </a:moveTo>
                <a:lnTo>
                  <a:pt x="250" y="900"/>
                </a:lnTo>
                <a:lnTo>
                  <a:pt x="0" y="900"/>
                </a:lnTo>
                <a:lnTo>
                  <a:pt x="500" y="1201"/>
                </a:lnTo>
                <a:lnTo>
                  <a:pt x="1001" y="900"/>
                </a:lnTo>
                <a:lnTo>
                  <a:pt x="750" y="90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2736000" y="4086000"/>
            <a:ext cx="504000" cy="57600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ransition>
    <p:fade thruBlk="true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nb-NO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                       </a:t>
            </a:r>
            <a:r>
              <a:rPr b="1" lang="nb-NO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Lærdom</a:t>
            </a:r>
            <a:endParaRPr b="1" lang="nb-NO" sz="5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89676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JavaScript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Bold"/>
            </a:endParaRPr>
          </a:p>
          <a:p>
            <a:pPr marL="89676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UX Markup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Bold"/>
            </a:endParaRPr>
          </a:p>
          <a:p>
            <a:pPr marL="89676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App design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Bold"/>
            </a:endParaRPr>
          </a:p>
          <a:p>
            <a:pPr marL="89676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Hvis man prøver nok, går det til slutt..!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  <a:ea typeface="源ノ角ゴシック Bold"/>
            </a:endParaRPr>
          </a:p>
        </p:txBody>
      </p:sp>
    </p:spTree>
  </p:cSld>
  <p:transition>
    <p:fade thruBlk="true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nb-NO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                          </a:t>
            </a:r>
            <a:r>
              <a:rPr b="1" lang="nb-NO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Fuse++</a:t>
            </a:r>
            <a:endParaRPr b="1" lang="nb-NO" sz="5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Native apps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Design i sanntid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Separat GUI tråd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Lett å lage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nb-NO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Animasjoner</a:t>
            </a:r>
            <a:endParaRPr b="0" lang="nb-NO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nb-NO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Brukergrensesnitt</a:t>
            </a:r>
            <a:endParaRPr b="0" lang="nb-NO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nb-NO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Enkle apper</a:t>
            </a:r>
            <a:endParaRPr b="0" lang="nb-NO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Separat ux og logikk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ransition>
    <p:fade thruBlk="true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nb-NO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                          </a:t>
            </a:r>
            <a:r>
              <a:rPr b="1" lang="nb-NO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Fuse--</a:t>
            </a:r>
            <a:endParaRPr b="1" lang="nb-NO" sz="5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Beta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nb-NO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Hyppige endringer</a:t>
            </a:r>
            <a:endParaRPr b="0" lang="nb-NO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Dokumentasjon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nb-NO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Eksempler</a:t>
            </a:r>
            <a:endParaRPr b="0" lang="nb-NO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Abstrahering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ransition>
    <p:fade thruBlk="true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nb-NO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                           </a:t>
            </a:r>
            <a:r>
              <a:rPr b="1" lang="nb-NO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Fuse?</a:t>
            </a:r>
            <a:endParaRPr b="1" lang="nb-NO" sz="5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872000"/>
            <a:ext cx="9360000" cy="496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Potensiale</a:t>
            </a:r>
            <a:endParaRPr b="0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ransition>
    <p:fade thruBlk="true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nb-NO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                                        </a:t>
            </a:r>
            <a:r>
              <a:rPr b="1" lang="nb-NO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Fuseit!</a:t>
            </a:r>
            <a:endParaRPr b="1" lang="nb-NO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 algn="ctr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Fuseit fortsetter ...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 algn="ctr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 algn="ctr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Bli gjerne med!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 algn="ctr"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 algn="ctr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nb-NO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https://github.com/hakongul/Intervallus</a:t>
            </a:r>
            <a:endParaRPr b="1" lang="nb-NO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ransition>
    <p:fade thruBlk="true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2016-10-12T16:34:39Z</dcterms:created>
  <dc:creator/>
  <dc:description/>
  <dc:language>nb-NO</dc:language>
  <cp:lastModifiedBy/>
  <dcterms:modified xsi:type="dcterms:W3CDTF">2016-10-12T21:07:07Z</dcterms:modified>
  <cp:revision>5</cp:revision>
  <dc:subject/>
  <dc:title/>
</cp:coreProperties>
</file>