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7559675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6"/>
    <p:restoredTop sz="94694"/>
  </p:normalViewPr>
  <p:slideViewPr>
    <p:cSldViewPr snapToGrid="0">
      <p:cViewPr varScale="1">
        <p:scale>
          <a:sx n="161" d="100"/>
          <a:sy n="161" d="100"/>
        </p:scale>
        <p:origin x="19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530264"/>
            <a:ext cx="5669756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1701796"/>
            <a:ext cx="5669756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B77-B8B8-3F41-94EF-E0ED2F265B6A}" type="datetimeFigureOut">
              <a:rPr lang="en-JP" smtClean="0"/>
              <a:t>2023/02/12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7AC-0ED0-8148-8725-E27651780C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8635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B77-B8B8-3F41-94EF-E0ED2F265B6A}" type="datetimeFigureOut">
              <a:rPr lang="en-JP" smtClean="0"/>
              <a:t>2023/02/12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7AC-0ED0-8148-8725-E27651780C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491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172505"/>
            <a:ext cx="1630055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172505"/>
            <a:ext cx="4795669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B77-B8B8-3F41-94EF-E0ED2F265B6A}" type="datetimeFigureOut">
              <a:rPr lang="en-JP" smtClean="0"/>
              <a:t>2023/02/12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7AC-0ED0-8148-8725-E27651780C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336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B77-B8B8-3F41-94EF-E0ED2F265B6A}" type="datetimeFigureOut">
              <a:rPr lang="en-JP" smtClean="0"/>
              <a:t>2023/02/12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7AC-0ED0-8148-8725-E27651780C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9391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807773"/>
            <a:ext cx="6520220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168309"/>
            <a:ext cx="6520220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B77-B8B8-3F41-94EF-E0ED2F265B6A}" type="datetimeFigureOut">
              <a:rPr lang="en-JP" smtClean="0"/>
              <a:t>2023/02/12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7AC-0ED0-8148-8725-E27651780C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3158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862523"/>
            <a:ext cx="321286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862523"/>
            <a:ext cx="321286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B77-B8B8-3F41-94EF-E0ED2F265B6A}" type="datetimeFigureOut">
              <a:rPr lang="en-JP" smtClean="0"/>
              <a:t>2023/02/12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7AC-0ED0-8148-8725-E27651780C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1888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72505"/>
            <a:ext cx="6520220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794272"/>
            <a:ext cx="319809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183532"/>
            <a:ext cx="3198097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794272"/>
            <a:ext cx="321384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183532"/>
            <a:ext cx="3213847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B77-B8B8-3F41-94EF-E0ED2F265B6A}" type="datetimeFigureOut">
              <a:rPr lang="en-JP" smtClean="0"/>
              <a:t>2023/02/12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7AC-0ED0-8148-8725-E27651780C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1272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B77-B8B8-3F41-94EF-E0ED2F265B6A}" type="datetimeFigureOut">
              <a:rPr lang="en-JP" smtClean="0"/>
              <a:t>2023/02/12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7AC-0ED0-8148-8725-E27651780C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8728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B77-B8B8-3F41-94EF-E0ED2F265B6A}" type="datetimeFigureOut">
              <a:rPr lang="en-JP" smtClean="0"/>
              <a:t>2023/02/12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7AC-0ED0-8148-8725-E27651780C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684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16006"/>
            <a:ext cx="243819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466513"/>
            <a:ext cx="3827085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972026"/>
            <a:ext cx="243819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B77-B8B8-3F41-94EF-E0ED2F265B6A}" type="datetimeFigureOut">
              <a:rPr lang="en-JP" smtClean="0"/>
              <a:t>2023/02/12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7AC-0ED0-8148-8725-E27651780C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2806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16006"/>
            <a:ext cx="243819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466513"/>
            <a:ext cx="3827085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972026"/>
            <a:ext cx="243819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B77-B8B8-3F41-94EF-E0ED2F265B6A}" type="datetimeFigureOut">
              <a:rPr lang="en-JP" smtClean="0"/>
              <a:t>2023/02/12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7AC-0ED0-8148-8725-E27651780C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2204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172505"/>
            <a:ext cx="652022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862523"/>
            <a:ext cx="652022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003082"/>
            <a:ext cx="170092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AB77-B8B8-3F41-94EF-E0ED2F265B6A}" type="datetimeFigureOut">
              <a:rPr lang="en-JP" smtClean="0"/>
              <a:t>2023/02/12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003082"/>
            <a:ext cx="255139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003082"/>
            <a:ext cx="170092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87AC-0ED0-8148-8725-E27651780C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6276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B280E3-42B1-A76A-18F1-9B7DB6AC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596" y="15242"/>
            <a:ext cx="2651684" cy="3209602"/>
          </a:xfrm>
          <a:prstGeom prst="rect">
            <a:avLst/>
          </a:prstGeom>
          <a:effectLst>
            <a:softEdge rad="655866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571C9-0A7B-551A-28BF-92DE6EAB1576}"/>
              </a:ext>
            </a:extLst>
          </p:cNvPr>
          <p:cNvSpPr txBox="1"/>
          <p:nvPr/>
        </p:nvSpPr>
        <p:spPr>
          <a:xfrm>
            <a:off x="1296828" y="1204544"/>
            <a:ext cx="2651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4800" b="1" spc="-283" dirty="0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AdaOS</a:t>
            </a:r>
          </a:p>
        </p:txBody>
      </p:sp>
    </p:spTree>
    <p:extLst>
      <p:ext uri="{BB962C8B-B14F-4D97-AF65-F5344CB8AC3E}">
        <p14:creationId xmlns:p14="http://schemas.microsoft.com/office/powerpoint/2010/main" val="359535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448CF2-918A-EFB9-C285-CCA4785C00F3}"/>
              </a:ext>
            </a:extLst>
          </p:cNvPr>
          <p:cNvSpPr/>
          <p:nvPr/>
        </p:nvSpPr>
        <p:spPr>
          <a:xfrm>
            <a:off x="2274068" y="259661"/>
            <a:ext cx="2178658" cy="217865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918D5-7CFA-0693-3C4B-C445F2B480CF}"/>
              </a:ext>
            </a:extLst>
          </p:cNvPr>
          <p:cNvSpPr txBox="1"/>
          <p:nvPr/>
        </p:nvSpPr>
        <p:spPr>
          <a:xfrm>
            <a:off x="2412673" y="471827"/>
            <a:ext cx="1901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5400" b="1" dirty="0">
                <a:solidFill>
                  <a:schemeClr val="bg1"/>
                </a:solidFill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AdaOS</a:t>
            </a:r>
          </a:p>
        </p:txBody>
      </p:sp>
    </p:spTree>
    <p:extLst>
      <p:ext uri="{BB962C8B-B14F-4D97-AF65-F5344CB8AC3E}">
        <p14:creationId xmlns:p14="http://schemas.microsoft.com/office/powerpoint/2010/main" val="46000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Hiragino Sans GB W6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高野 大河_函館</dc:creator>
  <cp:lastModifiedBy>高野 大河_函館</cp:lastModifiedBy>
  <cp:revision>2</cp:revision>
  <dcterms:created xsi:type="dcterms:W3CDTF">2023-02-09T12:53:25Z</dcterms:created>
  <dcterms:modified xsi:type="dcterms:W3CDTF">2023-02-12T03:09:27Z</dcterms:modified>
</cp:coreProperties>
</file>