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28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38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6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907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251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723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60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470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901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125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919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98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A832-D0FE-48A1-83BC-A2B6AE0B9FA5}" type="datetimeFigureOut">
              <a:rPr lang="nb-NO" smtClean="0"/>
              <a:t>21.06.2019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331D-8950-4ED3-9CE7-ABE3F9E477B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731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1662" y="1789846"/>
            <a:ext cx="39248" cy="1177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5" name="Rectangle 4"/>
          <p:cNvSpPr/>
          <p:nvPr/>
        </p:nvSpPr>
        <p:spPr>
          <a:xfrm>
            <a:off x="1498697" y="1789846"/>
            <a:ext cx="78496" cy="1177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6" name="Rectangle 5"/>
          <p:cNvSpPr/>
          <p:nvPr/>
        </p:nvSpPr>
        <p:spPr>
          <a:xfrm>
            <a:off x="1764980" y="1789846"/>
            <a:ext cx="78496" cy="1177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7" name="Right Arrow 6"/>
          <p:cNvSpPr/>
          <p:nvPr/>
        </p:nvSpPr>
        <p:spPr>
          <a:xfrm>
            <a:off x="1611415" y="2271634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8" name="Right Arrow 7"/>
          <p:cNvSpPr/>
          <p:nvPr/>
        </p:nvSpPr>
        <p:spPr>
          <a:xfrm>
            <a:off x="1350480" y="2273022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4" name="Rectangle 13"/>
          <p:cNvSpPr/>
          <p:nvPr/>
        </p:nvSpPr>
        <p:spPr>
          <a:xfrm>
            <a:off x="1213244" y="1632309"/>
            <a:ext cx="156992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45131" y="1632853"/>
            <a:ext cx="392481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2963" y="1631466"/>
            <a:ext cx="392481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1744156" y="3026875"/>
            <a:ext cx="117744" cy="156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20" name="Rectangle 19"/>
          <p:cNvSpPr/>
          <p:nvPr/>
        </p:nvSpPr>
        <p:spPr>
          <a:xfrm>
            <a:off x="1765238" y="3359074"/>
            <a:ext cx="78496" cy="981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21" name="Rectangle 20"/>
          <p:cNvSpPr/>
          <p:nvPr/>
        </p:nvSpPr>
        <p:spPr>
          <a:xfrm>
            <a:off x="2031521" y="3359074"/>
            <a:ext cx="117744" cy="981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23" name="Right Arrow 22"/>
          <p:cNvSpPr/>
          <p:nvPr/>
        </p:nvSpPr>
        <p:spPr>
          <a:xfrm>
            <a:off x="1881524" y="3768391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25" name="Rectangle 24"/>
          <p:cNvSpPr/>
          <p:nvPr/>
        </p:nvSpPr>
        <p:spPr>
          <a:xfrm>
            <a:off x="1637985" y="3361861"/>
            <a:ext cx="117744" cy="975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128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11672" y="3202082"/>
            <a:ext cx="392481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49272" y="3199294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30517" y="3356286"/>
            <a:ext cx="117744" cy="981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32" name="Right Arrow 31"/>
          <p:cNvSpPr/>
          <p:nvPr/>
        </p:nvSpPr>
        <p:spPr>
          <a:xfrm>
            <a:off x="2183640" y="3770715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34" name="Right Arrow 33"/>
          <p:cNvSpPr/>
          <p:nvPr/>
        </p:nvSpPr>
        <p:spPr>
          <a:xfrm rot="5400000">
            <a:off x="2330258" y="4385433"/>
            <a:ext cx="117744" cy="156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36" name="Rectangle 35"/>
          <p:cNvSpPr/>
          <p:nvPr/>
        </p:nvSpPr>
        <p:spPr>
          <a:xfrm>
            <a:off x="2330517" y="4729581"/>
            <a:ext cx="117744" cy="78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40" name="Rectangle 39"/>
          <p:cNvSpPr/>
          <p:nvPr/>
        </p:nvSpPr>
        <p:spPr>
          <a:xfrm>
            <a:off x="2148268" y="4569801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99184" y="4726794"/>
            <a:ext cx="117744" cy="7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64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629513" y="4726793"/>
            <a:ext cx="156992" cy="78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43" name="Right Arrow 42"/>
          <p:cNvSpPr/>
          <p:nvPr/>
        </p:nvSpPr>
        <p:spPr>
          <a:xfrm>
            <a:off x="2479645" y="5035490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48" name="Rectangle 47"/>
          <p:cNvSpPr/>
          <p:nvPr/>
        </p:nvSpPr>
        <p:spPr>
          <a:xfrm>
            <a:off x="2467627" y="4568413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256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972651" y="4725405"/>
            <a:ext cx="156992" cy="78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50" name="Right Arrow 49"/>
          <p:cNvSpPr/>
          <p:nvPr/>
        </p:nvSpPr>
        <p:spPr>
          <a:xfrm>
            <a:off x="2821863" y="5031509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52" name="Rectangle 51"/>
          <p:cNvSpPr/>
          <p:nvPr/>
        </p:nvSpPr>
        <p:spPr>
          <a:xfrm>
            <a:off x="2810765" y="4562829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256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2992275" y="5564915"/>
            <a:ext cx="117744" cy="156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57" name="Rectangle 56"/>
          <p:cNvSpPr/>
          <p:nvPr/>
        </p:nvSpPr>
        <p:spPr>
          <a:xfrm>
            <a:off x="2973391" y="5899590"/>
            <a:ext cx="156992" cy="588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59" name="Rectangle 58"/>
          <p:cNvSpPr/>
          <p:nvPr/>
        </p:nvSpPr>
        <p:spPr>
          <a:xfrm>
            <a:off x="2842879" y="5898202"/>
            <a:ext cx="117744" cy="588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32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11504" y="5741210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256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16528" y="5898202"/>
            <a:ext cx="274737" cy="588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62" name="Right Arrow 61"/>
          <p:cNvSpPr/>
          <p:nvPr/>
        </p:nvSpPr>
        <p:spPr>
          <a:xfrm>
            <a:off x="3171416" y="6028599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64" name="Rectangle 63"/>
          <p:cNvSpPr/>
          <p:nvPr/>
        </p:nvSpPr>
        <p:spPr>
          <a:xfrm>
            <a:off x="3213514" y="5734238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152820" y="3195617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77411" y="5898202"/>
            <a:ext cx="274737" cy="588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67" name="Right Arrow 66"/>
          <p:cNvSpPr/>
          <p:nvPr/>
        </p:nvSpPr>
        <p:spPr>
          <a:xfrm>
            <a:off x="3627543" y="6028599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69" name="Rectangle 68"/>
          <p:cNvSpPr/>
          <p:nvPr/>
        </p:nvSpPr>
        <p:spPr>
          <a:xfrm>
            <a:off x="3674397" y="5734238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777411" y="6880873"/>
            <a:ext cx="274737" cy="392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72" name="Rectangle 71"/>
          <p:cNvSpPr/>
          <p:nvPr/>
        </p:nvSpPr>
        <p:spPr>
          <a:xfrm>
            <a:off x="3674397" y="6716909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238294" y="6880873"/>
            <a:ext cx="510225" cy="392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74" name="Right Arrow 73"/>
          <p:cNvSpPr/>
          <p:nvPr/>
        </p:nvSpPr>
        <p:spPr>
          <a:xfrm>
            <a:off x="4792505" y="6895466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75" name="Rectangle 74"/>
          <p:cNvSpPr/>
          <p:nvPr/>
        </p:nvSpPr>
        <p:spPr>
          <a:xfrm>
            <a:off x="4221193" y="6716909"/>
            <a:ext cx="544426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1024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644158" y="6955640"/>
            <a:ext cx="117744" cy="392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16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934666" y="6880873"/>
            <a:ext cx="510225" cy="392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79" name="Right Arrow 78"/>
          <p:cNvSpPr/>
          <p:nvPr/>
        </p:nvSpPr>
        <p:spPr>
          <a:xfrm>
            <a:off x="4090288" y="6895466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80" name="Rectangle 79"/>
          <p:cNvSpPr/>
          <p:nvPr/>
        </p:nvSpPr>
        <p:spPr>
          <a:xfrm>
            <a:off x="4917565" y="6716909"/>
            <a:ext cx="544426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1024</a:t>
            </a:r>
          </a:p>
        </p:txBody>
      </p:sp>
      <p:sp>
        <p:nvSpPr>
          <p:cNvPr id="82" name="Right Arrow 81"/>
          <p:cNvSpPr/>
          <p:nvPr/>
        </p:nvSpPr>
        <p:spPr>
          <a:xfrm rot="5400000">
            <a:off x="3855908" y="6531334"/>
            <a:ext cx="117744" cy="156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83" name="Rectangle 82"/>
          <p:cNvSpPr/>
          <p:nvPr/>
        </p:nvSpPr>
        <p:spPr>
          <a:xfrm>
            <a:off x="1144811" y="1788458"/>
            <a:ext cx="117744" cy="1178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256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372135" y="1788457"/>
            <a:ext cx="117744" cy="1178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256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641437" y="1787764"/>
            <a:ext cx="117744" cy="1178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256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902469" y="3365414"/>
            <a:ext cx="117744" cy="975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128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00414" y="4726794"/>
            <a:ext cx="117744" cy="7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64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44256" y="4722202"/>
            <a:ext cx="117744" cy="7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64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185510" y="5898202"/>
            <a:ext cx="117744" cy="588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32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48311" y="5898202"/>
            <a:ext cx="117744" cy="588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32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200247" y="3359073"/>
            <a:ext cx="117744" cy="975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128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105040" y="6955640"/>
            <a:ext cx="117744" cy="392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16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799820" y="6955640"/>
            <a:ext cx="117744" cy="392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16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048582" y="5898202"/>
            <a:ext cx="274737" cy="588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01" name="Rectangle 100"/>
          <p:cNvSpPr/>
          <p:nvPr/>
        </p:nvSpPr>
        <p:spPr>
          <a:xfrm>
            <a:off x="5509465" y="5898202"/>
            <a:ext cx="274737" cy="588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02" name="Right Arrow 101"/>
          <p:cNvSpPr/>
          <p:nvPr/>
        </p:nvSpPr>
        <p:spPr>
          <a:xfrm>
            <a:off x="5359597" y="6028599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03" name="Rectangle 102"/>
          <p:cNvSpPr/>
          <p:nvPr/>
        </p:nvSpPr>
        <p:spPr>
          <a:xfrm>
            <a:off x="5406451" y="5734238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642683" y="5898202"/>
            <a:ext cx="117744" cy="588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 smtClean="0">
                <a:solidFill>
                  <a:schemeClr val="tx1"/>
                </a:solidFill>
              </a:rPr>
              <a:t>32</a:t>
            </a:r>
            <a:r>
              <a:rPr lang="nb-NO" sz="1308" baseline="30000" dirty="0" smtClean="0">
                <a:solidFill>
                  <a:schemeClr val="tx1"/>
                </a:solidFill>
              </a:rPr>
              <a:t>2</a:t>
            </a:r>
            <a:endParaRPr lang="nb-NO" sz="1308" baseline="300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380365" y="5898202"/>
            <a:ext cx="117744" cy="588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 smtClean="0">
                <a:solidFill>
                  <a:schemeClr val="tx1"/>
                </a:solidFill>
              </a:rPr>
              <a:t>32</a:t>
            </a:r>
            <a:r>
              <a:rPr lang="nb-NO" sz="1308" baseline="30000" dirty="0" smtClean="0">
                <a:solidFill>
                  <a:schemeClr val="tx1"/>
                </a:solidFill>
              </a:rPr>
              <a:t>2</a:t>
            </a:r>
            <a:endParaRPr lang="nb-NO" sz="1308" baseline="30000" dirty="0">
              <a:solidFill>
                <a:schemeClr val="tx1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 rot="-5400000">
            <a:off x="5127078" y="6531334"/>
            <a:ext cx="117744" cy="1569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08" name="Rectangle 107"/>
          <p:cNvSpPr/>
          <p:nvPr/>
        </p:nvSpPr>
        <p:spPr>
          <a:xfrm>
            <a:off x="4773845" y="5898202"/>
            <a:ext cx="274737" cy="5887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09" name="Rectangle 108"/>
          <p:cNvSpPr/>
          <p:nvPr/>
        </p:nvSpPr>
        <p:spPr>
          <a:xfrm>
            <a:off x="4773845" y="5733778"/>
            <a:ext cx="551537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1024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968285" y="5897742"/>
            <a:ext cx="274737" cy="588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11" name="Right Arrow 110"/>
          <p:cNvSpPr/>
          <p:nvPr/>
        </p:nvSpPr>
        <p:spPr>
          <a:xfrm>
            <a:off x="5818417" y="6028139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12" name="Rectangle 111"/>
          <p:cNvSpPr/>
          <p:nvPr/>
        </p:nvSpPr>
        <p:spPr>
          <a:xfrm>
            <a:off x="5865271" y="5733778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512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839185" y="5897742"/>
            <a:ext cx="117744" cy="588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 smtClean="0">
                <a:solidFill>
                  <a:schemeClr val="tx1"/>
                </a:solidFill>
              </a:rPr>
              <a:t>32</a:t>
            </a:r>
            <a:r>
              <a:rPr lang="nb-NO" sz="1308" baseline="30000" dirty="0" smtClean="0">
                <a:solidFill>
                  <a:schemeClr val="tx1"/>
                </a:solidFill>
              </a:rPr>
              <a:t>2</a:t>
            </a:r>
            <a:endParaRPr lang="nb-NO" sz="1308" baseline="300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027157" y="4719821"/>
            <a:ext cx="156992" cy="78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16" name="Rectangle 115"/>
          <p:cNvSpPr/>
          <p:nvPr/>
        </p:nvSpPr>
        <p:spPr>
          <a:xfrm>
            <a:off x="5786774" y="4566358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 smtClean="0">
                <a:solidFill>
                  <a:schemeClr val="tx1"/>
                </a:solidFill>
              </a:rPr>
              <a:t>512</a:t>
            </a:r>
            <a:endParaRPr lang="nb-NO" sz="1308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737465" y="4719821"/>
            <a:ext cx="117744" cy="7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64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874789" y="4720281"/>
            <a:ext cx="156992" cy="7849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20" name="Right Arrow 119"/>
          <p:cNvSpPr/>
          <p:nvPr/>
        </p:nvSpPr>
        <p:spPr>
          <a:xfrm rot="-5400000">
            <a:off x="6046780" y="5564915"/>
            <a:ext cx="117744" cy="1569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21" name="Rectangle 120"/>
          <p:cNvSpPr/>
          <p:nvPr/>
        </p:nvSpPr>
        <p:spPr>
          <a:xfrm>
            <a:off x="6367610" y="4719821"/>
            <a:ext cx="156992" cy="78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22" name="Right Arrow 121"/>
          <p:cNvSpPr/>
          <p:nvPr/>
        </p:nvSpPr>
        <p:spPr>
          <a:xfrm>
            <a:off x="6217742" y="5028518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23" name="Rectangle 122"/>
          <p:cNvSpPr/>
          <p:nvPr/>
        </p:nvSpPr>
        <p:spPr>
          <a:xfrm>
            <a:off x="6205724" y="4561441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256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710748" y="4718433"/>
            <a:ext cx="156992" cy="78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25" name="Right Arrow 124"/>
          <p:cNvSpPr/>
          <p:nvPr/>
        </p:nvSpPr>
        <p:spPr>
          <a:xfrm>
            <a:off x="6559960" y="5024537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26" name="Rectangle 125"/>
          <p:cNvSpPr/>
          <p:nvPr/>
        </p:nvSpPr>
        <p:spPr>
          <a:xfrm>
            <a:off x="6548862" y="4555857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256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238511" y="4719822"/>
            <a:ext cx="117744" cy="7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64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82353" y="4715230"/>
            <a:ext cx="117744" cy="7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64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724992" y="3358800"/>
            <a:ext cx="117744" cy="98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30" name="Right Arrow 129"/>
          <p:cNvSpPr/>
          <p:nvPr/>
        </p:nvSpPr>
        <p:spPr>
          <a:xfrm rot="-5400000">
            <a:off x="6730372" y="4379937"/>
            <a:ext cx="117744" cy="1569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31" name="Rectangle 130"/>
          <p:cNvSpPr/>
          <p:nvPr/>
        </p:nvSpPr>
        <p:spPr>
          <a:xfrm>
            <a:off x="6469689" y="3359073"/>
            <a:ext cx="117744" cy="975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128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607248" y="3358800"/>
            <a:ext cx="117744" cy="982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34" name="Rectangle 133"/>
          <p:cNvSpPr/>
          <p:nvPr/>
        </p:nvSpPr>
        <p:spPr>
          <a:xfrm>
            <a:off x="7029627" y="3360398"/>
            <a:ext cx="117744" cy="981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35" name="Right Arrow 134"/>
          <p:cNvSpPr/>
          <p:nvPr/>
        </p:nvSpPr>
        <p:spPr>
          <a:xfrm>
            <a:off x="6879630" y="3769715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36" name="Rectangle 135"/>
          <p:cNvSpPr/>
          <p:nvPr/>
        </p:nvSpPr>
        <p:spPr>
          <a:xfrm>
            <a:off x="6847378" y="3200618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328623" y="3357610"/>
            <a:ext cx="117744" cy="981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38" name="Right Arrow 137"/>
          <p:cNvSpPr/>
          <p:nvPr/>
        </p:nvSpPr>
        <p:spPr>
          <a:xfrm>
            <a:off x="7181746" y="3772039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39" name="Rectangle 138"/>
          <p:cNvSpPr/>
          <p:nvPr/>
        </p:nvSpPr>
        <p:spPr>
          <a:xfrm>
            <a:off x="7150926" y="3196941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900575" y="3366738"/>
            <a:ext cx="117744" cy="975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128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198353" y="3360397"/>
            <a:ext cx="117744" cy="975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128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477023" y="3198237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256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7348247" y="1789152"/>
            <a:ext cx="78496" cy="1177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44" name="Right Arrow 143"/>
          <p:cNvSpPr/>
          <p:nvPr/>
        </p:nvSpPr>
        <p:spPr>
          <a:xfrm rot="-5400000">
            <a:off x="7328362" y="3026875"/>
            <a:ext cx="117744" cy="1569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45" name="Rectangle 144"/>
          <p:cNvSpPr/>
          <p:nvPr/>
        </p:nvSpPr>
        <p:spPr>
          <a:xfrm>
            <a:off x="7271656" y="1789152"/>
            <a:ext cx="78496" cy="11774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46" name="Rectangle 145"/>
          <p:cNvSpPr/>
          <p:nvPr/>
        </p:nvSpPr>
        <p:spPr>
          <a:xfrm>
            <a:off x="7107864" y="1631466"/>
            <a:ext cx="480765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7619296" y="1789152"/>
            <a:ext cx="78496" cy="1177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48" name="Rectangle 147"/>
          <p:cNvSpPr/>
          <p:nvPr/>
        </p:nvSpPr>
        <p:spPr>
          <a:xfrm>
            <a:off x="7885579" y="1789152"/>
            <a:ext cx="78496" cy="1177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49" name="Right Arrow 148"/>
          <p:cNvSpPr/>
          <p:nvPr/>
        </p:nvSpPr>
        <p:spPr>
          <a:xfrm>
            <a:off x="7732014" y="2270940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50" name="Right Arrow 149"/>
          <p:cNvSpPr/>
          <p:nvPr/>
        </p:nvSpPr>
        <p:spPr>
          <a:xfrm>
            <a:off x="7471079" y="2272328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51" name="Rectangle 150"/>
          <p:cNvSpPr/>
          <p:nvPr/>
        </p:nvSpPr>
        <p:spPr>
          <a:xfrm>
            <a:off x="7465730" y="1632159"/>
            <a:ext cx="392481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723562" y="1630772"/>
            <a:ext cx="392481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7492734" y="1787763"/>
            <a:ext cx="117744" cy="1178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256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7762036" y="1787070"/>
            <a:ext cx="117744" cy="1178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256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137949" y="1787070"/>
            <a:ext cx="117744" cy="1178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256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152603" y="1787070"/>
            <a:ext cx="39248" cy="1177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57" name="Rectangle 156"/>
          <p:cNvSpPr/>
          <p:nvPr/>
        </p:nvSpPr>
        <p:spPr>
          <a:xfrm>
            <a:off x="8094185" y="1629533"/>
            <a:ext cx="156992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 smtClean="0">
                <a:solidFill>
                  <a:schemeClr val="tx1"/>
                </a:solidFill>
              </a:rPr>
              <a:t>3</a:t>
            </a:r>
            <a:endParaRPr lang="nb-NO" sz="1308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25752" y="1785682"/>
            <a:ext cx="117744" cy="1178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256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ight Arrow 158"/>
          <p:cNvSpPr/>
          <p:nvPr/>
        </p:nvSpPr>
        <p:spPr>
          <a:xfrm>
            <a:off x="7999709" y="2270940"/>
            <a:ext cx="117744" cy="1569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64" name="Right Arrow 163"/>
          <p:cNvSpPr/>
          <p:nvPr/>
        </p:nvSpPr>
        <p:spPr>
          <a:xfrm>
            <a:off x="4086363" y="6028139"/>
            <a:ext cx="651204" cy="1569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65" name="Right Arrow 164"/>
          <p:cNvSpPr/>
          <p:nvPr/>
        </p:nvSpPr>
        <p:spPr>
          <a:xfrm>
            <a:off x="3170901" y="5039390"/>
            <a:ext cx="2668284" cy="1569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66" name="Right Arrow 165"/>
          <p:cNvSpPr/>
          <p:nvPr/>
        </p:nvSpPr>
        <p:spPr>
          <a:xfrm>
            <a:off x="2482635" y="3768391"/>
            <a:ext cx="4090237" cy="1569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67" name="Right Arrow 166"/>
          <p:cNvSpPr/>
          <p:nvPr/>
        </p:nvSpPr>
        <p:spPr>
          <a:xfrm>
            <a:off x="1880717" y="2276490"/>
            <a:ext cx="5359012" cy="1569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69" name="Right Arrow 168"/>
          <p:cNvSpPr/>
          <p:nvPr/>
        </p:nvSpPr>
        <p:spPr>
          <a:xfrm>
            <a:off x="7135098" y="6041419"/>
            <a:ext cx="117744" cy="1569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70" name="Right Arrow 169"/>
          <p:cNvSpPr/>
          <p:nvPr/>
        </p:nvSpPr>
        <p:spPr>
          <a:xfrm rot="-5400000">
            <a:off x="7135098" y="6665284"/>
            <a:ext cx="117744" cy="15699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71" name="Right Arrow 170"/>
          <p:cNvSpPr/>
          <p:nvPr/>
        </p:nvSpPr>
        <p:spPr>
          <a:xfrm rot="5400000">
            <a:off x="7135098" y="6476445"/>
            <a:ext cx="117744" cy="1569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73" name="Right Arrow 172"/>
          <p:cNvSpPr/>
          <p:nvPr/>
        </p:nvSpPr>
        <p:spPr>
          <a:xfrm>
            <a:off x="7135098" y="6253118"/>
            <a:ext cx="117744" cy="15699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74" name="Right Arrow 173"/>
          <p:cNvSpPr/>
          <p:nvPr/>
        </p:nvSpPr>
        <p:spPr>
          <a:xfrm>
            <a:off x="7135098" y="6891005"/>
            <a:ext cx="117744" cy="1569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75" name="Rectangle 174"/>
          <p:cNvSpPr/>
          <p:nvPr/>
        </p:nvSpPr>
        <p:spPr>
          <a:xfrm>
            <a:off x="7264378" y="5775960"/>
            <a:ext cx="2223059" cy="1497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400" dirty="0" err="1" smtClean="0">
                <a:solidFill>
                  <a:schemeClr val="tx1"/>
                </a:solidFill>
              </a:rPr>
              <a:t>conv</a:t>
            </a:r>
            <a:r>
              <a:rPr lang="nb-NO" sz="1400" dirty="0" smtClean="0">
                <a:solidFill>
                  <a:schemeClr val="tx1"/>
                </a:solidFill>
              </a:rPr>
              <a:t> 3×3, batch norm, </a:t>
            </a:r>
            <a:r>
              <a:rPr lang="nb-NO" sz="1400" dirty="0" err="1" smtClean="0">
                <a:solidFill>
                  <a:schemeClr val="tx1"/>
                </a:solidFill>
              </a:rPr>
              <a:t>ReLU</a:t>
            </a:r>
            <a:endParaRPr lang="nb-NO" sz="1400" dirty="0" smtClean="0">
              <a:solidFill>
                <a:schemeClr val="tx1"/>
              </a:solidFill>
            </a:endParaRPr>
          </a:p>
          <a:p>
            <a:r>
              <a:rPr lang="nb-NO" sz="1400" dirty="0" err="1">
                <a:solidFill>
                  <a:schemeClr val="tx1"/>
                </a:solidFill>
              </a:rPr>
              <a:t>conv</a:t>
            </a:r>
            <a:r>
              <a:rPr lang="nb-NO" sz="1400" dirty="0">
                <a:solidFill>
                  <a:schemeClr val="tx1"/>
                </a:solidFill>
              </a:rPr>
              <a:t> </a:t>
            </a:r>
            <a:r>
              <a:rPr lang="nb-NO" sz="1400" dirty="0" smtClean="0">
                <a:solidFill>
                  <a:schemeClr val="tx1"/>
                </a:solidFill>
              </a:rPr>
              <a:t>1×1</a:t>
            </a:r>
          </a:p>
          <a:p>
            <a:r>
              <a:rPr lang="nb-NO" sz="1400" dirty="0" err="1" smtClean="0">
                <a:solidFill>
                  <a:schemeClr val="tx1"/>
                </a:solidFill>
              </a:rPr>
              <a:t>softmax</a:t>
            </a:r>
            <a:endParaRPr lang="nb-NO" sz="1400" dirty="0" smtClean="0">
              <a:solidFill>
                <a:schemeClr val="tx1"/>
              </a:solidFill>
            </a:endParaRPr>
          </a:p>
          <a:p>
            <a:r>
              <a:rPr lang="nb-NO" sz="1400" dirty="0" err="1" smtClean="0">
                <a:solidFill>
                  <a:schemeClr val="tx1"/>
                </a:solidFill>
              </a:rPr>
              <a:t>max</a:t>
            </a:r>
            <a:r>
              <a:rPr lang="nb-NO" sz="1400" dirty="0" smtClean="0">
                <a:solidFill>
                  <a:schemeClr val="tx1"/>
                </a:solidFill>
              </a:rPr>
              <a:t> pool 2×2</a:t>
            </a:r>
          </a:p>
          <a:p>
            <a:r>
              <a:rPr lang="nb-NO" sz="1400" dirty="0" err="1" smtClean="0">
                <a:solidFill>
                  <a:schemeClr val="tx1"/>
                </a:solidFill>
              </a:rPr>
              <a:t>transposed</a:t>
            </a:r>
            <a:r>
              <a:rPr lang="nb-NO" sz="1400" dirty="0" smtClean="0">
                <a:solidFill>
                  <a:schemeClr val="tx1"/>
                </a:solidFill>
              </a:rPr>
              <a:t> </a:t>
            </a:r>
            <a:r>
              <a:rPr lang="nb-NO" sz="1400" dirty="0" err="1" smtClean="0">
                <a:solidFill>
                  <a:schemeClr val="tx1"/>
                </a:solidFill>
              </a:rPr>
              <a:t>conv</a:t>
            </a:r>
            <a:r>
              <a:rPr lang="nb-NO" sz="1400" dirty="0" smtClean="0">
                <a:solidFill>
                  <a:schemeClr val="tx1"/>
                </a:solidFill>
              </a:rPr>
              <a:t> 2×2</a:t>
            </a:r>
          </a:p>
          <a:p>
            <a:r>
              <a:rPr lang="nb-NO" sz="1400" dirty="0" err="1">
                <a:solidFill>
                  <a:schemeClr val="tx1"/>
                </a:solidFill>
              </a:rPr>
              <a:t>copy</a:t>
            </a:r>
            <a:endParaRPr lang="nb-NO" sz="1400" dirty="0">
              <a:solidFill>
                <a:schemeClr val="tx1"/>
              </a:solidFill>
            </a:endParaRPr>
          </a:p>
          <a:p>
            <a:r>
              <a:rPr lang="nb-NO" sz="1400" dirty="0" err="1" smtClean="0">
                <a:solidFill>
                  <a:schemeClr val="tx1"/>
                </a:solidFill>
              </a:rPr>
              <a:t>concatenated</a:t>
            </a:r>
            <a:r>
              <a:rPr lang="nb-NO" sz="1400" dirty="0" smtClean="0">
                <a:solidFill>
                  <a:schemeClr val="tx1"/>
                </a:solidFill>
              </a:rPr>
              <a:t> </a:t>
            </a:r>
            <a:r>
              <a:rPr lang="nb-NO" sz="1400" dirty="0" err="1" smtClean="0">
                <a:solidFill>
                  <a:schemeClr val="tx1"/>
                </a:solidFill>
              </a:rPr>
              <a:t>feature</a:t>
            </a:r>
            <a:r>
              <a:rPr lang="nb-NO" sz="1400" dirty="0" smtClean="0">
                <a:solidFill>
                  <a:schemeClr val="tx1"/>
                </a:solidFill>
              </a:rPr>
              <a:t> </a:t>
            </a:r>
            <a:r>
              <a:rPr lang="nb-NO" sz="1400" dirty="0" err="1" smtClean="0">
                <a:solidFill>
                  <a:schemeClr val="tx1"/>
                </a:solidFill>
              </a:rPr>
              <a:t>maps</a:t>
            </a:r>
            <a:endParaRPr lang="nb-NO" sz="1400" dirty="0" smtClean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197129" y="7114374"/>
            <a:ext cx="72933" cy="138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78" name="Rectangle 177"/>
          <p:cNvSpPr/>
          <p:nvPr/>
        </p:nvSpPr>
        <p:spPr>
          <a:xfrm>
            <a:off x="7126399" y="7114374"/>
            <a:ext cx="72933" cy="1389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79" name="Rectangle 178"/>
          <p:cNvSpPr/>
          <p:nvPr/>
        </p:nvSpPr>
        <p:spPr>
          <a:xfrm>
            <a:off x="583127" y="2064224"/>
            <a:ext cx="712563" cy="570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400" dirty="0" smtClean="0">
                <a:solidFill>
                  <a:schemeClr val="tx1"/>
                </a:solidFill>
              </a:rPr>
              <a:t>input</a:t>
            </a:r>
          </a:p>
          <a:p>
            <a:r>
              <a:rPr lang="nb-NO" sz="1400" dirty="0" smtClean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8470285" y="2062836"/>
            <a:ext cx="1242275" cy="570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400" dirty="0" smtClean="0">
                <a:solidFill>
                  <a:schemeClr val="tx1"/>
                </a:solidFill>
              </a:rPr>
              <a:t>output</a:t>
            </a:r>
          </a:p>
          <a:p>
            <a:r>
              <a:rPr lang="nb-NO" sz="1400" dirty="0" err="1" smtClean="0">
                <a:solidFill>
                  <a:schemeClr val="tx1"/>
                </a:solidFill>
              </a:rPr>
              <a:t>segmentation</a:t>
            </a:r>
            <a:endParaRPr lang="nb-NO" sz="1400" dirty="0" smtClean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399047" y="1785682"/>
            <a:ext cx="39248" cy="1177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835"/>
          </a:p>
        </p:txBody>
      </p:sp>
      <p:sp>
        <p:nvSpPr>
          <p:cNvPr id="160" name="Rectangle 159"/>
          <p:cNvSpPr/>
          <p:nvPr/>
        </p:nvSpPr>
        <p:spPr>
          <a:xfrm>
            <a:off x="8340629" y="1628145"/>
            <a:ext cx="156992" cy="156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08" dirty="0" smtClean="0">
                <a:solidFill>
                  <a:schemeClr val="tx1"/>
                </a:solidFill>
              </a:rPr>
              <a:t>3</a:t>
            </a:r>
            <a:endParaRPr lang="nb-NO" sz="1308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272196" y="1784294"/>
            <a:ext cx="117744" cy="1178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1308" dirty="0">
                <a:solidFill>
                  <a:schemeClr val="tx1"/>
                </a:solidFill>
              </a:rPr>
              <a:t>256</a:t>
            </a:r>
            <a:r>
              <a:rPr lang="nb-NO" sz="1308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ight Arrow 161"/>
          <p:cNvSpPr/>
          <p:nvPr/>
        </p:nvSpPr>
        <p:spPr>
          <a:xfrm>
            <a:off x="8246153" y="2269552"/>
            <a:ext cx="117744" cy="15699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  <p:sp>
        <p:nvSpPr>
          <p:cNvPr id="163" name="Right Arrow 162"/>
          <p:cNvSpPr/>
          <p:nvPr/>
        </p:nvSpPr>
        <p:spPr>
          <a:xfrm>
            <a:off x="7135098" y="5829720"/>
            <a:ext cx="117744" cy="15699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690" tIns="49845" rIns="99690" bIns="498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sz="2528"/>
          </a:p>
        </p:txBody>
      </p:sp>
    </p:spTree>
    <p:extLst>
      <p:ext uri="{BB962C8B-B14F-4D97-AF65-F5344CB8AC3E}">
        <p14:creationId xmlns:p14="http://schemas.microsoft.com/office/powerpoint/2010/main" val="184881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2019-06-21T12:59:53Z</dcterms:created>
  <dcterms:modified xsi:type="dcterms:W3CDTF">2019-06-21T13:00:24Z</dcterms:modified>
</cp:coreProperties>
</file>