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90EDB-74AE-E3E4-1B3A-90E1D75D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97EB9-3F03-66D4-0D96-76673D7CD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2DD67-1CA6-258A-5942-2C8BDF9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4AB97-346E-24AB-39DF-27B083E8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A45F0-816C-F695-313A-41AD1FED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8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0C78F-88C2-258D-C10D-4D587ED2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6C8A0-56D9-CA66-3B95-55618BC74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EF217-505F-FE39-24CD-6D2E908A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B8128-104B-464D-6798-162F1BAF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7B29F-1007-1FC1-A470-7EDD8401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7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7CFEC-51C6-49BC-4386-3CB4AEF5E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70BAE-F252-DF6A-6D91-A9AB9A26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A6427-6865-DE65-05C7-0F745F02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DD669-01BB-452B-522A-8A2B9E4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195A0-31A3-43D9-F71F-B5C6F6BE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5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8245-1606-1613-25DA-0BA443D3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6665D-A8D4-62F5-3476-B72575E8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FDFDC-480A-D5A4-D94E-501182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FA3A0-AC3A-5A99-4F48-355C4054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6BD47-1CE8-1286-7D92-1E8BBA8B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4C847-0389-E3C9-D6C6-6586367C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A3C18-0846-B63A-A362-6E5AD775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8DC30-7689-A4F9-EAD3-9918231F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175DE-A7D9-9469-4DD9-E07CBA43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A57C7-BE14-ADC0-DABD-28EDE79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8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7BBB-4F1E-F037-7E9E-F5F4C359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DD337-0A77-50C1-5A71-E06E2D8B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982876-71D4-85F6-C578-525D23B29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B3376-B7FB-096B-B6FA-71185175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EF09CD-1247-F8FA-76AB-61D96C05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71803-D5A8-D31B-FC3A-57CDE0B7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2B74-8954-F551-3C40-A34FF515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28DAF-4820-A704-2EC5-1E62CF7F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E4229-48F5-3F96-CFD5-08D720030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EC9FC-80D7-1AEA-0B83-0D3AA8D34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69D28-BD05-152D-C1F6-E8541CF2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B5BE0-A66C-4D69-0E18-21F9F5E5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706E0-6764-A36A-BBDE-3D453F22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B4AC7-18EF-20A3-05F3-267C98A7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D6FD6-9207-679D-28D1-09164AAE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4632D8-B425-2C79-25D2-A52A6963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F65DD-9408-5CD8-67E5-0786CC05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B863-7988-9598-BD4F-D83E563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1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5C3E09-C7BE-E4D0-F457-A4BF8533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D5DE6-DFAF-2467-4D89-2E4FABFD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EFD8E-B3E9-8BBF-F10C-9A1F844D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53007-EA49-6335-C9AA-6A4B1AB3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21265-E9C1-D9AC-A574-79D7D9BD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62C90-87E0-7533-623F-D4B560A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4E6C2-0186-673A-27BE-7DF32F32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D024A-74AD-3C2D-83AD-34D2771F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1054E-7631-5556-CF59-A4778ECE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1F54F-07D8-5536-0D6D-45DFE5BB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E6AFF-80C0-7D6B-E247-373DA208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DC201-5E3C-1867-9C61-BB270C352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9C555-3D10-7F31-595A-11BA1D7F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E1C8A-16BB-5C0C-5ADF-6E703875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90DD0-398B-A905-3631-051B24DA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568C26-FA8E-DB25-C4D6-C6249984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6F04B-88D6-09F4-72C2-18FC6B7D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6848-8189-94B1-FC7D-63898FA0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1BD1-F1A7-4D14-B273-EE2826C0387E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F67CA-09E0-5840-39B0-4C6A37802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564E4-F0A7-5A89-2EEB-FA4D86A8D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CA82B-AA6E-46BD-841F-01154A47B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boilmint7/22092640447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vere/products/636641233?NaPm=ct%3Dli36s3co%7Cci%3D7553ace3d0a8acef4640bdc14684bc925bc846e6%7Ctr%3Dsls%7Csn%3D425637%7Chk%3D50f61b572fbe1301681ba5ffae982e6080818dd7" TargetMode="External"/><Relationship Id="rId2" Type="http://schemas.openxmlformats.org/officeDocument/2006/relationships/hyperlink" Target="http://itempage3.auction.co.kr/DetailView.aspx?ItemNo=B276164775&amp;frm3=V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martstore.naver.com/domekit/products/2889217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roboholic84&amp;logNo=22052233957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2AFAE8-9110-B6A4-F530-31966755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92" y="395192"/>
            <a:ext cx="7253416" cy="53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184C3-5CC0-179C-3241-CAA58E16B07C}"/>
              </a:ext>
            </a:extLst>
          </p:cNvPr>
          <p:cNvSpPr txBox="1"/>
          <p:nvPr/>
        </p:nvSpPr>
        <p:spPr>
          <a:xfrm>
            <a:off x="3019246" y="6073170"/>
            <a:ext cx="7117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적외선 근접 센서</a:t>
            </a:r>
            <a:r>
              <a:rPr lang="en-US" altLang="ko-KR" sz="3200" dirty="0"/>
              <a:t>&gt; =</a:t>
            </a:r>
            <a:r>
              <a:rPr lang="ko-KR" altLang="en-US" sz="3200" dirty="0"/>
              <a:t> </a:t>
            </a:r>
            <a:r>
              <a:rPr lang="en-US" altLang="ko-KR" sz="3200" dirty="0"/>
              <a:t>IR</a:t>
            </a:r>
            <a:r>
              <a:rPr lang="ko-KR" altLang="en-US" sz="3200" dirty="0"/>
              <a:t> 센서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7303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69FC93-922A-A7B8-48E3-B6388180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60" y="217537"/>
            <a:ext cx="7425480" cy="5730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EDBBD-0499-657C-35FB-59E8DCC2FDE5}"/>
              </a:ext>
            </a:extLst>
          </p:cNvPr>
          <p:cNvSpPr txBox="1"/>
          <p:nvPr/>
        </p:nvSpPr>
        <p:spPr>
          <a:xfrm>
            <a:off x="4967416" y="6251148"/>
            <a:ext cx="328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초음파 센서</a:t>
            </a:r>
          </a:p>
        </p:txBody>
      </p:sp>
    </p:spTree>
    <p:extLst>
      <p:ext uri="{BB962C8B-B14F-4D97-AF65-F5344CB8AC3E}">
        <p14:creationId xmlns:p14="http://schemas.microsoft.com/office/powerpoint/2010/main" val="160311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AA2576-E614-96D0-6733-26575D20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06" y="200582"/>
            <a:ext cx="8343823" cy="64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A6C23-4B62-6BA3-95ED-08190CA8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71" y="0"/>
            <a:ext cx="8411142" cy="67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7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9E97B8-6057-41E2-A6FE-ED5DB3AA6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82" b="22523"/>
          <a:stretch/>
        </p:blipFill>
        <p:spPr>
          <a:xfrm>
            <a:off x="620519" y="227900"/>
            <a:ext cx="5475481" cy="6630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2A8ABA-E0C0-45A1-089A-EBB959B3E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20" r="-8087"/>
          <a:stretch/>
        </p:blipFill>
        <p:spPr>
          <a:xfrm>
            <a:off x="6096000" y="3089190"/>
            <a:ext cx="7419684" cy="2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FFE066-CFF6-3E4F-AD96-2C04F2C17935}"/>
              </a:ext>
            </a:extLst>
          </p:cNvPr>
          <p:cNvSpPr txBox="1"/>
          <p:nvPr/>
        </p:nvSpPr>
        <p:spPr>
          <a:xfrm>
            <a:off x="3140016" y="117693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#define TRIG 9 //TRIG 핀 설정 (초음파 보내는 핀)</a:t>
            </a:r>
          </a:p>
          <a:p>
            <a:r>
              <a:rPr lang="ko-KR" altLang="en-US" dirty="0"/>
              <a:t>#define ECHO 8 //ECHO 핀 설정 (초음파 받는 핀)</a:t>
            </a:r>
          </a:p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setup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Serial.begin</a:t>
            </a:r>
            <a:r>
              <a:rPr lang="ko-KR" altLang="en-US" dirty="0"/>
              <a:t>(9600); 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(TRIG, OUTPUT);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pinMode</a:t>
            </a:r>
            <a:r>
              <a:rPr lang="ko-KR" altLang="en-US" dirty="0"/>
              <a:t>(ECHO, INPUT);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en-US" altLang="ko-KR" dirty="0"/>
              <a:t>l</a:t>
            </a:r>
            <a:r>
              <a:rPr lang="ko-KR" altLang="en-US" dirty="0" err="1"/>
              <a:t>oop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long</a:t>
            </a:r>
            <a:r>
              <a:rPr lang="ko-KR" altLang="en-US" dirty="0"/>
              <a:t> </a:t>
            </a:r>
            <a:r>
              <a:rPr lang="ko-KR" altLang="en-US" dirty="0" err="1"/>
              <a:t>duration</a:t>
            </a:r>
            <a:r>
              <a:rPr lang="ko-KR" altLang="en-US" dirty="0"/>
              <a:t>, </a:t>
            </a:r>
            <a:r>
              <a:rPr lang="ko-KR" altLang="en-US" dirty="0" err="1"/>
              <a:t>distance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digitalWrite</a:t>
            </a:r>
            <a:r>
              <a:rPr lang="ko-KR" altLang="en-US" dirty="0"/>
              <a:t>(TRIG, LOW);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delayMicroseconds</a:t>
            </a:r>
            <a:r>
              <a:rPr lang="ko-KR" altLang="en-US" dirty="0"/>
              <a:t>(2);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digitalWrite</a:t>
            </a:r>
            <a:r>
              <a:rPr lang="ko-KR" altLang="en-US" dirty="0"/>
              <a:t>(TRIG, HIGH);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delayMicroseconds</a:t>
            </a:r>
            <a:r>
              <a:rPr lang="ko-KR" altLang="en-US" dirty="0"/>
              <a:t>(10);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digitalWrite</a:t>
            </a:r>
            <a:r>
              <a:rPr lang="ko-KR" altLang="en-US" dirty="0"/>
              <a:t>(TRIG, LOW);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duration</a:t>
            </a:r>
            <a:r>
              <a:rPr lang="ko-KR" altLang="en-US" dirty="0"/>
              <a:t> = </a:t>
            </a:r>
            <a:r>
              <a:rPr lang="ko-KR" altLang="en-US" dirty="0" err="1"/>
              <a:t>pulseIn</a:t>
            </a:r>
            <a:r>
              <a:rPr lang="ko-KR" altLang="en-US" dirty="0"/>
              <a:t> (ECHO, HIGH);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distance</a:t>
            </a:r>
            <a:r>
              <a:rPr lang="ko-KR" altLang="en-US" dirty="0"/>
              <a:t> = </a:t>
            </a:r>
            <a:r>
              <a:rPr lang="ko-KR" altLang="en-US" dirty="0" err="1"/>
              <a:t>duration</a:t>
            </a:r>
            <a:r>
              <a:rPr lang="ko-KR" altLang="en-US" dirty="0"/>
              <a:t> * 17 / 1000;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Serial.println</a:t>
            </a:r>
            <a:r>
              <a:rPr lang="ko-KR" altLang="en-US" dirty="0"/>
              <a:t>(</a:t>
            </a:r>
            <a:r>
              <a:rPr lang="ko-KR" altLang="en-US" dirty="0" err="1"/>
              <a:t>duration</a:t>
            </a:r>
            <a:r>
              <a:rPr lang="ko-KR" altLang="en-US" dirty="0"/>
              <a:t> 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("\</a:t>
            </a:r>
            <a:r>
              <a:rPr lang="ko-KR" altLang="en-US" dirty="0" err="1"/>
              <a:t>nDIstance</a:t>
            </a:r>
            <a:r>
              <a:rPr lang="ko-KR" altLang="en-US" dirty="0"/>
              <a:t> : ");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</a:t>
            </a:r>
            <a:r>
              <a:rPr lang="ko-KR" altLang="en-US" dirty="0"/>
              <a:t>(</a:t>
            </a:r>
            <a:r>
              <a:rPr lang="ko-KR" altLang="en-US" dirty="0" err="1"/>
              <a:t>distance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Serial.println</a:t>
            </a:r>
            <a:r>
              <a:rPr lang="ko-KR" altLang="en-US" dirty="0"/>
              <a:t>(" </a:t>
            </a:r>
            <a:r>
              <a:rPr lang="ko-KR" altLang="en-US" dirty="0" err="1"/>
              <a:t>Cm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delay</a:t>
            </a:r>
            <a:r>
              <a:rPr lang="ko-KR" altLang="en-US" dirty="0"/>
              <a:t>(1000);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29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821D1C-DF67-51AB-4F5B-D07667BF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04" y="42627"/>
            <a:ext cx="5346191" cy="68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D9DA59-19B3-5974-7CE6-E70057CD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55" y="294614"/>
            <a:ext cx="7246089" cy="5762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FC280-33CB-5D49-29EF-AF7381027EB4}"/>
              </a:ext>
            </a:extLst>
          </p:cNvPr>
          <p:cNvSpPr txBox="1"/>
          <p:nvPr/>
        </p:nvSpPr>
        <p:spPr>
          <a:xfrm>
            <a:off x="2472955" y="6378720"/>
            <a:ext cx="868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초음파센서</a:t>
            </a:r>
            <a:r>
              <a:rPr lang="en-US" altLang="ko-KR" dirty="0">
                <a:hlinkClick r:id="rId3"/>
              </a:rPr>
              <a:t>(HC-SR04)</a:t>
            </a:r>
            <a:r>
              <a:rPr lang="ko-KR" altLang="en-US" dirty="0">
                <a:hlinkClick r:id="rId3"/>
              </a:rPr>
              <a:t>사용 예제설명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네이버 블로그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6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A7620A0-A8AD-81FA-C21F-16128BD48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61291"/>
              </p:ext>
            </p:extLst>
          </p:nvPr>
        </p:nvGraphicFramePr>
        <p:xfrm>
          <a:off x="2032000" y="1597660"/>
          <a:ext cx="8127999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00732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3064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06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1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 </a:t>
                      </a:r>
                      <a:r>
                        <a:rPr lang="ko-KR" altLang="en-US" dirty="0"/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hlinkClick r:id="rId2"/>
                        </a:rPr>
                        <a:t>옥션 </a:t>
                      </a:r>
                      <a:r>
                        <a:rPr lang="en-US" altLang="ko-KR" dirty="0">
                          <a:hlinkClick r:id="rId2"/>
                        </a:rPr>
                        <a:t>- </a:t>
                      </a:r>
                      <a:r>
                        <a:rPr lang="ko-KR" altLang="en-US" dirty="0">
                          <a:hlinkClick r:id="rId2"/>
                        </a:rPr>
                        <a:t>모바일 쇼핑은 옥션 </a:t>
                      </a:r>
                      <a:r>
                        <a:rPr lang="en-US" altLang="ko-KR" dirty="0">
                          <a:hlinkClick r:id="rId2"/>
                        </a:rPr>
                        <a:t>(auction.co.kr)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0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PIR </a:t>
                      </a:r>
                      <a:r>
                        <a:rPr lang="ko-KR" altLang="en-US" dirty="0"/>
                        <a:t>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1650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linkClick r:id="rId3"/>
                        </a:rPr>
                        <a:t>DC </a:t>
                      </a:r>
                      <a:r>
                        <a:rPr lang="ko-KR" altLang="en-US" dirty="0">
                          <a:hlinkClick r:id="rId3"/>
                        </a:rPr>
                        <a:t>인체감지센서 </a:t>
                      </a:r>
                      <a:r>
                        <a:rPr lang="en-US" altLang="ko-KR" dirty="0">
                          <a:hlinkClick r:id="rId3"/>
                        </a:rPr>
                        <a:t>HC-SR501 PIR</a:t>
                      </a:r>
                      <a:r>
                        <a:rPr lang="ko-KR" altLang="en-US" dirty="0">
                          <a:hlinkClick r:id="rId3"/>
                        </a:rPr>
                        <a:t>적외선 센서 모션감지 </a:t>
                      </a:r>
                      <a:r>
                        <a:rPr lang="en-US" altLang="ko-KR" dirty="0">
                          <a:hlinkClick r:id="rId3"/>
                        </a:rPr>
                        <a:t>: </a:t>
                      </a:r>
                      <a:r>
                        <a:rPr lang="ko-KR" altLang="en-US" dirty="0">
                          <a:hlinkClick r:id="rId3"/>
                        </a:rPr>
                        <a:t>전기전자 악세사리 </a:t>
                      </a:r>
                      <a:r>
                        <a:rPr lang="ko-KR" altLang="en-US" dirty="0" err="1">
                          <a:hlinkClick r:id="rId3"/>
                        </a:rPr>
                        <a:t>에버마켓</a:t>
                      </a:r>
                      <a:r>
                        <a:rPr lang="ko-KR" altLang="en-US" dirty="0">
                          <a:hlinkClick r:id="rId3"/>
                        </a:rPr>
                        <a:t> </a:t>
                      </a:r>
                      <a:r>
                        <a:rPr lang="en-US" altLang="ko-KR" dirty="0">
                          <a:hlinkClick r:id="rId3"/>
                        </a:rPr>
                        <a:t>(naver.com)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7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초음파 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hlinkClick r:id="rId4"/>
                        </a:rPr>
                        <a:t>아두이노</a:t>
                      </a:r>
                      <a:r>
                        <a:rPr lang="ko-KR" altLang="en-US" dirty="0">
                          <a:hlinkClick r:id="rId4"/>
                        </a:rPr>
                        <a:t> 초음파 거리 측정 센서 모듈 </a:t>
                      </a:r>
                      <a:r>
                        <a:rPr lang="en-US" altLang="ko-KR" dirty="0">
                          <a:hlinkClick r:id="rId4"/>
                        </a:rPr>
                        <a:t>HC-SR04 DM453 : </a:t>
                      </a:r>
                      <a:r>
                        <a:rPr lang="ko-KR" altLang="en-US" dirty="0">
                          <a:hlinkClick r:id="rId4"/>
                        </a:rPr>
                        <a:t>도매키트 </a:t>
                      </a:r>
                      <a:r>
                        <a:rPr lang="en-US" altLang="ko-KR" dirty="0">
                          <a:hlinkClick r:id="rId4"/>
                        </a:rPr>
                        <a:t>(naver.com)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4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9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93D990-6274-35FC-E816-A31B51A2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05" y="427524"/>
            <a:ext cx="9758989" cy="600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1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380F60-01C0-6AA0-214A-7FFB1581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9" y="1511266"/>
            <a:ext cx="10538402" cy="38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E1FB05-2C14-C641-B7AF-F64784C9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38" y="845599"/>
            <a:ext cx="6348124" cy="5166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573AC-800B-72E9-09FC-92C800147FDC}"/>
              </a:ext>
            </a:extLst>
          </p:cNvPr>
          <p:cNvSpPr txBox="1"/>
          <p:nvPr/>
        </p:nvSpPr>
        <p:spPr>
          <a:xfrm>
            <a:off x="2200553" y="6286533"/>
            <a:ext cx="8082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[</a:t>
            </a:r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강좌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 dirty="0" err="1">
                <a:hlinkClick r:id="rId3"/>
              </a:rPr>
              <a:t>아두이노</a:t>
            </a:r>
            <a:r>
              <a:rPr lang="ko-KR" altLang="en-US" dirty="0">
                <a:hlinkClick r:id="rId3"/>
              </a:rPr>
              <a:t> 근접센서 사용하기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네이버 블로그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BF313-AA85-C4DB-5543-B40BB01E1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8" b="58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ED4E-2A76-EFA2-166E-8B712B88C243}"/>
              </a:ext>
            </a:extLst>
          </p:cNvPr>
          <p:cNvSpPr txBox="1"/>
          <p:nvPr/>
        </p:nvSpPr>
        <p:spPr>
          <a:xfrm>
            <a:off x="4275438" y="2361556"/>
            <a:ext cx="22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=PIR </a:t>
            </a:r>
            <a:r>
              <a:rPr lang="ko-KR" altLang="en-US" dirty="0"/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56045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45E31B-5E53-2502-14DB-D33B2BA3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2" y="-1195"/>
            <a:ext cx="8056606" cy="67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4853FC-B4E5-A7B2-C902-1F82E2E8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90" y="179173"/>
            <a:ext cx="9904234" cy="64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B29D16-FD27-BAA7-50CA-B485D825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39" y="318512"/>
            <a:ext cx="8057521" cy="62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4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8B939-3210-29A2-DA49-71967FFE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30" y="1"/>
            <a:ext cx="6088494" cy="68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250</Words>
  <Application>Microsoft Office PowerPoint</Application>
  <PresentationFormat>와이드스크린</PresentationFormat>
  <Paragraphs>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미라</dc:creator>
  <cp:lastModifiedBy>서 미라</cp:lastModifiedBy>
  <cp:revision>1</cp:revision>
  <dcterms:created xsi:type="dcterms:W3CDTF">2023-05-25T13:22:11Z</dcterms:created>
  <dcterms:modified xsi:type="dcterms:W3CDTF">2023-05-25T13:47:13Z</dcterms:modified>
</cp:coreProperties>
</file>