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802802-9FC8-7C17-7CBA-74DF67453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2C1E6C-59B9-97D9-C118-9B21FB12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CDDBAF-BF9D-9A50-FFCD-0CA4753C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21DC8D-22A0-9AF1-42DE-0F39147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38BF7B-AFB8-1401-4B54-87E79183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11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628CE6-21B4-C719-9482-C604DAE7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B6F8869-92C1-CBD5-1AE5-145D37665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9E31E2-4858-9193-840C-4CFD24CD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5097BF-B0A2-DBF5-4C8C-69654AE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256D40-992C-E2A3-31DB-8D5C3A27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87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678935-3C5F-4196-B031-4092DE98D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F29E0D-080C-23F0-3FD3-9580CE2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394FA-1E9E-ACA6-1C5A-8FA1E154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88364D-4543-1FAC-35B7-AFEC506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902180-D9D7-52BE-4075-397D544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52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96B3B5-E23C-A9CF-A73D-DE4D017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15A757-E180-F8ED-4B8F-CF67A397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7E412D-812B-EF19-6B12-C0E9C60E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CA8E9C-BE2F-E2DD-66EC-BCB820F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34A170-B27A-BF4D-33CC-100B9EB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7B369A-E1C0-90F1-9B3B-D12A298A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A19393-CBE3-56B7-078E-56E73965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17AAA-94D1-4B48-4957-46CC7717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63D4FF-6C6E-30DE-4424-9097F2B2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0EEE31-E9C0-17F4-2B4C-C89A6A90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5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92FBFB-B734-C957-17F6-1FA9F63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D1501-5B0B-8D97-9ACB-8A6096421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AAEA1C-A8F9-27BE-C640-D6FD3FD1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1514DA-A6F0-DEC1-CF8E-BBBE3898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B7BFBF-00DD-EAC4-7DC4-D7B49D80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806D52-A60C-7110-BC62-7663EE01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6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8CC02D-7F88-49CE-54C0-3AB679F8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D586F7-55D3-FE7A-E88F-4ADC6AA1F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473BCF-1D7C-C015-3619-87E27DD7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F977475-A2F2-E161-102D-34735E42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7DC8D83-CE53-F8D1-8E05-8C4FBEE40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18CBDF3-2C3D-ABF0-7CE0-81D3225E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DC254CD-52CA-2EDC-3594-D27738F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003CC8D-5A04-C535-03B7-465E0342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54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7DF77B-9C05-D86E-1F1B-CDB9F643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2E2AD20-C971-5435-7E60-FBDA86E3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E82C6B0-1718-0B49-82BE-61041423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7067C52-0255-A0F7-BF06-BFBB62AD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5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A566CCB-ACF9-C904-3EFC-D4984B7C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605E2BB-D9AF-FF21-CF5E-1796DB8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6C6C08-8DD8-B57F-D6A2-1352BE88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7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42754-88D6-58E1-1775-208D4ECF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E79D43-3A3B-2EE3-A63A-4951C859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F4D32A-B645-51BA-F76D-1D938A14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4C426E-D249-5220-6EE9-3993AF16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24B08D-45E4-757C-B98E-84B1B9D2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54DB6D-05A9-A1E2-89B0-2ECC9625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1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64E8A-31A1-B7F8-7CDE-A6485049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388FB4C-2A5B-E457-611E-1B77226E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A9FD82-E342-75CD-9780-3DBDBF6C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56283B-6A0E-0D9F-903C-8B76A6C1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30CF13-2936-A5D0-D308-1CB7D3B6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BB3CDF-B738-5D55-D428-C15DE94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03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80AF1A-8CA1-DC9E-8354-5F52EDE4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E451B5-36A9-56C1-6E94-B3942167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0AD29D-2226-4BD0-14A3-820D3ECBD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99104-7F2D-410E-9239-9115621EF121}" type="datetimeFigureOut">
              <a:rPr lang="tr-TR" smtClean="0"/>
              <a:t>9.04.2025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53900B-29D2-C0F3-B8EC-12F706629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F7F655-5DD5-0F5B-1525-5A6F8E86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86303-9177-411B-A49B-DCDF94F305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1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3F707D-5274-4A00-0465-438FEC1DE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5A2503-575C-9797-FA1B-E003AC558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9EDD3F3-53BF-5C06-3832-5D9EE832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2AC32-A8D5-C3A6-083A-1E463779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06B50-2553-F050-2110-649F9F231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9CEC5D-7C3D-02D1-C608-44A8E1FB6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3F3B82F-E026-F1DB-6183-E7DDE39E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AE719-F2E2-CB51-65A3-0E4C5153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FEC70-C66F-CF52-D695-6E3DA5D6F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237AFA-5613-FFC9-1B22-FA969D11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FB0B056-1A4B-5F11-2C19-090399AD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D9E47-D309-4C1E-1D7A-203CFD51E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E6334-C455-C1EA-BF15-9EE6474FD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0214F0-26DB-7003-360C-28BC2DD2E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53D3E6D-E8E2-56D8-414B-F924EA8F0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D1B2A-4AE0-6A57-02B6-EDB4DED4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7C71C7-948D-35B3-DA5D-26D5C5CB3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27D2F3-ADA5-1ED5-A025-0DA1ACE7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4AD8154-D8DD-7067-B4A1-8003CB12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Kardelen Latifoğlu</dc:creator>
  <cp:lastModifiedBy>Kardelen Latifoğlu</cp:lastModifiedBy>
  <cp:revision>1</cp:revision>
  <dcterms:created xsi:type="dcterms:W3CDTF">2025-04-09T09:56:51Z</dcterms:created>
  <dcterms:modified xsi:type="dcterms:W3CDTF">2025-04-09T09:57:21Z</dcterms:modified>
</cp:coreProperties>
</file>